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5431" r:id="rId4"/>
  </p:sldMasterIdLst>
  <p:notesMasterIdLst>
    <p:notesMasterId r:id="rId25"/>
  </p:notesMasterIdLst>
  <p:handoutMasterIdLst>
    <p:handoutMasterId r:id="rId26"/>
  </p:handoutMasterIdLst>
  <p:sldIdLst>
    <p:sldId id="384" r:id="rId5"/>
    <p:sldId id="385" r:id="rId6"/>
    <p:sldId id="386" r:id="rId7"/>
    <p:sldId id="387" r:id="rId8"/>
    <p:sldId id="388" r:id="rId9"/>
    <p:sldId id="389" r:id="rId10"/>
    <p:sldId id="390" r:id="rId11"/>
    <p:sldId id="391" r:id="rId12"/>
    <p:sldId id="392" r:id="rId13"/>
    <p:sldId id="393" r:id="rId14"/>
    <p:sldId id="394" r:id="rId15"/>
    <p:sldId id="395" r:id="rId16"/>
    <p:sldId id="396" r:id="rId17"/>
    <p:sldId id="397" r:id="rId18"/>
    <p:sldId id="398" r:id="rId19"/>
    <p:sldId id="399" r:id="rId20"/>
    <p:sldId id="400" r:id="rId21"/>
    <p:sldId id="401" r:id="rId22"/>
    <p:sldId id="402" r:id="rId23"/>
    <p:sldId id="403" r:id="rId2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0">
    <p:extLst>
      <p:ext uri="{19B8F6BF-5375-455C-9EA6-DF929625EA0E}">
        <p15:presenceInfo xmlns:p15="http://schemas.microsoft.com/office/powerpoint/2012/main" userId="Auth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1DE"/>
    <a:srgbClr val="E5ECEB"/>
    <a:srgbClr val="95D600"/>
    <a:srgbClr val="FF6B00"/>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60" autoAdjust="0"/>
    <p:restoredTop sz="80030" autoAdjust="0"/>
  </p:normalViewPr>
  <p:slideViewPr>
    <p:cSldViewPr snapToGrid="0">
      <p:cViewPr varScale="1">
        <p:scale>
          <a:sx n="104" d="100"/>
          <a:sy n="104" d="100"/>
        </p:scale>
        <p:origin x="126"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6" d="100"/>
          <a:sy n="66" d="100"/>
        </p:scale>
        <p:origin x="275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4" Type="http://schemas.openxmlformats.org/officeDocument/2006/relationships/image" Target="../media/image18.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95.wmf"/><Relationship Id="rId7" Type="http://schemas.openxmlformats.org/officeDocument/2006/relationships/image" Target="../media/image99.wmf"/><Relationship Id="rId2" Type="http://schemas.openxmlformats.org/officeDocument/2006/relationships/image" Target="../media/image94.wmf"/><Relationship Id="rId1" Type="http://schemas.openxmlformats.org/officeDocument/2006/relationships/image" Target="../media/image93.wmf"/><Relationship Id="rId6" Type="http://schemas.openxmlformats.org/officeDocument/2006/relationships/image" Target="../media/image98.wmf"/><Relationship Id="rId5" Type="http://schemas.openxmlformats.org/officeDocument/2006/relationships/image" Target="../media/image97.wmf"/><Relationship Id="rId4" Type="http://schemas.openxmlformats.org/officeDocument/2006/relationships/image" Target="../media/image96.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104.wmf"/><Relationship Id="rId13" Type="http://schemas.openxmlformats.org/officeDocument/2006/relationships/image" Target="../media/image108.wmf"/><Relationship Id="rId3" Type="http://schemas.openxmlformats.org/officeDocument/2006/relationships/image" Target="../media/image102.wmf"/><Relationship Id="rId7" Type="http://schemas.openxmlformats.org/officeDocument/2006/relationships/image" Target="../media/image86.wmf"/><Relationship Id="rId12" Type="http://schemas.openxmlformats.org/officeDocument/2006/relationships/image" Target="../media/image107.wmf"/><Relationship Id="rId2" Type="http://schemas.openxmlformats.org/officeDocument/2006/relationships/image" Target="../media/image101.wmf"/><Relationship Id="rId1" Type="http://schemas.openxmlformats.org/officeDocument/2006/relationships/image" Target="../media/image100.wmf"/><Relationship Id="rId6" Type="http://schemas.openxmlformats.org/officeDocument/2006/relationships/image" Target="../media/image85.wmf"/><Relationship Id="rId11" Type="http://schemas.openxmlformats.org/officeDocument/2006/relationships/image" Target="../media/image106.wmf"/><Relationship Id="rId5" Type="http://schemas.openxmlformats.org/officeDocument/2006/relationships/image" Target="../media/image84.wmf"/><Relationship Id="rId10" Type="http://schemas.openxmlformats.org/officeDocument/2006/relationships/image" Target="../media/image89.wmf"/><Relationship Id="rId4" Type="http://schemas.openxmlformats.org/officeDocument/2006/relationships/image" Target="../media/image103.wmf"/><Relationship Id="rId9" Type="http://schemas.openxmlformats.org/officeDocument/2006/relationships/image" Target="../media/image105.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116.wmf"/><Relationship Id="rId3" Type="http://schemas.openxmlformats.org/officeDocument/2006/relationships/image" Target="../media/image111.wmf"/><Relationship Id="rId7" Type="http://schemas.openxmlformats.org/officeDocument/2006/relationships/image" Target="../media/image115.wmf"/><Relationship Id="rId2" Type="http://schemas.openxmlformats.org/officeDocument/2006/relationships/image" Target="../media/image110.wmf"/><Relationship Id="rId1" Type="http://schemas.openxmlformats.org/officeDocument/2006/relationships/image" Target="../media/image109.wmf"/><Relationship Id="rId6" Type="http://schemas.openxmlformats.org/officeDocument/2006/relationships/image" Target="../media/image114.wmf"/><Relationship Id="rId5" Type="http://schemas.openxmlformats.org/officeDocument/2006/relationships/image" Target="../media/image113.wmf"/><Relationship Id="rId4" Type="http://schemas.openxmlformats.org/officeDocument/2006/relationships/image" Target="../media/image112.wmf"/><Relationship Id="rId9" Type="http://schemas.openxmlformats.org/officeDocument/2006/relationships/image" Target="../media/image117.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19.wmf"/><Relationship Id="rId1" Type="http://schemas.openxmlformats.org/officeDocument/2006/relationships/image" Target="../media/image118.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22.wmf"/><Relationship Id="rId2" Type="http://schemas.openxmlformats.org/officeDocument/2006/relationships/image" Target="../media/image121.wmf"/><Relationship Id="rId1" Type="http://schemas.openxmlformats.org/officeDocument/2006/relationships/image" Target="../media/image120.wmf"/><Relationship Id="rId4" Type="http://schemas.openxmlformats.org/officeDocument/2006/relationships/image" Target="../media/image123.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26.wmf"/><Relationship Id="rId7" Type="http://schemas.openxmlformats.org/officeDocument/2006/relationships/image" Target="../media/image130.wmf"/><Relationship Id="rId2" Type="http://schemas.openxmlformats.org/officeDocument/2006/relationships/image" Target="../media/image125.wmf"/><Relationship Id="rId1" Type="http://schemas.openxmlformats.org/officeDocument/2006/relationships/image" Target="../media/image124.wmf"/><Relationship Id="rId6" Type="http://schemas.openxmlformats.org/officeDocument/2006/relationships/image" Target="../media/image129.wmf"/><Relationship Id="rId5" Type="http://schemas.openxmlformats.org/officeDocument/2006/relationships/image" Target="../media/image128.wmf"/><Relationship Id="rId4" Type="http://schemas.openxmlformats.org/officeDocument/2006/relationships/image" Target="../media/image127.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133.wmf"/><Relationship Id="rId1" Type="http://schemas.openxmlformats.org/officeDocument/2006/relationships/image" Target="../media/image132.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36.wmf"/><Relationship Id="rId2" Type="http://schemas.openxmlformats.org/officeDocument/2006/relationships/image" Target="../media/image135.wmf"/><Relationship Id="rId1" Type="http://schemas.openxmlformats.org/officeDocument/2006/relationships/image" Target="../media/image134.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image" Target="../media/image21.wmf"/><Relationship Id="rId7" Type="http://schemas.openxmlformats.org/officeDocument/2006/relationships/image" Target="../media/image25.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24.wmf"/><Relationship Id="rId5" Type="http://schemas.openxmlformats.org/officeDocument/2006/relationships/image" Target="../media/image23.wmf"/><Relationship Id="rId10" Type="http://schemas.openxmlformats.org/officeDocument/2006/relationships/image" Target="../media/image28.wmf"/><Relationship Id="rId4" Type="http://schemas.openxmlformats.org/officeDocument/2006/relationships/image" Target="../media/image22.wmf"/><Relationship Id="rId9"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image" Target="../media/image20.wmf"/><Relationship Id="rId7" Type="http://schemas.openxmlformats.org/officeDocument/2006/relationships/image" Target="../media/image36.wmf"/><Relationship Id="rId2" Type="http://schemas.openxmlformats.org/officeDocument/2006/relationships/image" Target="../media/image33.wmf"/><Relationship Id="rId1" Type="http://schemas.openxmlformats.org/officeDocument/2006/relationships/image" Target="../media/image32.wmf"/><Relationship Id="rId6" Type="http://schemas.openxmlformats.org/officeDocument/2006/relationships/image" Target="../media/image35.wmf"/><Relationship Id="rId11" Type="http://schemas.openxmlformats.org/officeDocument/2006/relationships/image" Target="../media/image23.wmf"/><Relationship Id="rId5" Type="http://schemas.openxmlformats.org/officeDocument/2006/relationships/image" Target="../media/image34.wmf"/><Relationship Id="rId10" Type="http://schemas.openxmlformats.org/officeDocument/2006/relationships/image" Target="../media/image27.wmf"/><Relationship Id="rId4" Type="http://schemas.openxmlformats.org/officeDocument/2006/relationships/image" Target="../media/image21.wmf"/><Relationship Id="rId9" Type="http://schemas.openxmlformats.org/officeDocument/2006/relationships/image" Target="../media/image28.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48.wmf"/><Relationship Id="rId13" Type="http://schemas.openxmlformats.org/officeDocument/2006/relationships/image" Target="../media/image51.wmf"/><Relationship Id="rId3" Type="http://schemas.openxmlformats.org/officeDocument/2006/relationships/image" Target="../media/image43.wmf"/><Relationship Id="rId7" Type="http://schemas.openxmlformats.org/officeDocument/2006/relationships/image" Target="../media/image47.wmf"/><Relationship Id="rId12" Type="http://schemas.openxmlformats.org/officeDocument/2006/relationships/image" Target="../media/image50.wmf"/><Relationship Id="rId2" Type="http://schemas.openxmlformats.org/officeDocument/2006/relationships/image" Target="../media/image42.wmf"/><Relationship Id="rId1" Type="http://schemas.openxmlformats.org/officeDocument/2006/relationships/image" Target="../media/image41.wmf"/><Relationship Id="rId6" Type="http://schemas.openxmlformats.org/officeDocument/2006/relationships/image" Target="../media/image46.wmf"/><Relationship Id="rId11" Type="http://schemas.openxmlformats.org/officeDocument/2006/relationships/image" Target="../media/image49.wmf"/><Relationship Id="rId5" Type="http://schemas.openxmlformats.org/officeDocument/2006/relationships/image" Target="../media/image45.wmf"/><Relationship Id="rId10" Type="http://schemas.openxmlformats.org/officeDocument/2006/relationships/image" Target="../media/image27.wmf"/><Relationship Id="rId4" Type="http://schemas.openxmlformats.org/officeDocument/2006/relationships/image" Target="../media/image44.wmf"/><Relationship Id="rId9"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8.wmf"/><Relationship Id="rId1" Type="http://schemas.openxmlformats.org/officeDocument/2006/relationships/image" Target="../media/image55.wmf"/><Relationship Id="rId6" Type="http://schemas.openxmlformats.org/officeDocument/2006/relationships/image" Target="../media/image49.wmf"/><Relationship Id="rId5" Type="http://schemas.openxmlformats.org/officeDocument/2006/relationships/image" Target="../media/image57.wmf"/><Relationship Id="rId4" Type="http://schemas.openxmlformats.org/officeDocument/2006/relationships/image" Target="../media/image5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 Id="rId6" Type="http://schemas.openxmlformats.org/officeDocument/2006/relationships/image" Target="../media/image66.wmf"/><Relationship Id="rId5" Type="http://schemas.openxmlformats.org/officeDocument/2006/relationships/image" Target="../media/image65.wmf"/><Relationship Id="rId4" Type="http://schemas.openxmlformats.org/officeDocument/2006/relationships/image" Target="../media/image64.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image" Target="../media/image70.wmf"/><Relationship Id="rId7" Type="http://schemas.openxmlformats.org/officeDocument/2006/relationships/image" Target="../media/image65.wmf"/><Relationship Id="rId2" Type="http://schemas.openxmlformats.org/officeDocument/2006/relationships/image" Target="../media/image69.wmf"/><Relationship Id="rId1" Type="http://schemas.openxmlformats.org/officeDocument/2006/relationships/image" Target="../media/image68.wmf"/><Relationship Id="rId6" Type="http://schemas.openxmlformats.org/officeDocument/2006/relationships/image" Target="../media/image73.wmf"/><Relationship Id="rId5" Type="http://schemas.openxmlformats.org/officeDocument/2006/relationships/image" Target="../media/image72.wmf"/><Relationship Id="rId10" Type="http://schemas.openxmlformats.org/officeDocument/2006/relationships/image" Target="../media/image76.wmf"/><Relationship Id="rId4" Type="http://schemas.openxmlformats.org/officeDocument/2006/relationships/image" Target="../media/image71.wmf"/><Relationship Id="rId9" Type="http://schemas.openxmlformats.org/officeDocument/2006/relationships/image" Target="../media/image75.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79.wmf"/><Relationship Id="rId1" Type="http://schemas.openxmlformats.org/officeDocument/2006/relationships/image" Target="../media/image78.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87.wmf"/><Relationship Id="rId13" Type="http://schemas.openxmlformats.org/officeDocument/2006/relationships/image" Target="../media/image92.wmf"/><Relationship Id="rId3" Type="http://schemas.openxmlformats.org/officeDocument/2006/relationships/image" Target="../media/image82.wmf"/><Relationship Id="rId7" Type="http://schemas.openxmlformats.org/officeDocument/2006/relationships/image" Target="../media/image86.wmf"/><Relationship Id="rId12" Type="http://schemas.openxmlformats.org/officeDocument/2006/relationships/image" Target="../media/image91.wmf"/><Relationship Id="rId2" Type="http://schemas.openxmlformats.org/officeDocument/2006/relationships/image" Target="../media/image81.wmf"/><Relationship Id="rId1" Type="http://schemas.openxmlformats.org/officeDocument/2006/relationships/image" Target="../media/image80.wmf"/><Relationship Id="rId6" Type="http://schemas.openxmlformats.org/officeDocument/2006/relationships/image" Target="../media/image85.wmf"/><Relationship Id="rId11" Type="http://schemas.openxmlformats.org/officeDocument/2006/relationships/image" Target="../media/image90.wmf"/><Relationship Id="rId5" Type="http://schemas.openxmlformats.org/officeDocument/2006/relationships/image" Target="../media/image84.wmf"/><Relationship Id="rId10" Type="http://schemas.openxmlformats.org/officeDocument/2006/relationships/image" Target="../media/image89.wmf"/><Relationship Id="rId4" Type="http://schemas.openxmlformats.org/officeDocument/2006/relationships/image" Target="../media/image83.wmf"/><Relationship Id="rId9" Type="http://schemas.openxmlformats.org/officeDocument/2006/relationships/image" Target="../media/image8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E6ABC0BB-F774-4303-9701-003B3E743AFE}"/>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EB52217F-109B-4561-ACE4-BE073A308A21}" type="datetimeFigureOut">
              <a:rPr lang="en-US" altLang="en-US"/>
              <a:pPr>
                <a:defRPr/>
              </a:pPr>
              <a:t>12/19/2019</a:t>
            </a:fld>
            <a:endParaRPr lang="en-US" altLang="en-US" dirty="0"/>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9C45C6D-DBFC-4B67-A8DE-9C2360ACC98E}" type="slidenum">
              <a:rPr lang="en-US" altLang="en-US"/>
              <a:pPr>
                <a:defRPr/>
              </a:pPr>
              <a:t>‹#›</a:t>
            </a:fld>
            <a:endParaRPr lang="en-US" altLang="en-US" dirty="0"/>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B25F150-DB0B-4758-AFA9-222A6E446235}" type="datetimeFigureOut">
              <a:rPr lang="en-US" altLang="en-US"/>
              <a:pPr>
                <a:defRPr/>
              </a:pPr>
              <a:t>12/19/2019</a:t>
            </a:fld>
            <a:endParaRPr lang="en-US" altLang="en-US" dirty="0"/>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16354E-6974-4833-AB87-3220A0835E84}" type="slidenum">
              <a:rPr lang="en-US" altLang="en-US"/>
              <a:pPr>
                <a:defRPr/>
              </a:pPr>
              <a:t>‹#›</a:t>
            </a:fld>
            <a:endParaRPr lang="en-US" altLang="en-US" dirty="0"/>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a:t>
            </a:fld>
            <a:endParaRPr lang="en-US" altLang="en-US" dirty="0"/>
          </a:p>
        </p:txBody>
      </p:sp>
    </p:spTree>
    <p:extLst>
      <p:ext uri="{BB962C8B-B14F-4D97-AF65-F5344CB8AC3E}">
        <p14:creationId xmlns:p14="http://schemas.microsoft.com/office/powerpoint/2010/main" val="1981939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Noting the similarity of form of the equations for the FT of a constant and for the inverse FT of a constant and by changing variable names, we can demonstrate that the Fourier transform of a constant in the time-domain is an impulse in the frequency-domain. Note that d(w) = d(-w).</a:t>
            </a:r>
          </a:p>
          <a:p>
            <a:r>
              <a:rPr lang="en-GB" baseline="0" dirty="0"/>
              <a:t>This is an example of the duality property of the Fourier transform.</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10</a:t>
            </a:fld>
            <a:endParaRPr lang="en-US" altLang="en-US" dirty="0"/>
          </a:p>
        </p:txBody>
      </p:sp>
    </p:spTree>
    <p:extLst>
      <p:ext uri="{BB962C8B-B14F-4D97-AF65-F5344CB8AC3E}">
        <p14:creationId xmlns:p14="http://schemas.microsoft.com/office/powerpoint/2010/main" val="2007659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Formal statement</a:t>
            </a:r>
            <a:r>
              <a:rPr lang="en-GB" baseline="0" dirty="0"/>
              <a:t> of the duality property. </a:t>
            </a:r>
          </a:p>
          <a:p>
            <a:r>
              <a:rPr lang="en-GB" baseline="0" dirty="0"/>
              <a:t>X(</a:t>
            </a:r>
            <a:r>
              <a:rPr lang="el-GR" baseline="0"/>
              <a:t>ω</a:t>
            </a:r>
            <a:r>
              <a:rPr lang="en-GB" baseline="0" dirty="0"/>
              <a:t>) is the Fourier transform of x(t).</a:t>
            </a:r>
          </a:p>
          <a:p>
            <a:r>
              <a:rPr lang="en-GB" baseline="0" dirty="0"/>
              <a:t>2 pi x(-</a:t>
            </a:r>
            <a:r>
              <a:rPr lang="el-GR" baseline="0"/>
              <a:t>ω</a:t>
            </a:r>
            <a:r>
              <a:rPr lang="en-GB" baseline="0" dirty="0"/>
              <a:t>) is the FT of X(t). </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11</a:t>
            </a:fld>
            <a:endParaRPr lang="en-US" altLang="en-US" dirty="0"/>
          </a:p>
        </p:txBody>
      </p:sp>
    </p:spTree>
    <p:extLst>
      <p:ext uri="{BB962C8B-B14F-4D97-AF65-F5344CB8AC3E}">
        <p14:creationId xmlns:p14="http://schemas.microsoft.com/office/powerpoint/2010/main" val="2494887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The Fourier transform of a rectangular pulse in the time-domain is a sinc function in the frequency-domain. Normalized and un-normalized (above) definitions of the sinc function exist. Notice that while the</a:t>
            </a:r>
            <a:r>
              <a:rPr lang="en-GB" baseline="0" dirty="0"/>
              <a:t> representation of this signal in one domain (time) is finite in extent, the representation in the other domain (frequency) is infinite in extent.</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12</a:t>
            </a:fld>
            <a:endParaRPr lang="en-US" altLang="en-US" dirty="0"/>
          </a:p>
        </p:txBody>
      </p:sp>
    </p:spTree>
    <p:extLst>
      <p:ext uri="{BB962C8B-B14F-4D97-AF65-F5344CB8AC3E}">
        <p14:creationId xmlns:p14="http://schemas.microsoft.com/office/powerpoint/2010/main" val="1494071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The sinc function, or sin(</a:t>
            </a:r>
            <a:r>
              <a:rPr lang="en-GB" i="1" dirty="0"/>
              <a:t>x</a:t>
            </a:r>
            <a:r>
              <a:rPr lang="en-GB" dirty="0"/>
              <a:t>) over </a:t>
            </a:r>
            <a:r>
              <a:rPr lang="en-GB" i="1" dirty="0"/>
              <a:t>x</a:t>
            </a:r>
            <a:r>
              <a:rPr lang="en-GB" dirty="0"/>
              <a:t> function, has two commonly used forms. The previous slide used the un-normalized</a:t>
            </a:r>
            <a:r>
              <a:rPr lang="en-GB" baseline="0" dirty="0"/>
              <a:t> form. One has zero crossings at integer values of </a:t>
            </a:r>
            <a:r>
              <a:rPr lang="en-GB" i="1" baseline="0" dirty="0"/>
              <a:t>x </a:t>
            </a:r>
            <a:r>
              <a:rPr lang="en-GB" i="0" baseline="0" dirty="0"/>
              <a:t> and the other has zero crossings, or nulls, at integer multiples of pi.</a:t>
            </a:r>
            <a:endParaRPr lang="en-GB" i="1"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13</a:t>
            </a:fld>
            <a:endParaRPr lang="en-US" altLang="en-US" dirty="0"/>
          </a:p>
        </p:txBody>
      </p:sp>
    </p:spTree>
    <p:extLst>
      <p:ext uri="{BB962C8B-B14F-4D97-AF65-F5344CB8AC3E}">
        <p14:creationId xmlns:p14="http://schemas.microsoft.com/office/powerpoint/2010/main" val="44168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baseline="0" dirty="0"/>
              <a:t>Using the duality property, the Fourier transform of a sinc function is a rectangular pulse in the frequency-domain. </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14</a:t>
            </a:fld>
            <a:endParaRPr lang="en-US" altLang="en-US" dirty="0"/>
          </a:p>
        </p:txBody>
      </p:sp>
    </p:spTree>
    <p:extLst>
      <p:ext uri="{BB962C8B-B14F-4D97-AF65-F5344CB8AC3E}">
        <p14:creationId xmlns:p14="http://schemas.microsoft.com/office/powerpoint/2010/main" val="886227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As a function widens (is stretched,</a:t>
            </a:r>
            <a:r>
              <a:rPr lang="en-GB" baseline="0" dirty="0"/>
              <a:t> while maintaining its form)</a:t>
            </a:r>
            <a:r>
              <a:rPr lang="en-GB" dirty="0"/>
              <a:t> in one domain, its representation in the other domain narrows</a:t>
            </a:r>
            <a:r>
              <a:rPr lang="en-GB" baseline="0" dirty="0"/>
              <a:t> (is compressed, while maintaining its form). Illustrated above are two rectangular pulses of different durations in the time domain. You might wish to ponder what would happen if the rectangular pulse were stretched out to have infinite duration, or compressed to have infinitesimal duration, and to recall the Fourier transforms of an impulse and of a constant.</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15</a:t>
            </a:fld>
            <a:endParaRPr lang="en-US" altLang="en-US" dirty="0"/>
          </a:p>
        </p:txBody>
      </p:sp>
    </p:spTree>
    <p:extLst>
      <p:ext uri="{BB962C8B-B14F-4D97-AF65-F5344CB8AC3E}">
        <p14:creationId xmlns:p14="http://schemas.microsoft.com/office/powerpoint/2010/main" val="2217975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Multiplying a time</a:t>
            </a:r>
            <a:r>
              <a:rPr lang="en-GB" baseline="0" dirty="0"/>
              <a:t>-domain function by a complex exponential shifts its frequency-domain representation along the frequency axis. This property is closely related to ...</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16</a:t>
            </a:fld>
            <a:endParaRPr lang="en-US" altLang="en-US" dirty="0"/>
          </a:p>
        </p:txBody>
      </p:sp>
    </p:spTree>
    <p:extLst>
      <p:ext uri="{BB962C8B-B14F-4D97-AF65-F5344CB8AC3E}">
        <p14:creationId xmlns:p14="http://schemas.microsoft.com/office/powerpoint/2010/main" val="1584954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the convolution property. Shifting a function along the frequency axis (by </a:t>
            </a:r>
            <a:r>
              <a:rPr lang="el-GR" dirty="0"/>
              <a:t>ω</a:t>
            </a:r>
            <a:r>
              <a:rPr lang="en-GB" dirty="0"/>
              <a:t>) is equivalent to convolving it with an</a:t>
            </a:r>
            <a:r>
              <a:rPr lang="en-GB" baseline="0" dirty="0"/>
              <a:t> impulse in the frequency domain (at frequency </a:t>
            </a:r>
            <a:r>
              <a:rPr lang="el-GR" baseline="0" dirty="0"/>
              <a:t>ω</a:t>
            </a:r>
            <a:r>
              <a:rPr lang="en-GB" baseline="0" dirty="0"/>
              <a:t>). As we saw when we considered phasors, an impulse in the frequency domain at frequency </a:t>
            </a:r>
            <a:r>
              <a:rPr lang="el-GR" baseline="0" dirty="0"/>
              <a:t>ω</a:t>
            </a:r>
            <a:r>
              <a:rPr lang="en-GB" baseline="0" dirty="0"/>
              <a:t> corresponds to a complex exponential in the time domain. Didn’t we just multiply our time-domain function by a complex exponential?</a:t>
            </a:r>
          </a:p>
          <a:p>
            <a:r>
              <a:rPr lang="en-GB" dirty="0"/>
              <a:t>This</a:t>
            </a:r>
            <a:r>
              <a:rPr lang="en-GB" baseline="0" dirty="0"/>
              <a:t> is a very important result pertaining to the implementation and behavior of linear time-invariant systems.</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17</a:t>
            </a:fld>
            <a:endParaRPr lang="en-US" altLang="en-US" dirty="0"/>
          </a:p>
        </p:txBody>
      </p:sp>
    </p:spTree>
    <p:extLst>
      <p:ext uri="{BB962C8B-B14F-4D97-AF65-F5344CB8AC3E}">
        <p14:creationId xmlns:p14="http://schemas.microsoft.com/office/powerpoint/2010/main" val="9804162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We’ve already</a:t>
            </a:r>
            <a:r>
              <a:rPr lang="en-GB" baseline="0" dirty="0"/>
              <a:t> seen this example when we considered phasors (although because of the way in which we’ve defined the Fourier transform there is a two pi scaling factor difference here). The Fourier transform, or frequency-domain representation, of a real-valued cosine of frequency </a:t>
            </a:r>
            <a:r>
              <a:rPr lang="el-GR" baseline="0"/>
              <a:t>ω</a:t>
            </a:r>
            <a:r>
              <a:rPr lang="en-GB" baseline="0" dirty="0"/>
              <a:t> is two impulses at frequencies +/- </a:t>
            </a:r>
            <a:r>
              <a:rPr lang="el-GR" baseline="0"/>
              <a:t>ω</a:t>
            </a:r>
            <a:r>
              <a:rPr lang="en-GB" baseline="0" dirty="0"/>
              <a:t>.</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18</a:t>
            </a:fld>
            <a:endParaRPr lang="en-US" altLang="en-US" dirty="0"/>
          </a:p>
        </p:txBody>
      </p:sp>
    </p:spTree>
    <p:extLst>
      <p:ext uri="{BB962C8B-B14F-4D97-AF65-F5344CB8AC3E}">
        <p14:creationId xmlns:p14="http://schemas.microsoft.com/office/powerpoint/2010/main" val="23358909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far, all of the example functions/signals</a:t>
            </a:r>
            <a:r>
              <a:rPr lang="en-GB" baseline="0" dirty="0"/>
              <a:t> presented (impulse, constant, rectangular pulse, sinc function, cosine) and their Fourier transforms have been real valued. Earlier, we drew axes for the imaginary parts of time-domain and frequency-domain representation of complex exponentials, but in the last few slides, we’ve not had to do that. All of the example functions (and their Fourier transforms) were </a:t>
            </a:r>
            <a:r>
              <a:rPr lang="en-GB" b="1" baseline="0" dirty="0"/>
              <a:t>real-valued and even</a:t>
            </a:r>
            <a:r>
              <a:rPr lang="en-GB" baseline="0" dirty="0"/>
              <a:t> functions of both time and frequency!</a:t>
            </a:r>
          </a:p>
          <a:p>
            <a:r>
              <a:rPr lang="en-GB" baseline="0" dirty="0"/>
              <a:t>As stated previously, in general (and if we consider a function as straightforward as a sine), we must remember that both x(t) and X(w) are complex. </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19</a:t>
            </a:fld>
            <a:endParaRPr lang="en-US" altLang="en-US" dirty="0"/>
          </a:p>
        </p:txBody>
      </p:sp>
    </p:spTree>
    <p:extLst>
      <p:ext uri="{BB962C8B-B14F-4D97-AF65-F5344CB8AC3E}">
        <p14:creationId xmlns:p14="http://schemas.microsoft.com/office/powerpoint/2010/main" val="3984816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a:t>
            </a:r>
            <a:r>
              <a:rPr lang="en-GB" baseline="0" dirty="0"/>
              <a:t> basic digital signal processing system implemented using an Arm Cortex-M7 based board and an audio card is the focus of the DSP course experiments/materials.</a:t>
            </a:r>
          </a:p>
          <a:p>
            <a:r>
              <a:rPr lang="en-GB" baseline="0" dirty="0"/>
              <a:t>The diagram on this slide is more generally applicable than that.</a:t>
            </a:r>
          </a:p>
          <a:p>
            <a:r>
              <a:rPr lang="en-GB" baseline="0" dirty="0"/>
              <a:t>In order to apply DSP to continuous-time analogue signals, the input signal must be converted into digital form (sampling and quantization) and the digital output signal must be converted back to continuous-time analogue form – it must be reconstructed from digital sample values. </a:t>
            </a:r>
          </a:p>
          <a:p>
            <a:endParaRPr lang="en-GB" baseline="0" dirty="0"/>
          </a:p>
          <a:p>
            <a:r>
              <a:rPr lang="en-GB" b="1" baseline="0" dirty="0"/>
              <a:t>ADC</a:t>
            </a:r>
            <a:r>
              <a:rPr lang="en-GB" baseline="0" dirty="0"/>
              <a:t>: Analog to Digital Converter</a:t>
            </a:r>
          </a:p>
          <a:p>
            <a:r>
              <a:rPr lang="en-GB" b="1" baseline="0" dirty="0"/>
              <a:t>DAC</a:t>
            </a:r>
            <a:r>
              <a:rPr lang="en-GB" baseline="0" dirty="0"/>
              <a:t>: Digital to Analog Converter</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a:t>
            </a:fld>
            <a:endParaRPr lang="en-US" altLang="en-US" dirty="0"/>
          </a:p>
        </p:txBody>
      </p:sp>
    </p:spTree>
    <p:extLst>
      <p:ext uri="{BB962C8B-B14F-4D97-AF65-F5344CB8AC3E}">
        <p14:creationId xmlns:p14="http://schemas.microsoft.com/office/powerpoint/2010/main" val="17844618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Finally, here is one more fundamental Fourier transform pair that is worth committing to memory.</a:t>
            </a:r>
          </a:p>
          <a:p>
            <a:r>
              <a:rPr lang="en-GB" dirty="0"/>
              <a:t>How freaky is this? A function whose</a:t>
            </a:r>
            <a:r>
              <a:rPr lang="en-GB" baseline="0" dirty="0"/>
              <a:t> Fourier transform is itself! There is at least one other function with the same property – the Gaussian.</a:t>
            </a:r>
          </a:p>
          <a:p>
            <a:r>
              <a:rPr lang="en-GB" baseline="0" dirty="0"/>
              <a:t>The name Shah function is derived from the shape of the cyrillic character.</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20</a:t>
            </a:fld>
            <a:endParaRPr lang="en-US" altLang="en-US" dirty="0"/>
          </a:p>
        </p:txBody>
      </p:sp>
    </p:spTree>
    <p:extLst>
      <p:ext uri="{BB962C8B-B14F-4D97-AF65-F5344CB8AC3E}">
        <p14:creationId xmlns:p14="http://schemas.microsoft.com/office/powerpoint/2010/main" val="2957779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a:t>
            </a:r>
            <a:r>
              <a:rPr lang="en-GB" baseline="0" dirty="0"/>
              <a:t> order to gain some insight into the sampling and reconstruction processes, some theoretical knowledge is useful. You may well have acquired this already if you have studied engineering mathematics or linear system theory. The purpose of these materials is not to teach you that theory, but in the following slides, some key results from that wider background will be highlighted and reviewed. These particular results are particularly useful in understanding sampling and reconstruction. In order to do this, it is very useful to be familiar/comfortable with the concept of signal representation in both the time-domain and in the frequency-domain. At the end of the day, this is what the Fourier transform is all about – Fourier analysis describes the transformations between time and frequency-domain representations of a signal. If you like, time-domain signals are described in terms of the (complex) values of each of an infinite number of weighted dirac functions (unit impulses) separated infinitesimally in time, while the corresponding function (to the dirac function) in the frequency domain is a complex exponential.</a:t>
            </a:r>
          </a:p>
          <a:p>
            <a:r>
              <a:rPr lang="en-GB" baseline="0" dirty="0"/>
              <a:t>Frequency-domain signals are described in terms of the (complex) values of each of an infinite number of weighted dirac functions (frequency components) separated infinitesimally in frequency.</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a:t>
            </a:fld>
            <a:endParaRPr lang="en-US" altLang="en-US" dirty="0"/>
          </a:p>
        </p:txBody>
      </p:sp>
    </p:spTree>
    <p:extLst>
      <p:ext uri="{BB962C8B-B14F-4D97-AF65-F5344CB8AC3E}">
        <p14:creationId xmlns:p14="http://schemas.microsoft.com/office/powerpoint/2010/main" val="3912330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Sometimes</a:t>
            </a:r>
            <a:r>
              <a:rPr lang="en-GB" baseline="0" dirty="0"/>
              <a:t> the Fourier transform is defined with the two pi scaling factor applied in the forward transform. This is not a big deal since it is literally just a scaling factor applied to a linear transform.</a:t>
            </a:r>
          </a:p>
          <a:p>
            <a:r>
              <a:rPr lang="en-GB" baseline="0" dirty="0"/>
              <a:t>Complex exponentials are a fundamental part of Fourier analysis, and it is well worth reviewing what these represent. They are the key to understanding negative frequencies. </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a:t>
            </a:fld>
            <a:endParaRPr lang="en-US" altLang="en-US" dirty="0"/>
          </a:p>
        </p:txBody>
      </p:sp>
    </p:spTree>
    <p:extLst>
      <p:ext uri="{BB962C8B-B14F-4D97-AF65-F5344CB8AC3E}">
        <p14:creationId xmlns:p14="http://schemas.microsoft.com/office/powerpoint/2010/main" val="2298499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complex exponential may be viewed in a variety of different ways. It may be considered</a:t>
            </a:r>
            <a:r>
              <a:rPr lang="en-GB" baseline="0" dirty="0"/>
              <a:t> as a phasor (a vector rotating  with angular velocity </a:t>
            </a:r>
            <a:r>
              <a:rPr lang="el-GR" baseline="0"/>
              <a:t>ω</a:t>
            </a:r>
            <a:r>
              <a:rPr lang="en-GB" baseline="0" dirty="0"/>
              <a:t>) in the complex-plane, or the real and imaginary parts of that phasor may be plotted against time. In the frequency-domain, a complex exponential may be considered as having a fixed frequency and a complex value at </a:t>
            </a:r>
            <a:r>
              <a:rPr lang="en-GB" i="1" baseline="0" dirty="0"/>
              <a:t>t</a:t>
            </a:r>
            <a:r>
              <a:rPr lang="en-GB" baseline="0" dirty="0"/>
              <a:t> = 0. Hence, it will appear as impulses on both real and imaginary frequency domain plots at </a:t>
            </a:r>
            <a:r>
              <a:rPr lang="el-GR" baseline="0"/>
              <a:t>ω</a:t>
            </a:r>
            <a:r>
              <a:rPr lang="en-GB" baseline="0" dirty="0"/>
              <a:t> along the frequency axis.</a:t>
            </a:r>
          </a:p>
          <a:p>
            <a:r>
              <a:rPr lang="en-GB" baseline="0" dirty="0"/>
              <a:t>The weights of the real and imaginary impulses shown in the frequency domain correspond to the real and imaginary parts of the time domain phasor at </a:t>
            </a:r>
            <a:r>
              <a:rPr lang="en-GB" i="1" baseline="0" dirty="0"/>
              <a:t>t</a:t>
            </a:r>
            <a:r>
              <a:rPr lang="en-GB" baseline="0" dirty="0"/>
              <a:t> = 0.</a:t>
            </a:r>
          </a:p>
          <a:p>
            <a:r>
              <a:rPr lang="en-GB" baseline="0" dirty="0"/>
              <a:t>In this example, at </a:t>
            </a:r>
            <a:r>
              <a:rPr lang="en-GB" i="1" baseline="0" dirty="0"/>
              <a:t>t</a:t>
            </a:r>
            <a:r>
              <a:rPr lang="en-GB" baseline="0" dirty="0"/>
              <a:t> = 0, the imaginary part of the phasor is equal to zero and the real part of the phasor is equal to </a:t>
            </a:r>
            <a:r>
              <a:rPr lang="en-GB" i="1" baseline="0" dirty="0"/>
              <a:t>A</a:t>
            </a:r>
            <a:r>
              <a:rPr lang="en-GB" baseline="0" dirty="0"/>
              <a:t> . Hence, in the frequency domain, the signal is represented by an impulse of weight </a:t>
            </a:r>
            <a:r>
              <a:rPr lang="en-GB" i="1" baseline="0" dirty="0"/>
              <a:t>A </a:t>
            </a:r>
            <a:r>
              <a:rPr lang="en-GB" baseline="0" dirty="0"/>
              <a:t>at frequency </a:t>
            </a:r>
            <a:r>
              <a:rPr lang="el-GR" baseline="0"/>
              <a:t>ω</a:t>
            </a:r>
            <a:r>
              <a:rPr lang="en-GB" baseline="0" dirty="0"/>
              <a:t> on the real axes and nothing on the imaginary axes.</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5</a:t>
            </a:fld>
            <a:endParaRPr lang="en-US" altLang="en-US" dirty="0"/>
          </a:p>
        </p:txBody>
      </p:sp>
    </p:spTree>
    <p:extLst>
      <p:ext uri="{BB962C8B-B14F-4D97-AF65-F5344CB8AC3E}">
        <p14:creationId xmlns:p14="http://schemas.microsoft.com/office/powerpoint/2010/main" val="961031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a:t>
            </a:r>
            <a:r>
              <a:rPr lang="en-GB" baseline="0" dirty="0"/>
              <a:t> </a:t>
            </a:r>
            <a:r>
              <a:rPr lang="en-GB" dirty="0"/>
              <a:t>phasor rotating </a:t>
            </a:r>
            <a:r>
              <a:rPr lang="en-GB" baseline="0" dirty="0"/>
              <a:t>c</a:t>
            </a:r>
            <a:r>
              <a:rPr lang="en-GB" dirty="0"/>
              <a:t>lockwise in the complex plane is regarded as having negative frequency. Phase angle </a:t>
            </a:r>
            <a:r>
              <a:rPr lang="el-GR"/>
              <a:t>ω</a:t>
            </a:r>
            <a:r>
              <a:rPr lang="en-GB" dirty="0"/>
              <a:t>t in the complex plane is measured anticlockwise from real axis.</a:t>
            </a:r>
            <a:r>
              <a:rPr lang="en-GB" baseline="0" dirty="0"/>
              <a:t> The real part of this signal is similar to that of the anticlockwise rotating phasor shown in the previous slide. Remember that cos(-x) = cos(x), and sin(-x) = -sin(x)!</a:t>
            </a:r>
          </a:p>
          <a:p>
            <a:r>
              <a:rPr lang="en-GB" baseline="0" dirty="0"/>
              <a:t>All of this is fairly theoretical – has anyone ever seen an imaginary part of a time-domain signal on an oscilloscope?</a:t>
            </a:r>
          </a:p>
          <a:p>
            <a:r>
              <a:rPr lang="en-GB" baseline="0" dirty="0"/>
              <a:t>Complex time-domain signals are considered in (quadrature) communications systems.</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6</a:t>
            </a:fld>
            <a:endParaRPr lang="en-US" altLang="en-US" dirty="0"/>
          </a:p>
        </p:txBody>
      </p:sp>
    </p:spTree>
    <p:extLst>
      <p:ext uri="{BB962C8B-B14F-4D97-AF65-F5344CB8AC3E}">
        <p14:creationId xmlns:p14="http://schemas.microsoft.com/office/powerpoint/2010/main" val="3832728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Based on Euler’s formula,</a:t>
            </a:r>
            <a:r>
              <a:rPr lang="en-GB" baseline="0" dirty="0"/>
              <a:t> a real-valued signal may be synthesized from contra-rotating phasors. Real-valued sinusoidal signals such as those we might encounter in the laboratory may be represented by pairs of complex exponentials in the frequency domain. </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7</a:t>
            </a:fld>
            <a:endParaRPr lang="en-US" altLang="en-US" dirty="0"/>
          </a:p>
        </p:txBody>
      </p:sp>
    </p:spTree>
    <p:extLst>
      <p:ext uri="{BB962C8B-B14F-4D97-AF65-F5344CB8AC3E}">
        <p14:creationId xmlns:p14="http://schemas.microsoft.com/office/powerpoint/2010/main" val="2167142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All of the quantities considered in the Fourier transform are complex.</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8</a:t>
            </a:fld>
            <a:endParaRPr lang="en-US" altLang="en-US" dirty="0"/>
          </a:p>
        </p:txBody>
      </p:sp>
    </p:spTree>
    <p:extLst>
      <p:ext uri="{BB962C8B-B14F-4D97-AF65-F5344CB8AC3E}">
        <p14:creationId xmlns:p14="http://schemas.microsoft.com/office/powerpoint/2010/main" val="1260325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This is the first of several important Fourier transform pairs that are worth committing to memory. Doing</a:t>
            </a:r>
            <a:r>
              <a:rPr lang="en-GB" baseline="0" dirty="0"/>
              <a:t> so will make it easier to understand the representation of signals in both time and frequency domains and to understand some, if not all, digital signal processing operations. Don’t worry overly about the mathematics – just remember that an impulse (at </a:t>
            </a:r>
            <a:r>
              <a:rPr lang="en-GB" i="1" baseline="0" dirty="0"/>
              <a:t>t</a:t>
            </a:r>
            <a:r>
              <a:rPr lang="en-GB" baseline="0" dirty="0"/>
              <a:t> = 0) corresponds to a constant</a:t>
            </a:r>
            <a:r>
              <a:rPr lang="en-GB" dirty="0"/>
              <a:t> in the frequency domain. An impulse contains equally weighted </a:t>
            </a:r>
            <a:r>
              <a:rPr lang="en-GB" baseline="0" dirty="0"/>
              <a:t>frequency components over </a:t>
            </a:r>
            <a:r>
              <a:rPr lang="en-GB" dirty="0"/>
              <a:t>an infinite</a:t>
            </a:r>
            <a:r>
              <a:rPr lang="en-GB" baseline="0" dirty="0"/>
              <a:t> range of frequencies.</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9</a:t>
            </a:fld>
            <a:endParaRPr lang="en-US" altLang="en-US" dirty="0"/>
          </a:p>
        </p:txBody>
      </p:sp>
    </p:spTree>
    <p:extLst>
      <p:ext uri="{BB962C8B-B14F-4D97-AF65-F5344CB8AC3E}">
        <p14:creationId xmlns:p14="http://schemas.microsoft.com/office/powerpoint/2010/main" val="248481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DE345E-C0B2-144E-821D-478353FD7BEA}"/>
              </a:ext>
            </a:extLst>
          </p:cNvPr>
          <p:cNvPicPr>
            <a:picLocks noChangeAspect="1"/>
          </p:cNvPicPr>
          <p:nvPr userDrawn="1"/>
        </p:nvPicPr>
        <p:blipFill rotWithShape="1">
          <a:blip r:embed="rId2" cstate="screen">
            <a:alphaModFix amt="81000"/>
            <a:extLst>
              <a:ext uri="{28A0092B-C50C-407E-A947-70E740481C1C}">
                <a14:useLocalDpi xmlns:a14="http://schemas.microsoft.com/office/drawing/2010/main"/>
              </a:ext>
            </a:extLst>
          </a:blip>
          <a:srcRect l="9468" t="18093" b="5564"/>
          <a:stretch/>
        </p:blipFill>
        <p:spPr>
          <a:xfrm>
            <a:off x="0" y="-1"/>
            <a:ext cx="12191999"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9DC87DCF-87C4-CE4F-9C7C-31ECAA79225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40949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EB7B32-132E-C34C-A290-44FDD641BA80}"/>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994" t="-2"/>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dirty="0">
              <a:solidFill>
                <a:srgbClr val="FFFFFF"/>
              </a:solidFill>
            </a:endParaRPr>
          </a:p>
        </p:txBody>
      </p:sp>
      <p:pic>
        <p:nvPicPr>
          <p:cNvPr id="17" name="Picture 16">
            <a:extLst>
              <a:ext uri="{FF2B5EF4-FFF2-40B4-BE49-F238E27FC236}">
                <a16:creationId xmlns:a16="http://schemas.microsoft.com/office/drawing/2014/main" id="{3D395BE9-4949-E244-ACF9-1A2EB57C1CF7}"/>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8" name="Title 1">
            <a:extLst>
              <a:ext uri="{FF2B5EF4-FFF2-40B4-BE49-F238E27FC236}">
                <a16:creationId xmlns:a16="http://schemas.microsoft.com/office/drawing/2014/main" id="{275A4ED9-47E4-4F44-AAD7-16DA7F41891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Subtitle 2">
            <a:extLst>
              <a:ext uri="{FF2B5EF4-FFF2-40B4-BE49-F238E27FC236}">
                <a16:creationId xmlns:a16="http://schemas.microsoft.com/office/drawing/2014/main" id="{22732B47-45F3-C946-9945-2403B161825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20" name="TextBox 20">
            <a:extLst>
              <a:ext uri="{FF2B5EF4-FFF2-40B4-BE49-F238E27FC236}">
                <a16:creationId xmlns:a16="http://schemas.microsoft.com/office/drawing/2014/main" id="{5AD1A3C3-3C14-2B42-9074-E87275C219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64874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6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64A5F8-C720-354C-A6E2-C00E801C5519}"/>
              </a:ext>
            </a:extLst>
          </p:cNvPr>
          <p:cNvPicPr>
            <a:picLocks noChangeAspect="1"/>
          </p:cNvPicPr>
          <p:nvPr userDrawn="1"/>
        </p:nvPicPr>
        <p:blipFill rotWithShape="1">
          <a:blip r:embed="rId2" cstate="screen">
            <a:alphaModFix amt="75000"/>
            <a:extLst>
              <a:ext uri="{28A0092B-C50C-407E-A947-70E740481C1C}">
                <a14:useLocalDpi xmlns:a14="http://schemas.microsoft.com/office/drawing/2010/main"/>
              </a:ext>
            </a:extLst>
          </a:blip>
          <a:srcRect t="7799" b="7799"/>
          <a:stretch/>
        </p:blipFill>
        <p:spPr>
          <a:xfrm>
            <a:off x="0" y="0"/>
            <a:ext cx="12192000" cy="6858001"/>
          </a:xfrm>
          <a:prstGeom prst="rect">
            <a:avLst/>
          </a:prstGeom>
        </p:spPr>
      </p:pic>
      <p:pic>
        <p:nvPicPr>
          <p:cNvPr id="19" name="Picture 18">
            <a:extLst>
              <a:ext uri="{FF2B5EF4-FFF2-40B4-BE49-F238E27FC236}">
                <a16:creationId xmlns:a16="http://schemas.microsoft.com/office/drawing/2014/main" id="{08674FB4-14BE-B54B-B389-3384C06E1E24}"/>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2" name="TextBox 20">
            <a:extLst>
              <a:ext uri="{FF2B5EF4-FFF2-40B4-BE49-F238E27FC236}">
                <a16:creationId xmlns:a16="http://schemas.microsoft.com/office/drawing/2014/main" id="{6AA3F778-80A5-3E45-999D-10AC5502419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2019 Arm Limited</a:t>
            </a:r>
            <a:endParaRPr lang="en-US" altLang="en-US" sz="1000" dirty="0">
              <a:solidFill>
                <a:schemeClr val="tx2"/>
              </a:solidFill>
            </a:endParaRPr>
          </a:p>
        </p:txBody>
      </p:sp>
    </p:spTree>
    <p:extLst>
      <p:ext uri="{BB962C8B-B14F-4D97-AF65-F5344CB8AC3E}">
        <p14:creationId xmlns:p14="http://schemas.microsoft.com/office/powerpoint/2010/main" val="37665137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80BE67C-B00B-7444-99B6-10A3997029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29" name="Picture 16">
            <a:extLst>
              <a:ext uri="{FF2B5EF4-FFF2-40B4-BE49-F238E27FC236}">
                <a16:creationId xmlns:a16="http://schemas.microsoft.com/office/drawing/2014/main" id="{0A94567B-B8A8-AB41-BF7F-41919C86BD20}"/>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A0CD7DAB-58BC-C442-ABC0-6D7414DFC2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9CDE2EBD-0FA3-D24B-AC33-4F98A57EE244}"/>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0E175DD0-C128-104A-84B5-17835CB39BA0}"/>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313727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4E377C-10E8-4245-959B-762A975F9D8D}"/>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8" name="Picture 16">
            <a:extLst>
              <a:ext uri="{FF2B5EF4-FFF2-40B4-BE49-F238E27FC236}">
                <a16:creationId xmlns:a16="http://schemas.microsoft.com/office/drawing/2014/main" id="{07331875-D936-B748-9004-0EDA896B1797}"/>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373DAA08-2A8E-BC49-A908-D83D95CBFDFB}"/>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18585A9-CBDE-FB4B-A656-FBBD0B0CAA6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ED7A184D-DF83-F84A-837C-3EBA03A2EA6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28799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02548AC-BB94-2E4E-AE54-6CAE711F35D9}"/>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9" name="Picture 16">
            <a:extLst>
              <a:ext uri="{FF2B5EF4-FFF2-40B4-BE49-F238E27FC236}">
                <a16:creationId xmlns:a16="http://schemas.microsoft.com/office/drawing/2014/main" id="{4913759B-8ABA-8F41-8F02-AABD53CFD1B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0602B157-BA2E-444C-B53E-75E5005648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7FC899D-8C55-104D-89CA-EA4FCE459E0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473DFF03-CE2E-F445-98FC-31F036C923F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726041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6250"/>
            <a:ext cx="11233150"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425" y="1171111"/>
            <a:ext cx="11233150" cy="494833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554489"/>
            <a:ext cx="11233150" cy="455323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750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E00537-4172-4053-A616-87E429C679AC}"/>
              </a:ext>
            </a:extLst>
          </p:cNvPr>
          <p:cNvCxnSpPr>
            <a:cxnSpLocks/>
          </p:cNvCxnSpPr>
          <p:nvPr userDrawn="1"/>
        </p:nvCxnSpPr>
        <p:spPr>
          <a:xfrm>
            <a:off x="6096000" y="1620481"/>
            <a:ext cx="0" cy="45152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hasCustomPrompt="1"/>
          </p:nvPr>
        </p:nvSpPr>
        <p:spPr>
          <a:xfrm>
            <a:off x="479425" y="991131"/>
            <a:ext cx="11233150" cy="359204"/>
          </a:xfrm>
        </p:spPr>
        <p:txBody>
          <a:bodyPr anchor="t"/>
          <a:lstStyle>
            <a:lvl1pPr marL="0" indent="0">
              <a:spcAft>
                <a:spcPts val="0"/>
              </a:spcAft>
              <a:buNone/>
              <a:defRPr sz="2400">
                <a:solidFill>
                  <a:schemeClr val="accent6"/>
                </a:solidFill>
              </a:defRPr>
            </a:lvl1pPr>
          </a:lstStyle>
          <a:p>
            <a:pPr lvl="0"/>
            <a:r>
              <a:rPr lang="en-US" dirty="0"/>
              <a:t>Click to edit Master text styles</a:t>
            </a:r>
          </a:p>
        </p:txBody>
      </p:sp>
      <p:sp>
        <p:nvSpPr>
          <p:cNvPr id="9" name="Text Placeholder 131"/>
          <p:cNvSpPr>
            <a:spLocks noGrp="1"/>
          </p:cNvSpPr>
          <p:nvPr>
            <p:ph type="body" sz="quarter" idx="16" hasCustomPrompt="1"/>
          </p:nvPr>
        </p:nvSpPr>
        <p:spPr>
          <a:xfrm>
            <a:off x="479425" y="1620481"/>
            <a:ext cx="53456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 name="Content Placeholder 3"/>
          <p:cNvSpPr>
            <a:spLocks noGrp="1"/>
          </p:cNvSpPr>
          <p:nvPr>
            <p:ph sz="quarter" idx="19"/>
          </p:nvPr>
        </p:nvSpPr>
        <p:spPr>
          <a:xfrm>
            <a:off x="477587" y="2202443"/>
            <a:ext cx="5347480" cy="3933245"/>
          </a:xfrm>
        </p:spPr>
        <p:txBody>
          <a:bodyPr/>
          <a:lstStyle>
            <a:lvl1pPr marL="342900" indent="-342900" algn="just">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p:cNvSpPr>
            <a:spLocks noGrp="1"/>
          </p:cNvSpPr>
          <p:nvPr>
            <p:ph type="body" sz="quarter" idx="18" hasCustomPrompt="1"/>
          </p:nvPr>
        </p:nvSpPr>
        <p:spPr>
          <a:xfrm>
            <a:off x="6341534" y="1620481"/>
            <a:ext cx="53710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2" name="Content Placeholder 3"/>
          <p:cNvSpPr>
            <a:spLocks noGrp="1"/>
          </p:cNvSpPr>
          <p:nvPr>
            <p:ph sz="quarter" idx="21" hasCustomPrompt="1"/>
          </p:nvPr>
        </p:nvSpPr>
        <p:spPr>
          <a:xfrm>
            <a:off x="6339947" y="2202442"/>
            <a:ext cx="5372628" cy="3933246"/>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2621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795D2F-D322-4144-8DA8-55D6A2942740}"/>
              </a:ext>
            </a:extLst>
          </p:cNvPr>
          <p:cNvCxnSpPr>
            <a:cxnSpLocks/>
          </p:cNvCxnSpPr>
          <p:nvPr userDrawn="1"/>
        </p:nvCxnSpPr>
        <p:spPr bwMode="auto">
          <a:xfrm>
            <a:off x="4148138"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D2EAD-40A5-4C0B-900F-916EB19FF748}"/>
              </a:ext>
            </a:extLst>
          </p:cNvPr>
          <p:cNvCxnSpPr>
            <a:cxnSpLocks/>
          </p:cNvCxnSpPr>
          <p:nvPr userDrawn="1"/>
        </p:nvCxnSpPr>
        <p:spPr bwMode="auto">
          <a:xfrm>
            <a:off x="8051800"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userDrawn="1">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7" name="Text Placeholder 2"/>
          <p:cNvSpPr>
            <a:spLocks noGrp="1"/>
          </p:cNvSpPr>
          <p:nvPr userDrawn="1">
            <p:ph idx="1"/>
          </p:nvPr>
        </p:nvSpPr>
        <p:spPr>
          <a:xfrm>
            <a:off x="479426" y="2373786"/>
            <a:ext cx="3372644"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Click to edit Master text styles</a:t>
            </a:r>
          </a:p>
          <a:p>
            <a:pPr lvl="1"/>
            <a:r>
              <a:rPr lang="en-US"/>
              <a:t>Second level</a:t>
            </a:r>
          </a:p>
        </p:txBody>
      </p:sp>
      <p:sp>
        <p:nvSpPr>
          <p:cNvPr id="100" name="Text Placeholder 131"/>
          <p:cNvSpPr>
            <a:spLocks noGrp="1"/>
          </p:cNvSpPr>
          <p:nvPr userDrawn="1">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3" name="Text Placeholder 2"/>
          <p:cNvSpPr>
            <a:spLocks noGrp="1"/>
          </p:cNvSpPr>
          <p:nvPr userDrawn="1">
            <p:ph idx="17"/>
          </p:nvPr>
        </p:nvSpPr>
        <p:spPr>
          <a:xfrm>
            <a:off x="4416359" y="2373786"/>
            <a:ext cx="3359281"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lvl2pPr>
          </a:lstStyle>
          <a:p>
            <a:pPr lvl="0"/>
            <a:r>
              <a:rPr lang="en-US"/>
              <a:t>Click to edit Master text styles</a:t>
            </a:r>
          </a:p>
          <a:p>
            <a:pPr lvl="1"/>
            <a:r>
              <a:rPr lang="en-US"/>
              <a:t>Second level</a:t>
            </a:r>
          </a:p>
        </p:txBody>
      </p:sp>
      <p:sp>
        <p:nvSpPr>
          <p:cNvPr id="14" name="Text Placeholder 2"/>
          <p:cNvSpPr>
            <a:spLocks noGrp="1"/>
          </p:cNvSpPr>
          <p:nvPr userDrawn="1">
            <p:ph idx="18"/>
          </p:nvPr>
        </p:nvSpPr>
        <p:spPr>
          <a:xfrm>
            <a:off x="8300113" y="2373786"/>
            <a:ext cx="3412462"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stStyle>
          <a:p>
            <a:pPr lvl="0"/>
            <a:r>
              <a:rPr lang="en-US"/>
              <a:t>Click to edit Master text styles</a:t>
            </a:r>
          </a:p>
          <a:p>
            <a:pPr lvl="1"/>
            <a:r>
              <a:rPr lang="en-US"/>
              <a:t>Second level</a:t>
            </a:r>
          </a:p>
        </p:txBody>
      </p:sp>
      <p:sp>
        <p:nvSpPr>
          <p:cNvPr id="15" name="Text Placeholder 131"/>
          <p:cNvSpPr>
            <a:spLocks noGrp="1"/>
          </p:cNvSpPr>
          <p:nvPr userDrawn="1">
            <p:ph type="body" sz="quarter" idx="19" hasCustomPrompt="1"/>
          </p:nvPr>
        </p:nvSpPr>
        <p:spPr>
          <a:xfrm>
            <a:off x="4419997"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6" name="Text Placeholder 131"/>
          <p:cNvSpPr>
            <a:spLocks noGrp="1"/>
          </p:cNvSpPr>
          <p:nvPr userDrawn="1">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200007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9" name="Content Placeholder 8"/>
          <p:cNvSpPr>
            <a:spLocks noGrp="1"/>
          </p:cNvSpPr>
          <p:nvPr>
            <p:ph sz="quarter" idx="21"/>
          </p:nvPr>
        </p:nvSpPr>
        <p:spPr>
          <a:xfrm>
            <a:off x="8299119" y="2372564"/>
            <a:ext cx="3413455"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grpSp>
        <p:nvGrpSpPr>
          <p:cNvPr id="36" name="Group 6">
            <a:extLst>
              <a:ext uri="{FF2B5EF4-FFF2-40B4-BE49-F238E27FC236}">
                <a16:creationId xmlns:a16="http://schemas.microsoft.com/office/drawing/2014/main" id="{CCE81F77-7204-0241-970A-63C43B1D7B80}"/>
              </a:ext>
            </a:extLst>
          </p:cNvPr>
          <p:cNvGrpSpPr>
            <a:grpSpLocks/>
          </p:cNvGrpSpPr>
          <p:nvPr userDrawn="1"/>
        </p:nvGrpSpPr>
        <p:grpSpPr bwMode="auto">
          <a:xfrm>
            <a:off x="4148138" y="1611050"/>
            <a:ext cx="3903662" cy="4448438"/>
            <a:chOff x="3706307" y="1883391"/>
            <a:chExt cx="3803176" cy="4472959"/>
          </a:xfrm>
        </p:grpSpPr>
        <p:cxnSp>
          <p:nvCxnSpPr>
            <p:cNvPr id="37" name="Straight Connector 36">
              <a:extLst>
                <a:ext uri="{FF2B5EF4-FFF2-40B4-BE49-F238E27FC236}">
                  <a16:creationId xmlns:a16="http://schemas.microsoft.com/office/drawing/2014/main" id="{7266E339-1F3B-8E41-B64F-AA6A42EDF799}"/>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2B3030-62BD-3440-A850-5C6E7CCDD54A}"/>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ext Placeholder 131">
            <a:extLst>
              <a:ext uri="{FF2B5EF4-FFF2-40B4-BE49-F238E27FC236}">
                <a16:creationId xmlns:a16="http://schemas.microsoft.com/office/drawing/2014/main" id="{B54BFFD1-D378-D841-B5DD-88788B48D029}"/>
              </a:ext>
            </a:extLst>
          </p:cNvPr>
          <p:cNvSpPr>
            <a:spLocks noGrp="1"/>
          </p:cNvSpPr>
          <p:nvPr>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3" name="Text Placeholder 131">
            <a:extLst>
              <a:ext uri="{FF2B5EF4-FFF2-40B4-BE49-F238E27FC236}">
                <a16:creationId xmlns:a16="http://schemas.microsoft.com/office/drawing/2014/main" id="{E3125198-F65A-8049-9D3E-A6AF258DAEBF}"/>
              </a:ext>
            </a:extLst>
          </p:cNvPr>
          <p:cNvSpPr>
            <a:spLocks noGrp="1"/>
          </p:cNvSpPr>
          <p:nvPr>
            <p:ph type="body" sz="quarter" idx="19" hasCustomPrompt="1"/>
          </p:nvPr>
        </p:nvSpPr>
        <p:spPr>
          <a:xfrm>
            <a:off x="4416192"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5" name="Text Placeholder 131">
            <a:extLst>
              <a:ext uri="{FF2B5EF4-FFF2-40B4-BE49-F238E27FC236}">
                <a16:creationId xmlns:a16="http://schemas.microsoft.com/office/drawing/2014/main" id="{7C8008EA-19DB-814F-9284-A055A2AB89CD}"/>
              </a:ext>
            </a:extLst>
          </p:cNvPr>
          <p:cNvSpPr>
            <a:spLocks noGrp="1"/>
          </p:cNvSpPr>
          <p:nvPr>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6" name="Content Placeholder 8">
            <a:extLst>
              <a:ext uri="{FF2B5EF4-FFF2-40B4-BE49-F238E27FC236}">
                <a16:creationId xmlns:a16="http://schemas.microsoft.com/office/drawing/2014/main" id="{DD4BA2E6-FACA-5C45-B75F-9327959A672A}"/>
              </a:ext>
            </a:extLst>
          </p:cNvPr>
          <p:cNvSpPr>
            <a:spLocks noGrp="1"/>
          </p:cNvSpPr>
          <p:nvPr>
            <p:ph sz="quarter" idx="22"/>
          </p:nvPr>
        </p:nvSpPr>
        <p:spPr>
          <a:xfrm>
            <a:off x="4415863"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sp>
        <p:nvSpPr>
          <p:cNvPr id="47" name="Content Placeholder 8">
            <a:extLst>
              <a:ext uri="{FF2B5EF4-FFF2-40B4-BE49-F238E27FC236}">
                <a16:creationId xmlns:a16="http://schemas.microsoft.com/office/drawing/2014/main" id="{5AB0A5A2-CEF5-6E44-BACF-2C0296FE306B}"/>
              </a:ext>
            </a:extLst>
          </p:cNvPr>
          <p:cNvSpPr>
            <a:spLocks noGrp="1"/>
          </p:cNvSpPr>
          <p:nvPr>
            <p:ph sz="quarter" idx="23"/>
          </p:nvPr>
        </p:nvSpPr>
        <p:spPr>
          <a:xfrm>
            <a:off x="479425"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3718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BDB4B4-FCA0-E042-A960-9090E3A6B014}"/>
              </a:ext>
            </a:extLst>
          </p:cNvPr>
          <p:cNvPicPr>
            <a:picLocks noChangeAspect="1"/>
          </p:cNvPicPr>
          <p:nvPr userDrawn="1"/>
        </p:nvPicPr>
        <p:blipFill rotWithShape="1">
          <a:blip r:embed="rId2" cstate="screen">
            <a:alphaModFix amt="82000"/>
            <a:extLst>
              <a:ext uri="{28A0092B-C50C-407E-A947-70E740481C1C}">
                <a14:useLocalDpi xmlns:a14="http://schemas.microsoft.com/office/drawing/2010/main"/>
              </a:ext>
            </a:extLst>
          </a:blip>
          <a:srcRect t="3943" b="11564"/>
          <a:stretch/>
        </p:blipFill>
        <p:spPr>
          <a:xfrm>
            <a:off x="0" y="-1"/>
            <a:ext cx="12192000"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687E4BC-2B2B-B045-B01E-E0001545D8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D59F83AF-D8A4-3D48-9AAD-FC11BC3D96F1}"/>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3ABC2AA1-F23E-4741-8A87-A266E8975691}"/>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581727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05B7A5-C1F7-41D3-815C-A3728D81DBDD}"/>
              </a:ext>
            </a:extLst>
          </p:cNvPr>
          <p:cNvCxnSpPr>
            <a:cxnSpLocks/>
          </p:cNvCxnSpPr>
          <p:nvPr userDrawn="1"/>
        </p:nvCxnSpPr>
        <p:spPr>
          <a:xfrm>
            <a:off x="3255004" y="1631950"/>
            <a:ext cx="0" cy="444060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18" name="Text Placeholder 2"/>
          <p:cNvSpPr>
            <a:spLocks noGrp="1"/>
          </p:cNvSpPr>
          <p:nvPr>
            <p:ph idx="1"/>
          </p:nvPr>
        </p:nvSpPr>
        <p:spPr>
          <a:xfrm>
            <a:off x="479425" y="1631111"/>
            <a:ext cx="2619375" cy="444060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Click to edit Master text styles</a:t>
            </a:r>
          </a:p>
          <a:p>
            <a:pPr lvl="1"/>
            <a:r>
              <a:rPr lang="en-US"/>
              <a:t>Second level</a:t>
            </a:r>
          </a:p>
        </p:txBody>
      </p:sp>
      <p:sp>
        <p:nvSpPr>
          <p:cNvPr id="7" name="Content Placeholder 3"/>
          <p:cNvSpPr>
            <a:spLocks noGrp="1"/>
          </p:cNvSpPr>
          <p:nvPr>
            <p:ph sz="quarter" idx="21"/>
          </p:nvPr>
        </p:nvSpPr>
        <p:spPr>
          <a:xfrm>
            <a:off x="3416035" y="1631111"/>
            <a:ext cx="8296540" cy="4440603"/>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2999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41881F-8B1A-4F78-926D-54E8F515C458}"/>
              </a:ext>
            </a:extLst>
          </p:cNvPr>
          <p:cNvCxnSpPr>
            <a:cxnSpLocks/>
          </p:cNvCxnSpPr>
          <p:nvPr userDrawn="1"/>
        </p:nvCxnSpPr>
        <p:spPr>
          <a:xfrm>
            <a:off x="8932863" y="1629287"/>
            <a:ext cx="0" cy="444326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Content Placeholder 5"/>
          <p:cNvSpPr>
            <a:spLocks noGrp="1"/>
          </p:cNvSpPr>
          <p:nvPr>
            <p:ph sz="quarter" idx="15"/>
          </p:nvPr>
        </p:nvSpPr>
        <p:spPr>
          <a:xfrm>
            <a:off x="9037637" y="1629597"/>
            <a:ext cx="2674937" cy="4443488"/>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Click to edit Master text styles</a:t>
            </a:r>
          </a:p>
          <a:p>
            <a:pPr lvl="1"/>
            <a:r>
              <a:rPr lang="en-US"/>
              <a:t>Second level</a:t>
            </a:r>
          </a:p>
        </p:txBody>
      </p:sp>
      <p:sp>
        <p:nvSpPr>
          <p:cNvPr id="8" name="Content Placeholder 3"/>
          <p:cNvSpPr>
            <a:spLocks noGrp="1"/>
          </p:cNvSpPr>
          <p:nvPr>
            <p:ph sz="quarter" idx="21"/>
          </p:nvPr>
        </p:nvSpPr>
        <p:spPr>
          <a:xfrm>
            <a:off x="479425" y="1629287"/>
            <a:ext cx="8348664" cy="4443267"/>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5949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Picture Placeholder 5"/>
          <p:cNvSpPr>
            <a:spLocks noGrp="1"/>
          </p:cNvSpPr>
          <p:nvPr>
            <p:ph type="pic" sz="quarter" idx="17"/>
          </p:nvPr>
        </p:nvSpPr>
        <p:spPr>
          <a:xfrm>
            <a:off x="3354388" y="1618445"/>
            <a:ext cx="2606675" cy="1953683"/>
          </a:xfrm>
        </p:spPr>
        <p:txBody>
          <a:bodyPr/>
          <a:lstStyle>
            <a:lvl1pPr marL="0" indent="0">
              <a:buClr>
                <a:schemeClr val="accent1"/>
              </a:buClr>
              <a:buNone/>
              <a:defRPr sz="2200"/>
            </a:lvl1pPr>
          </a:lstStyle>
          <a:p>
            <a:pPr lvl="0"/>
            <a:r>
              <a:rPr lang="en-US" noProof="0" dirty="0"/>
              <a:t>Click icon to add picture</a:t>
            </a:r>
          </a:p>
        </p:txBody>
      </p:sp>
      <p:sp>
        <p:nvSpPr>
          <p:cNvPr id="104" name="Picture Placeholder 5"/>
          <p:cNvSpPr>
            <a:spLocks noGrp="1"/>
          </p:cNvSpPr>
          <p:nvPr>
            <p:ph type="pic" sz="quarter" idx="18"/>
          </p:nvPr>
        </p:nvSpPr>
        <p:spPr>
          <a:xfrm>
            <a:off x="3354388" y="3755872"/>
            <a:ext cx="2606675" cy="1953683"/>
          </a:xfrm>
        </p:spPr>
        <p:txBody>
          <a:bodyPr/>
          <a:lstStyle>
            <a:lvl1pPr marL="0" indent="0">
              <a:buClr>
                <a:schemeClr val="accent1"/>
              </a:buClr>
              <a:buNone/>
              <a:defRPr sz="2200"/>
            </a:lvl1pPr>
          </a:lstStyle>
          <a:p>
            <a:pPr lvl="0"/>
            <a:r>
              <a:rPr lang="en-US" noProof="0" dirty="0"/>
              <a:t>Click icon to add picture</a:t>
            </a:r>
          </a:p>
        </p:txBody>
      </p:sp>
      <p:sp>
        <p:nvSpPr>
          <p:cNvPr id="105" name="Picture Placeholder 5"/>
          <p:cNvSpPr>
            <a:spLocks noGrp="1"/>
          </p:cNvSpPr>
          <p:nvPr>
            <p:ph type="pic" sz="quarter" idx="19"/>
          </p:nvPr>
        </p:nvSpPr>
        <p:spPr>
          <a:xfrm>
            <a:off x="9066213" y="1618445"/>
            <a:ext cx="2646362" cy="1953683"/>
          </a:xfrm>
        </p:spPr>
        <p:txBody>
          <a:bodyPr/>
          <a:lstStyle>
            <a:lvl1pPr marL="0" indent="0">
              <a:buClr>
                <a:schemeClr val="accent1"/>
              </a:buClr>
              <a:buNone/>
              <a:defRPr sz="2200"/>
            </a:lvl1pPr>
          </a:lstStyle>
          <a:p>
            <a:pPr lvl="0"/>
            <a:r>
              <a:rPr lang="en-US" noProof="0" dirty="0"/>
              <a:t>Click icon to add picture</a:t>
            </a:r>
          </a:p>
        </p:txBody>
      </p:sp>
      <p:sp>
        <p:nvSpPr>
          <p:cNvPr id="106" name="Picture Placeholder 5"/>
          <p:cNvSpPr>
            <a:spLocks noGrp="1"/>
          </p:cNvSpPr>
          <p:nvPr>
            <p:ph type="pic" sz="quarter" idx="20"/>
          </p:nvPr>
        </p:nvSpPr>
        <p:spPr>
          <a:xfrm>
            <a:off x="9066213" y="3755872"/>
            <a:ext cx="2646362" cy="1953683"/>
          </a:xfrm>
        </p:spPr>
        <p:txBody>
          <a:bodyPr/>
          <a:lstStyle>
            <a:lvl1pPr marL="0" indent="0">
              <a:buClr>
                <a:schemeClr val="accent1"/>
              </a:buClr>
              <a:buNone/>
              <a:defRPr sz="2200"/>
            </a:lvl1pPr>
          </a:lstStyle>
          <a:p>
            <a:pPr lvl="0"/>
            <a:r>
              <a:rPr lang="en-US" noProof="0" dirty="0"/>
              <a:t>Click icon to add picture</a:t>
            </a:r>
          </a:p>
        </p:txBody>
      </p:sp>
      <p:sp>
        <p:nvSpPr>
          <p:cNvPr id="14" name="Text Placeholder 7"/>
          <p:cNvSpPr>
            <a:spLocks noGrp="1"/>
          </p:cNvSpPr>
          <p:nvPr>
            <p:ph type="body" sz="quarter" idx="21"/>
          </p:nvPr>
        </p:nvSpPr>
        <p:spPr>
          <a:xfrm>
            <a:off x="479425" y="1618445"/>
            <a:ext cx="26193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83838"/>
                </a:solidFill>
              </a:defRPr>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p:cNvSpPr>
            <a:spLocks noGrp="1"/>
          </p:cNvSpPr>
          <p:nvPr>
            <p:ph type="body" sz="quarter" idx="22"/>
          </p:nvPr>
        </p:nvSpPr>
        <p:spPr>
          <a:xfrm>
            <a:off x="6220216" y="1618445"/>
            <a:ext cx="2606675" cy="4086225"/>
          </a:xfrm>
        </p:spPr>
        <p:txBody>
          <a:bodyPr/>
          <a:lstStyle>
            <a:lvl1pPr marL="342900" indent="-342900">
              <a:lnSpc>
                <a:spcPct val="100000"/>
              </a:lnSpc>
              <a:spcBef>
                <a:spcPts val="600"/>
              </a:spcBef>
              <a:spcAft>
                <a:spcPts val="0"/>
              </a:spcAft>
              <a:buClr>
                <a:schemeClr val="accent1"/>
              </a:buClr>
              <a:buFont typeface="Arial" charset="0"/>
              <a:buChar char="•"/>
              <a:defRPr sz="2000"/>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444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29"/>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629079"/>
            <a:ext cx="5481108" cy="4455197"/>
          </a:xfrm>
          <a:prstGeom prst="rect">
            <a:avLst/>
          </a:prstGeom>
        </p:spPr>
        <p:txBody>
          <a:bodyPr/>
          <a:lstStyle>
            <a:lvl1pPr marL="342900" indent="-342900">
              <a:lnSpc>
                <a:spcPct val="100000"/>
              </a:lnSpc>
              <a:spcAft>
                <a:spcPts val="0"/>
              </a:spcAft>
              <a:buClr>
                <a:schemeClr val="accent1"/>
              </a:buClr>
              <a:buFont typeface="Arial" charset="0"/>
              <a:buChar char="•"/>
              <a:defRPr sz="2400"/>
            </a:lvl1pPr>
            <a:lvl2pPr>
              <a:lnSpc>
                <a:spcPct val="100000"/>
              </a:lnSpc>
              <a:spcBef>
                <a:spcPts val="0"/>
              </a:spcBef>
              <a:spcAft>
                <a:spcPts val="0"/>
              </a:spcAft>
              <a:buClr>
                <a:schemeClr val="accent1"/>
              </a:buClr>
              <a:defRPr sz="2000">
                <a:solidFill>
                  <a:srgbClr val="383838"/>
                </a:solidFill>
              </a:defRPr>
            </a:lvl2pPr>
            <a:lvl3pPr>
              <a:lnSpc>
                <a:spcPct val="100000"/>
              </a:lnSpc>
              <a:spcBef>
                <a:spcPts val="0"/>
              </a:spcBef>
              <a:spcAft>
                <a:spcPts val="0"/>
              </a:spcAft>
              <a:buClr>
                <a:schemeClr val="accent1"/>
              </a:buClr>
              <a:defRPr sz="1800">
                <a:solidFill>
                  <a:srgbClr val="383838"/>
                </a:solidFill>
              </a:defRPr>
            </a:lvl3pPr>
          </a:lstStyle>
          <a:p>
            <a:pPr lvl="0"/>
            <a:r>
              <a:rPr lang="en-US"/>
              <a:t>Click to 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50924" y="1629080"/>
            <a:ext cx="5461651" cy="4455198"/>
          </a:xfrm>
        </p:spPr>
        <p:txBody>
          <a:bodyPr/>
          <a:lstStyle>
            <a:lvl1pPr marL="0" indent="0">
              <a:buClr>
                <a:schemeClr val="accent1"/>
              </a:buClr>
              <a:buNone/>
              <a:defRPr sz="2200"/>
            </a:lvl1pPr>
          </a:lstStyle>
          <a:p>
            <a:pPr lvl="0"/>
            <a:r>
              <a:rPr lang="en-US" noProof="0" dirty="0"/>
              <a:t>Click icon to add picture</a:t>
            </a:r>
          </a:p>
        </p:txBody>
      </p:sp>
    </p:spTree>
    <p:extLst>
      <p:ext uri="{BB962C8B-B14F-4D97-AF65-F5344CB8AC3E}">
        <p14:creationId xmlns:p14="http://schemas.microsoft.com/office/powerpoint/2010/main" val="1584216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a:t>Click to Edit Master Title Style</a:t>
            </a:r>
          </a:p>
        </p:txBody>
      </p:sp>
      <p:sp>
        <p:nvSpPr>
          <p:cNvPr id="10" name="Table Placeholder 3"/>
          <p:cNvSpPr>
            <a:spLocks noGrp="1"/>
          </p:cNvSpPr>
          <p:nvPr>
            <p:ph type="tbl" sz="quarter" idx="13"/>
          </p:nvPr>
        </p:nvSpPr>
        <p:spPr>
          <a:xfrm>
            <a:off x="479425" y="1259574"/>
            <a:ext cx="11233150" cy="4836426"/>
          </a:xfrm>
        </p:spPr>
        <p:txBody>
          <a:bodyPr/>
          <a:lstStyle>
            <a:lvl1pPr marL="0" indent="0">
              <a:buNone/>
              <a:defRPr/>
            </a:lvl1pPr>
          </a:lstStyle>
          <a:p>
            <a:pPr lvl="0"/>
            <a:r>
              <a:rPr lang="en-US" noProof="0" dirty="0"/>
              <a:t>Click icon to add table</a:t>
            </a:r>
          </a:p>
        </p:txBody>
      </p:sp>
    </p:spTree>
    <p:extLst>
      <p:ext uri="{BB962C8B-B14F-4D97-AF65-F5344CB8AC3E}">
        <p14:creationId xmlns:p14="http://schemas.microsoft.com/office/powerpoint/2010/main" val="77512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5141880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a:solidFill>
                  <a:schemeClr val="bg1"/>
                </a:solidFill>
              </a:rPr>
              <a:t>Danke</a:t>
            </a:r>
          </a:p>
          <a:p>
            <a:pPr algn="r">
              <a:defRPr/>
            </a:pPr>
            <a:r>
              <a:rPr lang="en-US" altLang="en-US" sz="3000" dirty="0">
                <a:solidFill>
                  <a:schemeClr val="bg1"/>
                </a:solidFill>
              </a:rPr>
              <a:t>Merci</a:t>
            </a:r>
          </a:p>
          <a:p>
            <a:pPr algn="r">
              <a:defRPr/>
            </a:pPr>
            <a:r>
              <a:rPr lang="en-US" altLang="en-US" sz="3000" dirty="0">
                <a:solidFill>
                  <a:schemeClr val="bg1"/>
                </a:solidFill>
              </a:rPr>
              <a:t>谢谢</a:t>
            </a:r>
          </a:p>
          <a:p>
            <a:pPr algn="r">
              <a:defRPr/>
            </a:pPr>
            <a:r>
              <a:rPr lang="en-US" altLang="en-US" sz="3000" dirty="0">
                <a:solidFill>
                  <a:schemeClr val="bg1"/>
                </a:solidFill>
              </a:rPr>
              <a:t>ありがとう</a:t>
            </a:r>
          </a:p>
          <a:p>
            <a:pPr algn="r">
              <a:defRPr/>
            </a:pPr>
            <a:r>
              <a:rPr lang="en-US" altLang="en-US" sz="3000" dirty="0">
                <a:solidFill>
                  <a:schemeClr val="bg1"/>
                </a:solidFill>
              </a:rPr>
              <a:t>Gracias</a:t>
            </a:r>
          </a:p>
          <a:p>
            <a:pPr algn="r">
              <a:defRPr/>
            </a:pPr>
            <a:r>
              <a:rPr lang="en-US" altLang="en-US" sz="3000" dirty="0">
                <a:solidFill>
                  <a:schemeClr val="bg1"/>
                </a:solidFill>
              </a:rPr>
              <a:t>Kiitos</a:t>
            </a:r>
          </a:p>
          <a:p>
            <a:pPr algn="r">
              <a:defRPr/>
            </a:pPr>
            <a:r>
              <a:rPr lang="en-US" altLang="en-US" sz="3000" dirty="0">
                <a:solidFill>
                  <a:schemeClr val="bg1"/>
                </a:solidFill>
              </a:rPr>
              <a:t>감사합니다</a:t>
            </a:r>
          </a:p>
          <a:p>
            <a:pPr algn="r">
              <a:defRPr/>
            </a:pPr>
            <a:r>
              <a:rPr lang="en-US" altLang="en-US" sz="3000" dirty="0">
                <a:solidFill>
                  <a:schemeClr val="bg1"/>
                </a:solidFill>
              </a:rPr>
              <a:t>धन्यवाद</a:t>
            </a: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0">
            <a:extLst>
              <a:ext uri="{FF2B5EF4-FFF2-40B4-BE49-F238E27FC236}">
                <a16:creationId xmlns:a16="http://schemas.microsoft.com/office/drawing/2014/main" id="{F0B8120E-2A86-304C-807A-A4EF33DC694B}"/>
              </a:ext>
            </a:extLst>
          </p:cNvPr>
          <p:cNvSpPr txBox="1">
            <a:spLocks noChangeArrowheads="1"/>
          </p:cNvSpPr>
          <p:nvPr userDrawn="1"/>
        </p:nvSpPr>
        <p:spPr bwMode="auto">
          <a:xfrm>
            <a:off x="982663" y="6413179"/>
            <a:ext cx="3431395"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3116273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a:solidFill>
                  <a:schemeClr val="bg1"/>
                </a:solidFill>
              </a:rPr>
              <a:t>Danke</a:t>
            </a:r>
          </a:p>
          <a:p>
            <a:pPr algn="r">
              <a:defRPr/>
            </a:pPr>
            <a:r>
              <a:rPr lang="en-US" altLang="en-US" sz="3000" dirty="0">
                <a:solidFill>
                  <a:schemeClr val="bg1"/>
                </a:solidFill>
              </a:rPr>
              <a:t>Merci</a:t>
            </a:r>
          </a:p>
          <a:p>
            <a:pPr algn="r">
              <a:defRPr/>
            </a:pPr>
            <a:r>
              <a:rPr lang="en-US" altLang="en-US" sz="3000" dirty="0">
                <a:solidFill>
                  <a:schemeClr val="bg1"/>
                </a:solidFill>
              </a:rPr>
              <a:t>谢谢</a:t>
            </a:r>
          </a:p>
          <a:p>
            <a:pPr algn="r">
              <a:defRPr/>
            </a:pPr>
            <a:r>
              <a:rPr lang="en-US" altLang="en-US" sz="3000" dirty="0">
                <a:solidFill>
                  <a:schemeClr val="bg1"/>
                </a:solidFill>
              </a:rPr>
              <a:t>ありがとう</a:t>
            </a:r>
          </a:p>
          <a:p>
            <a:pPr algn="r">
              <a:defRPr/>
            </a:pPr>
            <a:r>
              <a:rPr lang="en-US" altLang="en-US" sz="3000" dirty="0">
                <a:solidFill>
                  <a:schemeClr val="bg1"/>
                </a:solidFill>
              </a:rPr>
              <a:t>Gracias</a:t>
            </a:r>
          </a:p>
          <a:p>
            <a:pPr algn="r">
              <a:defRPr/>
            </a:pPr>
            <a:r>
              <a:rPr lang="en-US" altLang="en-US" sz="3000" dirty="0">
                <a:solidFill>
                  <a:schemeClr val="bg1"/>
                </a:solidFill>
              </a:rPr>
              <a:t>Kiitos</a:t>
            </a:r>
          </a:p>
          <a:p>
            <a:pPr algn="r">
              <a:defRPr/>
            </a:pPr>
            <a:r>
              <a:rPr lang="en-US" altLang="en-US" sz="3000" dirty="0">
                <a:solidFill>
                  <a:schemeClr val="bg1"/>
                </a:solidFill>
              </a:rPr>
              <a:t>감사합니다</a:t>
            </a:r>
          </a:p>
          <a:p>
            <a:pPr algn="r">
              <a:defRPr/>
            </a:pPr>
            <a:r>
              <a:rPr lang="en-US" altLang="en-US" sz="3000" dirty="0">
                <a:solidFill>
                  <a:schemeClr val="bg1"/>
                </a:solidFill>
              </a:rPr>
              <a:t>धन्यवाद</a:t>
            </a: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0">
            <a:extLst>
              <a:ext uri="{FF2B5EF4-FFF2-40B4-BE49-F238E27FC236}">
                <a16:creationId xmlns:a16="http://schemas.microsoft.com/office/drawing/2014/main" id="{80E931A6-339D-464D-9104-DD510C212861}"/>
              </a:ext>
            </a:extLst>
          </p:cNvPr>
          <p:cNvSpPr txBox="1">
            <a:spLocks noChangeArrowheads="1"/>
          </p:cNvSpPr>
          <p:nvPr userDrawn="1"/>
        </p:nvSpPr>
        <p:spPr bwMode="auto">
          <a:xfrm>
            <a:off x="982663" y="6413179"/>
            <a:ext cx="3622588"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37694466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0">
            <a:extLst>
              <a:ext uri="{FF2B5EF4-FFF2-40B4-BE49-F238E27FC236}">
                <a16:creationId xmlns:a16="http://schemas.microsoft.com/office/drawing/2014/main" id="{8CF351C2-1F3E-ED47-85F9-B7B84948FF8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6807161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4_Closing Slide">
    <p:bg>
      <p:bgPr>
        <a:solidFill>
          <a:schemeClr val="accent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0">
            <a:extLst>
              <a:ext uri="{FF2B5EF4-FFF2-40B4-BE49-F238E27FC236}">
                <a16:creationId xmlns:a16="http://schemas.microsoft.com/office/drawing/2014/main" id="{D8F3CACD-986B-204A-99E9-82DBFDFB416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225050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3A3907-DBF3-5343-B91B-35A57D83101E}"/>
              </a:ext>
            </a:extLst>
          </p:cNvPr>
          <p:cNvPicPr>
            <a:picLocks noChangeAspect="1"/>
          </p:cNvPicPr>
          <p:nvPr userDrawn="1"/>
        </p:nvPicPr>
        <p:blipFill rotWithShape="1">
          <a:blip r:embed="rId2" cstate="screen">
            <a:alphaModFix amt="77000"/>
            <a:extLst>
              <a:ext uri="{28A0092B-C50C-407E-A947-70E740481C1C}">
                <a14:useLocalDpi xmlns:a14="http://schemas.microsoft.com/office/drawing/2010/main"/>
              </a:ext>
            </a:extLst>
          </a:blip>
          <a:srcRect l="6269" t="14507" b="6407"/>
          <a:stretch/>
        </p:blipFill>
        <p:spPr>
          <a:xfrm>
            <a:off x="0" y="0"/>
            <a:ext cx="12192000"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userDrawn="1"/>
        </p:nvSpPr>
        <p:spPr>
          <a:xfrm rot="16200000">
            <a:off x="6025093" y="691093"/>
            <a:ext cx="6862654" cy="5471160"/>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28F18B9-825A-C643-BA5E-9620354031F0}"/>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79634863-0C8B-5F4F-B35A-4D468E8ECB8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A0A056D2-AAAA-5446-A582-12D01B2A39A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11402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D95416-8B48-B74A-8CC3-5494CCB06049}"/>
              </a:ext>
            </a:extLst>
          </p:cNvPr>
          <p:cNvPicPr>
            <a:picLocks noChangeAspect="1"/>
          </p:cNvPicPr>
          <p:nvPr userDrawn="1"/>
        </p:nvPicPr>
        <p:blipFill rotWithShape="1">
          <a:blip r:embed="rId2">
            <a:alphaModFix amt="92000"/>
          </a:blip>
          <a:srcRect b="15625"/>
          <a:stretch/>
        </p:blipFill>
        <p:spPr>
          <a:xfrm flipH="1">
            <a:off x="0" y="0"/>
            <a:ext cx="12192000" cy="6858000"/>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0"/>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2F45A70-6A1D-5943-8B02-2010995888C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21CCBE84-A3EE-DA41-BB17-C2EE027C0E1D}"/>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44E78AC1-80BC-0B47-8368-509A24FBC0A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80020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0C1A8E-651C-F144-B408-3DAE5F56BE95}"/>
              </a:ext>
            </a:extLst>
          </p:cNvPr>
          <p:cNvPicPr>
            <a:picLocks noChangeAspect="1"/>
          </p:cNvPicPr>
          <p:nvPr userDrawn="1"/>
        </p:nvPicPr>
        <p:blipFill rotWithShape="1">
          <a:blip r:embed="rId2" cstate="screen">
            <a:alphaModFix amt="91000"/>
            <a:extLst>
              <a:ext uri="{28A0092B-C50C-407E-A947-70E740481C1C}">
                <a14:useLocalDpi xmlns:a14="http://schemas.microsoft.com/office/drawing/2010/main"/>
              </a:ext>
            </a:extLst>
          </a:blip>
          <a:srcRect l="2210" t="19300" r="2210"/>
          <a:stretch/>
        </p:blipFill>
        <p:spPr>
          <a:xfrm>
            <a:off x="0" y="-4656"/>
            <a:ext cx="12192000"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6964FB5B-BAC3-AC46-8166-1B8CCBE249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28C4AE80-A942-A94D-9D03-1C89C28629F0}"/>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683A764A-AD34-5F44-8D31-1D002A3CBE3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9668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A827D4-DAD6-A14B-B977-75B840581C6B}"/>
              </a:ext>
            </a:extLst>
          </p:cNvPr>
          <p:cNvPicPr>
            <a:picLocks noChangeAspect="1"/>
          </p:cNvPicPr>
          <p:nvPr userDrawn="1"/>
        </p:nvPicPr>
        <p:blipFill rotWithShape="1">
          <a:blip r:embed="rId2" cstate="screen">
            <a:alphaModFix amt="93000"/>
            <a:extLst>
              <a:ext uri="{28A0092B-C50C-407E-A947-70E740481C1C}">
                <a14:useLocalDpi xmlns:a14="http://schemas.microsoft.com/office/drawing/2010/main"/>
              </a:ext>
            </a:extLst>
          </a:blip>
          <a:srcRect t="6405" b="9187"/>
          <a:stretch/>
        </p:blipFill>
        <p:spPr>
          <a:xfrm>
            <a:off x="0" y="0"/>
            <a:ext cx="12192000" cy="6858000"/>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FC9BE8F-3B53-B24B-8202-E7DDC587BFB7}"/>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67B2024A-A0B8-5D48-B2AD-E9A66CF104D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4A95A0A0-8486-7044-92CE-73B2117A56C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30409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8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F56BAD-390B-1E42-966F-903A26340556}"/>
              </a:ext>
            </a:extLst>
          </p:cNvPr>
          <p:cNvPicPr>
            <a:picLocks noChangeAspect="1"/>
          </p:cNvPicPr>
          <p:nvPr userDrawn="1"/>
        </p:nvPicPr>
        <p:blipFill rotWithShape="1">
          <a:blip r:embed="rId2" cstate="screen">
            <a:alphaModFix amt="90000"/>
            <a:extLst>
              <a:ext uri="{28A0092B-C50C-407E-A947-70E740481C1C}">
                <a14:useLocalDpi xmlns:a14="http://schemas.microsoft.com/office/drawing/2010/main"/>
              </a:ext>
            </a:extLst>
          </a:blip>
          <a:srcRect t="12084" b="3501"/>
          <a:stretch/>
        </p:blipFill>
        <p:spPr>
          <a:xfrm>
            <a:off x="-2417" y="-4655"/>
            <a:ext cx="12194417"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4754732" y="-579271"/>
            <a:ext cx="6862654" cy="8011886"/>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0C60D2D7-6351-ED48-8D39-DF4D3B06FA58}"/>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EE0145AD-284C-9241-B886-C8320F3291E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DCF860B3-3479-8143-83A4-E9F53FBD372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815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AB8576-5C78-C743-9CEC-5B21D439D863}"/>
              </a:ext>
            </a:extLst>
          </p:cNvPr>
          <p:cNvPicPr>
            <a:picLocks noChangeAspect="1"/>
          </p:cNvPicPr>
          <p:nvPr userDrawn="1"/>
        </p:nvPicPr>
        <p:blipFill rotWithShape="1">
          <a:blip r:embed="rId2" cstate="screen">
            <a:alphaModFix amt="83000"/>
            <a:extLst>
              <a:ext uri="{28A0092B-C50C-407E-A947-70E740481C1C}">
                <a14:useLocalDpi xmlns:a14="http://schemas.microsoft.com/office/drawing/2010/main"/>
              </a:ext>
            </a:extLst>
          </a:blip>
          <a:srcRect t="24825"/>
          <a:stretch/>
        </p:blipFill>
        <p:spPr>
          <a:xfrm>
            <a:off x="0" y="-1"/>
            <a:ext cx="12192000" cy="6858001"/>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172924" y="-161079"/>
            <a:ext cx="6862654" cy="7175502"/>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50D5555E-95A7-C641-8EB5-0619DE2A3F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106C3B07-082E-DB42-B5EB-8FC5A1CED033}"/>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F90D8C41-1611-904D-BE8D-E91140D6CE9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81753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CF5603F-EAC1-654C-B84B-7FC1F8B4C1D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2528"/>
            <a:ext cx="12192000" cy="6860528"/>
          </a:xfrm>
          <a:prstGeom prst="rect">
            <a:avLst/>
          </a:prstGeom>
        </p:spPr>
      </p:pic>
      <p:pic>
        <p:nvPicPr>
          <p:cNvPr id="19" name="Picture 18">
            <a:extLst>
              <a:ext uri="{FF2B5EF4-FFF2-40B4-BE49-F238E27FC236}">
                <a16:creationId xmlns:a16="http://schemas.microsoft.com/office/drawing/2014/main" id="{AB0FD2ED-33BC-584E-B579-C6E68F0AA83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385A9EDC-D6F8-D44D-A166-BF363AD0E8CC}"/>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3" name="Subtitle 2">
            <a:extLst>
              <a:ext uri="{FF2B5EF4-FFF2-40B4-BE49-F238E27FC236}">
                <a16:creationId xmlns:a16="http://schemas.microsoft.com/office/drawing/2014/main" id="{B3120599-1266-FE46-AC08-C11A2D8A77B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5" name="TextBox 20">
            <a:extLst>
              <a:ext uri="{FF2B5EF4-FFF2-40B4-BE49-F238E27FC236}">
                <a16:creationId xmlns:a16="http://schemas.microsoft.com/office/drawing/2014/main" id="{8A878557-4736-5B45-AE41-36C67FA0C8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06183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userDrawn="1"/>
        </p:nvSpPr>
        <p:spPr bwMode="auto">
          <a:xfrm>
            <a:off x="492125" y="641064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43088" cy="497466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20"/>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rgbClr val="7F7F7F"/>
                </a:solidFill>
              </a:rPr>
              <a:t>© 2019 Arm Limited</a:t>
            </a:r>
            <a:endParaRPr lang="en-US" altLang="en-US" sz="1000" dirty="0">
              <a:solidFill>
                <a:srgbClr val="7F7F7F"/>
              </a:solidFill>
            </a:endParaRPr>
          </a:p>
        </p:txBody>
      </p:sp>
      <p:pic>
        <p:nvPicPr>
          <p:cNvPr id="5" name="Picture 4">
            <a:extLst>
              <a:ext uri="{FF2B5EF4-FFF2-40B4-BE49-F238E27FC236}">
                <a16:creationId xmlns:a16="http://schemas.microsoft.com/office/drawing/2014/main" id="{69221E4D-F4C1-6849-9126-BB587364DCD7}"/>
              </a:ext>
            </a:extLst>
          </p:cNvPr>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10843293" y="6390376"/>
            <a:ext cx="869282" cy="262976"/>
          </a:xfrm>
          <a:prstGeom prst="rect">
            <a:avLst/>
          </a:prstGeom>
        </p:spPr>
      </p:pic>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4" r:id="rId1"/>
    <p:sldLayoutId id="2147485515" r:id="rId2"/>
    <p:sldLayoutId id="2147485516" r:id="rId3"/>
    <p:sldLayoutId id="2147485517" r:id="rId4"/>
    <p:sldLayoutId id="2147485520" r:id="rId5"/>
    <p:sldLayoutId id="2147485521" r:id="rId6"/>
    <p:sldLayoutId id="2147485524" r:id="rId7"/>
    <p:sldLayoutId id="2147485522" r:id="rId8"/>
    <p:sldLayoutId id="2147485507" r:id="rId9"/>
    <p:sldLayoutId id="2147485525" r:id="rId10"/>
    <p:sldLayoutId id="2147485527" r:id="rId11"/>
    <p:sldLayoutId id="2147485510" r:id="rId12"/>
    <p:sldLayoutId id="2147485436" r:id="rId13"/>
    <p:sldLayoutId id="2147485438" r:id="rId14"/>
    <p:sldLayoutId id="2147485440" r:id="rId15"/>
    <p:sldLayoutId id="2147485441" r:id="rId16"/>
    <p:sldLayoutId id="2147485442" r:id="rId17"/>
    <p:sldLayoutId id="2147485443" r:id="rId18"/>
    <p:sldLayoutId id="2147485444" r:id="rId19"/>
    <p:sldLayoutId id="2147485445" r:id="rId20"/>
    <p:sldLayoutId id="2147485446" r:id="rId21"/>
    <p:sldLayoutId id="2147485447" r:id="rId22"/>
    <p:sldLayoutId id="2147485448" r:id="rId23"/>
    <p:sldLayoutId id="2147485449" r:id="rId24"/>
    <p:sldLayoutId id="2147485450" r:id="rId25"/>
    <p:sldLayoutId id="2147485452" r:id="rId26"/>
    <p:sldLayoutId id="2147485512" r:id="rId27"/>
    <p:sldLayoutId id="2147485453" r:id="rId28"/>
    <p:sldLayoutId id="2147485513" r:id="rId29"/>
  </p:sldLayoutIdLst>
  <p:hf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55.bin"/><Relationship Id="rId13" Type="http://schemas.openxmlformats.org/officeDocument/2006/relationships/image" Target="../media/image72.wmf"/><Relationship Id="rId18" Type="http://schemas.openxmlformats.org/officeDocument/2006/relationships/oleObject" Target="../embeddings/oleObject59.bin"/><Relationship Id="rId3" Type="http://schemas.openxmlformats.org/officeDocument/2006/relationships/notesSlide" Target="../notesSlides/notesSlide10.xml"/><Relationship Id="rId21" Type="http://schemas.openxmlformats.org/officeDocument/2006/relationships/image" Target="../media/image74.wmf"/><Relationship Id="rId7" Type="http://schemas.openxmlformats.org/officeDocument/2006/relationships/image" Target="../media/image69.wmf"/><Relationship Id="rId12" Type="http://schemas.openxmlformats.org/officeDocument/2006/relationships/oleObject" Target="../embeddings/oleObject57.bin"/><Relationship Id="rId17" Type="http://schemas.openxmlformats.org/officeDocument/2006/relationships/image" Target="../media/image77.wmf"/><Relationship Id="rId25" Type="http://schemas.openxmlformats.org/officeDocument/2006/relationships/image" Target="../media/image76.wmf"/><Relationship Id="rId2" Type="http://schemas.openxmlformats.org/officeDocument/2006/relationships/slideLayout" Target="../slideLayouts/slideLayout15.xml"/><Relationship Id="rId16" Type="http://schemas.openxmlformats.org/officeDocument/2006/relationships/image" Target="../media/image67.wmf"/><Relationship Id="rId20" Type="http://schemas.openxmlformats.org/officeDocument/2006/relationships/oleObject" Target="../embeddings/oleObject60.bin"/><Relationship Id="rId1" Type="http://schemas.openxmlformats.org/officeDocument/2006/relationships/vmlDrawing" Target="../drawings/vmlDrawing7.vml"/><Relationship Id="rId6" Type="http://schemas.openxmlformats.org/officeDocument/2006/relationships/oleObject" Target="../embeddings/oleObject54.bin"/><Relationship Id="rId11" Type="http://schemas.openxmlformats.org/officeDocument/2006/relationships/image" Target="../media/image71.wmf"/><Relationship Id="rId24" Type="http://schemas.openxmlformats.org/officeDocument/2006/relationships/oleObject" Target="../embeddings/oleObject62.bin"/><Relationship Id="rId5" Type="http://schemas.openxmlformats.org/officeDocument/2006/relationships/image" Target="../media/image68.wmf"/><Relationship Id="rId15" Type="http://schemas.openxmlformats.org/officeDocument/2006/relationships/image" Target="../media/image73.wmf"/><Relationship Id="rId23" Type="http://schemas.openxmlformats.org/officeDocument/2006/relationships/image" Target="../media/image75.wmf"/><Relationship Id="rId10" Type="http://schemas.openxmlformats.org/officeDocument/2006/relationships/oleObject" Target="../embeddings/oleObject56.bin"/><Relationship Id="rId19" Type="http://schemas.openxmlformats.org/officeDocument/2006/relationships/image" Target="../media/image65.wmf"/><Relationship Id="rId4" Type="http://schemas.openxmlformats.org/officeDocument/2006/relationships/oleObject" Target="../embeddings/oleObject53.bin"/><Relationship Id="rId9" Type="http://schemas.openxmlformats.org/officeDocument/2006/relationships/image" Target="../media/image70.wmf"/><Relationship Id="rId14" Type="http://schemas.openxmlformats.org/officeDocument/2006/relationships/oleObject" Target="../embeddings/oleObject58.bin"/><Relationship Id="rId22" Type="http://schemas.openxmlformats.org/officeDocument/2006/relationships/oleObject" Target="../embeddings/oleObject61.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79.wmf"/><Relationship Id="rId2" Type="http://schemas.openxmlformats.org/officeDocument/2006/relationships/slideLayout" Target="../slideLayouts/slideLayout15.xml"/><Relationship Id="rId1" Type="http://schemas.openxmlformats.org/officeDocument/2006/relationships/vmlDrawing" Target="../drawings/vmlDrawing8.vml"/><Relationship Id="rId6" Type="http://schemas.openxmlformats.org/officeDocument/2006/relationships/oleObject" Target="../embeddings/oleObject64.bin"/><Relationship Id="rId5" Type="http://schemas.openxmlformats.org/officeDocument/2006/relationships/image" Target="../media/image78.wmf"/><Relationship Id="rId4" Type="http://schemas.openxmlformats.org/officeDocument/2006/relationships/oleObject" Target="../embeddings/oleObject63.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67.bin"/><Relationship Id="rId13" Type="http://schemas.openxmlformats.org/officeDocument/2006/relationships/image" Target="../media/image84.wmf"/><Relationship Id="rId18" Type="http://schemas.openxmlformats.org/officeDocument/2006/relationships/oleObject" Target="../embeddings/oleObject72.bin"/><Relationship Id="rId26" Type="http://schemas.openxmlformats.org/officeDocument/2006/relationships/oleObject" Target="../embeddings/oleObject76.bin"/><Relationship Id="rId3" Type="http://schemas.openxmlformats.org/officeDocument/2006/relationships/notesSlide" Target="../notesSlides/notesSlide12.xml"/><Relationship Id="rId21" Type="http://schemas.openxmlformats.org/officeDocument/2006/relationships/image" Target="../media/image88.wmf"/><Relationship Id="rId7" Type="http://schemas.openxmlformats.org/officeDocument/2006/relationships/image" Target="../media/image81.wmf"/><Relationship Id="rId12" Type="http://schemas.openxmlformats.org/officeDocument/2006/relationships/oleObject" Target="../embeddings/oleObject69.bin"/><Relationship Id="rId17" Type="http://schemas.openxmlformats.org/officeDocument/2006/relationships/image" Target="../media/image86.wmf"/><Relationship Id="rId25" Type="http://schemas.openxmlformats.org/officeDocument/2006/relationships/image" Target="../media/image90.wmf"/><Relationship Id="rId2" Type="http://schemas.openxmlformats.org/officeDocument/2006/relationships/slideLayout" Target="../slideLayouts/slideLayout15.xml"/><Relationship Id="rId16" Type="http://schemas.openxmlformats.org/officeDocument/2006/relationships/oleObject" Target="../embeddings/oleObject71.bin"/><Relationship Id="rId20" Type="http://schemas.openxmlformats.org/officeDocument/2006/relationships/oleObject" Target="../embeddings/oleObject73.bin"/><Relationship Id="rId29" Type="http://schemas.openxmlformats.org/officeDocument/2006/relationships/image" Target="../media/image92.wmf"/><Relationship Id="rId1" Type="http://schemas.openxmlformats.org/officeDocument/2006/relationships/vmlDrawing" Target="../drawings/vmlDrawing9.vml"/><Relationship Id="rId6" Type="http://schemas.openxmlformats.org/officeDocument/2006/relationships/oleObject" Target="../embeddings/oleObject66.bin"/><Relationship Id="rId11" Type="http://schemas.openxmlformats.org/officeDocument/2006/relationships/image" Target="../media/image83.wmf"/><Relationship Id="rId24" Type="http://schemas.openxmlformats.org/officeDocument/2006/relationships/oleObject" Target="../embeddings/oleObject75.bin"/><Relationship Id="rId5" Type="http://schemas.openxmlformats.org/officeDocument/2006/relationships/image" Target="../media/image80.wmf"/><Relationship Id="rId15" Type="http://schemas.openxmlformats.org/officeDocument/2006/relationships/image" Target="../media/image85.wmf"/><Relationship Id="rId23" Type="http://schemas.openxmlformats.org/officeDocument/2006/relationships/image" Target="../media/image89.wmf"/><Relationship Id="rId28" Type="http://schemas.openxmlformats.org/officeDocument/2006/relationships/oleObject" Target="../embeddings/oleObject77.bin"/><Relationship Id="rId10" Type="http://schemas.openxmlformats.org/officeDocument/2006/relationships/oleObject" Target="../embeddings/oleObject68.bin"/><Relationship Id="rId19" Type="http://schemas.openxmlformats.org/officeDocument/2006/relationships/image" Target="../media/image87.wmf"/><Relationship Id="rId4" Type="http://schemas.openxmlformats.org/officeDocument/2006/relationships/oleObject" Target="../embeddings/oleObject65.bin"/><Relationship Id="rId9" Type="http://schemas.openxmlformats.org/officeDocument/2006/relationships/image" Target="../media/image82.wmf"/><Relationship Id="rId14" Type="http://schemas.openxmlformats.org/officeDocument/2006/relationships/oleObject" Target="../embeddings/oleObject70.bin"/><Relationship Id="rId22" Type="http://schemas.openxmlformats.org/officeDocument/2006/relationships/oleObject" Target="../embeddings/oleObject74.bin"/><Relationship Id="rId27" Type="http://schemas.openxmlformats.org/officeDocument/2006/relationships/image" Target="../media/image91.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80.bin"/><Relationship Id="rId13" Type="http://schemas.openxmlformats.org/officeDocument/2006/relationships/image" Target="../media/image97.wmf"/><Relationship Id="rId18" Type="http://schemas.openxmlformats.org/officeDocument/2006/relationships/oleObject" Target="../embeddings/oleObject85.bin"/><Relationship Id="rId3" Type="http://schemas.openxmlformats.org/officeDocument/2006/relationships/notesSlide" Target="../notesSlides/notesSlide13.xml"/><Relationship Id="rId7" Type="http://schemas.openxmlformats.org/officeDocument/2006/relationships/image" Target="../media/image94.wmf"/><Relationship Id="rId12" Type="http://schemas.openxmlformats.org/officeDocument/2006/relationships/oleObject" Target="../embeddings/oleObject82.bin"/><Relationship Id="rId17" Type="http://schemas.openxmlformats.org/officeDocument/2006/relationships/image" Target="../media/image99.wmf"/><Relationship Id="rId2" Type="http://schemas.openxmlformats.org/officeDocument/2006/relationships/slideLayout" Target="../slideLayouts/slideLayout15.xml"/><Relationship Id="rId16" Type="http://schemas.openxmlformats.org/officeDocument/2006/relationships/oleObject" Target="../embeddings/oleObject84.bin"/><Relationship Id="rId20" Type="http://schemas.openxmlformats.org/officeDocument/2006/relationships/oleObject" Target="../embeddings/oleObject87.bin"/><Relationship Id="rId1" Type="http://schemas.openxmlformats.org/officeDocument/2006/relationships/vmlDrawing" Target="../drawings/vmlDrawing10.vml"/><Relationship Id="rId6" Type="http://schemas.openxmlformats.org/officeDocument/2006/relationships/oleObject" Target="../embeddings/oleObject79.bin"/><Relationship Id="rId11" Type="http://schemas.openxmlformats.org/officeDocument/2006/relationships/image" Target="../media/image96.wmf"/><Relationship Id="rId5" Type="http://schemas.openxmlformats.org/officeDocument/2006/relationships/image" Target="../media/image93.wmf"/><Relationship Id="rId15" Type="http://schemas.openxmlformats.org/officeDocument/2006/relationships/image" Target="../media/image98.wmf"/><Relationship Id="rId10" Type="http://schemas.openxmlformats.org/officeDocument/2006/relationships/oleObject" Target="../embeddings/oleObject81.bin"/><Relationship Id="rId19" Type="http://schemas.openxmlformats.org/officeDocument/2006/relationships/oleObject" Target="../embeddings/oleObject86.bin"/><Relationship Id="rId4" Type="http://schemas.openxmlformats.org/officeDocument/2006/relationships/oleObject" Target="../embeddings/oleObject78.bin"/><Relationship Id="rId9" Type="http://schemas.openxmlformats.org/officeDocument/2006/relationships/image" Target="../media/image95.wmf"/><Relationship Id="rId14" Type="http://schemas.openxmlformats.org/officeDocument/2006/relationships/oleObject" Target="../embeddings/oleObject83.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90.bin"/><Relationship Id="rId13" Type="http://schemas.openxmlformats.org/officeDocument/2006/relationships/image" Target="../media/image84.wmf"/><Relationship Id="rId18" Type="http://schemas.openxmlformats.org/officeDocument/2006/relationships/oleObject" Target="../embeddings/oleObject95.bin"/><Relationship Id="rId26" Type="http://schemas.openxmlformats.org/officeDocument/2006/relationships/oleObject" Target="../embeddings/oleObject99.bin"/><Relationship Id="rId3" Type="http://schemas.openxmlformats.org/officeDocument/2006/relationships/notesSlide" Target="../notesSlides/notesSlide14.xml"/><Relationship Id="rId21" Type="http://schemas.openxmlformats.org/officeDocument/2006/relationships/image" Target="../media/image105.wmf"/><Relationship Id="rId7" Type="http://schemas.openxmlformats.org/officeDocument/2006/relationships/image" Target="../media/image101.wmf"/><Relationship Id="rId12" Type="http://schemas.openxmlformats.org/officeDocument/2006/relationships/oleObject" Target="../embeddings/oleObject92.bin"/><Relationship Id="rId17" Type="http://schemas.openxmlformats.org/officeDocument/2006/relationships/image" Target="../media/image86.wmf"/><Relationship Id="rId25" Type="http://schemas.openxmlformats.org/officeDocument/2006/relationships/image" Target="../media/image106.wmf"/><Relationship Id="rId2" Type="http://schemas.openxmlformats.org/officeDocument/2006/relationships/slideLayout" Target="../slideLayouts/slideLayout15.xml"/><Relationship Id="rId16" Type="http://schemas.openxmlformats.org/officeDocument/2006/relationships/oleObject" Target="../embeddings/oleObject94.bin"/><Relationship Id="rId20" Type="http://schemas.openxmlformats.org/officeDocument/2006/relationships/oleObject" Target="../embeddings/oleObject96.bin"/><Relationship Id="rId29" Type="http://schemas.openxmlformats.org/officeDocument/2006/relationships/image" Target="../media/image108.wmf"/><Relationship Id="rId1" Type="http://schemas.openxmlformats.org/officeDocument/2006/relationships/vmlDrawing" Target="../drawings/vmlDrawing11.vml"/><Relationship Id="rId6" Type="http://schemas.openxmlformats.org/officeDocument/2006/relationships/oleObject" Target="../embeddings/oleObject89.bin"/><Relationship Id="rId11" Type="http://schemas.openxmlformats.org/officeDocument/2006/relationships/image" Target="../media/image103.wmf"/><Relationship Id="rId24" Type="http://schemas.openxmlformats.org/officeDocument/2006/relationships/oleObject" Target="../embeddings/oleObject98.bin"/><Relationship Id="rId5" Type="http://schemas.openxmlformats.org/officeDocument/2006/relationships/image" Target="../media/image100.wmf"/><Relationship Id="rId15" Type="http://schemas.openxmlformats.org/officeDocument/2006/relationships/image" Target="../media/image85.wmf"/><Relationship Id="rId23" Type="http://schemas.openxmlformats.org/officeDocument/2006/relationships/image" Target="../media/image89.wmf"/><Relationship Id="rId28" Type="http://schemas.openxmlformats.org/officeDocument/2006/relationships/oleObject" Target="../embeddings/oleObject100.bin"/><Relationship Id="rId10" Type="http://schemas.openxmlformats.org/officeDocument/2006/relationships/oleObject" Target="../embeddings/oleObject91.bin"/><Relationship Id="rId19" Type="http://schemas.openxmlformats.org/officeDocument/2006/relationships/image" Target="../media/image104.wmf"/><Relationship Id="rId4" Type="http://schemas.openxmlformats.org/officeDocument/2006/relationships/oleObject" Target="../embeddings/oleObject88.bin"/><Relationship Id="rId9" Type="http://schemas.openxmlformats.org/officeDocument/2006/relationships/image" Target="../media/image102.wmf"/><Relationship Id="rId14" Type="http://schemas.openxmlformats.org/officeDocument/2006/relationships/oleObject" Target="../embeddings/oleObject93.bin"/><Relationship Id="rId22" Type="http://schemas.openxmlformats.org/officeDocument/2006/relationships/oleObject" Target="../embeddings/oleObject97.bin"/><Relationship Id="rId27" Type="http://schemas.openxmlformats.org/officeDocument/2006/relationships/image" Target="../media/image107.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03.bin"/><Relationship Id="rId13" Type="http://schemas.openxmlformats.org/officeDocument/2006/relationships/image" Target="../media/image113.wmf"/><Relationship Id="rId18" Type="http://schemas.openxmlformats.org/officeDocument/2006/relationships/oleObject" Target="../embeddings/oleObject108.bin"/><Relationship Id="rId3" Type="http://schemas.openxmlformats.org/officeDocument/2006/relationships/notesSlide" Target="../notesSlides/notesSlide15.xml"/><Relationship Id="rId21" Type="http://schemas.openxmlformats.org/officeDocument/2006/relationships/oleObject" Target="../embeddings/oleObject110.bin"/><Relationship Id="rId7" Type="http://schemas.openxmlformats.org/officeDocument/2006/relationships/image" Target="../media/image110.wmf"/><Relationship Id="rId12" Type="http://schemas.openxmlformats.org/officeDocument/2006/relationships/oleObject" Target="../embeddings/oleObject105.bin"/><Relationship Id="rId17" Type="http://schemas.openxmlformats.org/officeDocument/2006/relationships/image" Target="../media/image115.wmf"/><Relationship Id="rId2" Type="http://schemas.openxmlformats.org/officeDocument/2006/relationships/slideLayout" Target="../slideLayouts/slideLayout15.xml"/><Relationship Id="rId16" Type="http://schemas.openxmlformats.org/officeDocument/2006/relationships/oleObject" Target="../embeddings/oleObject107.bin"/><Relationship Id="rId20" Type="http://schemas.openxmlformats.org/officeDocument/2006/relationships/oleObject" Target="../embeddings/oleObject109.bin"/><Relationship Id="rId1" Type="http://schemas.openxmlformats.org/officeDocument/2006/relationships/vmlDrawing" Target="../drawings/vmlDrawing12.vml"/><Relationship Id="rId6" Type="http://schemas.openxmlformats.org/officeDocument/2006/relationships/oleObject" Target="../embeddings/oleObject102.bin"/><Relationship Id="rId11" Type="http://schemas.openxmlformats.org/officeDocument/2006/relationships/image" Target="../media/image112.wmf"/><Relationship Id="rId5" Type="http://schemas.openxmlformats.org/officeDocument/2006/relationships/image" Target="../media/image109.wmf"/><Relationship Id="rId15" Type="http://schemas.openxmlformats.org/officeDocument/2006/relationships/image" Target="../media/image114.wmf"/><Relationship Id="rId23" Type="http://schemas.openxmlformats.org/officeDocument/2006/relationships/oleObject" Target="../embeddings/oleObject111.bin"/><Relationship Id="rId10" Type="http://schemas.openxmlformats.org/officeDocument/2006/relationships/oleObject" Target="../embeddings/oleObject104.bin"/><Relationship Id="rId19" Type="http://schemas.openxmlformats.org/officeDocument/2006/relationships/image" Target="../media/image116.wmf"/><Relationship Id="rId4" Type="http://schemas.openxmlformats.org/officeDocument/2006/relationships/oleObject" Target="../embeddings/oleObject101.bin"/><Relationship Id="rId9" Type="http://schemas.openxmlformats.org/officeDocument/2006/relationships/image" Target="../media/image111.wmf"/><Relationship Id="rId14" Type="http://schemas.openxmlformats.org/officeDocument/2006/relationships/oleObject" Target="../embeddings/oleObject106.bin"/><Relationship Id="rId22" Type="http://schemas.openxmlformats.org/officeDocument/2006/relationships/image" Target="../media/image117.w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19.wmf"/><Relationship Id="rId2" Type="http://schemas.openxmlformats.org/officeDocument/2006/relationships/slideLayout" Target="../slideLayouts/slideLayout15.xml"/><Relationship Id="rId1" Type="http://schemas.openxmlformats.org/officeDocument/2006/relationships/vmlDrawing" Target="../drawings/vmlDrawing13.vml"/><Relationship Id="rId6" Type="http://schemas.openxmlformats.org/officeDocument/2006/relationships/oleObject" Target="../embeddings/oleObject113.bin"/><Relationship Id="rId5" Type="http://schemas.openxmlformats.org/officeDocument/2006/relationships/image" Target="../media/image118.wmf"/><Relationship Id="rId4" Type="http://schemas.openxmlformats.org/officeDocument/2006/relationships/oleObject" Target="../embeddings/oleObject112.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16.bin"/><Relationship Id="rId3" Type="http://schemas.openxmlformats.org/officeDocument/2006/relationships/notesSlide" Target="../notesSlides/notesSlide17.xml"/><Relationship Id="rId7" Type="http://schemas.openxmlformats.org/officeDocument/2006/relationships/image" Target="../media/image121.wmf"/><Relationship Id="rId2" Type="http://schemas.openxmlformats.org/officeDocument/2006/relationships/slideLayout" Target="../slideLayouts/slideLayout15.xml"/><Relationship Id="rId1" Type="http://schemas.openxmlformats.org/officeDocument/2006/relationships/vmlDrawing" Target="../drawings/vmlDrawing14.vml"/><Relationship Id="rId6" Type="http://schemas.openxmlformats.org/officeDocument/2006/relationships/oleObject" Target="../embeddings/oleObject115.bin"/><Relationship Id="rId11" Type="http://schemas.openxmlformats.org/officeDocument/2006/relationships/image" Target="../media/image123.wmf"/><Relationship Id="rId5" Type="http://schemas.openxmlformats.org/officeDocument/2006/relationships/image" Target="../media/image120.wmf"/><Relationship Id="rId10" Type="http://schemas.openxmlformats.org/officeDocument/2006/relationships/oleObject" Target="../embeddings/oleObject117.bin"/><Relationship Id="rId4" Type="http://schemas.openxmlformats.org/officeDocument/2006/relationships/oleObject" Target="../embeddings/oleObject114.bin"/><Relationship Id="rId9" Type="http://schemas.openxmlformats.org/officeDocument/2006/relationships/image" Target="../media/image122.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20.bin"/><Relationship Id="rId13" Type="http://schemas.openxmlformats.org/officeDocument/2006/relationships/oleObject" Target="../embeddings/oleObject122.bin"/><Relationship Id="rId18" Type="http://schemas.openxmlformats.org/officeDocument/2006/relationships/image" Target="../media/image130.wmf"/><Relationship Id="rId3" Type="http://schemas.openxmlformats.org/officeDocument/2006/relationships/notesSlide" Target="../notesSlides/notesSlide18.xml"/><Relationship Id="rId7" Type="http://schemas.openxmlformats.org/officeDocument/2006/relationships/image" Target="../media/image125.wmf"/><Relationship Id="rId12" Type="http://schemas.openxmlformats.org/officeDocument/2006/relationships/image" Target="../media/image127.wmf"/><Relationship Id="rId17" Type="http://schemas.openxmlformats.org/officeDocument/2006/relationships/oleObject" Target="../embeddings/oleObject124.bin"/><Relationship Id="rId2" Type="http://schemas.openxmlformats.org/officeDocument/2006/relationships/slideLayout" Target="../slideLayouts/slideLayout15.xml"/><Relationship Id="rId16" Type="http://schemas.openxmlformats.org/officeDocument/2006/relationships/image" Target="../media/image129.wmf"/><Relationship Id="rId1" Type="http://schemas.openxmlformats.org/officeDocument/2006/relationships/vmlDrawing" Target="../drawings/vmlDrawing15.vml"/><Relationship Id="rId6" Type="http://schemas.openxmlformats.org/officeDocument/2006/relationships/oleObject" Target="../embeddings/oleObject119.bin"/><Relationship Id="rId11" Type="http://schemas.openxmlformats.org/officeDocument/2006/relationships/oleObject" Target="../embeddings/oleObject121.bin"/><Relationship Id="rId5" Type="http://schemas.openxmlformats.org/officeDocument/2006/relationships/image" Target="../media/image124.wmf"/><Relationship Id="rId15" Type="http://schemas.openxmlformats.org/officeDocument/2006/relationships/oleObject" Target="../embeddings/oleObject123.bin"/><Relationship Id="rId10" Type="http://schemas.openxmlformats.org/officeDocument/2006/relationships/image" Target="../media/image131.wmf"/><Relationship Id="rId4" Type="http://schemas.openxmlformats.org/officeDocument/2006/relationships/oleObject" Target="../embeddings/oleObject118.bin"/><Relationship Id="rId9" Type="http://schemas.openxmlformats.org/officeDocument/2006/relationships/image" Target="../media/image126.wmf"/><Relationship Id="rId14" Type="http://schemas.openxmlformats.org/officeDocument/2006/relationships/image" Target="../media/image128.w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33.wmf"/><Relationship Id="rId2" Type="http://schemas.openxmlformats.org/officeDocument/2006/relationships/slideLayout" Target="../slideLayouts/slideLayout15.xml"/><Relationship Id="rId1" Type="http://schemas.openxmlformats.org/officeDocument/2006/relationships/vmlDrawing" Target="../drawings/vmlDrawing16.vml"/><Relationship Id="rId6" Type="http://schemas.openxmlformats.org/officeDocument/2006/relationships/oleObject" Target="../embeddings/oleObject126.bin"/><Relationship Id="rId5" Type="http://schemas.openxmlformats.org/officeDocument/2006/relationships/image" Target="../media/image132.wmf"/><Relationship Id="rId4" Type="http://schemas.openxmlformats.org/officeDocument/2006/relationships/oleObject" Target="../embeddings/oleObject125.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29.bin"/><Relationship Id="rId3" Type="http://schemas.openxmlformats.org/officeDocument/2006/relationships/notesSlide" Target="../notesSlides/notesSlide20.xml"/><Relationship Id="rId7" Type="http://schemas.openxmlformats.org/officeDocument/2006/relationships/image" Target="../media/image135.wmf"/><Relationship Id="rId2" Type="http://schemas.openxmlformats.org/officeDocument/2006/relationships/slideLayout" Target="../slideLayouts/slideLayout15.xml"/><Relationship Id="rId1" Type="http://schemas.openxmlformats.org/officeDocument/2006/relationships/vmlDrawing" Target="../drawings/vmlDrawing17.vml"/><Relationship Id="rId6" Type="http://schemas.openxmlformats.org/officeDocument/2006/relationships/oleObject" Target="../embeddings/oleObject128.bin"/><Relationship Id="rId5" Type="http://schemas.openxmlformats.org/officeDocument/2006/relationships/image" Target="../media/image134.wmf"/><Relationship Id="rId4" Type="http://schemas.openxmlformats.org/officeDocument/2006/relationships/oleObject" Target="../embeddings/oleObject127.bin"/><Relationship Id="rId9" Type="http://schemas.openxmlformats.org/officeDocument/2006/relationships/image" Target="../media/image136.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4.xml"/><Relationship Id="rId7" Type="http://schemas.openxmlformats.org/officeDocument/2006/relationships/image" Target="../media/image16.wmf"/><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8.wmf"/><Relationship Id="rId5" Type="http://schemas.openxmlformats.org/officeDocument/2006/relationships/image" Target="../media/image15.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7.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oleObject" Target="../embeddings/oleObject9.bin"/><Relationship Id="rId18" Type="http://schemas.openxmlformats.org/officeDocument/2006/relationships/image" Target="../media/image24.wmf"/><Relationship Id="rId26" Type="http://schemas.openxmlformats.org/officeDocument/2006/relationships/image" Target="../media/image28.wmf"/><Relationship Id="rId3" Type="http://schemas.openxmlformats.org/officeDocument/2006/relationships/notesSlide" Target="../notesSlides/notesSlide5.xml"/><Relationship Id="rId21" Type="http://schemas.openxmlformats.org/officeDocument/2006/relationships/oleObject" Target="../embeddings/oleObject13.bin"/><Relationship Id="rId7" Type="http://schemas.openxmlformats.org/officeDocument/2006/relationships/image" Target="../media/image19.wmf"/><Relationship Id="rId12" Type="http://schemas.openxmlformats.org/officeDocument/2006/relationships/image" Target="../media/image21.wmf"/><Relationship Id="rId17" Type="http://schemas.openxmlformats.org/officeDocument/2006/relationships/oleObject" Target="../embeddings/oleObject11.bin"/><Relationship Id="rId25" Type="http://schemas.openxmlformats.org/officeDocument/2006/relationships/oleObject" Target="../embeddings/oleObject15.bin"/><Relationship Id="rId2" Type="http://schemas.openxmlformats.org/officeDocument/2006/relationships/slideLayout" Target="../slideLayouts/slideLayout15.xml"/><Relationship Id="rId16" Type="http://schemas.openxmlformats.org/officeDocument/2006/relationships/image" Target="../media/image23.wmf"/><Relationship Id="rId20" Type="http://schemas.openxmlformats.org/officeDocument/2006/relationships/image" Target="../media/image25.wmf"/><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oleObject" Target="../embeddings/oleObject8.bin"/><Relationship Id="rId24" Type="http://schemas.openxmlformats.org/officeDocument/2006/relationships/image" Target="../media/image27.wmf"/><Relationship Id="rId5" Type="http://schemas.openxmlformats.org/officeDocument/2006/relationships/image" Target="../media/image30.png"/><Relationship Id="rId15" Type="http://schemas.openxmlformats.org/officeDocument/2006/relationships/oleObject" Target="../embeddings/oleObject10.bin"/><Relationship Id="rId23" Type="http://schemas.openxmlformats.org/officeDocument/2006/relationships/oleObject" Target="../embeddings/oleObject14.bin"/><Relationship Id="rId10" Type="http://schemas.openxmlformats.org/officeDocument/2006/relationships/oleObject" Target="../embeddings/oleObject7.bin"/><Relationship Id="rId19" Type="http://schemas.openxmlformats.org/officeDocument/2006/relationships/oleObject" Target="../embeddings/oleObject12.bin"/><Relationship Id="rId4" Type="http://schemas.openxmlformats.org/officeDocument/2006/relationships/image" Target="../media/image29.wmf"/><Relationship Id="rId9" Type="http://schemas.openxmlformats.org/officeDocument/2006/relationships/image" Target="../media/image20.wmf"/><Relationship Id="rId14" Type="http://schemas.openxmlformats.org/officeDocument/2006/relationships/image" Target="../media/image22.wmf"/><Relationship Id="rId22" Type="http://schemas.openxmlformats.org/officeDocument/2006/relationships/image" Target="../media/image26.wmf"/><Relationship Id="rId27" Type="http://schemas.openxmlformats.org/officeDocument/2006/relationships/image" Target="../media/image31.w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21.wmf"/><Relationship Id="rId18" Type="http://schemas.openxmlformats.org/officeDocument/2006/relationships/oleObject" Target="../embeddings/oleObject22.bin"/><Relationship Id="rId26" Type="http://schemas.openxmlformats.org/officeDocument/2006/relationships/image" Target="../media/image27.wmf"/><Relationship Id="rId3" Type="http://schemas.openxmlformats.org/officeDocument/2006/relationships/notesSlide" Target="../notesSlides/notesSlide6.xml"/><Relationship Id="rId21" Type="http://schemas.openxmlformats.org/officeDocument/2006/relationships/image" Target="../media/image37.wmf"/><Relationship Id="rId7" Type="http://schemas.openxmlformats.org/officeDocument/2006/relationships/image" Target="../media/image32.wmf"/><Relationship Id="rId12" Type="http://schemas.openxmlformats.org/officeDocument/2006/relationships/oleObject" Target="../embeddings/oleObject19.bin"/><Relationship Id="rId17" Type="http://schemas.openxmlformats.org/officeDocument/2006/relationships/image" Target="../media/image35.wmf"/><Relationship Id="rId25" Type="http://schemas.openxmlformats.org/officeDocument/2006/relationships/oleObject" Target="../embeddings/oleObject25.bin"/><Relationship Id="rId2" Type="http://schemas.openxmlformats.org/officeDocument/2006/relationships/slideLayout" Target="../slideLayouts/slideLayout15.xml"/><Relationship Id="rId16" Type="http://schemas.openxmlformats.org/officeDocument/2006/relationships/oleObject" Target="../embeddings/oleObject21.bin"/><Relationship Id="rId20" Type="http://schemas.openxmlformats.org/officeDocument/2006/relationships/oleObject" Target="../embeddings/oleObject23.bin"/><Relationship Id="rId1" Type="http://schemas.openxmlformats.org/officeDocument/2006/relationships/vmlDrawing" Target="../drawings/vmlDrawing3.vml"/><Relationship Id="rId6" Type="http://schemas.openxmlformats.org/officeDocument/2006/relationships/oleObject" Target="../embeddings/oleObject16.bin"/><Relationship Id="rId11" Type="http://schemas.openxmlformats.org/officeDocument/2006/relationships/image" Target="../media/image20.wmf"/><Relationship Id="rId24" Type="http://schemas.openxmlformats.org/officeDocument/2006/relationships/image" Target="../media/image28.wmf"/><Relationship Id="rId5" Type="http://schemas.openxmlformats.org/officeDocument/2006/relationships/image" Target="../media/image39.wmf"/><Relationship Id="rId15" Type="http://schemas.openxmlformats.org/officeDocument/2006/relationships/image" Target="../media/image34.wmf"/><Relationship Id="rId23" Type="http://schemas.openxmlformats.org/officeDocument/2006/relationships/oleObject" Target="../embeddings/oleObject24.bin"/><Relationship Id="rId28" Type="http://schemas.openxmlformats.org/officeDocument/2006/relationships/image" Target="../media/image23.wmf"/><Relationship Id="rId10" Type="http://schemas.openxmlformats.org/officeDocument/2006/relationships/oleObject" Target="../embeddings/oleObject18.bin"/><Relationship Id="rId19" Type="http://schemas.openxmlformats.org/officeDocument/2006/relationships/image" Target="../media/image36.wmf"/><Relationship Id="rId4" Type="http://schemas.openxmlformats.org/officeDocument/2006/relationships/image" Target="../media/image38.wmf"/><Relationship Id="rId9" Type="http://schemas.openxmlformats.org/officeDocument/2006/relationships/image" Target="../media/image33.wmf"/><Relationship Id="rId14" Type="http://schemas.openxmlformats.org/officeDocument/2006/relationships/oleObject" Target="../embeddings/oleObject20.bin"/><Relationship Id="rId22" Type="http://schemas.openxmlformats.org/officeDocument/2006/relationships/image" Target="../media/image40.wmf"/><Relationship Id="rId27" Type="http://schemas.openxmlformats.org/officeDocument/2006/relationships/oleObject" Target="../embeddings/oleObject26.bin"/></Relationships>
</file>

<file path=ppt/slides/_rels/slide7.xml.rels><?xml version="1.0" encoding="UTF-8" standalone="yes"?>
<Relationships xmlns="http://schemas.openxmlformats.org/package/2006/relationships"><Relationship Id="rId8" Type="http://schemas.openxmlformats.org/officeDocument/2006/relationships/image" Target="../media/image42.wmf"/><Relationship Id="rId13" Type="http://schemas.openxmlformats.org/officeDocument/2006/relationships/oleObject" Target="../embeddings/oleObject31.bin"/><Relationship Id="rId18" Type="http://schemas.openxmlformats.org/officeDocument/2006/relationships/image" Target="../media/image47.wmf"/><Relationship Id="rId26" Type="http://schemas.openxmlformats.org/officeDocument/2006/relationships/image" Target="../media/image54.wmf"/><Relationship Id="rId3" Type="http://schemas.openxmlformats.org/officeDocument/2006/relationships/notesSlide" Target="../notesSlides/notesSlide7.xml"/><Relationship Id="rId21" Type="http://schemas.openxmlformats.org/officeDocument/2006/relationships/oleObject" Target="../embeddings/oleObject35.bin"/><Relationship Id="rId7" Type="http://schemas.openxmlformats.org/officeDocument/2006/relationships/oleObject" Target="../embeddings/oleObject28.bin"/><Relationship Id="rId12" Type="http://schemas.openxmlformats.org/officeDocument/2006/relationships/image" Target="../media/image44.wmf"/><Relationship Id="rId17" Type="http://schemas.openxmlformats.org/officeDocument/2006/relationships/oleObject" Target="../embeddings/oleObject33.bin"/><Relationship Id="rId25" Type="http://schemas.openxmlformats.org/officeDocument/2006/relationships/image" Target="../media/image53.wmf"/><Relationship Id="rId2" Type="http://schemas.openxmlformats.org/officeDocument/2006/relationships/slideLayout" Target="../slideLayouts/slideLayout15.xml"/><Relationship Id="rId16" Type="http://schemas.openxmlformats.org/officeDocument/2006/relationships/image" Target="../media/image46.wmf"/><Relationship Id="rId20" Type="http://schemas.openxmlformats.org/officeDocument/2006/relationships/image" Target="../media/image48.wmf"/><Relationship Id="rId29" Type="http://schemas.openxmlformats.org/officeDocument/2006/relationships/oleObject" Target="../embeddings/oleObject38.bin"/><Relationship Id="rId1" Type="http://schemas.openxmlformats.org/officeDocument/2006/relationships/vmlDrawing" Target="../drawings/vmlDrawing4.vml"/><Relationship Id="rId6" Type="http://schemas.openxmlformats.org/officeDocument/2006/relationships/image" Target="../media/image52.wmf"/><Relationship Id="rId11" Type="http://schemas.openxmlformats.org/officeDocument/2006/relationships/oleObject" Target="../embeddings/oleObject30.bin"/><Relationship Id="rId24" Type="http://schemas.openxmlformats.org/officeDocument/2006/relationships/image" Target="../media/image27.wmf"/><Relationship Id="rId32" Type="http://schemas.openxmlformats.org/officeDocument/2006/relationships/image" Target="../media/image51.wmf"/><Relationship Id="rId5" Type="http://schemas.openxmlformats.org/officeDocument/2006/relationships/image" Target="../media/image41.wmf"/><Relationship Id="rId15" Type="http://schemas.openxmlformats.org/officeDocument/2006/relationships/oleObject" Target="../embeddings/oleObject32.bin"/><Relationship Id="rId23" Type="http://schemas.openxmlformats.org/officeDocument/2006/relationships/oleObject" Target="../embeddings/oleObject36.bin"/><Relationship Id="rId28" Type="http://schemas.openxmlformats.org/officeDocument/2006/relationships/image" Target="../media/image49.wmf"/><Relationship Id="rId10" Type="http://schemas.openxmlformats.org/officeDocument/2006/relationships/image" Target="../media/image43.wmf"/><Relationship Id="rId19" Type="http://schemas.openxmlformats.org/officeDocument/2006/relationships/oleObject" Target="../embeddings/oleObject34.bin"/><Relationship Id="rId31" Type="http://schemas.openxmlformats.org/officeDocument/2006/relationships/oleObject" Target="../embeddings/oleObject39.bin"/><Relationship Id="rId4" Type="http://schemas.openxmlformats.org/officeDocument/2006/relationships/oleObject" Target="../embeddings/oleObject27.bin"/><Relationship Id="rId9" Type="http://schemas.openxmlformats.org/officeDocument/2006/relationships/oleObject" Target="../embeddings/oleObject29.bin"/><Relationship Id="rId14" Type="http://schemas.openxmlformats.org/officeDocument/2006/relationships/image" Target="../media/image45.wmf"/><Relationship Id="rId22" Type="http://schemas.openxmlformats.org/officeDocument/2006/relationships/image" Target="../media/image28.wmf"/><Relationship Id="rId27" Type="http://schemas.openxmlformats.org/officeDocument/2006/relationships/oleObject" Target="../embeddings/oleObject37.bin"/><Relationship Id="rId30" Type="http://schemas.openxmlformats.org/officeDocument/2006/relationships/image" Target="../media/image50.wmf"/></Relationships>
</file>

<file path=ppt/slides/_rels/slide8.xml.rels><?xml version="1.0" encoding="UTF-8" standalone="yes"?>
<Relationships xmlns="http://schemas.openxmlformats.org/package/2006/relationships"><Relationship Id="rId8" Type="http://schemas.openxmlformats.org/officeDocument/2006/relationships/image" Target="../media/image60.gif"/><Relationship Id="rId13" Type="http://schemas.openxmlformats.org/officeDocument/2006/relationships/oleObject" Target="../embeddings/oleObject43.bin"/><Relationship Id="rId18" Type="http://schemas.openxmlformats.org/officeDocument/2006/relationships/image" Target="../media/image49.wmf"/><Relationship Id="rId3" Type="http://schemas.openxmlformats.org/officeDocument/2006/relationships/notesSlide" Target="../notesSlides/notesSlide8.xml"/><Relationship Id="rId7" Type="http://schemas.openxmlformats.org/officeDocument/2006/relationships/image" Target="../media/image59.wmf"/><Relationship Id="rId12" Type="http://schemas.openxmlformats.org/officeDocument/2006/relationships/image" Target="../media/image27.wmf"/><Relationship Id="rId17" Type="http://schemas.openxmlformats.org/officeDocument/2006/relationships/oleObject" Target="../embeddings/oleObject45.bin"/><Relationship Id="rId2" Type="http://schemas.openxmlformats.org/officeDocument/2006/relationships/slideLayout" Target="../slideLayouts/slideLayout15.xml"/><Relationship Id="rId16" Type="http://schemas.openxmlformats.org/officeDocument/2006/relationships/image" Target="../media/image57.wmf"/><Relationship Id="rId1" Type="http://schemas.openxmlformats.org/officeDocument/2006/relationships/vmlDrawing" Target="../drawings/vmlDrawing5.vml"/><Relationship Id="rId6" Type="http://schemas.openxmlformats.org/officeDocument/2006/relationships/image" Target="../media/image58.wmf"/><Relationship Id="rId11" Type="http://schemas.openxmlformats.org/officeDocument/2006/relationships/oleObject" Target="../embeddings/oleObject42.bin"/><Relationship Id="rId5" Type="http://schemas.openxmlformats.org/officeDocument/2006/relationships/image" Target="../media/image55.wmf"/><Relationship Id="rId15" Type="http://schemas.openxmlformats.org/officeDocument/2006/relationships/oleObject" Target="../embeddings/oleObject44.bin"/><Relationship Id="rId10" Type="http://schemas.openxmlformats.org/officeDocument/2006/relationships/image" Target="../media/image28.wmf"/><Relationship Id="rId19" Type="http://schemas.openxmlformats.org/officeDocument/2006/relationships/oleObject" Target="../embeddings/oleObject46.bin"/><Relationship Id="rId4" Type="http://schemas.openxmlformats.org/officeDocument/2006/relationships/oleObject" Target="../embeddings/oleObject40.bin"/><Relationship Id="rId9" Type="http://schemas.openxmlformats.org/officeDocument/2006/relationships/oleObject" Target="../embeddings/oleObject41.bin"/><Relationship Id="rId14" Type="http://schemas.openxmlformats.org/officeDocument/2006/relationships/image" Target="../media/image56.wmf"/></Relationships>
</file>

<file path=ppt/slides/_rels/slide9.xml.rels><?xml version="1.0" encoding="UTF-8" standalone="yes"?>
<Relationships xmlns="http://schemas.openxmlformats.org/package/2006/relationships"><Relationship Id="rId8" Type="http://schemas.openxmlformats.org/officeDocument/2006/relationships/image" Target="../media/image67.wmf"/><Relationship Id="rId13" Type="http://schemas.openxmlformats.org/officeDocument/2006/relationships/oleObject" Target="../embeddings/oleObject51.bin"/><Relationship Id="rId3" Type="http://schemas.openxmlformats.org/officeDocument/2006/relationships/notesSlide" Target="../notesSlides/notesSlide9.xml"/><Relationship Id="rId7" Type="http://schemas.openxmlformats.org/officeDocument/2006/relationships/image" Target="../media/image62.wmf"/><Relationship Id="rId12" Type="http://schemas.openxmlformats.org/officeDocument/2006/relationships/image" Target="../media/image64.wmf"/><Relationship Id="rId2" Type="http://schemas.openxmlformats.org/officeDocument/2006/relationships/slideLayout" Target="../slideLayouts/slideLayout15.xml"/><Relationship Id="rId16" Type="http://schemas.openxmlformats.org/officeDocument/2006/relationships/image" Target="../media/image66.wmf"/><Relationship Id="rId1" Type="http://schemas.openxmlformats.org/officeDocument/2006/relationships/vmlDrawing" Target="../drawings/vmlDrawing6.vml"/><Relationship Id="rId6" Type="http://schemas.openxmlformats.org/officeDocument/2006/relationships/oleObject" Target="../embeddings/oleObject48.bin"/><Relationship Id="rId11" Type="http://schemas.openxmlformats.org/officeDocument/2006/relationships/oleObject" Target="../embeddings/oleObject50.bin"/><Relationship Id="rId5" Type="http://schemas.openxmlformats.org/officeDocument/2006/relationships/image" Target="../media/image61.wmf"/><Relationship Id="rId15" Type="http://schemas.openxmlformats.org/officeDocument/2006/relationships/oleObject" Target="../embeddings/oleObject52.bin"/><Relationship Id="rId10" Type="http://schemas.openxmlformats.org/officeDocument/2006/relationships/image" Target="../media/image63.wmf"/><Relationship Id="rId4" Type="http://schemas.openxmlformats.org/officeDocument/2006/relationships/oleObject" Target="../embeddings/oleObject47.bin"/><Relationship Id="rId9" Type="http://schemas.openxmlformats.org/officeDocument/2006/relationships/oleObject" Target="../embeddings/oleObject49.bin"/><Relationship Id="rId14" Type="http://schemas.openxmlformats.org/officeDocument/2006/relationships/image" Target="../media/image6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0B2B5-4683-EA47-85B4-5F8C42063374}"/>
              </a:ext>
            </a:extLst>
          </p:cNvPr>
          <p:cNvSpPr>
            <a:spLocks noGrp="1"/>
          </p:cNvSpPr>
          <p:nvPr>
            <p:ph type="title"/>
          </p:nvPr>
        </p:nvSpPr>
        <p:spPr>
          <a:xfrm>
            <a:off x="3296093" y="1207042"/>
            <a:ext cx="7913246" cy="2574186"/>
          </a:xfrm>
        </p:spPr>
        <p:txBody>
          <a:bodyPr/>
          <a:lstStyle/>
          <a:p>
            <a:r>
              <a:rPr lang="en-GB" dirty="0"/>
              <a:t>Sampling, Reconstruction, and Aliasing</a:t>
            </a:r>
            <a:br>
              <a:rPr lang="en-GB"/>
            </a:br>
            <a:r>
              <a:rPr lang="en-GB" sz="3600"/>
              <a:t>Review </a:t>
            </a:r>
            <a:r>
              <a:rPr lang="en-GB" sz="3600" dirty="0"/>
              <a:t>of Complex Exponentials and Fourier Analysis</a:t>
            </a:r>
            <a:endParaRPr lang="en-US" dirty="0"/>
          </a:p>
        </p:txBody>
      </p:sp>
    </p:spTree>
    <p:extLst>
      <p:ext uri="{BB962C8B-B14F-4D97-AF65-F5344CB8AC3E}">
        <p14:creationId xmlns:p14="http://schemas.microsoft.com/office/powerpoint/2010/main" val="2211890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Fourier Transform of a Constant</a:t>
            </a:r>
            <a:endParaRPr lang="en-US" dirty="0"/>
          </a:p>
        </p:txBody>
      </p:sp>
      <p:sp>
        <p:nvSpPr>
          <p:cNvPr id="4" name="TextBox 3">
            <a:extLst>
              <a:ext uri="{FF2B5EF4-FFF2-40B4-BE49-F238E27FC236}">
                <a16:creationId xmlns:a16="http://schemas.microsoft.com/office/drawing/2014/main" id="{F5B20F8D-8636-4AE2-9579-65974A3282DD}"/>
              </a:ext>
            </a:extLst>
          </p:cNvPr>
          <p:cNvSpPr txBox="1"/>
          <p:nvPr/>
        </p:nvSpPr>
        <p:spPr>
          <a:xfrm>
            <a:off x="440095" y="1006930"/>
            <a:ext cx="6365657" cy="369332"/>
          </a:xfrm>
          <a:prstGeom prst="rect">
            <a:avLst/>
          </a:prstGeom>
          <a:noFill/>
        </p:spPr>
        <p:txBody>
          <a:bodyPr wrap="none" rtlCol="0">
            <a:spAutoFit/>
          </a:bodyPr>
          <a:lstStyle/>
          <a:p>
            <a:r>
              <a:rPr lang="en-GB" b="0" dirty="0"/>
              <a:t>The inverse Fourier transform of a constant is equal to an impulse.</a:t>
            </a:r>
          </a:p>
        </p:txBody>
      </p:sp>
      <p:graphicFrame>
        <p:nvGraphicFramePr>
          <p:cNvPr id="5" name="Object 3">
            <a:extLst>
              <a:ext uri="{FF2B5EF4-FFF2-40B4-BE49-F238E27FC236}">
                <a16:creationId xmlns:a16="http://schemas.microsoft.com/office/drawing/2014/main" id="{950829BE-E996-4BEF-8B06-7DD464AE1614}"/>
              </a:ext>
            </a:extLst>
          </p:cNvPr>
          <p:cNvGraphicFramePr>
            <a:graphicFrameLocks noChangeAspect="1"/>
          </p:cNvGraphicFramePr>
          <p:nvPr>
            <p:extLst>
              <p:ext uri="{D42A27DB-BD31-4B8C-83A1-F6EECF244321}">
                <p14:modId xmlns:p14="http://schemas.microsoft.com/office/powerpoint/2010/main" val="3089935538"/>
              </p:ext>
            </p:extLst>
          </p:nvPr>
        </p:nvGraphicFramePr>
        <p:xfrm>
          <a:off x="4382957" y="1492472"/>
          <a:ext cx="3375007" cy="1006115"/>
        </p:xfrm>
        <a:graphic>
          <a:graphicData uri="http://schemas.openxmlformats.org/presentationml/2006/ole">
            <mc:AlternateContent xmlns:mc="http://schemas.openxmlformats.org/markup-compatibility/2006">
              <mc:Choice xmlns:v="urn:schemas-microsoft-com:vml" Requires="v">
                <p:oleObj spid="_x0000_s7170" name="Equation" r:id="rId4" imgW="1180588" imgH="469696" progId="Equation.3">
                  <p:embed/>
                </p:oleObj>
              </mc:Choice>
              <mc:Fallback>
                <p:oleObj name="Equation" r:id="rId4" imgW="1180588" imgH="469696" progId="Equation.3">
                  <p:embed/>
                  <p:pic>
                    <p:nvPicPr>
                      <p:cNvPr id="5" name="Object 3">
                        <a:extLst>
                          <a:ext uri="{FF2B5EF4-FFF2-40B4-BE49-F238E27FC236}">
                            <a16:creationId xmlns:a16="http://schemas.microsoft.com/office/drawing/2014/main" id="{950829BE-E996-4BEF-8B06-7DD464AE16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2957" y="1492472"/>
                        <a:ext cx="3375007" cy="100611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a:extLst>
              <a:ext uri="{FF2B5EF4-FFF2-40B4-BE49-F238E27FC236}">
                <a16:creationId xmlns:a16="http://schemas.microsoft.com/office/drawing/2014/main" id="{2F42CF83-CA2C-413A-930F-97DA4BCF19A3}"/>
              </a:ext>
            </a:extLst>
          </p:cNvPr>
          <p:cNvSpPr txBox="1"/>
          <p:nvPr/>
        </p:nvSpPr>
        <p:spPr>
          <a:xfrm>
            <a:off x="889865" y="2517440"/>
            <a:ext cx="3276752" cy="369332"/>
          </a:xfrm>
          <a:prstGeom prst="rect">
            <a:avLst/>
          </a:prstGeom>
          <a:noFill/>
        </p:spPr>
        <p:txBody>
          <a:bodyPr wrap="none" rtlCol="0">
            <a:spAutoFit/>
          </a:bodyPr>
          <a:lstStyle/>
          <a:p>
            <a:r>
              <a:rPr lang="en-GB" b="0" dirty="0"/>
              <a:t>Substitute         for   and    for    </a:t>
            </a:r>
          </a:p>
        </p:txBody>
      </p:sp>
      <p:graphicFrame>
        <p:nvGraphicFramePr>
          <p:cNvPr id="7" name="Object 6">
            <a:extLst>
              <a:ext uri="{FF2B5EF4-FFF2-40B4-BE49-F238E27FC236}">
                <a16:creationId xmlns:a16="http://schemas.microsoft.com/office/drawing/2014/main" id="{3F94C290-933C-4E51-94A9-5C1624679E44}"/>
              </a:ext>
            </a:extLst>
          </p:cNvPr>
          <p:cNvGraphicFramePr>
            <a:graphicFrameLocks noChangeAspect="1"/>
          </p:cNvGraphicFramePr>
          <p:nvPr>
            <p:extLst>
              <p:ext uri="{D42A27DB-BD31-4B8C-83A1-F6EECF244321}">
                <p14:modId xmlns:p14="http://schemas.microsoft.com/office/powerpoint/2010/main" val="3564959749"/>
              </p:ext>
            </p:extLst>
          </p:nvPr>
        </p:nvGraphicFramePr>
        <p:xfrm>
          <a:off x="1895989" y="2607490"/>
          <a:ext cx="597821" cy="234950"/>
        </p:xfrm>
        <a:graphic>
          <a:graphicData uri="http://schemas.openxmlformats.org/presentationml/2006/ole">
            <mc:AlternateContent xmlns:mc="http://schemas.openxmlformats.org/markup-compatibility/2006">
              <mc:Choice xmlns:v="urn:schemas-microsoft-com:vml" Requires="v">
                <p:oleObj spid="_x0000_s7171" name="Equation" r:id="rId6" imgW="266469" imgH="139579" progId="Equation.3">
                  <p:embed/>
                </p:oleObj>
              </mc:Choice>
              <mc:Fallback>
                <p:oleObj name="Equation" r:id="rId6" imgW="266469" imgH="139579" progId="Equation.3">
                  <p:embed/>
                  <p:pic>
                    <p:nvPicPr>
                      <p:cNvPr id="7" name="Object 6">
                        <a:extLst>
                          <a:ext uri="{FF2B5EF4-FFF2-40B4-BE49-F238E27FC236}">
                            <a16:creationId xmlns:a16="http://schemas.microsoft.com/office/drawing/2014/main" id="{3F94C290-933C-4E51-94A9-5C1624679E4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95989" y="2607490"/>
                        <a:ext cx="597821" cy="234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5">
            <a:extLst>
              <a:ext uri="{FF2B5EF4-FFF2-40B4-BE49-F238E27FC236}">
                <a16:creationId xmlns:a16="http://schemas.microsoft.com/office/drawing/2014/main" id="{314693D8-083C-4370-972D-6C79EB7083D9}"/>
              </a:ext>
            </a:extLst>
          </p:cNvPr>
          <p:cNvGraphicFramePr>
            <a:graphicFrameLocks noChangeAspect="1"/>
          </p:cNvGraphicFramePr>
          <p:nvPr>
            <p:extLst>
              <p:ext uri="{D42A27DB-BD31-4B8C-83A1-F6EECF244321}">
                <p14:modId xmlns:p14="http://schemas.microsoft.com/office/powerpoint/2010/main" val="3962451252"/>
              </p:ext>
            </p:extLst>
          </p:nvPr>
        </p:nvGraphicFramePr>
        <p:xfrm>
          <a:off x="2767705" y="2592373"/>
          <a:ext cx="198889" cy="257175"/>
        </p:xfrm>
        <a:graphic>
          <a:graphicData uri="http://schemas.openxmlformats.org/presentationml/2006/ole">
            <mc:AlternateContent xmlns:mc="http://schemas.openxmlformats.org/markup-compatibility/2006">
              <mc:Choice xmlns:v="urn:schemas-microsoft-com:vml" Requires="v">
                <p:oleObj spid="_x0000_s7172" name="Equation" r:id="rId8" imgW="88746" imgH="152136" progId="Equation.3">
                  <p:embed/>
                </p:oleObj>
              </mc:Choice>
              <mc:Fallback>
                <p:oleObj name="Equation" r:id="rId8" imgW="88746" imgH="152136" progId="Equation.3">
                  <p:embed/>
                  <p:pic>
                    <p:nvPicPr>
                      <p:cNvPr id="8" name="Object 5">
                        <a:extLst>
                          <a:ext uri="{FF2B5EF4-FFF2-40B4-BE49-F238E27FC236}">
                            <a16:creationId xmlns:a16="http://schemas.microsoft.com/office/drawing/2014/main" id="{314693D8-083C-4370-972D-6C79EB7083D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67705" y="2592373"/>
                        <a:ext cx="198889" cy="25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6">
            <a:extLst>
              <a:ext uri="{FF2B5EF4-FFF2-40B4-BE49-F238E27FC236}">
                <a16:creationId xmlns:a16="http://schemas.microsoft.com/office/drawing/2014/main" id="{897ACC64-3777-4594-8EE0-C02BFC4B0CBD}"/>
              </a:ext>
            </a:extLst>
          </p:cNvPr>
          <p:cNvGraphicFramePr>
            <a:graphicFrameLocks noChangeAspect="1"/>
          </p:cNvGraphicFramePr>
          <p:nvPr>
            <p:extLst>
              <p:ext uri="{D42A27DB-BD31-4B8C-83A1-F6EECF244321}">
                <p14:modId xmlns:p14="http://schemas.microsoft.com/office/powerpoint/2010/main" val="1791339092"/>
              </p:ext>
            </p:extLst>
          </p:nvPr>
        </p:nvGraphicFramePr>
        <p:xfrm>
          <a:off x="3320432" y="2587624"/>
          <a:ext cx="198889" cy="255588"/>
        </p:xfrm>
        <a:graphic>
          <a:graphicData uri="http://schemas.openxmlformats.org/presentationml/2006/ole">
            <mc:AlternateContent xmlns:mc="http://schemas.openxmlformats.org/markup-compatibility/2006">
              <mc:Choice xmlns:v="urn:schemas-microsoft-com:vml" Requires="v">
                <p:oleObj spid="_x0000_s7173" name="Equation" r:id="rId10" imgW="88746" imgH="152136" progId="Equation.3">
                  <p:embed/>
                </p:oleObj>
              </mc:Choice>
              <mc:Fallback>
                <p:oleObj name="Equation" r:id="rId10" imgW="88746" imgH="152136" progId="Equation.3">
                  <p:embed/>
                  <p:pic>
                    <p:nvPicPr>
                      <p:cNvPr id="9" name="Object 6">
                        <a:extLst>
                          <a:ext uri="{FF2B5EF4-FFF2-40B4-BE49-F238E27FC236}">
                            <a16:creationId xmlns:a16="http://schemas.microsoft.com/office/drawing/2014/main" id="{897ACC64-3777-4594-8EE0-C02BFC4B0CB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20432" y="2587624"/>
                        <a:ext cx="198889" cy="255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7">
            <a:extLst>
              <a:ext uri="{FF2B5EF4-FFF2-40B4-BE49-F238E27FC236}">
                <a16:creationId xmlns:a16="http://schemas.microsoft.com/office/drawing/2014/main" id="{0095EA8F-0EFD-4279-BB01-D5728CC39301}"/>
              </a:ext>
            </a:extLst>
          </p:cNvPr>
          <p:cNvGraphicFramePr>
            <a:graphicFrameLocks noChangeAspect="1"/>
          </p:cNvGraphicFramePr>
          <p:nvPr>
            <p:extLst>
              <p:ext uri="{D42A27DB-BD31-4B8C-83A1-F6EECF244321}">
                <p14:modId xmlns:p14="http://schemas.microsoft.com/office/powerpoint/2010/main" val="342826159"/>
              </p:ext>
            </p:extLst>
          </p:nvPr>
        </p:nvGraphicFramePr>
        <p:xfrm>
          <a:off x="3807115" y="2622339"/>
          <a:ext cx="340650" cy="234950"/>
        </p:xfrm>
        <a:graphic>
          <a:graphicData uri="http://schemas.openxmlformats.org/presentationml/2006/ole">
            <mc:AlternateContent xmlns:mc="http://schemas.openxmlformats.org/markup-compatibility/2006">
              <mc:Choice xmlns:v="urn:schemas-microsoft-com:vml" Requires="v">
                <p:oleObj spid="_x0000_s7174" name="Equation" r:id="rId12" imgW="152334" imgH="139639" progId="Equation.3">
                  <p:embed/>
                </p:oleObj>
              </mc:Choice>
              <mc:Fallback>
                <p:oleObj name="Equation" r:id="rId12" imgW="152334" imgH="139639" progId="Equation.3">
                  <p:embed/>
                  <p:pic>
                    <p:nvPicPr>
                      <p:cNvPr id="10" name="Object 7">
                        <a:extLst>
                          <a:ext uri="{FF2B5EF4-FFF2-40B4-BE49-F238E27FC236}">
                            <a16:creationId xmlns:a16="http://schemas.microsoft.com/office/drawing/2014/main" id="{0095EA8F-0EFD-4279-BB01-D5728CC3930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07115" y="2622339"/>
                        <a:ext cx="340650" cy="234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8">
            <a:extLst>
              <a:ext uri="{FF2B5EF4-FFF2-40B4-BE49-F238E27FC236}">
                <a16:creationId xmlns:a16="http://schemas.microsoft.com/office/drawing/2014/main" id="{234B9DCC-D700-484D-B928-BBB11B154D63}"/>
              </a:ext>
            </a:extLst>
          </p:cNvPr>
          <p:cNvGraphicFramePr>
            <a:graphicFrameLocks noChangeAspect="1"/>
          </p:cNvGraphicFramePr>
          <p:nvPr>
            <p:extLst>
              <p:ext uri="{D42A27DB-BD31-4B8C-83A1-F6EECF244321}">
                <p14:modId xmlns:p14="http://schemas.microsoft.com/office/powerpoint/2010/main" val="2016067842"/>
              </p:ext>
            </p:extLst>
          </p:nvPr>
        </p:nvGraphicFramePr>
        <p:xfrm>
          <a:off x="4120792" y="3125393"/>
          <a:ext cx="3814542" cy="1016847"/>
        </p:xfrm>
        <a:graphic>
          <a:graphicData uri="http://schemas.openxmlformats.org/presentationml/2006/ole">
            <mc:AlternateContent xmlns:mc="http://schemas.openxmlformats.org/markup-compatibility/2006">
              <mc:Choice xmlns:v="urn:schemas-microsoft-com:vml" Requires="v">
                <p:oleObj spid="_x0000_s7175" name="Equation" r:id="rId14" imgW="1320227" imgH="469696" progId="Equation.3">
                  <p:embed/>
                </p:oleObj>
              </mc:Choice>
              <mc:Fallback>
                <p:oleObj name="Equation" r:id="rId14" imgW="1320227" imgH="469696" progId="Equation.3">
                  <p:embed/>
                  <p:pic>
                    <p:nvPicPr>
                      <p:cNvPr id="11" name="Object 8">
                        <a:extLst>
                          <a:ext uri="{FF2B5EF4-FFF2-40B4-BE49-F238E27FC236}">
                            <a16:creationId xmlns:a16="http://schemas.microsoft.com/office/drawing/2014/main" id="{234B9DCC-D700-484D-B928-BBB11B154D6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20792" y="3125393"/>
                        <a:ext cx="3814542" cy="10168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a:extLst>
              <a:ext uri="{FF2B5EF4-FFF2-40B4-BE49-F238E27FC236}">
                <a16:creationId xmlns:a16="http://schemas.microsoft.com/office/drawing/2014/main" id="{1643F011-A6D7-4D8E-8D8E-5D48D68FA62A}"/>
              </a:ext>
            </a:extLst>
          </p:cNvPr>
          <p:cNvSpPr txBox="1"/>
          <p:nvPr/>
        </p:nvSpPr>
        <p:spPr>
          <a:xfrm>
            <a:off x="1404918" y="5956301"/>
            <a:ext cx="5012707" cy="369332"/>
          </a:xfrm>
          <a:prstGeom prst="rect">
            <a:avLst/>
          </a:prstGeom>
          <a:noFill/>
        </p:spPr>
        <p:txBody>
          <a:bodyPr wrap="none" rtlCol="0">
            <a:spAutoFit/>
          </a:bodyPr>
          <a:lstStyle/>
          <a:p>
            <a:r>
              <a:rPr lang="en-GB" b="0" dirty="0"/>
              <a:t>This is an example of the duality property of the FT.</a:t>
            </a:r>
          </a:p>
        </p:txBody>
      </p:sp>
      <p:pic>
        <p:nvPicPr>
          <p:cNvPr id="13" name="Picture 10">
            <a:extLst>
              <a:ext uri="{FF2B5EF4-FFF2-40B4-BE49-F238E27FC236}">
                <a16:creationId xmlns:a16="http://schemas.microsoft.com/office/drawing/2014/main" id="{E96C1F49-89A4-4D27-AE04-7B6B81AE323A}"/>
              </a:ext>
            </a:extLst>
          </p:cNvPr>
          <p:cNvPicPr>
            <a:picLocks noChangeAspect="1" noChangeArrowheads="1"/>
          </p:cNvPicPr>
          <p:nvPr/>
        </p:nvPicPr>
        <p:blipFill>
          <a:blip r:embed="rId16"/>
          <a:srcRect/>
          <a:stretch>
            <a:fillRect/>
          </a:stretch>
        </p:blipFill>
        <p:spPr bwMode="auto">
          <a:xfrm>
            <a:off x="2326215" y="4571999"/>
            <a:ext cx="2894469" cy="1143000"/>
          </a:xfrm>
          <a:prstGeom prst="rect">
            <a:avLst/>
          </a:prstGeom>
          <a:noFill/>
          <a:ln w="9525">
            <a:noFill/>
            <a:miter lim="800000"/>
            <a:headEnd/>
            <a:tailEnd/>
          </a:ln>
        </p:spPr>
      </p:pic>
      <p:pic>
        <p:nvPicPr>
          <p:cNvPr id="14" name="Picture 11">
            <a:extLst>
              <a:ext uri="{FF2B5EF4-FFF2-40B4-BE49-F238E27FC236}">
                <a16:creationId xmlns:a16="http://schemas.microsoft.com/office/drawing/2014/main" id="{80904C88-0D81-4F84-A63E-372CA4947341}"/>
              </a:ext>
            </a:extLst>
          </p:cNvPr>
          <p:cNvPicPr>
            <a:picLocks noChangeAspect="1" noChangeArrowheads="1"/>
          </p:cNvPicPr>
          <p:nvPr/>
        </p:nvPicPr>
        <p:blipFill>
          <a:blip r:embed="rId17"/>
          <a:srcRect/>
          <a:stretch>
            <a:fillRect/>
          </a:stretch>
        </p:blipFill>
        <p:spPr bwMode="auto">
          <a:xfrm>
            <a:off x="7691983" y="4561114"/>
            <a:ext cx="2894469" cy="1143000"/>
          </a:xfrm>
          <a:prstGeom prst="rect">
            <a:avLst/>
          </a:prstGeom>
          <a:noFill/>
          <a:ln w="9525">
            <a:noFill/>
            <a:miter lim="800000"/>
            <a:headEnd/>
            <a:tailEnd/>
          </a:ln>
        </p:spPr>
      </p:pic>
      <p:graphicFrame>
        <p:nvGraphicFramePr>
          <p:cNvPr id="15" name="Object 12">
            <a:extLst>
              <a:ext uri="{FF2B5EF4-FFF2-40B4-BE49-F238E27FC236}">
                <a16:creationId xmlns:a16="http://schemas.microsoft.com/office/drawing/2014/main" id="{565844CD-EC08-4A26-B6BD-C45ACC920474}"/>
              </a:ext>
            </a:extLst>
          </p:cNvPr>
          <p:cNvGraphicFramePr>
            <a:graphicFrameLocks noChangeAspect="1"/>
          </p:cNvGraphicFramePr>
          <p:nvPr>
            <p:extLst>
              <p:ext uri="{D42A27DB-BD31-4B8C-83A1-F6EECF244321}">
                <p14:modId xmlns:p14="http://schemas.microsoft.com/office/powerpoint/2010/main" val="677798006"/>
              </p:ext>
            </p:extLst>
          </p:nvPr>
        </p:nvGraphicFramePr>
        <p:xfrm>
          <a:off x="10586453" y="5132614"/>
          <a:ext cx="416821" cy="279400"/>
        </p:xfrm>
        <a:graphic>
          <a:graphicData uri="http://schemas.openxmlformats.org/presentationml/2006/ole">
            <mc:AlternateContent xmlns:mc="http://schemas.openxmlformats.org/markup-compatibility/2006">
              <mc:Choice xmlns:v="urn:schemas-microsoft-com:vml" Requires="v">
                <p:oleObj spid="_x0000_s7176" name="Equation" r:id="rId18" imgW="152334" imgH="139639" progId="Equation.3">
                  <p:embed/>
                </p:oleObj>
              </mc:Choice>
              <mc:Fallback>
                <p:oleObj name="Equation" r:id="rId18" imgW="152334" imgH="139639" progId="Equation.3">
                  <p:embed/>
                  <p:pic>
                    <p:nvPicPr>
                      <p:cNvPr id="15" name="Object 12">
                        <a:extLst>
                          <a:ext uri="{FF2B5EF4-FFF2-40B4-BE49-F238E27FC236}">
                            <a16:creationId xmlns:a16="http://schemas.microsoft.com/office/drawing/2014/main" id="{565844CD-EC08-4A26-B6BD-C45ACC920474}"/>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586453" y="5132614"/>
                        <a:ext cx="416821"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3">
            <a:extLst>
              <a:ext uri="{FF2B5EF4-FFF2-40B4-BE49-F238E27FC236}">
                <a16:creationId xmlns:a16="http://schemas.microsoft.com/office/drawing/2014/main" id="{4A8F0563-C356-41BE-B8A5-A4BF8B795635}"/>
              </a:ext>
            </a:extLst>
          </p:cNvPr>
          <p:cNvGraphicFramePr>
            <a:graphicFrameLocks noChangeAspect="1"/>
          </p:cNvGraphicFramePr>
          <p:nvPr>
            <p:extLst>
              <p:ext uri="{D42A27DB-BD31-4B8C-83A1-F6EECF244321}">
                <p14:modId xmlns:p14="http://schemas.microsoft.com/office/powerpoint/2010/main" val="2368699928"/>
              </p:ext>
            </p:extLst>
          </p:nvPr>
        </p:nvGraphicFramePr>
        <p:xfrm>
          <a:off x="9372716" y="4561114"/>
          <a:ext cx="1390106" cy="406400"/>
        </p:xfrm>
        <a:graphic>
          <a:graphicData uri="http://schemas.openxmlformats.org/presentationml/2006/ole">
            <mc:AlternateContent xmlns:mc="http://schemas.openxmlformats.org/markup-compatibility/2006">
              <mc:Choice xmlns:v="urn:schemas-microsoft-com:vml" Requires="v">
                <p:oleObj spid="_x0000_s7177" name="Equation" r:id="rId20" imgW="507960" imgH="203040" progId="Equation.3">
                  <p:embed/>
                </p:oleObj>
              </mc:Choice>
              <mc:Fallback>
                <p:oleObj name="Equation" r:id="rId20" imgW="507960" imgH="203040" progId="Equation.3">
                  <p:embed/>
                  <p:pic>
                    <p:nvPicPr>
                      <p:cNvPr id="16" name="Object 13">
                        <a:extLst>
                          <a:ext uri="{FF2B5EF4-FFF2-40B4-BE49-F238E27FC236}">
                            <a16:creationId xmlns:a16="http://schemas.microsoft.com/office/drawing/2014/main" id="{4A8F0563-C356-41BE-B8A5-A4BF8B795635}"/>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372716" y="4561114"/>
                        <a:ext cx="1390106"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4">
            <a:extLst>
              <a:ext uri="{FF2B5EF4-FFF2-40B4-BE49-F238E27FC236}">
                <a16:creationId xmlns:a16="http://schemas.microsoft.com/office/drawing/2014/main" id="{793B730D-86EA-4E31-93CE-091F3EA787FB}"/>
              </a:ext>
            </a:extLst>
          </p:cNvPr>
          <p:cNvGraphicFramePr>
            <a:graphicFrameLocks noChangeAspect="1"/>
          </p:cNvGraphicFramePr>
          <p:nvPr>
            <p:extLst>
              <p:ext uri="{D42A27DB-BD31-4B8C-83A1-F6EECF244321}">
                <p14:modId xmlns:p14="http://schemas.microsoft.com/office/powerpoint/2010/main" val="3032191901"/>
              </p:ext>
            </p:extLst>
          </p:nvPr>
        </p:nvGraphicFramePr>
        <p:xfrm>
          <a:off x="5220685" y="5132614"/>
          <a:ext cx="243321" cy="304800"/>
        </p:xfrm>
        <a:graphic>
          <a:graphicData uri="http://schemas.openxmlformats.org/presentationml/2006/ole">
            <mc:AlternateContent xmlns:mc="http://schemas.openxmlformats.org/markup-compatibility/2006">
              <mc:Choice xmlns:v="urn:schemas-microsoft-com:vml" Requires="v">
                <p:oleObj spid="_x0000_s7178" name="Equation" r:id="rId22" imgW="88746" imgH="152136" progId="Equation.3">
                  <p:embed/>
                </p:oleObj>
              </mc:Choice>
              <mc:Fallback>
                <p:oleObj name="Equation" r:id="rId22" imgW="88746" imgH="152136" progId="Equation.3">
                  <p:embed/>
                  <p:pic>
                    <p:nvPicPr>
                      <p:cNvPr id="17" name="Object 14">
                        <a:extLst>
                          <a:ext uri="{FF2B5EF4-FFF2-40B4-BE49-F238E27FC236}">
                            <a16:creationId xmlns:a16="http://schemas.microsoft.com/office/drawing/2014/main" id="{793B730D-86EA-4E31-93CE-091F3EA787FB}"/>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220685" y="5132614"/>
                        <a:ext cx="243321"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a:extLst>
              <a:ext uri="{FF2B5EF4-FFF2-40B4-BE49-F238E27FC236}">
                <a16:creationId xmlns:a16="http://schemas.microsoft.com/office/drawing/2014/main" id="{CFBAFCCD-086E-4B2E-A15B-A062FCEDC03F}"/>
              </a:ext>
            </a:extLst>
          </p:cNvPr>
          <p:cNvGraphicFramePr>
            <a:graphicFrameLocks noChangeAspect="1"/>
          </p:cNvGraphicFramePr>
          <p:nvPr/>
        </p:nvGraphicFramePr>
        <p:xfrm>
          <a:off x="3893329" y="4361958"/>
          <a:ext cx="788601" cy="342147"/>
        </p:xfrm>
        <a:graphic>
          <a:graphicData uri="http://schemas.openxmlformats.org/presentationml/2006/ole">
            <mc:AlternateContent xmlns:mc="http://schemas.openxmlformats.org/markup-compatibility/2006">
              <mc:Choice xmlns:v="urn:schemas-microsoft-com:vml" Requires="v">
                <p:oleObj spid="_x0000_s7179" name="Equation" r:id="rId24" imgW="88707" imgH="164742" progId="Equation.3">
                  <p:embed/>
                </p:oleObj>
              </mc:Choice>
              <mc:Fallback>
                <p:oleObj name="Equation" r:id="rId24" imgW="88707" imgH="164742" progId="Equation.3">
                  <p:embed/>
                  <p:pic>
                    <p:nvPicPr>
                      <p:cNvPr id="18" name="Object 17">
                        <a:extLst>
                          <a:ext uri="{FF2B5EF4-FFF2-40B4-BE49-F238E27FC236}">
                            <a16:creationId xmlns:a16="http://schemas.microsoft.com/office/drawing/2014/main" id="{CFBAFCCD-086E-4B2E-A15B-A062FCEDC03F}"/>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893329" y="4361958"/>
                        <a:ext cx="788601" cy="3421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extBox 18">
            <a:extLst>
              <a:ext uri="{FF2B5EF4-FFF2-40B4-BE49-F238E27FC236}">
                <a16:creationId xmlns:a16="http://schemas.microsoft.com/office/drawing/2014/main" id="{6379654C-EB58-4E6D-BD27-F9B0571CA417}"/>
              </a:ext>
            </a:extLst>
          </p:cNvPr>
          <p:cNvSpPr txBox="1"/>
          <p:nvPr/>
        </p:nvSpPr>
        <p:spPr>
          <a:xfrm>
            <a:off x="8043456" y="3440236"/>
            <a:ext cx="3296371" cy="646331"/>
          </a:xfrm>
          <a:prstGeom prst="rect">
            <a:avLst/>
          </a:prstGeom>
          <a:noFill/>
        </p:spPr>
        <p:txBody>
          <a:bodyPr wrap="none" rtlCol="0">
            <a:spAutoFit/>
          </a:bodyPr>
          <a:lstStyle/>
          <a:p>
            <a:r>
              <a:rPr lang="en-GB" b="0" dirty="0">
                <a:solidFill>
                  <a:schemeClr val="accent1"/>
                </a:solidFill>
              </a:rPr>
              <a:t>The Fourier transform of </a:t>
            </a:r>
            <a:r>
              <a:rPr lang="en-GB" dirty="0">
                <a:solidFill>
                  <a:schemeClr val="accent1"/>
                </a:solidFill>
              </a:rPr>
              <a:t> unity in</a:t>
            </a:r>
          </a:p>
          <a:p>
            <a:r>
              <a:rPr lang="en-GB" dirty="0">
                <a:solidFill>
                  <a:schemeClr val="accent1"/>
                </a:solidFill>
              </a:rPr>
              <a:t>t</a:t>
            </a:r>
            <a:r>
              <a:rPr lang="en-GB" b="0" dirty="0">
                <a:solidFill>
                  <a:schemeClr val="accent1"/>
                </a:solidFill>
              </a:rPr>
              <a:t>he time domain</a:t>
            </a:r>
          </a:p>
        </p:txBody>
      </p:sp>
      <p:sp>
        <p:nvSpPr>
          <p:cNvPr id="20" name="TextBox 19">
            <a:extLst>
              <a:ext uri="{FF2B5EF4-FFF2-40B4-BE49-F238E27FC236}">
                <a16:creationId xmlns:a16="http://schemas.microsoft.com/office/drawing/2014/main" id="{3C877D3E-6C34-4E8E-A2BC-1A869A5AE96A}"/>
              </a:ext>
            </a:extLst>
          </p:cNvPr>
          <p:cNvSpPr txBox="1"/>
          <p:nvPr/>
        </p:nvSpPr>
        <p:spPr>
          <a:xfrm>
            <a:off x="1662946" y="3301737"/>
            <a:ext cx="2276954" cy="646331"/>
          </a:xfrm>
          <a:prstGeom prst="rect">
            <a:avLst/>
          </a:prstGeom>
          <a:noFill/>
        </p:spPr>
        <p:txBody>
          <a:bodyPr wrap="square" rtlCol="0">
            <a:spAutoFit/>
          </a:bodyPr>
          <a:lstStyle/>
          <a:p>
            <a:pPr algn="ctr"/>
            <a:r>
              <a:rPr lang="en-GB" dirty="0">
                <a:solidFill>
                  <a:schemeClr val="accent1"/>
                </a:solidFill>
              </a:rPr>
              <a:t>A</a:t>
            </a:r>
            <a:r>
              <a:rPr lang="en-GB" b="0" dirty="0">
                <a:solidFill>
                  <a:schemeClr val="accent1"/>
                </a:solidFill>
              </a:rPr>
              <a:t>n impulse in the frequency domain</a:t>
            </a:r>
          </a:p>
        </p:txBody>
      </p:sp>
      <p:sp>
        <p:nvSpPr>
          <p:cNvPr id="21" name="Oval 20">
            <a:extLst>
              <a:ext uri="{FF2B5EF4-FFF2-40B4-BE49-F238E27FC236}">
                <a16:creationId xmlns:a16="http://schemas.microsoft.com/office/drawing/2014/main" id="{1BD56499-B209-4CB2-84BC-39B41A485201}"/>
              </a:ext>
            </a:extLst>
          </p:cNvPr>
          <p:cNvSpPr/>
          <p:nvPr/>
        </p:nvSpPr>
        <p:spPr>
          <a:xfrm>
            <a:off x="4075075" y="3222813"/>
            <a:ext cx="1278659" cy="841889"/>
          </a:xfrm>
          <a:prstGeom prst="ellipse">
            <a:avLst/>
          </a:prstGeom>
          <a:noFill/>
          <a:ln w="38100">
            <a:solidFill>
              <a:schemeClr val="accent1">
                <a:alpha val="64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216759AD-A7C2-4CF0-9C76-D3FC01248602}"/>
              </a:ext>
            </a:extLst>
          </p:cNvPr>
          <p:cNvSpPr/>
          <p:nvPr/>
        </p:nvSpPr>
        <p:spPr>
          <a:xfrm>
            <a:off x="6173757" y="3083692"/>
            <a:ext cx="1640050" cy="1130088"/>
          </a:xfrm>
          <a:prstGeom prst="ellipse">
            <a:avLst/>
          </a:prstGeom>
          <a:noFill/>
          <a:ln w="38100">
            <a:solidFill>
              <a:schemeClr val="accent1">
                <a:alpha val="66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0</a:t>
            </a:r>
            <a:endParaRPr lang="en-US" dirty="0"/>
          </a:p>
        </p:txBody>
      </p:sp>
    </p:spTree>
    <p:extLst>
      <p:ext uri="{BB962C8B-B14F-4D97-AF65-F5344CB8AC3E}">
        <p14:creationId xmlns:p14="http://schemas.microsoft.com/office/powerpoint/2010/main" val="2822063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Duality Property</a:t>
            </a:r>
            <a:endParaRPr lang="en-US" dirty="0"/>
          </a:p>
        </p:txBody>
      </p:sp>
      <p:graphicFrame>
        <p:nvGraphicFramePr>
          <p:cNvPr id="4" name="Object 3">
            <a:extLst>
              <a:ext uri="{FF2B5EF4-FFF2-40B4-BE49-F238E27FC236}">
                <a16:creationId xmlns:a16="http://schemas.microsoft.com/office/drawing/2014/main" id="{AD99EAD4-EB67-447A-9991-3AE77177D366}"/>
              </a:ext>
            </a:extLst>
          </p:cNvPr>
          <p:cNvGraphicFramePr>
            <a:graphicFrameLocks noChangeAspect="1"/>
          </p:cNvGraphicFramePr>
          <p:nvPr>
            <p:extLst>
              <p:ext uri="{D42A27DB-BD31-4B8C-83A1-F6EECF244321}">
                <p14:modId xmlns:p14="http://schemas.microsoft.com/office/powerpoint/2010/main" val="1050523780"/>
              </p:ext>
            </p:extLst>
          </p:nvPr>
        </p:nvGraphicFramePr>
        <p:xfrm>
          <a:off x="4364476" y="1661264"/>
          <a:ext cx="3429777" cy="460375"/>
        </p:xfrm>
        <a:graphic>
          <a:graphicData uri="http://schemas.openxmlformats.org/presentationml/2006/ole">
            <mc:AlternateContent xmlns:mc="http://schemas.openxmlformats.org/markup-compatibility/2006">
              <mc:Choice xmlns:v="urn:schemas-microsoft-com:vml" Requires="v">
                <p:oleObj spid="_x0000_s8194" name="Equation" r:id="rId4" imgW="1205977" imgH="215806" progId="Equation.3">
                  <p:embed/>
                </p:oleObj>
              </mc:Choice>
              <mc:Fallback>
                <p:oleObj name="Equation" r:id="rId4" imgW="1205977" imgH="215806" progId="Equation.3">
                  <p:embed/>
                  <p:pic>
                    <p:nvPicPr>
                      <p:cNvPr id="4" name="Object 3">
                        <a:extLst>
                          <a:ext uri="{FF2B5EF4-FFF2-40B4-BE49-F238E27FC236}">
                            <a16:creationId xmlns:a16="http://schemas.microsoft.com/office/drawing/2014/main" id="{AD99EAD4-EB67-447A-9991-3AE77177D3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4476" y="1661264"/>
                        <a:ext cx="3429777" cy="46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3">
            <a:extLst>
              <a:ext uri="{FF2B5EF4-FFF2-40B4-BE49-F238E27FC236}">
                <a16:creationId xmlns:a16="http://schemas.microsoft.com/office/drawing/2014/main" id="{EC65A945-9C37-40DD-A9A0-28D709ACDF7F}"/>
              </a:ext>
            </a:extLst>
          </p:cNvPr>
          <p:cNvGraphicFramePr>
            <a:graphicFrameLocks noChangeAspect="1"/>
          </p:cNvGraphicFramePr>
          <p:nvPr>
            <p:extLst>
              <p:ext uri="{D42A27DB-BD31-4B8C-83A1-F6EECF244321}">
                <p14:modId xmlns:p14="http://schemas.microsoft.com/office/powerpoint/2010/main" val="2263843290"/>
              </p:ext>
            </p:extLst>
          </p:nvPr>
        </p:nvGraphicFramePr>
        <p:xfrm>
          <a:off x="3759716" y="2717473"/>
          <a:ext cx="4764872" cy="839788"/>
        </p:xfrm>
        <a:graphic>
          <a:graphicData uri="http://schemas.openxmlformats.org/presentationml/2006/ole">
            <mc:AlternateContent xmlns:mc="http://schemas.openxmlformats.org/markup-compatibility/2006">
              <mc:Choice xmlns:v="urn:schemas-microsoft-com:vml" Requires="v">
                <p:oleObj spid="_x0000_s8195" name="Equation" r:id="rId6" imgW="1676160" imgH="393480" progId="Equation.3">
                  <p:embed/>
                </p:oleObj>
              </mc:Choice>
              <mc:Fallback>
                <p:oleObj name="Equation" r:id="rId6" imgW="1676160" imgH="393480" progId="Equation.3">
                  <p:embed/>
                  <p:pic>
                    <p:nvPicPr>
                      <p:cNvPr id="5" name="Object 3">
                        <a:extLst>
                          <a:ext uri="{FF2B5EF4-FFF2-40B4-BE49-F238E27FC236}">
                            <a16:creationId xmlns:a16="http://schemas.microsoft.com/office/drawing/2014/main" id="{EC65A945-9C37-40DD-A9A0-28D709ACDF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59716" y="2717473"/>
                        <a:ext cx="4764872" cy="839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51927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Fourier Transform of a Rectangular Pulse</a:t>
            </a:r>
            <a:endParaRPr lang="en-US" dirty="0"/>
          </a:p>
        </p:txBody>
      </p:sp>
      <p:graphicFrame>
        <p:nvGraphicFramePr>
          <p:cNvPr id="4" name="Object 3">
            <a:extLst>
              <a:ext uri="{FF2B5EF4-FFF2-40B4-BE49-F238E27FC236}">
                <a16:creationId xmlns:a16="http://schemas.microsoft.com/office/drawing/2014/main" id="{2998FC5B-7CAD-4120-93E8-CDD7B3AB6A41}"/>
              </a:ext>
            </a:extLst>
          </p:cNvPr>
          <p:cNvGraphicFramePr>
            <a:graphicFrameLocks noChangeAspect="1"/>
          </p:cNvGraphicFramePr>
          <p:nvPr>
            <p:extLst>
              <p:ext uri="{D42A27DB-BD31-4B8C-83A1-F6EECF244321}">
                <p14:modId xmlns:p14="http://schemas.microsoft.com/office/powerpoint/2010/main" val="1402999241"/>
              </p:ext>
            </p:extLst>
          </p:nvPr>
        </p:nvGraphicFramePr>
        <p:xfrm>
          <a:off x="1271483" y="1338838"/>
          <a:ext cx="2414213" cy="1290859"/>
        </p:xfrm>
        <a:graphic>
          <a:graphicData uri="http://schemas.openxmlformats.org/presentationml/2006/ole">
            <mc:AlternateContent xmlns:mc="http://schemas.openxmlformats.org/markup-compatibility/2006">
              <mc:Choice xmlns:v="urn:schemas-microsoft-com:vml" Requires="v">
                <p:oleObj spid="_x0000_s9218" name="Equation" r:id="rId4" imgW="1104900" imgH="787400" progId="Equation.3">
                  <p:embed/>
                </p:oleObj>
              </mc:Choice>
              <mc:Fallback>
                <p:oleObj name="Equation" r:id="rId4" imgW="1104900" imgH="787400" progId="Equation.3">
                  <p:embed/>
                  <p:pic>
                    <p:nvPicPr>
                      <p:cNvPr id="4" name="Object 3">
                        <a:extLst>
                          <a:ext uri="{FF2B5EF4-FFF2-40B4-BE49-F238E27FC236}">
                            <a16:creationId xmlns:a16="http://schemas.microsoft.com/office/drawing/2014/main" id="{2998FC5B-7CAD-4120-93E8-CDD7B3AB6A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1483" y="1338838"/>
                        <a:ext cx="2414213" cy="12908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3">
            <a:extLst>
              <a:ext uri="{FF2B5EF4-FFF2-40B4-BE49-F238E27FC236}">
                <a16:creationId xmlns:a16="http://schemas.microsoft.com/office/drawing/2014/main" id="{75299E08-0480-489D-B42B-1302DCE37D57}"/>
              </a:ext>
            </a:extLst>
          </p:cNvPr>
          <p:cNvGraphicFramePr>
            <a:graphicFrameLocks noChangeAspect="1"/>
          </p:cNvGraphicFramePr>
          <p:nvPr>
            <p:extLst>
              <p:ext uri="{D42A27DB-BD31-4B8C-83A1-F6EECF244321}">
                <p14:modId xmlns:p14="http://schemas.microsoft.com/office/powerpoint/2010/main" val="2571304839"/>
              </p:ext>
            </p:extLst>
          </p:nvPr>
        </p:nvGraphicFramePr>
        <p:xfrm>
          <a:off x="1750709" y="2972755"/>
          <a:ext cx="8635028" cy="1380170"/>
        </p:xfrm>
        <a:graphic>
          <a:graphicData uri="http://schemas.openxmlformats.org/presentationml/2006/ole">
            <mc:AlternateContent xmlns:mc="http://schemas.openxmlformats.org/markup-compatibility/2006">
              <mc:Choice xmlns:v="urn:schemas-microsoft-com:vml" Requires="v">
                <p:oleObj spid="_x0000_s9219" name="Equation" r:id="rId6" imgW="3936960" imgH="838080" progId="Equation.3">
                  <p:embed/>
                </p:oleObj>
              </mc:Choice>
              <mc:Fallback>
                <p:oleObj name="Equation" r:id="rId6" imgW="3936960" imgH="838080" progId="Equation.3">
                  <p:embed/>
                  <p:pic>
                    <p:nvPicPr>
                      <p:cNvPr id="5" name="Object 3">
                        <a:extLst>
                          <a:ext uri="{FF2B5EF4-FFF2-40B4-BE49-F238E27FC236}">
                            <a16:creationId xmlns:a16="http://schemas.microsoft.com/office/drawing/2014/main" id="{75299E08-0480-489D-B42B-1302DCE37D5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0709" y="2972755"/>
                        <a:ext cx="8635028" cy="13801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 name="Group 5">
            <a:extLst>
              <a:ext uri="{FF2B5EF4-FFF2-40B4-BE49-F238E27FC236}">
                <a16:creationId xmlns:a16="http://schemas.microsoft.com/office/drawing/2014/main" id="{C296D53B-3384-40FA-B9A1-A4D72B564CF0}"/>
              </a:ext>
            </a:extLst>
          </p:cNvPr>
          <p:cNvGrpSpPr/>
          <p:nvPr/>
        </p:nvGrpSpPr>
        <p:grpSpPr>
          <a:xfrm>
            <a:off x="4460294" y="993901"/>
            <a:ext cx="3557305" cy="1728662"/>
            <a:chOff x="4460875" y="993901"/>
            <a:chExt cx="3557768" cy="1728662"/>
          </a:xfrm>
        </p:grpSpPr>
        <p:grpSp>
          <p:nvGrpSpPr>
            <p:cNvPr id="7" name="Group 6">
              <a:extLst>
                <a:ext uri="{FF2B5EF4-FFF2-40B4-BE49-F238E27FC236}">
                  <a16:creationId xmlns:a16="http://schemas.microsoft.com/office/drawing/2014/main" id="{859F44C5-1FD7-4F85-9B96-6D7CA7A2EFEF}"/>
                </a:ext>
              </a:extLst>
            </p:cNvPr>
            <p:cNvGrpSpPr/>
            <p:nvPr/>
          </p:nvGrpSpPr>
          <p:grpSpPr>
            <a:xfrm>
              <a:off x="4460875" y="1273976"/>
              <a:ext cx="3557768" cy="1448587"/>
              <a:chOff x="4946650" y="1347794"/>
              <a:chExt cx="3557768" cy="1448587"/>
            </a:xfrm>
          </p:grpSpPr>
          <p:graphicFrame>
            <p:nvGraphicFramePr>
              <p:cNvPr id="9" name="Object 7">
                <a:extLst>
                  <a:ext uri="{FF2B5EF4-FFF2-40B4-BE49-F238E27FC236}">
                    <a16:creationId xmlns:a16="http://schemas.microsoft.com/office/drawing/2014/main" id="{51959060-2B1A-4870-B9C6-F3CA48F0348A}"/>
                  </a:ext>
                </a:extLst>
              </p:cNvPr>
              <p:cNvGraphicFramePr>
                <a:graphicFrameLocks noChangeAspect="1"/>
              </p:cNvGraphicFramePr>
              <p:nvPr>
                <p:extLst>
                  <p:ext uri="{D42A27DB-BD31-4B8C-83A1-F6EECF244321}">
                    <p14:modId xmlns:p14="http://schemas.microsoft.com/office/powerpoint/2010/main" val="179158586"/>
                  </p:ext>
                </p:extLst>
              </p:nvPr>
            </p:nvGraphicFramePr>
            <p:xfrm>
              <a:off x="8307620" y="2106612"/>
              <a:ext cx="196798" cy="255588"/>
            </p:xfrm>
            <a:graphic>
              <a:graphicData uri="http://schemas.openxmlformats.org/presentationml/2006/ole">
                <mc:AlternateContent xmlns:mc="http://schemas.openxmlformats.org/markup-compatibility/2006">
                  <mc:Choice xmlns:v="urn:schemas-microsoft-com:vml" Requires="v">
                    <p:oleObj spid="_x0000_s9220" name="Equation" r:id="rId8" imgW="88746" imgH="152136" progId="Equation.3">
                      <p:embed/>
                    </p:oleObj>
                  </mc:Choice>
                  <mc:Fallback>
                    <p:oleObj name="Equation" r:id="rId8" imgW="88746" imgH="152136" progId="Equation.3">
                      <p:embed/>
                      <p:pic>
                        <p:nvPicPr>
                          <p:cNvPr id="9" name="Object 7">
                            <a:extLst>
                              <a:ext uri="{FF2B5EF4-FFF2-40B4-BE49-F238E27FC236}">
                                <a16:creationId xmlns:a16="http://schemas.microsoft.com/office/drawing/2014/main" id="{51959060-2B1A-4870-B9C6-F3CA48F0348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07620" y="2106612"/>
                            <a:ext cx="196798" cy="255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10">
                <a:extLst>
                  <a:ext uri="{FF2B5EF4-FFF2-40B4-BE49-F238E27FC236}">
                    <a16:creationId xmlns:a16="http://schemas.microsoft.com/office/drawing/2014/main" id="{9306A0E7-9A35-49EE-A04E-2BB28169A8A1}"/>
                  </a:ext>
                </a:extLst>
              </p:cNvPr>
              <p:cNvGraphicFramePr>
                <a:graphicFrameLocks noChangeAspect="1"/>
              </p:cNvGraphicFramePr>
              <p:nvPr>
                <p:extLst>
                  <p:ext uri="{D42A27DB-BD31-4B8C-83A1-F6EECF244321}">
                    <p14:modId xmlns:p14="http://schemas.microsoft.com/office/powerpoint/2010/main" val="3553333799"/>
                  </p:ext>
                </p:extLst>
              </p:nvPr>
            </p:nvGraphicFramePr>
            <p:xfrm>
              <a:off x="6405467" y="1347794"/>
              <a:ext cx="207379" cy="279400"/>
            </p:xfrm>
            <a:graphic>
              <a:graphicData uri="http://schemas.openxmlformats.org/presentationml/2006/ole">
                <mc:AlternateContent xmlns:mc="http://schemas.openxmlformats.org/markup-compatibility/2006">
                  <mc:Choice xmlns:v="urn:schemas-microsoft-com:vml" Requires="v">
                    <p:oleObj spid="_x0000_s9221" name="Equation" r:id="rId10" imgW="88707" imgH="164742" progId="Equation.3">
                      <p:embed/>
                    </p:oleObj>
                  </mc:Choice>
                  <mc:Fallback>
                    <p:oleObj name="Equation" r:id="rId10" imgW="88707" imgH="164742" progId="Equation.3">
                      <p:embed/>
                      <p:pic>
                        <p:nvPicPr>
                          <p:cNvPr id="10" name="Object 10">
                            <a:extLst>
                              <a:ext uri="{FF2B5EF4-FFF2-40B4-BE49-F238E27FC236}">
                                <a16:creationId xmlns:a16="http://schemas.microsoft.com/office/drawing/2014/main" id="{9306A0E7-9A35-49EE-A04E-2BB28169A8A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05467" y="1347794"/>
                            <a:ext cx="207379"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1">
                <a:extLst>
                  <a:ext uri="{FF2B5EF4-FFF2-40B4-BE49-F238E27FC236}">
                    <a16:creationId xmlns:a16="http://schemas.microsoft.com/office/drawing/2014/main" id="{165759DD-EB70-4A2D-A96E-224968428400}"/>
                  </a:ext>
                </a:extLst>
              </p:cNvPr>
              <p:cNvGraphicFramePr>
                <a:graphicFrameLocks noChangeAspect="1"/>
              </p:cNvGraphicFramePr>
              <p:nvPr>
                <p:extLst>
                  <p:ext uri="{D42A27DB-BD31-4B8C-83A1-F6EECF244321}">
                    <p14:modId xmlns:p14="http://schemas.microsoft.com/office/powerpoint/2010/main" val="749459366"/>
                  </p:ext>
                </p:extLst>
              </p:nvPr>
            </p:nvGraphicFramePr>
            <p:xfrm>
              <a:off x="5509761" y="2247894"/>
              <a:ext cx="461919" cy="522287"/>
            </p:xfrm>
            <a:graphic>
              <a:graphicData uri="http://schemas.openxmlformats.org/presentationml/2006/ole">
                <mc:AlternateContent xmlns:mc="http://schemas.openxmlformats.org/markup-compatibility/2006">
                  <mc:Choice xmlns:v="urn:schemas-microsoft-com:vml" Requires="v">
                    <p:oleObj spid="_x0000_s9222" name="Equation" r:id="rId12" imgW="253890" imgH="393529" progId="Equation.3">
                      <p:embed/>
                    </p:oleObj>
                  </mc:Choice>
                  <mc:Fallback>
                    <p:oleObj name="Equation" r:id="rId12" imgW="253890" imgH="393529" progId="Equation.3">
                      <p:embed/>
                      <p:pic>
                        <p:nvPicPr>
                          <p:cNvPr id="11" name="Object 11">
                            <a:extLst>
                              <a:ext uri="{FF2B5EF4-FFF2-40B4-BE49-F238E27FC236}">
                                <a16:creationId xmlns:a16="http://schemas.microsoft.com/office/drawing/2014/main" id="{165759DD-EB70-4A2D-A96E-22496842840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09761" y="2247894"/>
                            <a:ext cx="461919" cy="522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2">
                <a:extLst>
                  <a:ext uri="{FF2B5EF4-FFF2-40B4-BE49-F238E27FC236}">
                    <a16:creationId xmlns:a16="http://schemas.microsoft.com/office/drawing/2014/main" id="{E3631120-7776-4AF9-B31A-3D1372B55729}"/>
                  </a:ext>
                </a:extLst>
              </p:cNvPr>
              <p:cNvGraphicFramePr>
                <a:graphicFrameLocks noChangeAspect="1"/>
              </p:cNvGraphicFramePr>
              <p:nvPr>
                <p:extLst>
                  <p:ext uri="{D42A27DB-BD31-4B8C-83A1-F6EECF244321}">
                    <p14:modId xmlns:p14="http://schemas.microsoft.com/office/powerpoint/2010/main" val="749431670"/>
                  </p:ext>
                </p:extLst>
              </p:nvPr>
            </p:nvGraphicFramePr>
            <p:xfrm>
              <a:off x="7212909" y="2232025"/>
              <a:ext cx="299834" cy="564356"/>
            </p:xfrm>
            <a:graphic>
              <a:graphicData uri="http://schemas.openxmlformats.org/presentationml/2006/ole">
                <mc:AlternateContent xmlns:mc="http://schemas.openxmlformats.org/markup-compatibility/2006">
                  <mc:Choice xmlns:v="urn:schemas-microsoft-com:vml" Requires="v">
                    <p:oleObj spid="_x0000_s9223" name="Equation" r:id="rId14" imgW="152334" imgH="393529" progId="Equation.3">
                      <p:embed/>
                    </p:oleObj>
                  </mc:Choice>
                  <mc:Fallback>
                    <p:oleObj name="Equation" r:id="rId14" imgW="152334" imgH="393529" progId="Equation.3">
                      <p:embed/>
                      <p:pic>
                        <p:nvPicPr>
                          <p:cNvPr id="12" name="Object 12">
                            <a:extLst>
                              <a:ext uri="{FF2B5EF4-FFF2-40B4-BE49-F238E27FC236}">
                                <a16:creationId xmlns:a16="http://schemas.microsoft.com/office/drawing/2014/main" id="{E3631120-7776-4AF9-B31A-3D1372B5572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12909" y="2232025"/>
                            <a:ext cx="299834" cy="564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3" name="Group 214">
                <a:extLst>
                  <a:ext uri="{FF2B5EF4-FFF2-40B4-BE49-F238E27FC236}">
                    <a16:creationId xmlns:a16="http://schemas.microsoft.com/office/drawing/2014/main" id="{CDA16F70-8D28-4250-A214-C1EBC0C87782}"/>
                  </a:ext>
                </a:extLst>
              </p:cNvPr>
              <p:cNvGrpSpPr>
                <a:grpSpLocks noChangeAspect="1"/>
              </p:cNvGrpSpPr>
              <p:nvPr/>
            </p:nvGrpSpPr>
            <p:grpSpPr bwMode="auto">
              <a:xfrm>
                <a:off x="4946650" y="1425575"/>
                <a:ext cx="3282950" cy="1296988"/>
                <a:chOff x="3116" y="898"/>
                <a:chExt cx="2068" cy="817"/>
              </a:xfrm>
            </p:grpSpPr>
            <p:sp>
              <p:nvSpPr>
                <p:cNvPr id="15" name="AutoShape 213">
                  <a:extLst>
                    <a:ext uri="{FF2B5EF4-FFF2-40B4-BE49-F238E27FC236}">
                      <a16:creationId xmlns:a16="http://schemas.microsoft.com/office/drawing/2014/main" id="{0F8C90B4-6928-4D57-9369-7FAB971D3A10}"/>
                    </a:ext>
                  </a:extLst>
                </p:cNvPr>
                <p:cNvSpPr>
                  <a:spLocks noChangeAspect="1" noChangeArrowheads="1" noTextEdit="1"/>
                </p:cNvSpPr>
                <p:nvPr/>
              </p:nvSpPr>
              <p:spPr bwMode="auto">
                <a:xfrm>
                  <a:off x="3116" y="898"/>
                  <a:ext cx="2068" cy="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Line 215">
                  <a:extLst>
                    <a:ext uri="{FF2B5EF4-FFF2-40B4-BE49-F238E27FC236}">
                      <a16:creationId xmlns:a16="http://schemas.microsoft.com/office/drawing/2014/main" id="{5FEB38DB-BA8E-4BD4-83B9-EF7E1E52AE6B}"/>
                    </a:ext>
                  </a:extLst>
                </p:cNvPr>
                <p:cNvSpPr>
                  <a:spLocks noChangeShapeType="1"/>
                </p:cNvSpPr>
                <p:nvPr/>
              </p:nvSpPr>
              <p:spPr bwMode="auto">
                <a:xfrm flipH="1">
                  <a:off x="3116" y="1406"/>
                  <a:ext cx="2056" cy="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 name="Line 216">
                  <a:extLst>
                    <a:ext uri="{FF2B5EF4-FFF2-40B4-BE49-F238E27FC236}">
                      <a16:creationId xmlns:a16="http://schemas.microsoft.com/office/drawing/2014/main" id="{B42926ED-E6D0-410C-9F2A-22C819FA08EE}"/>
                    </a:ext>
                  </a:extLst>
                </p:cNvPr>
                <p:cNvSpPr>
                  <a:spLocks noChangeShapeType="1"/>
                </p:cNvSpPr>
                <p:nvPr/>
              </p:nvSpPr>
              <p:spPr bwMode="auto">
                <a:xfrm>
                  <a:off x="4144" y="898"/>
                  <a:ext cx="0" cy="59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 name="Line 217">
                  <a:extLst>
                    <a:ext uri="{FF2B5EF4-FFF2-40B4-BE49-F238E27FC236}">
                      <a16:creationId xmlns:a16="http://schemas.microsoft.com/office/drawing/2014/main" id="{E7386D66-1584-4EFE-8191-873806D5085E}"/>
                    </a:ext>
                  </a:extLst>
                </p:cNvPr>
                <p:cNvSpPr>
                  <a:spLocks noChangeShapeType="1"/>
                </p:cNvSpPr>
                <p:nvPr/>
              </p:nvSpPr>
              <p:spPr bwMode="auto">
                <a:xfrm flipH="1">
                  <a:off x="3669" y="1064"/>
                  <a:ext cx="945" cy="0"/>
                </a:xfrm>
                <a:prstGeom prst="line">
                  <a:avLst/>
                </a:prstGeom>
                <a:noFill/>
                <a:ln w="444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 name="Line 219">
                  <a:extLst>
                    <a:ext uri="{FF2B5EF4-FFF2-40B4-BE49-F238E27FC236}">
                      <a16:creationId xmlns:a16="http://schemas.microsoft.com/office/drawing/2014/main" id="{200AFAE9-EED4-4A2E-B8A4-1C94EF67A266}"/>
                    </a:ext>
                  </a:extLst>
                </p:cNvPr>
                <p:cNvSpPr>
                  <a:spLocks noChangeShapeType="1"/>
                </p:cNvSpPr>
                <p:nvPr/>
              </p:nvSpPr>
              <p:spPr bwMode="auto">
                <a:xfrm>
                  <a:off x="4601" y="1052"/>
                  <a:ext cx="0" cy="354"/>
                </a:xfrm>
                <a:prstGeom prst="line">
                  <a:avLst/>
                </a:prstGeom>
                <a:noFill/>
                <a:ln w="444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 name="Line 220">
                  <a:extLst>
                    <a:ext uri="{FF2B5EF4-FFF2-40B4-BE49-F238E27FC236}">
                      <a16:creationId xmlns:a16="http://schemas.microsoft.com/office/drawing/2014/main" id="{C74655AD-BFA2-44F2-931B-CE70DEC04153}"/>
                    </a:ext>
                  </a:extLst>
                </p:cNvPr>
                <p:cNvSpPr>
                  <a:spLocks noChangeShapeType="1"/>
                </p:cNvSpPr>
                <p:nvPr/>
              </p:nvSpPr>
              <p:spPr bwMode="auto">
                <a:xfrm flipH="1">
                  <a:off x="4591" y="1406"/>
                  <a:ext cx="581" cy="0"/>
                </a:xfrm>
                <a:prstGeom prst="line">
                  <a:avLst/>
                </a:prstGeom>
                <a:noFill/>
                <a:ln w="444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 name="Line 221">
                  <a:extLst>
                    <a:ext uri="{FF2B5EF4-FFF2-40B4-BE49-F238E27FC236}">
                      <a16:creationId xmlns:a16="http://schemas.microsoft.com/office/drawing/2014/main" id="{868AFD39-02E8-4DC9-A47D-41896CA9C8F3}"/>
                    </a:ext>
                  </a:extLst>
                </p:cNvPr>
                <p:cNvSpPr>
                  <a:spLocks noChangeShapeType="1"/>
                </p:cNvSpPr>
                <p:nvPr/>
              </p:nvSpPr>
              <p:spPr bwMode="auto">
                <a:xfrm>
                  <a:off x="3672" y="1052"/>
                  <a:ext cx="0" cy="354"/>
                </a:xfrm>
                <a:prstGeom prst="line">
                  <a:avLst/>
                </a:prstGeom>
                <a:noFill/>
                <a:ln w="444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 name="Line 222">
                  <a:extLst>
                    <a:ext uri="{FF2B5EF4-FFF2-40B4-BE49-F238E27FC236}">
                      <a16:creationId xmlns:a16="http://schemas.microsoft.com/office/drawing/2014/main" id="{2B3D2D15-6DF7-4E1F-A85F-135C6499D268}"/>
                    </a:ext>
                  </a:extLst>
                </p:cNvPr>
                <p:cNvSpPr>
                  <a:spLocks noChangeShapeType="1"/>
                </p:cNvSpPr>
                <p:nvPr/>
              </p:nvSpPr>
              <p:spPr bwMode="auto">
                <a:xfrm flipH="1">
                  <a:off x="3116" y="1406"/>
                  <a:ext cx="567" cy="0"/>
                </a:xfrm>
                <a:prstGeom prst="line">
                  <a:avLst/>
                </a:prstGeom>
                <a:noFill/>
                <a:ln w="444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aphicFrame>
            <p:nvGraphicFramePr>
              <p:cNvPr id="14" name="Object 13">
                <a:extLst>
                  <a:ext uri="{FF2B5EF4-FFF2-40B4-BE49-F238E27FC236}">
                    <a16:creationId xmlns:a16="http://schemas.microsoft.com/office/drawing/2014/main" id="{80F52615-3C0E-47AF-9760-CC3940570B2F}"/>
                  </a:ext>
                </a:extLst>
              </p:cNvPr>
              <p:cNvGraphicFramePr>
                <a:graphicFrameLocks noChangeAspect="1"/>
              </p:cNvGraphicFramePr>
              <p:nvPr>
                <p:extLst>
                  <p:ext uri="{D42A27DB-BD31-4B8C-83A1-F6EECF244321}">
                    <p14:modId xmlns:p14="http://schemas.microsoft.com/office/powerpoint/2010/main" val="903261585"/>
                  </p:ext>
                </p:extLst>
              </p:nvPr>
            </p:nvGraphicFramePr>
            <p:xfrm>
              <a:off x="6330950" y="2211387"/>
              <a:ext cx="296862" cy="301625"/>
            </p:xfrm>
            <a:graphic>
              <a:graphicData uri="http://schemas.openxmlformats.org/presentationml/2006/ole">
                <mc:AlternateContent xmlns:mc="http://schemas.openxmlformats.org/markup-compatibility/2006">
                  <mc:Choice xmlns:v="urn:schemas-microsoft-com:vml" Requires="v">
                    <p:oleObj spid="_x0000_s9224" name="Equation" r:id="rId16" imgW="126720" imgH="177480" progId="Equation.3">
                      <p:embed/>
                    </p:oleObj>
                  </mc:Choice>
                  <mc:Fallback>
                    <p:oleObj name="Equation" r:id="rId16" imgW="126720" imgH="177480" progId="Equation.3">
                      <p:embed/>
                      <p:pic>
                        <p:nvPicPr>
                          <p:cNvPr id="14" name="Object 13">
                            <a:extLst>
                              <a:ext uri="{FF2B5EF4-FFF2-40B4-BE49-F238E27FC236}">
                                <a16:creationId xmlns:a16="http://schemas.microsoft.com/office/drawing/2014/main" id="{80F52615-3C0E-47AF-9760-CC3940570B2F}"/>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30950" y="2211387"/>
                            <a:ext cx="296862" cy="301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8" name="Object 7">
              <a:extLst>
                <a:ext uri="{FF2B5EF4-FFF2-40B4-BE49-F238E27FC236}">
                  <a16:creationId xmlns:a16="http://schemas.microsoft.com/office/drawing/2014/main" id="{543234E8-DA11-479E-9FF0-C505BEE8FA07}"/>
                </a:ext>
              </a:extLst>
            </p:cNvPr>
            <p:cNvGraphicFramePr>
              <a:graphicFrameLocks noChangeAspect="1"/>
            </p:cNvGraphicFramePr>
            <p:nvPr>
              <p:extLst>
                <p:ext uri="{D42A27DB-BD31-4B8C-83A1-F6EECF244321}">
                  <p14:modId xmlns:p14="http://schemas.microsoft.com/office/powerpoint/2010/main" val="3927293841"/>
                </p:ext>
              </p:extLst>
            </p:nvPr>
          </p:nvGraphicFramePr>
          <p:xfrm>
            <a:off x="6144275" y="993901"/>
            <a:ext cx="492052" cy="357856"/>
          </p:xfrm>
          <a:graphic>
            <a:graphicData uri="http://schemas.openxmlformats.org/presentationml/2006/ole">
              <mc:AlternateContent xmlns:mc="http://schemas.openxmlformats.org/markup-compatibility/2006">
                <mc:Choice xmlns:v="urn:schemas-microsoft-com:vml" Requires="v">
                  <p:oleObj spid="_x0000_s9225" name="Equation" r:id="rId18" imgW="279360" imgH="203040" progId="Equation.3">
                    <p:embed/>
                  </p:oleObj>
                </mc:Choice>
                <mc:Fallback>
                  <p:oleObj name="Equation" r:id="rId18" imgW="279360" imgH="203040" progId="Equation.3">
                    <p:embed/>
                    <p:pic>
                      <p:nvPicPr>
                        <p:cNvPr id="8" name="Object 7">
                          <a:extLst>
                            <a:ext uri="{FF2B5EF4-FFF2-40B4-BE49-F238E27FC236}">
                              <a16:creationId xmlns:a16="http://schemas.microsoft.com/office/drawing/2014/main" id="{543234E8-DA11-479E-9FF0-C505BEE8FA0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144275" y="993901"/>
                          <a:ext cx="492052" cy="3578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3" name="Group 22">
            <a:extLst>
              <a:ext uri="{FF2B5EF4-FFF2-40B4-BE49-F238E27FC236}">
                <a16:creationId xmlns:a16="http://schemas.microsoft.com/office/drawing/2014/main" id="{1F2C3656-967A-4BAA-B5A9-BB0FBE2D5732}"/>
              </a:ext>
            </a:extLst>
          </p:cNvPr>
          <p:cNvGrpSpPr/>
          <p:nvPr/>
        </p:nvGrpSpPr>
        <p:grpSpPr>
          <a:xfrm>
            <a:off x="4041249" y="4342109"/>
            <a:ext cx="4351166" cy="2072945"/>
            <a:chOff x="4041775" y="4342108"/>
            <a:chExt cx="4351733" cy="2072945"/>
          </a:xfrm>
        </p:grpSpPr>
        <p:grpSp>
          <p:nvGrpSpPr>
            <p:cNvPr id="24" name="Group 770">
              <a:extLst>
                <a:ext uri="{FF2B5EF4-FFF2-40B4-BE49-F238E27FC236}">
                  <a16:creationId xmlns:a16="http://schemas.microsoft.com/office/drawing/2014/main" id="{ECFF8225-B4F3-46FE-8EFD-4A75923E9389}"/>
                </a:ext>
              </a:extLst>
            </p:cNvPr>
            <p:cNvGrpSpPr>
              <a:grpSpLocks noChangeAspect="1"/>
            </p:cNvGrpSpPr>
            <p:nvPr/>
          </p:nvGrpSpPr>
          <p:grpSpPr bwMode="auto">
            <a:xfrm>
              <a:off x="4041775" y="4365630"/>
              <a:ext cx="4108450" cy="1851026"/>
              <a:chOff x="2546" y="2750"/>
              <a:chExt cx="2588" cy="1166"/>
            </a:xfrm>
          </p:grpSpPr>
          <p:sp>
            <p:nvSpPr>
              <p:cNvPr id="31" name="AutoShape 769">
                <a:extLst>
                  <a:ext uri="{FF2B5EF4-FFF2-40B4-BE49-F238E27FC236}">
                    <a16:creationId xmlns:a16="http://schemas.microsoft.com/office/drawing/2014/main" id="{7D8363AA-2614-4C5D-9CC2-71B1D381034A}"/>
                  </a:ext>
                </a:extLst>
              </p:cNvPr>
              <p:cNvSpPr>
                <a:spLocks noChangeAspect="1" noChangeArrowheads="1" noTextEdit="1"/>
              </p:cNvSpPr>
              <p:nvPr/>
            </p:nvSpPr>
            <p:spPr bwMode="auto">
              <a:xfrm>
                <a:off x="2546" y="2750"/>
                <a:ext cx="2588" cy="1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Line 812">
                <a:extLst>
                  <a:ext uri="{FF2B5EF4-FFF2-40B4-BE49-F238E27FC236}">
                    <a16:creationId xmlns:a16="http://schemas.microsoft.com/office/drawing/2014/main" id="{316C34B3-E666-440F-9F81-7469B443CA9C}"/>
                  </a:ext>
                </a:extLst>
              </p:cNvPr>
              <p:cNvSpPr>
                <a:spLocks noChangeShapeType="1"/>
              </p:cNvSpPr>
              <p:nvPr/>
            </p:nvSpPr>
            <p:spPr bwMode="auto">
              <a:xfrm flipH="1">
                <a:off x="2546" y="3635"/>
                <a:ext cx="258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 name="Line 813">
                <a:extLst>
                  <a:ext uri="{FF2B5EF4-FFF2-40B4-BE49-F238E27FC236}">
                    <a16:creationId xmlns:a16="http://schemas.microsoft.com/office/drawing/2014/main" id="{A31966A1-F724-430F-8183-B3C2F0ACBCBF}"/>
                  </a:ext>
                </a:extLst>
              </p:cNvPr>
              <p:cNvSpPr>
                <a:spLocks noChangeShapeType="1"/>
              </p:cNvSpPr>
              <p:nvPr/>
            </p:nvSpPr>
            <p:spPr bwMode="auto">
              <a:xfrm>
                <a:off x="3837" y="2753"/>
                <a:ext cx="0" cy="116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25" name="Freeform 18">
              <a:extLst>
                <a:ext uri="{FF2B5EF4-FFF2-40B4-BE49-F238E27FC236}">
                  <a16:creationId xmlns:a16="http://schemas.microsoft.com/office/drawing/2014/main" id="{21DE8EEB-1C2E-414C-B17B-B32ABA9857F7}"/>
                </a:ext>
              </a:extLst>
            </p:cNvPr>
            <p:cNvSpPr/>
            <p:nvPr/>
          </p:nvSpPr>
          <p:spPr>
            <a:xfrm>
              <a:off x="4254500" y="4565966"/>
              <a:ext cx="3657600" cy="1463744"/>
            </a:xfrm>
            <a:custGeom>
              <a:avLst/>
              <a:gdLst>
                <a:gd name="connsiteX0" fmla="*/ 0 w 3657600"/>
                <a:gd name="connsiteY0" fmla="*/ 1270014 h 1463706"/>
                <a:gd name="connsiteX1" fmla="*/ 66675 w 3657600"/>
                <a:gd name="connsiteY1" fmla="*/ 1228739 h 1463706"/>
                <a:gd name="connsiteX2" fmla="*/ 139700 w 3657600"/>
                <a:gd name="connsiteY2" fmla="*/ 1177939 h 1463706"/>
                <a:gd name="connsiteX3" fmla="*/ 228600 w 3657600"/>
                <a:gd name="connsiteY3" fmla="*/ 1120789 h 1463706"/>
                <a:gd name="connsiteX4" fmla="*/ 276225 w 3657600"/>
                <a:gd name="connsiteY4" fmla="*/ 1089039 h 1463706"/>
                <a:gd name="connsiteX5" fmla="*/ 365125 w 3657600"/>
                <a:gd name="connsiteY5" fmla="*/ 1050939 h 1463706"/>
                <a:gd name="connsiteX6" fmla="*/ 460375 w 3657600"/>
                <a:gd name="connsiteY6" fmla="*/ 1047764 h 1463706"/>
                <a:gd name="connsiteX7" fmla="*/ 558800 w 3657600"/>
                <a:gd name="connsiteY7" fmla="*/ 1092214 h 1463706"/>
                <a:gd name="connsiteX8" fmla="*/ 663575 w 3657600"/>
                <a:gd name="connsiteY8" fmla="*/ 1177939 h 1463706"/>
                <a:gd name="connsiteX9" fmla="*/ 727075 w 3657600"/>
                <a:gd name="connsiteY9" fmla="*/ 1244614 h 1463706"/>
                <a:gd name="connsiteX10" fmla="*/ 800100 w 3657600"/>
                <a:gd name="connsiteY10" fmla="*/ 1323989 h 1463706"/>
                <a:gd name="connsiteX11" fmla="*/ 869950 w 3657600"/>
                <a:gd name="connsiteY11" fmla="*/ 1390664 h 1463706"/>
                <a:gd name="connsiteX12" fmla="*/ 911225 w 3657600"/>
                <a:gd name="connsiteY12" fmla="*/ 1435114 h 1463706"/>
                <a:gd name="connsiteX13" fmla="*/ 1006475 w 3657600"/>
                <a:gd name="connsiteY13" fmla="*/ 1463689 h 1463706"/>
                <a:gd name="connsiteX14" fmla="*/ 1101725 w 3657600"/>
                <a:gd name="connsiteY14" fmla="*/ 1431939 h 1463706"/>
                <a:gd name="connsiteX15" fmla="*/ 1203325 w 3657600"/>
                <a:gd name="connsiteY15" fmla="*/ 1314464 h 1463706"/>
                <a:gd name="connsiteX16" fmla="*/ 1285875 w 3657600"/>
                <a:gd name="connsiteY16" fmla="*/ 1149364 h 1463706"/>
                <a:gd name="connsiteX17" fmla="*/ 1377950 w 3657600"/>
                <a:gd name="connsiteY17" fmla="*/ 917589 h 1463706"/>
                <a:gd name="connsiteX18" fmla="*/ 1558925 w 3657600"/>
                <a:gd name="connsiteY18" fmla="*/ 409589 h 1463706"/>
                <a:gd name="connsiteX19" fmla="*/ 1612900 w 3657600"/>
                <a:gd name="connsiteY19" fmla="*/ 263539 h 1463706"/>
                <a:gd name="connsiteX20" fmla="*/ 1651000 w 3657600"/>
                <a:gd name="connsiteY20" fmla="*/ 184164 h 1463706"/>
                <a:gd name="connsiteX21" fmla="*/ 1736725 w 3657600"/>
                <a:gd name="connsiteY21" fmla="*/ 47639 h 1463706"/>
                <a:gd name="connsiteX22" fmla="*/ 1838325 w 3657600"/>
                <a:gd name="connsiteY22" fmla="*/ 14 h 1463706"/>
                <a:gd name="connsiteX23" fmla="*/ 1933575 w 3657600"/>
                <a:gd name="connsiteY23" fmla="*/ 44464 h 1463706"/>
                <a:gd name="connsiteX24" fmla="*/ 2028825 w 3657600"/>
                <a:gd name="connsiteY24" fmla="*/ 187339 h 1463706"/>
                <a:gd name="connsiteX25" fmla="*/ 2108200 w 3657600"/>
                <a:gd name="connsiteY25" fmla="*/ 390539 h 1463706"/>
                <a:gd name="connsiteX26" fmla="*/ 2206625 w 3657600"/>
                <a:gd name="connsiteY26" fmla="*/ 657239 h 1463706"/>
                <a:gd name="connsiteX27" fmla="*/ 2371725 w 3657600"/>
                <a:gd name="connsiteY27" fmla="*/ 1120789 h 1463706"/>
                <a:gd name="connsiteX28" fmla="*/ 2473325 w 3657600"/>
                <a:gd name="connsiteY28" fmla="*/ 1323989 h 1463706"/>
                <a:gd name="connsiteX29" fmla="*/ 2559050 w 3657600"/>
                <a:gd name="connsiteY29" fmla="*/ 1425589 h 1463706"/>
                <a:gd name="connsiteX30" fmla="*/ 2660650 w 3657600"/>
                <a:gd name="connsiteY30" fmla="*/ 1463689 h 1463706"/>
                <a:gd name="connsiteX31" fmla="*/ 2759075 w 3657600"/>
                <a:gd name="connsiteY31" fmla="*/ 1428764 h 1463706"/>
                <a:gd name="connsiteX32" fmla="*/ 2876550 w 3657600"/>
                <a:gd name="connsiteY32" fmla="*/ 1320814 h 1463706"/>
                <a:gd name="connsiteX33" fmla="*/ 2984500 w 3657600"/>
                <a:gd name="connsiteY33" fmla="*/ 1206514 h 1463706"/>
                <a:gd name="connsiteX34" fmla="*/ 3111500 w 3657600"/>
                <a:gd name="connsiteY34" fmla="*/ 1095389 h 1463706"/>
                <a:gd name="connsiteX35" fmla="*/ 3213100 w 3657600"/>
                <a:gd name="connsiteY35" fmla="*/ 1057289 h 1463706"/>
                <a:gd name="connsiteX36" fmla="*/ 3302000 w 3657600"/>
                <a:gd name="connsiteY36" fmla="*/ 1050939 h 1463706"/>
                <a:gd name="connsiteX37" fmla="*/ 3400425 w 3657600"/>
                <a:gd name="connsiteY37" fmla="*/ 1092214 h 1463706"/>
                <a:gd name="connsiteX38" fmla="*/ 3543300 w 3657600"/>
                <a:gd name="connsiteY38" fmla="*/ 1190639 h 1463706"/>
                <a:gd name="connsiteX39" fmla="*/ 3657600 w 3657600"/>
                <a:gd name="connsiteY39" fmla="*/ 1266839 h 1463706"/>
                <a:gd name="connsiteX0" fmla="*/ 0 w 3657600"/>
                <a:gd name="connsiteY0" fmla="*/ 1270014 h 1463744"/>
                <a:gd name="connsiteX1" fmla="*/ 66675 w 3657600"/>
                <a:gd name="connsiteY1" fmla="*/ 1228739 h 1463744"/>
                <a:gd name="connsiteX2" fmla="*/ 139700 w 3657600"/>
                <a:gd name="connsiteY2" fmla="*/ 1177939 h 1463744"/>
                <a:gd name="connsiteX3" fmla="*/ 228600 w 3657600"/>
                <a:gd name="connsiteY3" fmla="*/ 1120789 h 1463744"/>
                <a:gd name="connsiteX4" fmla="*/ 276225 w 3657600"/>
                <a:gd name="connsiteY4" fmla="*/ 1089039 h 1463744"/>
                <a:gd name="connsiteX5" fmla="*/ 365125 w 3657600"/>
                <a:gd name="connsiteY5" fmla="*/ 1050939 h 1463744"/>
                <a:gd name="connsiteX6" fmla="*/ 460375 w 3657600"/>
                <a:gd name="connsiteY6" fmla="*/ 1047764 h 1463744"/>
                <a:gd name="connsiteX7" fmla="*/ 558800 w 3657600"/>
                <a:gd name="connsiteY7" fmla="*/ 1092214 h 1463744"/>
                <a:gd name="connsiteX8" fmla="*/ 663575 w 3657600"/>
                <a:gd name="connsiteY8" fmla="*/ 1177939 h 1463744"/>
                <a:gd name="connsiteX9" fmla="*/ 727075 w 3657600"/>
                <a:gd name="connsiteY9" fmla="*/ 1244614 h 1463744"/>
                <a:gd name="connsiteX10" fmla="*/ 800100 w 3657600"/>
                <a:gd name="connsiteY10" fmla="*/ 1323989 h 1463744"/>
                <a:gd name="connsiteX11" fmla="*/ 869950 w 3657600"/>
                <a:gd name="connsiteY11" fmla="*/ 1390664 h 1463744"/>
                <a:gd name="connsiteX12" fmla="*/ 930275 w 3657600"/>
                <a:gd name="connsiteY12" fmla="*/ 1438289 h 1463744"/>
                <a:gd name="connsiteX13" fmla="*/ 1006475 w 3657600"/>
                <a:gd name="connsiteY13" fmla="*/ 1463689 h 1463744"/>
                <a:gd name="connsiteX14" fmla="*/ 1101725 w 3657600"/>
                <a:gd name="connsiteY14" fmla="*/ 1431939 h 1463744"/>
                <a:gd name="connsiteX15" fmla="*/ 1203325 w 3657600"/>
                <a:gd name="connsiteY15" fmla="*/ 1314464 h 1463744"/>
                <a:gd name="connsiteX16" fmla="*/ 1285875 w 3657600"/>
                <a:gd name="connsiteY16" fmla="*/ 1149364 h 1463744"/>
                <a:gd name="connsiteX17" fmla="*/ 1377950 w 3657600"/>
                <a:gd name="connsiteY17" fmla="*/ 917589 h 1463744"/>
                <a:gd name="connsiteX18" fmla="*/ 1558925 w 3657600"/>
                <a:gd name="connsiteY18" fmla="*/ 409589 h 1463744"/>
                <a:gd name="connsiteX19" fmla="*/ 1612900 w 3657600"/>
                <a:gd name="connsiteY19" fmla="*/ 263539 h 1463744"/>
                <a:gd name="connsiteX20" fmla="*/ 1651000 w 3657600"/>
                <a:gd name="connsiteY20" fmla="*/ 184164 h 1463744"/>
                <a:gd name="connsiteX21" fmla="*/ 1736725 w 3657600"/>
                <a:gd name="connsiteY21" fmla="*/ 47639 h 1463744"/>
                <a:gd name="connsiteX22" fmla="*/ 1838325 w 3657600"/>
                <a:gd name="connsiteY22" fmla="*/ 14 h 1463744"/>
                <a:gd name="connsiteX23" fmla="*/ 1933575 w 3657600"/>
                <a:gd name="connsiteY23" fmla="*/ 44464 h 1463744"/>
                <a:gd name="connsiteX24" fmla="*/ 2028825 w 3657600"/>
                <a:gd name="connsiteY24" fmla="*/ 187339 h 1463744"/>
                <a:gd name="connsiteX25" fmla="*/ 2108200 w 3657600"/>
                <a:gd name="connsiteY25" fmla="*/ 390539 h 1463744"/>
                <a:gd name="connsiteX26" fmla="*/ 2206625 w 3657600"/>
                <a:gd name="connsiteY26" fmla="*/ 657239 h 1463744"/>
                <a:gd name="connsiteX27" fmla="*/ 2371725 w 3657600"/>
                <a:gd name="connsiteY27" fmla="*/ 1120789 h 1463744"/>
                <a:gd name="connsiteX28" fmla="*/ 2473325 w 3657600"/>
                <a:gd name="connsiteY28" fmla="*/ 1323989 h 1463744"/>
                <a:gd name="connsiteX29" fmla="*/ 2559050 w 3657600"/>
                <a:gd name="connsiteY29" fmla="*/ 1425589 h 1463744"/>
                <a:gd name="connsiteX30" fmla="*/ 2660650 w 3657600"/>
                <a:gd name="connsiteY30" fmla="*/ 1463689 h 1463744"/>
                <a:gd name="connsiteX31" fmla="*/ 2759075 w 3657600"/>
                <a:gd name="connsiteY31" fmla="*/ 1428764 h 1463744"/>
                <a:gd name="connsiteX32" fmla="*/ 2876550 w 3657600"/>
                <a:gd name="connsiteY32" fmla="*/ 1320814 h 1463744"/>
                <a:gd name="connsiteX33" fmla="*/ 2984500 w 3657600"/>
                <a:gd name="connsiteY33" fmla="*/ 1206514 h 1463744"/>
                <a:gd name="connsiteX34" fmla="*/ 3111500 w 3657600"/>
                <a:gd name="connsiteY34" fmla="*/ 1095389 h 1463744"/>
                <a:gd name="connsiteX35" fmla="*/ 3213100 w 3657600"/>
                <a:gd name="connsiteY35" fmla="*/ 1057289 h 1463744"/>
                <a:gd name="connsiteX36" fmla="*/ 3302000 w 3657600"/>
                <a:gd name="connsiteY36" fmla="*/ 1050939 h 1463744"/>
                <a:gd name="connsiteX37" fmla="*/ 3400425 w 3657600"/>
                <a:gd name="connsiteY37" fmla="*/ 1092214 h 1463744"/>
                <a:gd name="connsiteX38" fmla="*/ 3543300 w 3657600"/>
                <a:gd name="connsiteY38" fmla="*/ 1190639 h 1463744"/>
                <a:gd name="connsiteX39" fmla="*/ 3657600 w 3657600"/>
                <a:gd name="connsiteY39" fmla="*/ 1266839 h 146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657600" h="1463744">
                  <a:moveTo>
                    <a:pt x="0" y="1270014"/>
                  </a:moveTo>
                  <a:cubicBezTo>
                    <a:pt x="21696" y="1257049"/>
                    <a:pt x="43392" y="1244085"/>
                    <a:pt x="66675" y="1228739"/>
                  </a:cubicBezTo>
                  <a:cubicBezTo>
                    <a:pt x="89958" y="1213393"/>
                    <a:pt x="112713" y="1195931"/>
                    <a:pt x="139700" y="1177939"/>
                  </a:cubicBezTo>
                  <a:cubicBezTo>
                    <a:pt x="166687" y="1159947"/>
                    <a:pt x="205846" y="1135606"/>
                    <a:pt x="228600" y="1120789"/>
                  </a:cubicBezTo>
                  <a:cubicBezTo>
                    <a:pt x="251354" y="1105972"/>
                    <a:pt x="253471" y="1100681"/>
                    <a:pt x="276225" y="1089039"/>
                  </a:cubicBezTo>
                  <a:cubicBezTo>
                    <a:pt x="298979" y="1077397"/>
                    <a:pt x="334433" y="1057818"/>
                    <a:pt x="365125" y="1050939"/>
                  </a:cubicBezTo>
                  <a:cubicBezTo>
                    <a:pt x="395817" y="1044060"/>
                    <a:pt x="428096" y="1040885"/>
                    <a:pt x="460375" y="1047764"/>
                  </a:cubicBezTo>
                  <a:cubicBezTo>
                    <a:pt x="492654" y="1054643"/>
                    <a:pt x="524933" y="1070518"/>
                    <a:pt x="558800" y="1092214"/>
                  </a:cubicBezTo>
                  <a:cubicBezTo>
                    <a:pt x="592667" y="1113910"/>
                    <a:pt x="635529" y="1152539"/>
                    <a:pt x="663575" y="1177939"/>
                  </a:cubicBezTo>
                  <a:cubicBezTo>
                    <a:pt x="691621" y="1203339"/>
                    <a:pt x="704321" y="1220272"/>
                    <a:pt x="727075" y="1244614"/>
                  </a:cubicBezTo>
                  <a:cubicBezTo>
                    <a:pt x="749829" y="1268956"/>
                    <a:pt x="776288" y="1299647"/>
                    <a:pt x="800100" y="1323989"/>
                  </a:cubicBezTo>
                  <a:cubicBezTo>
                    <a:pt x="823913" y="1348331"/>
                    <a:pt x="848254" y="1371614"/>
                    <a:pt x="869950" y="1390664"/>
                  </a:cubicBezTo>
                  <a:cubicBezTo>
                    <a:pt x="891646" y="1409714"/>
                    <a:pt x="907521" y="1426118"/>
                    <a:pt x="930275" y="1438289"/>
                  </a:cubicBezTo>
                  <a:cubicBezTo>
                    <a:pt x="953029" y="1450460"/>
                    <a:pt x="977900" y="1464747"/>
                    <a:pt x="1006475" y="1463689"/>
                  </a:cubicBezTo>
                  <a:cubicBezTo>
                    <a:pt x="1035050" y="1462631"/>
                    <a:pt x="1068917" y="1456810"/>
                    <a:pt x="1101725" y="1431939"/>
                  </a:cubicBezTo>
                  <a:cubicBezTo>
                    <a:pt x="1134533" y="1407068"/>
                    <a:pt x="1172633" y="1361560"/>
                    <a:pt x="1203325" y="1314464"/>
                  </a:cubicBezTo>
                  <a:cubicBezTo>
                    <a:pt x="1234017" y="1267368"/>
                    <a:pt x="1256771" y="1215510"/>
                    <a:pt x="1285875" y="1149364"/>
                  </a:cubicBezTo>
                  <a:cubicBezTo>
                    <a:pt x="1314979" y="1083218"/>
                    <a:pt x="1332442" y="1040885"/>
                    <a:pt x="1377950" y="917589"/>
                  </a:cubicBezTo>
                  <a:cubicBezTo>
                    <a:pt x="1423458" y="794293"/>
                    <a:pt x="1519767" y="518597"/>
                    <a:pt x="1558925" y="409589"/>
                  </a:cubicBezTo>
                  <a:cubicBezTo>
                    <a:pt x="1598083" y="300581"/>
                    <a:pt x="1597554" y="301110"/>
                    <a:pt x="1612900" y="263539"/>
                  </a:cubicBezTo>
                  <a:cubicBezTo>
                    <a:pt x="1628246" y="225968"/>
                    <a:pt x="1630363" y="220147"/>
                    <a:pt x="1651000" y="184164"/>
                  </a:cubicBezTo>
                  <a:cubicBezTo>
                    <a:pt x="1671637" y="148181"/>
                    <a:pt x="1705504" y="78331"/>
                    <a:pt x="1736725" y="47639"/>
                  </a:cubicBezTo>
                  <a:cubicBezTo>
                    <a:pt x="1767946" y="16947"/>
                    <a:pt x="1805517" y="543"/>
                    <a:pt x="1838325" y="14"/>
                  </a:cubicBezTo>
                  <a:cubicBezTo>
                    <a:pt x="1871133" y="-515"/>
                    <a:pt x="1901825" y="13243"/>
                    <a:pt x="1933575" y="44464"/>
                  </a:cubicBezTo>
                  <a:cubicBezTo>
                    <a:pt x="1965325" y="75685"/>
                    <a:pt x="1999721" y="129660"/>
                    <a:pt x="2028825" y="187339"/>
                  </a:cubicBezTo>
                  <a:cubicBezTo>
                    <a:pt x="2057929" y="245018"/>
                    <a:pt x="2078567" y="312222"/>
                    <a:pt x="2108200" y="390539"/>
                  </a:cubicBezTo>
                  <a:cubicBezTo>
                    <a:pt x="2137833" y="468856"/>
                    <a:pt x="2162704" y="535531"/>
                    <a:pt x="2206625" y="657239"/>
                  </a:cubicBezTo>
                  <a:cubicBezTo>
                    <a:pt x="2250546" y="778947"/>
                    <a:pt x="2327275" y="1009664"/>
                    <a:pt x="2371725" y="1120789"/>
                  </a:cubicBezTo>
                  <a:cubicBezTo>
                    <a:pt x="2416175" y="1231914"/>
                    <a:pt x="2442104" y="1273189"/>
                    <a:pt x="2473325" y="1323989"/>
                  </a:cubicBezTo>
                  <a:cubicBezTo>
                    <a:pt x="2504546" y="1374789"/>
                    <a:pt x="2527829" y="1402306"/>
                    <a:pt x="2559050" y="1425589"/>
                  </a:cubicBezTo>
                  <a:cubicBezTo>
                    <a:pt x="2590271" y="1448872"/>
                    <a:pt x="2627313" y="1463160"/>
                    <a:pt x="2660650" y="1463689"/>
                  </a:cubicBezTo>
                  <a:cubicBezTo>
                    <a:pt x="2693987" y="1464218"/>
                    <a:pt x="2723092" y="1452576"/>
                    <a:pt x="2759075" y="1428764"/>
                  </a:cubicBezTo>
                  <a:cubicBezTo>
                    <a:pt x="2795058" y="1404952"/>
                    <a:pt x="2838979" y="1357856"/>
                    <a:pt x="2876550" y="1320814"/>
                  </a:cubicBezTo>
                  <a:cubicBezTo>
                    <a:pt x="2914121" y="1283772"/>
                    <a:pt x="2945342" y="1244085"/>
                    <a:pt x="2984500" y="1206514"/>
                  </a:cubicBezTo>
                  <a:cubicBezTo>
                    <a:pt x="3023658" y="1168943"/>
                    <a:pt x="3073400" y="1120260"/>
                    <a:pt x="3111500" y="1095389"/>
                  </a:cubicBezTo>
                  <a:cubicBezTo>
                    <a:pt x="3149600" y="1070518"/>
                    <a:pt x="3181350" y="1064697"/>
                    <a:pt x="3213100" y="1057289"/>
                  </a:cubicBezTo>
                  <a:cubicBezTo>
                    <a:pt x="3244850" y="1049881"/>
                    <a:pt x="3270779" y="1045118"/>
                    <a:pt x="3302000" y="1050939"/>
                  </a:cubicBezTo>
                  <a:cubicBezTo>
                    <a:pt x="3333221" y="1056760"/>
                    <a:pt x="3360208" y="1068931"/>
                    <a:pt x="3400425" y="1092214"/>
                  </a:cubicBezTo>
                  <a:cubicBezTo>
                    <a:pt x="3440642" y="1115497"/>
                    <a:pt x="3500438" y="1161535"/>
                    <a:pt x="3543300" y="1190639"/>
                  </a:cubicBezTo>
                  <a:cubicBezTo>
                    <a:pt x="3586162" y="1219743"/>
                    <a:pt x="3621881" y="1243291"/>
                    <a:pt x="3657600" y="1266839"/>
                  </a:cubicBezTo>
                </a:path>
              </a:pathLst>
            </a:cu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26" name="Object 25">
              <a:extLst>
                <a:ext uri="{FF2B5EF4-FFF2-40B4-BE49-F238E27FC236}">
                  <a16:creationId xmlns:a16="http://schemas.microsoft.com/office/drawing/2014/main" id="{09B298C4-F990-4E35-92ED-147D87348E85}"/>
                </a:ext>
              </a:extLst>
            </p:cNvPr>
            <p:cNvGraphicFramePr>
              <a:graphicFrameLocks noChangeAspect="1"/>
            </p:cNvGraphicFramePr>
            <p:nvPr>
              <p:extLst>
                <p:ext uri="{D42A27DB-BD31-4B8C-83A1-F6EECF244321}">
                  <p14:modId xmlns:p14="http://schemas.microsoft.com/office/powerpoint/2010/main" val="1181962517"/>
                </p:ext>
              </p:extLst>
            </p:nvPr>
          </p:nvGraphicFramePr>
          <p:xfrm>
            <a:off x="8054930" y="5769729"/>
            <a:ext cx="338578" cy="234950"/>
          </p:xfrm>
          <a:graphic>
            <a:graphicData uri="http://schemas.openxmlformats.org/presentationml/2006/ole">
              <mc:AlternateContent xmlns:mc="http://schemas.openxmlformats.org/markup-compatibility/2006">
                <mc:Choice xmlns:v="urn:schemas-microsoft-com:vml" Requires="v">
                  <p:oleObj spid="_x0000_s9226" name="Equation" r:id="rId20" imgW="152334" imgH="139639" progId="Equation.3">
                    <p:embed/>
                  </p:oleObj>
                </mc:Choice>
                <mc:Fallback>
                  <p:oleObj name="Equation" r:id="rId20" imgW="152334" imgH="139639" progId="Equation.3">
                    <p:embed/>
                    <p:pic>
                      <p:nvPicPr>
                        <p:cNvPr id="26" name="Object 25">
                          <a:extLst>
                            <a:ext uri="{FF2B5EF4-FFF2-40B4-BE49-F238E27FC236}">
                              <a16:creationId xmlns:a16="http://schemas.microsoft.com/office/drawing/2014/main" id="{09B298C4-F990-4E35-92ED-147D87348E85}"/>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054930" y="5769729"/>
                          <a:ext cx="338578" cy="234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8">
              <a:extLst>
                <a:ext uri="{FF2B5EF4-FFF2-40B4-BE49-F238E27FC236}">
                  <a16:creationId xmlns:a16="http://schemas.microsoft.com/office/drawing/2014/main" id="{FEB58034-E3C5-4628-8CFE-DA9FCC4E1322}"/>
                </a:ext>
              </a:extLst>
            </p:cNvPr>
            <p:cNvGraphicFramePr>
              <a:graphicFrameLocks noChangeAspect="1"/>
            </p:cNvGraphicFramePr>
            <p:nvPr>
              <p:extLst>
                <p:ext uri="{D42A27DB-BD31-4B8C-83A1-F6EECF244321}">
                  <p14:modId xmlns:p14="http://schemas.microsoft.com/office/powerpoint/2010/main" val="4163297196"/>
                </p:ext>
              </p:extLst>
            </p:nvPr>
          </p:nvGraphicFramePr>
          <p:xfrm>
            <a:off x="6102350" y="5760957"/>
            <a:ext cx="294139" cy="300038"/>
          </p:xfrm>
          <a:graphic>
            <a:graphicData uri="http://schemas.openxmlformats.org/presentationml/2006/ole">
              <mc:AlternateContent xmlns:mc="http://schemas.openxmlformats.org/markup-compatibility/2006">
                <mc:Choice xmlns:v="urn:schemas-microsoft-com:vml" Requires="v">
                  <p:oleObj spid="_x0000_s9227" name="Equation" r:id="rId22" imgW="126725" imgH="177415" progId="Equation.3">
                    <p:embed/>
                  </p:oleObj>
                </mc:Choice>
                <mc:Fallback>
                  <p:oleObj name="Equation" r:id="rId22" imgW="126725" imgH="177415" progId="Equation.3">
                    <p:embed/>
                    <p:pic>
                      <p:nvPicPr>
                        <p:cNvPr id="27" name="Object 8">
                          <a:extLst>
                            <a:ext uri="{FF2B5EF4-FFF2-40B4-BE49-F238E27FC236}">
                              <a16:creationId xmlns:a16="http://schemas.microsoft.com/office/drawing/2014/main" id="{FEB58034-E3C5-4628-8CFE-DA9FCC4E1322}"/>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102350" y="5760957"/>
                          <a:ext cx="294139" cy="300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Object 9">
              <a:extLst>
                <a:ext uri="{FF2B5EF4-FFF2-40B4-BE49-F238E27FC236}">
                  <a16:creationId xmlns:a16="http://schemas.microsoft.com/office/drawing/2014/main" id="{1F7B321A-2359-4012-8F58-FCE9E21D1D24}"/>
                </a:ext>
              </a:extLst>
            </p:cNvPr>
            <p:cNvGraphicFramePr>
              <a:graphicFrameLocks noChangeAspect="1"/>
            </p:cNvGraphicFramePr>
            <p:nvPr>
              <p:extLst>
                <p:ext uri="{D42A27DB-BD31-4B8C-83A1-F6EECF244321}">
                  <p14:modId xmlns:p14="http://schemas.microsoft.com/office/powerpoint/2010/main" val="1325638409"/>
                </p:ext>
              </p:extLst>
            </p:nvPr>
          </p:nvGraphicFramePr>
          <p:xfrm>
            <a:off x="6195065" y="4342108"/>
            <a:ext cx="207379" cy="279400"/>
          </p:xfrm>
          <a:graphic>
            <a:graphicData uri="http://schemas.openxmlformats.org/presentationml/2006/ole">
              <mc:AlternateContent xmlns:mc="http://schemas.openxmlformats.org/markup-compatibility/2006">
                <mc:Choice xmlns:v="urn:schemas-microsoft-com:vml" Requires="v">
                  <p:oleObj spid="_x0000_s9228" name="Equation" r:id="rId24" imgW="88707" imgH="164742" progId="Equation.3">
                    <p:embed/>
                  </p:oleObj>
                </mc:Choice>
                <mc:Fallback>
                  <p:oleObj name="Equation" r:id="rId24" imgW="88707" imgH="164742" progId="Equation.3">
                    <p:embed/>
                    <p:pic>
                      <p:nvPicPr>
                        <p:cNvPr id="28" name="Object 9">
                          <a:extLst>
                            <a:ext uri="{FF2B5EF4-FFF2-40B4-BE49-F238E27FC236}">
                              <a16:creationId xmlns:a16="http://schemas.microsoft.com/office/drawing/2014/main" id="{1F7B321A-2359-4012-8F58-FCE9E21D1D24}"/>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195065" y="4342108"/>
                          <a:ext cx="207379"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 name="Object 28">
              <a:extLst>
                <a:ext uri="{FF2B5EF4-FFF2-40B4-BE49-F238E27FC236}">
                  <a16:creationId xmlns:a16="http://schemas.microsoft.com/office/drawing/2014/main" id="{CAB0F6D7-EEA7-4E4C-9B44-06B493A633CB}"/>
                </a:ext>
              </a:extLst>
            </p:cNvPr>
            <p:cNvGraphicFramePr>
              <a:graphicFrameLocks noChangeAspect="1"/>
            </p:cNvGraphicFramePr>
            <p:nvPr>
              <p:extLst>
                <p:ext uri="{D42A27DB-BD31-4B8C-83A1-F6EECF244321}">
                  <p14:modId xmlns:p14="http://schemas.microsoft.com/office/powerpoint/2010/main" val="1466026141"/>
                </p:ext>
              </p:extLst>
            </p:nvPr>
          </p:nvGraphicFramePr>
          <p:xfrm>
            <a:off x="6450818" y="5892993"/>
            <a:ext cx="435758" cy="522060"/>
          </p:xfrm>
          <a:graphic>
            <a:graphicData uri="http://schemas.openxmlformats.org/presentationml/2006/ole">
              <mc:AlternateContent xmlns:mc="http://schemas.openxmlformats.org/markup-compatibility/2006">
                <mc:Choice xmlns:v="urn:schemas-microsoft-com:vml" Requires="v">
                  <p:oleObj spid="_x0000_s9229" name="Equation" r:id="rId26" imgW="253890" imgH="393529" progId="Equation.3">
                    <p:embed/>
                  </p:oleObj>
                </mc:Choice>
                <mc:Fallback>
                  <p:oleObj name="Equation" r:id="rId26" imgW="253890" imgH="393529" progId="Equation.3">
                    <p:embed/>
                    <p:pic>
                      <p:nvPicPr>
                        <p:cNvPr id="29" name="Object 28">
                          <a:extLst>
                            <a:ext uri="{FF2B5EF4-FFF2-40B4-BE49-F238E27FC236}">
                              <a16:creationId xmlns:a16="http://schemas.microsoft.com/office/drawing/2014/main" id="{CAB0F6D7-EEA7-4E4C-9B44-06B493A633CB}"/>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450818" y="5892993"/>
                          <a:ext cx="435758" cy="5220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Object 29">
              <a:extLst>
                <a:ext uri="{FF2B5EF4-FFF2-40B4-BE49-F238E27FC236}">
                  <a16:creationId xmlns:a16="http://schemas.microsoft.com/office/drawing/2014/main" id="{543B1B2C-8977-48F7-84EC-453ED71DC797}"/>
                </a:ext>
              </a:extLst>
            </p:cNvPr>
            <p:cNvGraphicFramePr>
              <a:graphicFrameLocks noChangeAspect="1"/>
            </p:cNvGraphicFramePr>
            <p:nvPr>
              <p:extLst>
                <p:ext uri="{D42A27DB-BD31-4B8C-83A1-F6EECF244321}">
                  <p14:modId xmlns:p14="http://schemas.microsoft.com/office/powerpoint/2010/main" val="2392354116"/>
                </p:ext>
              </p:extLst>
            </p:nvPr>
          </p:nvGraphicFramePr>
          <p:xfrm>
            <a:off x="6443662" y="4370683"/>
            <a:ext cx="658483" cy="339862"/>
          </p:xfrm>
          <a:graphic>
            <a:graphicData uri="http://schemas.openxmlformats.org/presentationml/2006/ole">
              <mc:AlternateContent xmlns:mc="http://schemas.openxmlformats.org/markup-compatibility/2006">
                <mc:Choice xmlns:v="urn:schemas-microsoft-com:vml" Requires="v">
                  <p:oleObj spid="_x0000_s9230" name="Equation" r:id="rId28" imgW="393480" imgH="203040" progId="Equation.3">
                    <p:embed/>
                  </p:oleObj>
                </mc:Choice>
                <mc:Fallback>
                  <p:oleObj name="Equation" r:id="rId28" imgW="393480" imgH="203040" progId="Equation.3">
                    <p:embed/>
                    <p:pic>
                      <p:nvPicPr>
                        <p:cNvPr id="30" name="Object 29">
                          <a:extLst>
                            <a:ext uri="{FF2B5EF4-FFF2-40B4-BE49-F238E27FC236}">
                              <a16:creationId xmlns:a16="http://schemas.microsoft.com/office/drawing/2014/main" id="{543B1B2C-8977-48F7-84EC-453ED71DC797}"/>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443662" y="4370683"/>
                          <a:ext cx="658483" cy="339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1336315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sinc Function</a:t>
            </a:r>
            <a:endParaRPr lang="en-US" dirty="0"/>
          </a:p>
        </p:txBody>
      </p:sp>
      <p:graphicFrame>
        <p:nvGraphicFramePr>
          <p:cNvPr id="4" name="Object 3">
            <a:extLst>
              <a:ext uri="{FF2B5EF4-FFF2-40B4-BE49-F238E27FC236}">
                <a16:creationId xmlns:a16="http://schemas.microsoft.com/office/drawing/2014/main" id="{4A5A633E-8044-4BA5-B813-FE5610D1ACAF}"/>
              </a:ext>
            </a:extLst>
          </p:cNvPr>
          <p:cNvGraphicFramePr>
            <a:graphicFrameLocks noChangeAspect="1"/>
          </p:cNvGraphicFramePr>
          <p:nvPr>
            <p:extLst>
              <p:ext uri="{D42A27DB-BD31-4B8C-83A1-F6EECF244321}">
                <p14:modId xmlns:p14="http://schemas.microsoft.com/office/powerpoint/2010/main" val="2502940601"/>
              </p:ext>
            </p:extLst>
          </p:nvPr>
        </p:nvGraphicFramePr>
        <p:xfrm>
          <a:off x="1707559" y="2108903"/>
          <a:ext cx="3475899" cy="1007614"/>
        </p:xfrm>
        <a:graphic>
          <a:graphicData uri="http://schemas.openxmlformats.org/presentationml/2006/ole">
            <mc:AlternateContent xmlns:mc="http://schemas.openxmlformats.org/markup-compatibility/2006">
              <mc:Choice xmlns:v="urn:schemas-microsoft-com:vml" Requires="v">
                <p:oleObj spid="_x0000_s10242" name="Equation" r:id="rId4" imgW="1117600" imgH="431800" progId="Equation.3">
                  <p:embed/>
                </p:oleObj>
              </mc:Choice>
              <mc:Fallback>
                <p:oleObj name="Equation" r:id="rId4" imgW="1117600" imgH="431800" progId="Equation.3">
                  <p:embed/>
                  <p:pic>
                    <p:nvPicPr>
                      <p:cNvPr id="4" name="Object 3">
                        <a:extLst>
                          <a:ext uri="{FF2B5EF4-FFF2-40B4-BE49-F238E27FC236}">
                            <a16:creationId xmlns:a16="http://schemas.microsoft.com/office/drawing/2014/main" id="{4A5A633E-8044-4BA5-B813-FE5610D1AC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7559" y="2108903"/>
                        <a:ext cx="3475899" cy="10076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3">
            <a:extLst>
              <a:ext uri="{FF2B5EF4-FFF2-40B4-BE49-F238E27FC236}">
                <a16:creationId xmlns:a16="http://schemas.microsoft.com/office/drawing/2014/main" id="{1E7E83B3-6C87-4E21-A41F-3DC501AF09B5}"/>
              </a:ext>
            </a:extLst>
          </p:cNvPr>
          <p:cNvGraphicFramePr>
            <a:graphicFrameLocks noChangeAspect="1"/>
          </p:cNvGraphicFramePr>
          <p:nvPr>
            <p:extLst>
              <p:ext uri="{D42A27DB-BD31-4B8C-83A1-F6EECF244321}">
                <p14:modId xmlns:p14="http://schemas.microsoft.com/office/powerpoint/2010/main" val="1228367650"/>
              </p:ext>
            </p:extLst>
          </p:nvPr>
        </p:nvGraphicFramePr>
        <p:xfrm>
          <a:off x="1693713" y="4496701"/>
          <a:ext cx="3163404" cy="919851"/>
        </p:xfrm>
        <a:graphic>
          <a:graphicData uri="http://schemas.openxmlformats.org/presentationml/2006/ole">
            <mc:AlternateContent xmlns:mc="http://schemas.openxmlformats.org/markup-compatibility/2006">
              <mc:Choice xmlns:v="urn:schemas-microsoft-com:vml" Requires="v">
                <p:oleObj spid="_x0000_s10243" name="Equation" r:id="rId6" imgW="1016000" imgH="393700" progId="Equation.3">
                  <p:embed/>
                </p:oleObj>
              </mc:Choice>
              <mc:Fallback>
                <p:oleObj name="Equation" r:id="rId6" imgW="1016000" imgH="393700" progId="Equation.3">
                  <p:embed/>
                  <p:pic>
                    <p:nvPicPr>
                      <p:cNvPr id="5" name="Object 3">
                        <a:extLst>
                          <a:ext uri="{FF2B5EF4-FFF2-40B4-BE49-F238E27FC236}">
                            <a16:creationId xmlns:a16="http://schemas.microsoft.com/office/drawing/2014/main" id="{1E7E83B3-6C87-4E21-A41F-3DC501AF09B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3713" y="4496701"/>
                        <a:ext cx="3163404" cy="9198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a:extLst>
              <a:ext uri="{FF2B5EF4-FFF2-40B4-BE49-F238E27FC236}">
                <a16:creationId xmlns:a16="http://schemas.microsoft.com/office/drawing/2014/main" id="{1A2266E1-E1B6-4A89-BA7B-119347DF714A}"/>
              </a:ext>
            </a:extLst>
          </p:cNvPr>
          <p:cNvSpPr txBox="1"/>
          <p:nvPr/>
        </p:nvSpPr>
        <p:spPr>
          <a:xfrm>
            <a:off x="1047426" y="1325751"/>
            <a:ext cx="2770951" cy="400110"/>
          </a:xfrm>
          <a:prstGeom prst="rect">
            <a:avLst/>
          </a:prstGeom>
          <a:noFill/>
        </p:spPr>
        <p:txBody>
          <a:bodyPr wrap="none" rtlCol="0">
            <a:spAutoFit/>
          </a:bodyPr>
          <a:lstStyle/>
          <a:p>
            <a:r>
              <a:rPr lang="en-GB" sz="2000" b="0" dirty="0">
                <a:solidFill>
                  <a:schemeClr val="accent1"/>
                </a:solidFill>
              </a:rPr>
              <a:t>Normalized sinc function</a:t>
            </a:r>
          </a:p>
        </p:txBody>
      </p:sp>
      <p:sp>
        <p:nvSpPr>
          <p:cNvPr id="7" name="TextBox 6">
            <a:extLst>
              <a:ext uri="{FF2B5EF4-FFF2-40B4-BE49-F238E27FC236}">
                <a16:creationId xmlns:a16="http://schemas.microsoft.com/office/drawing/2014/main" id="{A5C49A9E-6309-4D07-AAF4-25032F379984}"/>
              </a:ext>
            </a:extLst>
          </p:cNvPr>
          <p:cNvSpPr txBox="1"/>
          <p:nvPr/>
        </p:nvSpPr>
        <p:spPr>
          <a:xfrm>
            <a:off x="1047425" y="3749459"/>
            <a:ext cx="3124573" cy="400110"/>
          </a:xfrm>
          <a:prstGeom prst="rect">
            <a:avLst/>
          </a:prstGeom>
          <a:noFill/>
        </p:spPr>
        <p:txBody>
          <a:bodyPr wrap="none" rtlCol="0">
            <a:spAutoFit/>
          </a:bodyPr>
          <a:lstStyle/>
          <a:p>
            <a:r>
              <a:rPr lang="en-GB" sz="2000" b="0" dirty="0">
                <a:solidFill>
                  <a:schemeClr val="accent1"/>
                </a:solidFill>
              </a:rPr>
              <a:t>Un-normalized sinc function</a:t>
            </a:r>
          </a:p>
        </p:txBody>
      </p:sp>
      <p:grpSp>
        <p:nvGrpSpPr>
          <p:cNvPr id="8" name="Group 7">
            <a:extLst>
              <a:ext uri="{FF2B5EF4-FFF2-40B4-BE49-F238E27FC236}">
                <a16:creationId xmlns:a16="http://schemas.microsoft.com/office/drawing/2014/main" id="{B0CCCDFC-8EDE-4AF1-A757-DF7B503552B0}"/>
              </a:ext>
            </a:extLst>
          </p:cNvPr>
          <p:cNvGrpSpPr/>
          <p:nvPr/>
        </p:nvGrpSpPr>
        <p:grpSpPr>
          <a:xfrm>
            <a:off x="6496792" y="1284289"/>
            <a:ext cx="4561976" cy="1957979"/>
            <a:chOff x="6497638" y="1322388"/>
            <a:chExt cx="4562570" cy="1957979"/>
          </a:xfrm>
        </p:grpSpPr>
        <p:grpSp>
          <p:nvGrpSpPr>
            <p:cNvPr id="9" name="Group 694">
              <a:extLst>
                <a:ext uri="{FF2B5EF4-FFF2-40B4-BE49-F238E27FC236}">
                  <a16:creationId xmlns:a16="http://schemas.microsoft.com/office/drawing/2014/main" id="{96A5447E-2681-4900-87EA-10FFD2C5AFB0}"/>
                </a:ext>
              </a:extLst>
            </p:cNvPr>
            <p:cNvGrpSpPr>
              <a:grpSpLocks noChangeAspect="1"/>
            </p:cNvGrpSpPr>
            <p:nvPr/>
          </p:nvGrpSpPr>
          <p:grpSpPr bwMode="auto">
            <a:xfrm>
              <a:off x="6497638" y="1322388"/>
              <a:ext cx="4108450" cy="1851025"/>
              <a:chOff x="4093" y="833"/>
              <a:chExt cx="2588" cy="1166"/>
            </a:xfrm>
          </p:grpSpPr>
          <p:sp>
            <p:nvSpPr>
              <p:cNvPr id="15" name="Line 736">
                <a:extLst>
                  <a:ext uri="{FF2B5EF4-FFF2-40B4-BE49-F238E27FC236}">
                    <a16:creationId xmlns:a16="http://schemas.microsoft.com/office/drawing/2014/main" id="{9EE065D6-E93A-46DB-9B96-7C64AC5AA242}"/>
                  </a:ext>
                </a:extLst>
              </p:cNvPr>
              <p:cNvSpPr>
                <a:spLocks noChangeShapeType="1"/>
              </p:cNvSpPr>
              <p:nvPr/>
            </p:nvSpPr>
            <p:spPr bwMode="auto">
              <a:xfrm flipH="1">
                <a:off x="4093" y="1715"/>
                <a:ext cx="258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 name="AutoShape 693">
                <a:extLst>
                  <a:ext uri="{FF2B5EF4-FFF2-40B4-BE49-F238E27FC236}">
                    <a16:creationId xmlns:a16="http://schemas.microsoft.com/office/drawing/2014/main" id="{8AEC0228-BBAF-4B4A-B1E2-D02FEF3896B1}"/>
                  </a:ext>
                </a:extLst>
              </p:cNvPr>
              <p:cNvSpPr>
                <a:spLocks noChangeAspect="1" noChangeArrowheads="1" noTextEdit="1"/>
              </p:cNvSpPr>
              <p:nvPr/>
            </p:nvSpPr>
            <p:spPr bwMode="auto">
              <a:xfrm>
                <a:off x="4093" y="833"/>
                <a:ext cx="2588" cy="1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Line 737">
                <a:extLst>
                  <a:ext uri="{FF2B5EF4-FFF2-40B4-BE49-F238E27FC236}">
                    <a16:creationId xmlns:a16="http://schemas.microsoft.com/office/drawing/2014/main" id="{5B63F6BC-6EB0-4621-8DCD-EE56F463AF6A}"/>
                  </a:ext>
                </a:extLst>
              </p:cNvPr>
              <p:cNvSpPr>
                <a:spLocks noChangeShapeType="1"/>
              </p:cNvSpPr>
              <p:nvPr/>
            </p:nvSpPr>
            <p:spPr bwMode="auto">
              <a:xfrm>
                <a:off x="5384" y="833"/>
                <a:ext cx="0" cy="116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10" name="Freeform 18">
              <a:extLst>
                <a:ext uri="{FF2B5EF4-FFF2-40B4-BE49-F238E27FC236}">
                  <a16:creationId xmlns:a16="http://schemas.microsoft.com/office/drawing/2014/main" id="{75F3B00C-2FED-40C7-96B3-07B00FDD30FF}"/>
                </a:ext>
              </a:extLst>
            </p:cNvPr>
            <p:cNvSpPr/>
            <p:nvPr/>
          </p:nvSpPr>
          <p:spPr>
            <a:xfrm>
              <a:off x="6713001" y="1524542"/>
              <a:ext cx="3657600" cy="1463744"/>
            </a:xfrm>
            <a:custGeom>
              <a:avLst/>
              <a:gdLst>
                <a:gd name="connsiteX0" fmla="*/ 0 w 3657600"/>
                <a:gd name="connsiteY0" fmla="*/ 1270014 h 1463706"/>
                <a:gd name="connsiteX1" fmla="*/ 66675 w 3657600"/>
                <a:gd name="connsiteY1" fmla="*/ 1228739 h 1463706"/>
                <a:gd name="connsiteX2" fmla="*/ 139700 w 3657600"/>
                <a:gd name="connsiteY2" fmla="*/ 1177939 h 1463706"/>
                <a:gd name="connsiteX3" fmla="*/ 228600 w 3657600"/>
                <a:gd name="connsiteY3" fmla="*/ 1120789 h 1463706"/>
                <a:gd name="connsiteX4" fmla="*/ 276225 w 3657600"/>
                <a:gd name="connsiteY4" fmla="*/ 1089039 h 1463706"/>
                <a:gd name="connsiteX5" fmla="*/ 365125 w 3657600"/>
                <a:gd name="connsiteY5" fmla="*/ 1050939 h 1463706"/>
                <a:gd name="connsiteX6" fmla="*/ 460375 w 3657600"/>
                <a:gd name="connsiteY6" fmla="*/ 1047764 h 1463706"/>
                <a:gd name="connsiteX7" fmla="*/ 558800 w 3657600"/>
                <a:gd name="connsiteY7" fmla="*/ 1092214 h 1463706"/>
                <a:gd name="connsiteX8" fmla="*/ 663575 w 3657600"/>
                <a:gd name="connsiteY8" fmla="*/ 1177939 h 1463706"/>
                <a:gd name="connsiteX9" fmla="*/ 727075 w 3657600"/>
                <a:gd name="connsiteY9" fmla="*/ 1244614 h 1463706"/>
                <a:gd name="connsiteX10" fmla="*/ 800100 w 3657600"/>
                <a:gd name="connsiteY10" fmla="*/ 1323989 h 1463706"/>
                <a:gd name="connsiteX11" fmla="*/ 869950 w 3657600"/>
                <a:gd name="connsiteY11" fmla="*/ 1390664 h 1463706"/>
                <a:gd name="connsiteX12" fmla="*/ 911225 w 3657600"/>
                <a:gd name="connsiteY12" fmla="*/ 1435114 h 1463706"/>
                <a:gd name="connsiteX13" fmla="*/ 1006475 w 3657600"/>
                <a:gd name="connsiteY13" fmla="*/ 1463689 h 1463706"/>
                <a:gd name="connsiteX14" fmla="*/ 1101725 w 3657600"/>
                <a:gd name="connsiteY14" fmla="*/ 1431939 h 1463706"/>
                <a:gd name="connsiteX15" fmla="*/ 1203325 w 3657600"/>
                <a:gd name="connsiteY15" fmla="*/ 1314464 h 1463706"/>
                <a:gd name="connsiteX16" fmla="*/ 1285875 w 3657600"/>
                <a:gd name="connsiteY16" fmla="*/ 1149364 h 1463706"/>
                <a:gd name="connsiteX17" fmla="*/ 1377950 w 3657600"/>
                <a:gd name="connsiteY17" fmla="*/ 917589 h 1463706"/>
                <a:gd name="connsiteX18" fmla="*/ 1558925 w 3657600"/>
                <a:gd name="connsiteY18" fmla="*/ 409589 h 1463706"/>
                <a:gd name="connsiteX19" fmla="*/ 1612900 w 3657600"/>
                <a:gd name="connsiteY19" fmla="*/ 263539 h 1463706"/>
                <a:gd name="connsiteX20" fmla="*/ 1651000 w 3657600"/>
                <a:gd name="connsiteY20" fmla="*/ 184164 h 1463706"/>
                <a:gd name="connsiteX21" fmla="*/ 1736725 w 3657600"/>
                <a:gd name="connsiteY21" fmla="*/ 47639 h 1463706"/>
                <a:gd name="connsiteX22" fmla="*/ 1838325 w 3657600"/>
                <a:gd name="connsiteY22" fmla="*/ 14 h 1463706"/>
                <a:gd name="connsiteX23" fmla="*/ 1933575 w 3657600"/>
                <a:gd name="connsiteY23" fmla="*/ 44464 h 1463706"/>
                <a:gd name="connsiteX24" fmla="*/ 2028825 w 3657600"/>
                <a:gd name="connsiteY24" fmla="*/ 187339 h 1463706"/>
                <a:gd name="connsiteX25" fmla="*/ 2108200 w 3657600"/>
                <a:gd name="connsiteY25" fmla="*/ 390539 h 1463706"/>
                <a:gd name="connsiteX26" fmla="*/ 2206625 w 3657600"/>
                <a:gd name="connsiteY26" fmla="*/ 657239 h 1463706"/>
                <a:gd name="connsiteX27" fmla="*/ 2371725 w 3657600"/>
                <a:gd name="connsiteY27" fmla="*/ 1120789 h 1463706"/>
                <a:gd name="connsiteX28" fmla="*/ 2473325 w 3657600"/>
                <a:gd name="connsiteY28" fmla="*/ 1323989 h 1463706"/>
                <a:gd name="connsiteX29" fmla="*/ 2559050 w 3657600"/>
                <a:gd name="connsiteY29" fmla="*/ 1425589 h 1463706"/>
                <a:gd name="connsiteX30" fmla="*/ 2660650 w 3657600"/>
                <a:gd name="connsiteY30" fmla="*/ 1463689 h 1463706"/>
                <a:gd name="connsiteX31" fmla="*/ 2759075 w 3657600"/>
                <a:gd name="connsiteY31" fmla="*/ 1428764 h 1463706"/>
                <a:gd name="connsiteX32" fmla="*/ 2876550 w 3657600"/>
                <a:gd name="connsiteY32" fmla="*/ 1320814 h 1463706"/>
                <a:gd name="connsiteX33" fmla="*/ 2984500 w 3657600"/>
                <a:gd name="connsiteY33" fmla="*/ 1206514 h 1463706"/>
                <a:gd name="connsiteX34" fmla="*/ 3111500 w 3657600"/>
                <a:gd name="connsiteY34" fmla="*/ 1095389 h 1463706"/>
                <a:gd name="connsiteX35" fmla="*/ 3213100 w 3657600"/>
                <a:gd name="connsiteY35" fmla="*/ 1057289 h 1463706"/>
                <a:gd name="connsiteX36" fmla="*/ 3302000 w 3657600"/>
                <a:gd name="connsiteY36" fmla="*/ 1050939 h 1463706"/>
                <a:gd name="connsiteX37" fmla="*/ 3400425 w 3657600"/>
                <a:gd name="connsiteY37" fmla="*/ 1092214 h 1463706"/>
                <a:gd name="connsiteX38" fmla="*/ 3543300 w 3657600"/>
                <a:gd name="connsiteY38" fmla="*/ 1190639 h 1463706"/>
                <a:gd name="connsiteX39" fmla="*/ 3657600 w 3657600"/>
                <a:gd name="connsiteY39" fmla="*/ 1266839 h 1463706"/>
                <a:gd name="connsiteX0" fmla="*/ 0 w 3657600"/>
                <a:gd name="connsiteY0" fmla="*/ 1270014 h 1463744"/>
                <a:gd name="connsiteX1" fmla="*/ 66675 w 3657600"/>
                <a:gd name="connsiteY1" fmla="*/ 1228739 h 1463744"/>
                <a:gd name="connsiteX2" fmla="*/ 139700 w 3657600"/>
                <a:gd name="connsiteY2" fmla="*/ 1177939 h 1463744"/>
                <a:gd name="connsiteX3" fmla="*/ 228600 w 3657600"/>
                <a:gd name="connsiteY3" fmla="*/ 1120789 h 1463744"/>
                <a:gd name="connsiteX4" fmla="*/ 276225 w 3657600"/>
                <a:gd name="connsiteY4" fmla="*/ 1089039 h 1463744"/>
                <a:gd name="connsiteX5" fmla="*/ 365125 w 3657600"/>
                <a:gd name="connsiteY5" fmla="*/ 1050939 h 1463744"/>
                <a:gd name="connsiteX6" fmla="*/ 460375 w 3657600"/>
                <a:gd name="connsiteY6" fmla="*/ 1047764 h 1463744"/>
                <a:gd name="connsiteX7" fmla="*/ 558800 w 3657600"/>
                <a:gd name="connsiteY7" fmla="*/ 1092214 h 1463744"/>
                <a:gd name="connsiteX8" fmla="*/ 663575 w 3657600"/>
                <a:gd name="connsiteY8" fmla="*/ 1177939 h 1463744"/>
                <a:gd name="connsiteX9" fmla="*/ 727075 w 3657600"/>
                <a:gd name="connsiteY9" fmla="*/ 1244614 h 1463744"/>
                <a:gd name="connsiteX10" fmla="*/ 800100 w 3657600"/>
                <a:gd name="connsiteY10" fmla="*/ 1323989 h 1463744"/>
                <a:gd name="connsiteX11" fmla="*/ 869950 w 3657600"/>
                <a:gd name="connsiteY11" fmla="*/ 1390664 h 1463744"/>
                <a:gd name="connsiteX12" fmla="*/ 930275 w 3657600"/>
                <a:gd name="connsiteY12" fmla="*/ 1438289 h 1463744"/>
                <a:gd name="connsiteX13" fmla="*/ 1006475 w 3657600"/>
                <a:gd name="connsiteY13" fmla="*/ 1463689 h 1463744"/>
                <a:gd name="connsiteX14" fmla="*/ 1101725 w 3657600"/>
                <a:gd name="connsiteY14" fmla="*/ 1431939 h 1463744"/>
                <a:gd name="connsiteX15" fmla="*/ 1203325 w 3657600"/>
                <a:gd name="connsiteY15" fmla="*/ 1314464 h 1463744"/>
                <a:gd name="connsiteX16" fmla="*/ 1285875 w 3657600"/>
                <a:gd name="connsiteY16" fmla="*/ 1149364 h 1463744"/>
                <a:gd name="connsiteX17" fmla="*/ 1377950 w 3657600"/>
                <a:gd name="connsiteY17" fmla="*/ 917589 h 1463744"/>
                <a:gd name="connsiteX18" fmla="*/ 1558925 w 3657600"/>
                <a:gd name="connsiteY18" fmla="*/ 409589 h 1463744"/>
                <a:gd name="connsiteX19" fmla="*/ 1612900 w 3657600"/>
                <a:gd name="connsiteY19" fmla="*/ 263539 h 1463744"/>
                <a:gd name="connsiteX20" fmla="*/ 1651000 w 3657600"/>
                <a:gd name="connsiteY20" fmla="*/ 184164 h 1463744"/>
                <a:gd name="connsiteX21" fmla="*/ 1736725 w 3657600"/>
                <a:gd name="connsiteY21" fmla="*/ 47639 h 1463744"/>
                <a:gd name="connsiteX22" fmla="*/ 1838325 w 3657600"/>
                <a:gd name="connsiteY22" fmla="*/ 14 h 1463744"/>
                <a:gd name="connsiteX23" fmla="*/ 1933575 w 3657600"/>
                <a:gd name="connsiteY23" fmla="*/ 44464 h 1463744"/>
                <a:gd name="connsiteX24" fmla="*/ 2028825 w 3657600"/>
                <a:gd name="connsiteY24" fmla="*/ 187339 h 1463744"/>
                <a:gd name="connsiteX25" fmla="*/ 2108200 w 3657600"/>
                <a:gd name="connsiteY25" fmla="*/ 390539 h 1463744"/>
                <a:gd name="connsiteX26" fmla="*/ 2206625 w 3657600"/>
                <a:gd name="connsiteY26" fmla="*/ 657239 h 1463744"/>
                <a:gd name="connsiteX27" fmla="*/ 2371725 w 3657600"/>
                <a:gd name="connsiteY27" fmla="*/ 1120789 h 1463744"/>
                <a:gd name="connsiteX28" fmla="*/ 2473325 w 3657600"/>
                <a:gd name="connsiteY28" fmla="*/ 1323989 h 1463744"/>
                <a:gd name="connsiteX29" fmla="*/ 2559050 w 3657600"/>
                <a:gd name="connsiteY29" fmla="*/ 1425589 h 1463744"/>
                <a:gd name="connsiteX30" fmla="*/ 2660650 w 3657600"/>
                <a:gd name="connsiteY30" fmla="*/ 1463689 h 1463744"/>
                <a:gd name="connsiteX31" fmla="*/ 2759075 w 3657600"/>
                <a:gd name="connsiteY31" fmla="*/ 1428764 h 1463744"/>
                <a:gd name="connsiteX32" fmla="*/ 2876550 w 3657600"/>
                <a:gd name="connsiteY32" fmla="*/ 1320814 h 1463744"/>
                <a:gd name="connsiteX33" fmla="*/ 2984500 w 3657600"/>
                <a:gd name="connsiteY33" fmla="*/ 1206514 h 1463744"/>
                <a:gd name="connsiteX34" fmla="*/ 3111500 w 3657600"/>
                <a:gd name="connsiteY34" fmla="*/ 1095389 h 1463744"/>
                <a:gd name="connsiteX35" fmla="*/ 3213100 w 3657600"/>
                <a:gd name="connsiteY35" fmla="*/ 1057289 h 1463744"/>
                <a:gd name="connsiteX36" fmla="*/ 3302000 w 3657600"/>
                <a:gd name="connsiteY36" fmla="*/ 1050939 h 1463744"/>
                <a:gd name="connsiteX37" fmla="*/ 3400425 w 3657600"/>
                <a:gd name="connsiteY37" fmla="*/ 1092214 h 1463744"/>
                <a:gd name="connsiteX38" fmla="*/ 3543300 w 3657600"/>
                <a:gd name="connsiteY38" fmla="*/ 1190639 h 1463744"/>
                <a:gd name="connsiteX39" fmla="*/ 3657600 w 3657600"/>
                <a:gd name="connsiteY39" fmla="*/ 1266839 h 146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657600" h="1463744">
                  <a:moveTo>
                    <a:pt x="0" y="1270014"/>
                  </a:moveTo>
                  <a:cubicBezTo>
                    <a:pt x="21696" y="1257049"/>
                    <a:pt x="43392" y="1244085"/>
                    <a:pt x="66675" y="1228739"/>
                  </a:cubicBezTo>
                  <a:cubicBezTo>
                    <a:pt x="89958" y="1213393"/>
                    <a:pt x="112713" y="1195931"/>
                    <a:pt x="139700" y="1177939"/>
                  </a:cubicBezTo>
                  <a:cubicBezTo>
                    <a:pt x="166687" y="1159947"/>
                    <a:pt x="205846" y="1135606"/>
                    <a:pt x="228600" y="1120789"/>
                  </a:cubicBezTo>
                  <a:cubicBezTo>
                    <a:pt x="251354" y="1105972"/>
                    <a:pt x="253471" y="1100681"/>
                    <a:pt x="276225" y="1089039"/>
                  </a:cubicBezTo>
                  <a:cubicBezTo>
                    <a:pt x="298979" y="1077397"/>
                    <a:pt x="334433" y="1057818"/>
                    <a:pt x="365125" y="1050939"/>
                  </a:cubicBezTo>
                  <a:cubicBezTo>
                    <a:pt x="395817" y="1044060"/>
                    <a:pt x="428096" y="1040885"/>
                    <a:pt x="460375" y="1047764"/>
                  </a:cubicBezTo>
                  <a:cubicBezTo>
                    <a:pt x="492654" y="1054643"/>
                    <a:pt x="524933" y="1070518"/>
                    <a:pt x="558800" y="1092214"/>
                  </a:cubicBezTo>
                  <a:cubicBezTo>
                    <a:pt x="592667" y="1113910"/>
                    <a:pt x="635529" y="1152539"/>
                    <a:pt x="663575" y="1177939"/>
                  </a:cubicBezTo>
                  <a:cubicBezTo>
                    <a:pt x="691621" y="1203339"/>
                    <a:pt x="704321" y="1220272"/>
                    <a:pt x="727075" y="1244614"/>
                  </a:cubicBezTo>
                  <a:cubicBezTo>
                    <a:pt x="749829" y="1268956"/>
                    <a:pt x="776288" y="1299647"/>
                    <a:pt x="800100" y="1323989"/>
                  </a:cubicBezTo>
                  <a:cubicBezTo>
                    <a:pt x="823913" y="1348331"/>
                    <a:pt x="848254" y="1371614"/>
                    <a:pt x="869950" y="1390664"/>
                  </a:cubicBezTo>
                  <a:cubicBezTo>
                    <a:pt x="891646" y="1409714"/>
                    <a:pt x="907521" y="1426118"/>
                    <a:pt x="930275" y="1438289"/>
                  </a:cubicBezTo>
                  <a:cubicBezTo>
                    <a:pt x="953029" y="1450460"/>
                    <a:pt x="977900" y="1464747"/>
                    <a:pt x="1006475" y="1463689"/>
                  </a:cubicBezTo>
                  <a:cubicBezTo>
                    <a:pt x="1035050" y="1462631"/>
                    <a:pt x="1068917" y="1456810"/>
                    <a:pt x="1101725" y="1431939"/>
                  </a:cubicBezTo>
                  <a:cubicBezTo>
                    <a:pt x="1134533" y="1407068"/>
                    <a:pt x="1172633" y="1361560"/>
                    <a:pt x="1203325" y="1314464"/>
                  </a:cubicBezTo>
                  <a:cubicBezTo>
                    <a:pt x="1234017" y="1267368"/>
                    <a:pt x="1256771" y="1215510"/>
                    <a:pt x="1285875" y="1149364"/>
                  </a:cubicBezTo>
                  <a:cubicBezTo>
                    <a:pt x="1314979" y="1083218"/>
                    <a:pt x="1332442" y="1040885"/>
                    <a:pt x="1377950" y="917589"/>
                  </a:cubicBezTo>
                  <a:cubicBezTo>
                    <a:pt x="1423458" y="794293"/>
                    <a:pt x="1519767" y="518597"/>
                    <a:pt x="1558925" y="409589"/>
                  </a:cubicBezTo>
                  <a:cubicBezTo>
                    <a:pt x="1598083" y="300581"/>
                    <a:pt x="1597554" y="301110"/>
                    <a:pt x="1612900" y="263539"/>
                  </a:cubicBezTo>
                  <a:cubicBezTo>
                    <a:pt x="1628246" y="225968"/>
                    <a:pt x="1630363" y="220147"/>
                    <a:pt x="1651000" y="184164"/>
                  </a:cubicBezTo>
                  <a:cubicBezTo>
                    <a:pt x="1671637" y="148181"/>
                    <a:pt x="1705504" y="78331"/>
                    <a:pt x="1736725" y="47639"/>
                  </a:cubicBezTo>
                  <a:cubicBezTo>
                    <a:pt x="1767946" y="16947"/>
                    <a:pt x="1805517" y="543"/>
                    <a:pt x="1838325" y="14"/>
                  </a:cubicBezTo>
                  <a:cubicBezTo>
                    <a:pt x="1871133" y="-515"/>
                    <a:pt x="1901825" y="13243"/>
                    <a:pt x="1933575" y="44464"/>
                  </a:cubicBezTo>
                  <a:cubicBezTo>
                    <a:pt x="1965325" y="75685"/>
                    <a:pt x="1999721" y="129660"/>
                    <a:pt x="2028825" y="187339"/>
                  </a:cubicBezTo>
                  <a:cubicBezTo>
                    <a:pt x="2057929" y="245018"/>
                    <a:pt x="2078567" y="312222"/>
                    <a:pt x="2108200" y="390539"/>
                  </a:cubicBezTo>
                  <a:cubicBezTo>
                    <a:pt x="2137833" y="468856"/>
                    <a:pt x="2162704" y="535531"/>
                    <a:pt x="2206625" y="657239"/>
                  </a:cubicBezTo>
                  <a:cubicBezTo>
                    <a:pt x="2250546" y="778947"/>
                    <a:pt x="2327275" y="1009664"/>
                    <a:pt x="2371725" y="1120789"/>
                  </a:cubicBezTo>
                  <a:cubicBezTo>
                    <a:pt x="2416175" y="1231914"/>
                    <a:pt x="2442104" y="1273189"/>
                    <a:pt x="2473325" y="1323989"/>
                  </a:cubicBezTo>
                  <a:cubicBezTo>
                    <a:pt x="2504546" y="1374789"/>
                    <a:pt x="2527829" y="1402306"/>
                    <a:pt x="2559050" y="1425589"/>
                  </a:cubicBezTo>
                  <a:cubicBezTo>
                    <a:pt x="2590271" y="1448872"/>
                    <a:pt x="2627313" y="1463160"/>
                    <a:pt x="2660650" y="1463689"/>
                  </a:cubicBezTo>
                  <a:cubicBezTo>
                    <a:pt x="2693987" y="1464218"/>
                    <a:pt x="2723092" y="1452576"/>
                    <a:pt x="2759075" y="1428764"/>
                  </a:cubicBezTo>
                  <a:cubicBezTo>
                    <a:pt x="2795058" y="1404952"/>
                    <a:pt x="2838979" y="1357856"/>
                    <a:pt x="2876550" y="1320814"/>
                  </a:cubicBezTo>
                  <a:cubicBezTo>
                    <a:pt x="2914121" y="1283772"/>
                    <a:pt x="2945342" y="1244085"/>
                    <a:pt x="2984500" y="1206514"/>
                  </a:cubicBezTo>
                  <a:cubicBezTo>
                    <a:pt x="3023658" y="1168943"/>
                    <a:pt x="3073400" y="1120260"/>
                    <a:pt x="3111500" y="1095389"/>
                  </a:cubicBezTo>
                  <a:cubicBezTo>
                    <a:pt x="3149600" y="1070518"/>
                    <a:pt x="3181350" y="1064697"/>
                    <a:pt x="3213100" y="1057289"/>
                  </a:cubicBezTo>
                  <a:cubicBezTo>
                    <a:pt x="3244850" y="1049881"/>
                    <a:pt x="3270779" y="1045118"/>
                    <a:pt x="3302000" y="1050939"/>
                  </a:cubicBezTo>
                  <a:cubicBezTo>
                    <a:pt x="3333221" y="1056760"/>
                    <a:pt x="3360208" y="1068931"/>
                    <a:pt x="3400425" y="1092214"/>
                  </a:cubicBezTo>
                  <a:cubicBezTo>
                    <a:pt x="3440642" y="1115497"/>
                    <a:pt x="3500438" y="1161535"/>
                    <a:pt x="3543300" y="1190639"/>
                  </a:cubicBezTo>
                  <a:cubicBezTo>
                    <a:pt x="3586162" y="1219743"/>
                    <a:pt x="3621881" y="1243291"/>
                    <a:pt x="3657600" y="1266839"/>
                  </a:cubicBezTo>
                </a:path>
              </a:pathLst>
            </a:cu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11" name="Object 5">
              <a:extLst>
                <a:ext uri="{FF2B5EF4-FFF2-40B4-BE49-F238E27FC236}">
                  <a16:creationId xmlns:a16="http://schemas.microsoft.com/office/drawing/2014/main" id="{EA905DD7-861B-42A6-8FA9-261D06695A63}"/>
                </a:ext>
              </a:extLst>
            </p:cNvPr>
            <p:cNvGraphicFramePr>
              <a:graphicFrameLocks noChangeAspect="1"/>
            </p:cNvGraphicFramePr>
            <p:nvPr>
              <p:extLst>
                <p:ext uri="{D42A27DB-BD31-4B8C-83A1-F6EECF244321}">
                  <p14:modId xmlns:p14="http://schemas.microsoft.com/office/powerpoint/2010/main" val="2413138104"/>
                </p:ext>
              </p:extLst>
            </p:nvPr>
          </p:nvGraphicFramePr>
          <p:xfrm>
            <a:off x="9035089" y="2924767"/>
            <a:ext cx="256051" cy="355600"/>
          </p:xfrm>
          <a:graphic>
            <a:graphicData uri="http://schemas.openxmlformats.org/presentationml/2006/ole">
              <mc:AlternateContent xmlns:mc="http://schemas.openxmlformats.org/markup-compatibility/2006">
                <mc:Choice xmlns:v="urn:schemas-microsoft-com:vml" Requires="v">
                  <p:oleObj spid="_x0000_s10244" name="Equation" r:id="rId8" imgW="88707" imgH="164742" progId="Equation.3">
                    <p:embed/>
                  </p:oleObj>
                </mc:Choice>
                <mc:Fallback>
                  <p:oleObj name="Equation" r:id="rId8" imgW="88707" imgH="164742" progId="Equation.3">
                    <p:embed/>
                    <p:pic>
                      <p:nvPicPr>
                        <p:cNvPr id="11" name="Object 5">
                          <a:extLst>
                            <a:ext uri="{FF2B5EF4-FFF2-40B4-BE49-F238E27FC236}">
                              <a16:creationId xmlns:a16="http://schemas.microsoft.com/office/drawing/2014/main" id="{EA905DD7-861B-42A6-8FA9-261D06695A6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35089" y="2924767"/>
                          <a:ext cx="256051"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6">
              <a:extLst>
                <a:ext uri="{FF2B5EF4-FFF2-40B4-BE49-F238E27FC236}">
                  <a16:creationId xmlns:a16="http://schemas.microsoft.com/office/drawing/2014/main" id="{1AF6F362-A64C-482F-B076-27A2393FB4EE}"/>
                </a:ext>
              </a:extLst>
            </p:cNvPr>
            <p:cNvGraphicFramePr>
              <a:graphicFrameLocks noChangeAspect="1"/>
            </p:cNvGraphicFramePr>
            <p:nvPr>
              <p:extLst>
                <p:ext uri="{D42A27DB-BD31-4B8C-83A1-F6EECF244321}">
                  <p14:modId xmlns:p14="http://schemas.microsoft.com/office/powerpoint/2010/main" val="2554739693"/>
                </p:ext>
              </p:extLst>
            </p:nvPr>
          </p:nvGraphicFramePr>
          <p:xfrm>
            <a:off x="10694121" y="2558055"/>
            <a:ext cx="366087" cy="301625"/>
          </p:xfrm>
          <a:graphic>
            <a:graphicData uri="http://schemas.openxmlformats.org/presentationml/2006/ole">
              <mc:AlternateContent xmlns:mc="http://schemas.openxmlformats.org/markup-compatibility/2006">
                <mc:Choice xmlns:v="urn:schemas-microsoft-com:vml" Requires="v">
                  <p:oleObj spid="_x0000_s10245" name="Equation" r:id="rId10" imgW="126835" imgH="139518" progId="Equation.3">
                    <p:embed/>
                  </p:oleObj>
                </mc:Choice>
                <mc:Fallback>
                  <p:oleObj name="Equation" r:id="rId10" imgW="126835" imgH="139518" progId="Equation.3">
                    <p:embed/>
                    <p:pic>
                      <p:nvPicPr>
                        <p:cNvPr id="12" name="Object 6">
                          <a:extLst>
                            <a:ext uri="{FF2B5EF4-FFF2-40B4-BE49-F238E27FC236}">
                              <a16:creationId xmlns:a16="http://schemas.microsoft.com/office/drawing/2014/main" id="{1AF6F362-A64C-482F-B076-27A2393FB4E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94121" y="2558055"/>
                          <a:ext cx="366087" cy="301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8">
              <a:extLst>
                <a:ext uri="{FF2B5EF4-FFF2-40B4-BE49-F238E27FC236}">
                  <a16:creationId xmlns:a16="http://schemas.microsoft.com/office/drawing/2014/main" id="{C0CEA932-CC8C-493C-BAF0-B6B40B17B5FA}"/>
                </a:ext>
              </a:extLst>
            </p:cNvPr>
            <p:cNvGraphicFramePr>
              <a:graphicFrameLocks noChangeAspect="1"/>
            </p:cNvGraphicFramePr>
            <p:nvPr>
              <p:extLst>
                <p:ext uri="{D42A27DB-BD31-4B8C-83A1-F6EECF244321}">
                  <p14:modId xmlns:p14="http://schemas.microsoft.com/office/powerpoint/2010/main" val="4244099678"/>
                </p:ext>
              </p:extLst>
            </p:nvPr>
          </p:nvGraphicFramePr>
          <p:xfrm>
            <a:off x="7959472" y="1408361"/>
            <a:ext cx="256051" cy="355600"/>
          </p:xfrm>
          <a:graphic>
            <a:graphicData uri="http://schemas.openxmlformats.org/presentationml/2006/ole">
              <mc:AlternateContent xmlns:mc="http://schemas.openxmlformats.org/markup-compatibility/2006">
                <mc:Choice xmlns:v="urn:schemas-microsoft-com:vml" Requires="v">
                  <p:oleObj spid="_x0000_s10246" name="Equation" r:id="rId12" imgW="88707" imgH="164742" progId="Equation.3">
                    <p:embed/>
                  </p:oleObj>
                </mc:Choice>
                <mc:Fallback>
                  <p:oleObj name="Equation" r:id="rId12" imgW="88707" imgH="164742" progId="Equation.3">
                    <p:embed/>
                    <p:pic>
                      <p:nvPicPr>
                        <p:cNvPr id="13" name="Object 8">
                          <a:extLst>
                            <a:ext uri="{FF2B5EF4-FFF2-40B4-BE49-F238E27FC236}">
                              <a16:creationId xmlns:a16="http://schemas.microsoft.com/office/drawing/2014/main" id="{C0CEA932-CC8C-493C-BAF0-B6B40B17B5F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59472" y="1408361"/>
                          <a:ext cx="256051"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0">
              <a:extLst>
                <a:ext uri="{FF2B5EF4-FFF2-40B4-BE49-F238E27FC236}">
                  <a16:creationId xmlns:a16="http://schemas.microsoft.com/office/drawing/2014/main" id="{62C8C1C9-3569-4BAC-8D07-165CEDE5E6BA}"/>
                </a:ext>
              </a:extLst>
            </p:cNvPr>
            <p:cNvGraphicFramePr>
              <a:graphicFrameLocks noChangeAspect="1"/>
            </p:cNvGraphicFramePr>
            <p:nvPr>
              <p:extLst>
                <p:ext uri="{D42A27DB-BD31-4B8C-83A1-F6EECF244321}">
                  <p14:modId xmlns:p14="http://schemas.microsoft.com/office/powerpoint/2010/main" val="309171462"/>
                </p:ext>
              </p:extLst>
            </p:nvPr>
          </p:nvGraphicFramePr>
          <p:xfrm>
            <a:off x="8296843" y="2687690"/>
            <a:ext cx="366089" cy="382587"/>
          </p:xfrm>
          <a:graphic>
            <a:graphicData uri="http://schemas.openxmlformats.org/presentationml/2006/ole">
              <mc:AlternateContent xmlns:mc="http://schemas.openxmlformats.org/markup-compatibility/2006">
                <mc:Choice xmlns:v="urn:schemas-microsoft-com:vml" Requires="v">
                  <p:oleObj spid="_x0000_s10247" name="Equation" r:id="rId14" imgW="126725" imgH="177415" progId="Equation.3">
                    <p:embed/>
                  </p:oleObj>
                </mc:Choice>
                <mc:Fallback>
                  <p:oleObj name="Equation" r:id="rId14" imgW="126725" imgH="177415" progId="Equation.3">
                    <p:embed/>
                    <p:pic>
                      <p:nvPicPr>
                        <p:cNvPr id="14" name="Object 10">
                          <a:extLst>
                            <a:ext uri="{FF2B5EF4-FFF2-40B4-BE49-F238E27FC236}">
                              <a16:creationId xmlns:a16="http://schemas.microsoft.com/office/drawing/2014/main" id="{62C8C1C9-3569-4BAC-8D07-165CEDE5E6B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296843" y="2687690"/>
                          <a:ext cx="366089" cy="382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8" name="Group 17">
            <a:extLst>
              <a:ext uri="{FF2B5EF4-FFF2-40B4-BE49-F238E27FC236}">
                <a16:creationId xmlns:a16="http://schemas.microsoft.com/office/drawing/2014/main" id="{476A16D1-BB01-4959-8880-DAD9044A0836}"/>
              </a:ext>
            </a:extLst>
          </p:cNvPr>
          <p:cNvGrpSpPr/>
          <p:nvPr/>
        </p:nvGrpSpPr>
        <p:grpSpPr>
          <a:xfrm>
            <a:off x="6489906" y="3656013"/>
            <a:ext cx="4561976" cy="1911700"/>
            <a:chOff x="6490751" y="3656013"/>
            <a:chExt cx="4562570" cy="1911700"/>
          </a:xfrm>
        </p:grpSpPr>
        <p:graphicFrame>
          <p:nvGraphicFramePr>
            <p:cNvPr id="19" name="Object 18">
              <a:extLst>
                <a:ext uri="{FF2B5EF4-FFF2-40B4-BE49-F238E27FC236}">
                  <a16:creationId xmlns:a16="http://schemas.microsoft.com/office/drawing/2014/main" id="{483FCF62-C7F0-480C-98DD-0412F30BFF7F}"/>
                </a:ext>
              </a:extLst>
            </p:cNvPr>
            <p:cNvGraphicFramePr>
              <a:graphicFrameLocks noChangeAspect="1"/>
            </p:cNvGraphicFramePr>
            <p:nvPr>
              <p:extLst>
                <p:ext uri="{D42A27DB-BD31-4B8C-83A1-F6EECF244321}">
                  <p14:modId xmlns:p14="http://schemas.microsoft.com/office/powerpoint/2010/main" val="3581567620"/>
                </p:ext>
              </p:extLst>
            </p:nvPr>
          </p:nvGraphicFramePr>
          <p:xfrm>
            <a:off x="8966430" y="5265388"/>
            <a:ext cx="402995" cy="302325"/>
          </p:xfrm>
          <a:graphic>
            <a:graphicData uri="http://schemas.openxmlformats.org/presentationml/2006/ole">
              <mc:AlternateContent xmlns:mc="http://schemas.openxmlformats.org/markup-compatibility/2006">
                <mc:Choice xmlns:v="urn:schemas-microsoft-com:vml" Requires="v">
                  <p:oleObj spid="_x0000_s10248" name="Equation" r:id="rId16" imgW="139700" imgH="139700" progId="Equation.3">
                    <p:embed/>
                  </p:oleObj>
                </mc:Choice>
                <mc:Fallback>
                  <p:oleObj name="Equation" r:id="rId16" imgW="139700" imgH="139700" progId="Equation.3">
                    <p:embed/>
                    <p:pic>
                      <p:nvPicPr>
                        <p:cNvPr id="19" name="Object 18">
                          <a:extLst>
                            <a:ext uri="{FF2B5EF4-FFF2-40B4-BE49-F238E27FC236}">
                              <a16:creationId xmlns:a16="http://schemas.microsoft.com/office/drawing/2014/main" id="{483FCF62-C7F0-480C-98DD-0412F30BFF7F}"/>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966430" y="5265388"/>
                          <a:ext cx="402995" cy="302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0" name="Group 694">
              <a:extLst>
                <a:ext uri="{FF2B5EF4-FFF2-40B4-BE49-F238E27FC236}">
                  <a16:creationId xmlns:a16="http://schemas.microsoft.com/office/drawing/2014/main" id="{778C1BA3-6140-4D93-8704-8E205420C94E}"/>
                </a:ext>
              </a:extLst>
            </p:cNvPr>
            <p:cNvGrpSpPr>
              <a:grpSpLocks noChangeAspect="1"/>
            </p:cNvGrpSpPr>
            <p:nvPr/>
          </p:nvGrpSpPr>
          <p:grpSpPr bwMode="auto">
            <a:xfrm>
              <a:off x="6490751" y="3656013"/>
              <a:ext cx="4108450" cy="1851025"/>
              <a:chOff x="4093" y="833"/>
              <a:chExt cx="2588" cy="1166"/>
            </a:xfrm>
          </p:grpSpPr>
          <p:sp>
            <p:nvSpPr>
              <p:cNvPr id="25" name="Line 736">
                <a:extLst>
                  <a:ext uri="{FF2B5EF4-FFF2-40B4-BE49-F238E27FC236}">
                    <a16:creationId xmlns:a16="http://schemas.microsoft.com/office/drawing/2014/main" id="{7B0161A8-3E2E-431B-937E-774507533566}"/>
                  </a:ext>
                </a:extLst>
              </p:cNvPr>
              <p:cNvSpPr>
                <a:spLocks noChangeShapeType="1"/>
              </p:cNvSpPr>
              <p:nvPr/>
            </p:nvSpPr>
            <p:spPr bwMode="auto">
              <a:xfrm flipH="1">
                <a:off x="4093" y="1715"/>
                <a:ext cx="258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 name="AutoShape 693">
                <a:extLst>
                  <a:ext uri="{FF2B5EF4-FFF2-40B4-BE49-F238E27FC236}">
                    <a16:creationId xmlns:a16="http://schemas.microsoft.com/office/drawing/2014/main" id="{8C1C709C-8000-495C-AD10-6FF137A09581}"/>
                  </a:ext>
                </a:extLst>
              </p:cNvPr>
              <p:cNvSpPr>
                <a:spLocks noChangeAspect="1" noChangeArrowheads="1" noTextEdit="1"/>
              </p:cNvSpPr>
              <p:nvPr/>
            </p:nvSpPr>
            <p:spPr bwMode="auto">
              <a:xfrm>
                <a:off x="4093" y="833"/>
                <a:ext cx="2588" cy="1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Line 737">
                <a:extLst>
                  <a:ext uri="{FF2B5EF4-FFF2-40B4-BE49-F238E27FC236}">
                    <a16:creationId xmlns:a16="http://schemas.microsoft.com/office/drawing/2014/main" id="{70DD71F7-F4A1-4E66-905B-2A9358552FB9}"/>
                  </a:ext>
                </a:extLst>
              </p:cNvPr>
              <p:cNvSpPr>
                <a:spLocks noChangeShapeType="1"/>
              </p:cNvSpPr>
              <p:nvPr/>
            </p:nvSpPr>
            <p:spPr bwMode="auto">
              <a:xfrm>
                <a:off x="5384" y="833"/>
                <a:ext cx="0" cy="116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21" name="Freeform 69">
              <a:extLst>
                <a:ext uri="{FF2B5EF4-FFF2-40B4-BE49-F238E27FC236}">
                  <a16:creationId xmlns:a16="http://schemas.microsoft.com/office/drawing/2014/main" id="{EB628558-F903-4295-97C9-9D93693CF775}"/>
                </a:ext>
              </a:extLst>
            </p:cNvPr>
            <p:cNvSpPr/>
            <p:nvPr/>
          </p:nvSpPr>
          <p:spPr>
            <a:xfrm>
              <a:off x="6706114" y="3858167"/>
              <a:ext cx="3657600" cy="1463744"/>
            </a:xfrm>
            <a:custGeom>
              <a:avLst/>
              <a:gdLst>
                <a:gd name="connsiteX0" fmla="*/ 0 w 3657600"/>
                <a:gd name="connsiteY0" fmla="*/ 1270014 h 1463706"/>
                <a:gd name="connsiteX1" fmla="*/ 66675 w 3657600"/>
                <a:gd name="connsiteY1" fmla="*/ 1228739 h 1463706"/>
                <a:gd name="connsiteX2" fmla="*/ 139700 w 3657600"/>
                <a:gd name="connsiteY2" fmla="*/ 1177939 h 1463706"/>
                <a:gd name="connsiteX3" fmla="*/ 228600 w 3657600"/>
                <a:gd name="connsiteY3" fmla="*/ 1120789 h 1463706"/>
                <a:gd name="connsiteX4" fmla="*/ 276225 w 3657600"/>
                <a:gd name="connsiteY4" fmla="*/ 1089039 h 1463706"/>
                <a:gd name="connsiteX5" fmla="*/ 365125 w 3657600"/>
                <a:gd name="connsiteY5" fmla="*/ 1050939 h 1463706"/>
                <a:gd name="connsiteX6" fmla="*/ 460375 w 3657600"/>
                <a:gd name="connsiteY6" fmla="*/ 1047764 h 1463706"/>
                <a:gd name="connsiteX7" fmla="*/ 558800 w 3657600"/>
                <a:gd name="connsiteY7" fmla="*/ 1092214 h 1463706"/>
                <a:gd name="connsiteX8" fmla="*/ 663575 w 3657600"/>
                <a:gd name="connsiteY8" fmla="*/ 1177939 h 1463706"/>
                <a:gd name="connsiteX9" fmla="*/ 727075 w 3657600"/>
                <a:gd name="connsiteY9" fmla="*/ 1244614 h 1463706"/>
                <a:gd name="connsiteX10" fmla="*/ 800100 w 3657600"/>
                <a:gd name="connsiteY10" fmla="*/ 1323989 h 1463706"/>
                <a:gd name="connsiteX11" fmla="*/ 869950 w 3657600"/>
                <a:gd name="connsiteY11" fmla="*/ 1390664 h 1463706"/>
                <a:gd name="connsiteX12" fmla="*/ 911225 w 3657600"/>
                <a:gd name="connsiteY12" fmla="*/ 1435114 h 1463706"/>
                <a:gd name="connsiteX13" fmla="*/ 1006475 w 3657600"/>
                <a:gd name="connsiteY13" fmla="*/ 1463689 h 1463706"/>
                <a:gd name="connsiteX14" fmla="*/ 1101725 w 3657600"/>
                <a:gd name="connsiteY14" fmla="*/ 1431939 h 1463706"/>
                <a:gd name="connsiteX15" fmla="*/ 1203325 w 3657600"/>
                <a:gd name="connsiteY15" fmla="*/ 1314464 h 1463706"/>
                <a:gd name="connsiteX16" fmla="*/ 1285875 w 3657600"/>
                <a:gd name="connsiteY16" fmla="*/ 1149364 h 1463706"/>
                <a:gd name="connsiteX17" fmla="*/ 1377950 w 3657600"/>
                <a:gd name="connsiteY17" fmla="*/ 917589 h 1463706"/>
                <a:gd name="connsiteX18" fmla="*/ 1558925 w 3657600"/>
                <a:gd name="connsiteY18" fmla="*/ 409589 h 1463706"/>
                <a:gd name="connsiteX19" fmla="*/ 1612900 w 3657600"/>
                <a:gd name="connsiteY19" fmla="*/ 263539 h 1463706"/>
                <a:gd name="connsiteX20" fmla="*/ 1651000 w 3657600"/>
                <a:gd name="connsiteY20" fmla="*/ 184164 h 1463706"/>
                <a:gd name="connsiteX21" fmla="*/ 1736725 w 3657600"/>
                <a:gd name="connsiteY21" fmla="*/ 47639 h 1463706"/>
                <a:gd name="connsiteX22" fmla="*/ 1838325 w 3657600"/>
                <a:gd name="connsiteY22" fmla="*/ 14 h 1463706"/>
                <a:gd name="connsiteX23" fmla="*/ 1933575 w 3657600"/>
                <a:gd name="connsiteY23" fmla="*/ 44464 h 1463706"/>
                <a:gd name="connsiteX24" fmla="*/ 2028825 w 3657600"/>
                <a:gd name="connsiteY24" fmla="*/ 187339 h 1463706"/>
                <a:gd name="connsiteX25" fmla="*/ 2108200 w 3657600"/>
                <a:gd name="connsiteY25" fmla="*/ 390539 h 1463706"/>
                <a:gd name="connsiteX26" fmla="*/ 2206625 w 3657600"/>
                <a:gd name="connsiteY26" fmla="*/ 657239 h 1463706"/>
                <a:gd name="connsiteX27" fmla="*/ 2371725 w 3657600"/>
                <a:gd name="connsiteY27" fmla="*/ 1120789 h 1463706"/>
                <a:gd name="connsiteX28" fmla="*/ 2473325 w 3657600"/>
                <a:gd name="connsiteY28" fmla="*/ 1323989 h 1463706"/>
                <a:gd name="connsiteX29" fmla="*/ 2559050 w 3657600"/>
                <a:gd name="connsiteY29" fmla="*/ 1425589 h 1463706"/>
                <a:gd name="connsiteX30" fmla="*/ 2660650 w 3657600"/>
                <a:gd name="connsiteY30" fmla="*/ 1463689 h 1463706"/>
                <a:gd name="connsiteX31" fmla="*/ 2759075 w 3657600"/>
                <a:gd name="connsiteY31" fmla="*/ 1428764 h 1463706"/>
                <a:gd name="connsiteX32" fmla="*/ 2876550 w 3657600"/>
                <a:gd name="connsiteY32" fmla="*/ 1320814 h 1463706"/>
                <a:gd name="connsiteX33" fmla="*/ 2984500 w 3657600"/>
                <a:gd name="connsiteY33" fmla="*/ 1206514 h 1463706"/>
                <a:gd name="connsiteX34" fmla="*/ 3111500 w 3657600"/>
                <a:gd name="connsiteY34" fmla="*/ 1095389 h 1463706"/>
                <a:gd name="connsiteX35" fmla="*/ 3213100 w 3657600"/>
                <a:gd name="connsiteY35" fmla="*/ 1057289 h 1463706"/>
                <a:gd name="connsiteX36" fmla="*/ 3302000 w 3657600"/>
                <a:gd name="connsiteY36" fmla="*/ 1050939 h 1463706"/>
                <a:gd name="connsiteX37" fmla="*/ 3400425 w 3657600"/>
                <a:gd name="connsiteY37" fmla="*/ 1092214 h 1463706"/>
                <a:gd name="connsiteX38" fmla="*/ 3543300 w 3657600"/>
                <a:gd name="connsiteY38" fmla="*/ 1190639 h 1463706"/>
                <a:gd name="connsiteX39" fmla="*/ 3657600 w 3657600"/>
                <a:gd name="connsiteY39" fmla="*/ 1266839 h 1463706"/>
                <a:gd name="connsiteX0" fmla="*/ 0 w 3657600"/>
                <a:gd name="connsiteY0" fmla="*/ 1270014 h 1463744"/>
                <a:gd name="connsiteX1" fmla="*/ 66675 w 3657600"/>
                <a:gd name="connsiteY1" fmla="*/ 1228739 h 1463744"/>
                <a:gd name="connsiteX2" fmla="*/ 139700 w 3657600"/>
                <a:gd name="connsiteY2" fmla="*/ 1177939 h 1463744"/>
                <a:gd name="connsiteX3" fmla="*/ 228600 w 3657600"/>
                <a:gd name="connsiteY3" fmla="*/ 1120789 h 1463744"/>
                <a:gd name="connsiteX4" fmla="*/ 276225 w 3657600"/>
                <a:gd name="connsiteY4" fmla="*/ 1089039 h 1463744"/>
                <a:gd name="connsiteX5" fmla="*/ 365125 w 3657600"/>
                <a:gd name="connsiteY5" fmla="*/ 1050939 h 1463744"/>
                <a:gd name="connsiteX6" fmla="*/ 460375 w 3657600"/>
                <a:gd name="connsiteY6" fmla="*/ 1047764 h 1463744"/>
                <a:gd name="connsiteX7" fmla="*/ 558800 w 3657600"/>
                <a:gd name="connsiteY7" fmla="*/ 1092214 h 1463744"/>
                <a:gd name="connsiteX8" fmla="*/ 663575 w 3657600"/>
                <a:gd name="connsiteY8" fmla="*/ 1177939 h 1463744"/>
                <a:gd name="connsiteX9" fmla="*/ 727075 w 3657600"/>
                <a:gd name="connsiteY9" fmla="*/ 1244614 h 1463744"/>
                <a:gd name="connsiteX10" fmla="*/ 800100 w 3657600"/>
                <a:gd name="connsiteY10" fmla="*/ 1323989 h 1463744"/>
                <a:gd name="connsiteX11" fmla="*/ 869950 w 3657600"/>
                <a:gd name="connsiteY11" fmla="*/ 1390664 h 1463744"/>
                <a:gd name="connsiteX12" fmla="*/ 930275 w 3657600"/>
                <a:gd name="connsiteY12" fmla="*/ 1438289 h 1463744"/>
                <a:gd name="connsiteX13" fmla="*/ 1006475 w 3657600"/>
                <a:gd name="connsiteY13" fmla="*/ 1463689 h 1463744"/>
                <a:gd name="connsiteX14" fmla="*/ 1101725 w 3657600"/>
                <a:gd name="connsiteY14" fmla="*/ 1431939 h 1463744"/>
                <a:gd name="connsiteX15" fmla="*/ 1203325 w 3657600"/>
                <a:gd name="connsiteY15" fmla="*/ 1314464 h 1463744"/>
                <a:gd name="connsiteX16" fmla="*/ 1285875 w 3657600"/>
                <a:gd name="connsiteY16" fmla="*/ 1149364 h 1463744"/>
                <a:gd name="connsiteX17" fmla="*/ 1377950 w 3657600"/>
                <a:gd name="connsiteY17" fmla="*/ 917589 h 1463744"/>
                <a:gd name="connsiteX18" fmla="*/ 1558925 w 3657600"/>
                <a:gd name="connsiteY18" fmla="*/ 409589 h 1463744"/>
                <a:gd name="connsiteX19" fmla="*/ 1612900 w 3657600"/>
                <a:gd name="connsiteY19" fmla="*/ 263539 h 1463744"/>
                <a:gd name="connsiteX20" fmla="*/ 1651000 w 3657600"/>
                <a:gd name="connsiteY20" fmla="*/ 184164 h 1463744"/>
                <a:gd name="connsiteX21" fmla="*/ 1736725 w 3657600"/>
                <a:gd name="connsiteY21" fmla="*/ 47639 h 1463744"/>
                <a:gd name="connsiteX22" fmla="*/ 1838325 w 3657600"/>
                <a:gd name="connsiteY22" fmla="*/ 14 h 1463744"/>
                <a:gd name="connsiteX23" fmla="*/ 1933575 w 3657600"/>
                <a:gd name="connsiteY23" fmla="*/ 44464 h 1463744"/>
                <a:gd name="connsiteX24" fmla="*/ 2028825 w 3657600"/>
                <a:gd name="connsiteY24" fmla="*/ 187339 h 1463744"/>
                <a:gd name="connsiteX25" fmla="*/ 2108200 w 3657600"/>
                <a:gd name="connsiteY25" fmla="*/ 390539 h 1463744"/>
                <a:gd name="connsiteX26" fmla="*/ 2206625 w 3657600"/>
                <a:gd name="connsiteY26" fmla="*/ 657239 h 1463744"/>
                <a:gd name="connsiteX27" fmla="*/ 2371725 w 3657600"/>
                <a:gd name="connsiteY27" fmla="*/ 1120789 h 1463744"/>
                <a:gd name="connsiteX28" fmla="*/ 2473325 w 3657600"/>
                <a:gd name="connsiteY28" fmla="*/ 1323989 h 1463744"/>
                <a:gd name="connsiteX29" fmla="*/ 2559050 w 3657600"/>
                <a:gd name="connsiteY29" fmla="*/ 1425589 h 1463744"/>
                <a:gd name="connsiteX30" fmla="*/ 2660650 w 3657600"/>
                <a:gd name="connsiteY30" fmla="*/ 1463689 h 1463744"/>
                <a:gd name="connsiteX31" fmla="*/ 2759075 w 3657600"/>
                <a:gd name="connsiteY31" fmla="*/ 1428764 h 1463744"/>
                <a:gd name="connsiteX32" fmla="*/ 2876550 w 3657600"/>
                <a:gd name="connsiteY32" fmla="*/ 1320814 h 1463744"/>
                <a:gd name="connsiteX33" fmla="*/ 2984500 w 3657600"/>
                <a:gd name="connsiteY33" fmla="*/ 1206514 h 1463744"/>
                <a:gd name="connsiteX34" fmla="*/ 3111500 w 3657600"/>
                <a:gd name="connsiteY34" fmla="*/ 1095389 h 1463744"/>
                <a:gd name="connsiteX35" fmla="*/ 3213100 w 3657600"/>
                <a:gd name="connsiteY35" fmla="*/ 1057289 h 1463744"/>
                <a:gd name="connsiteX36" fmla="*/ 3302000 w 3657600"/>
                <a:gd name="connsiteY36" fmla="*/ 1050939 h 1463744"/>
                <a:gd name="connsiteX37" fmla="*/ 3400425 w 3657600"/>
                <a:gd name="connsiteY37" fmla="*/ 1092214 h 1463744"/>
                <a:gd name="connsiteX38" fmla="*/ 3543300 w 3657600"/>
                <a:gd name="connsiteY38" fmla="*/ 1190639 h 1463744"/>
                <a:gd name="connsiteX39" fmla="*/ 3657600 w 3657600"/>
                <a:gd name="connsiteY39" fmla="*/ 1266839 h 146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657600" h="1463744">
                  <a:moveTo>
                    <a:pt x="0" y="1270014"/>
                  </a:moveTo>
                  <a:cubicBezTo>
                    <a:pt x="21696" y="1257049"/>
                    <a:pt x="43392" y="1244085"/>
                    <a:pt x="66675" y="1228739"/>
                  </a:cubicBezTo>
                  <a:cubicBezTo>
                    <a:pt x="89958" y="1213393"/>
                    <a:pt x="112713" y="1195931"/>
                    <a:pt x="139700" y="1177939"/>
                  </a:cubicBezTo>
                  <a:cubicBezTo>
                    <a:pt x="166687" y="1159947"/>
                    <a:pt x="205846" y="1135606"/>
                    <a:pt x="228600" y="1120789"/>
                  </a:cubicBezTo>
                  <a:cubicBezTo>
                    <a:pt x="251354" y="1105972"/>
                    <a:pt x="253471" y="1100681"/>
                    <a:pt x="276225" y="1089039"/>
                  </a:cubicBezTo>
                  <a:cubicBezTo>
                    <a:pt x="298979" y="1077397"/>
                    <a:pt x="334433" y="1057818"/>
                    <a:pt x="365125" y="1050939"/>
                  </a:cubicBezTo>
                  <a:cubicBezTo>
                    <a:pt x="395817" y="1044060"/>
                    <a:pt x="428096" y="1040885"/>
                    <a:pt x="460375" y="1047764"/>
                  </a:cubicBezTo>
                  <a:cubicBezTo>
                    <a:pt x="492654" y="1054643"/>
                    <a:pt x="524933" y="1070518"/>
                    <a:pt x="558800" y="1092214"/>
                  </a:cubicBezTo>
                  <a:cubicBezTo>
                    <a:pt x="592667" y="1113910"/>
                    <a:pt x="635529" y="1152539"/>
                    <a:pt x="663575" y="1177939"/>
                  </a:cubicBezTo>
                  <a:cubicBezTo>
                    <a:pt x="691621" y="1203339"/>
                    <a:pt x="704321" y="1220272"/>
                    <a:pt x="727075" y="1244614"/>
                  </a:cubicBezTo>
                  <a:cubicBezTo>
                    <a:pt x="749829" y="1268956"/>
                    <a:pt x="776288" y="1299647"/>
                    <a:pt x="800100" y="1323989"/>
                  </a:cubicBezTo>
                  <a:cubicBezTo>
                    <a:pt x="823913" y="1348331"/>
                    <a:pt x="848254" y="1371614"/>
                    <a:pt x="869950" y="1390664"/>
                  </a:cubicBezTo>
                  <a:cubicBezTo>
                    <a:pt x="891646" y="1409714"/>
                    <a:pt x="907521" y="1426118"/>
                    <a:pt x="930275" y="1438289"/>
                  </a:cubicBezTo>
                  <a:cubicBezTo>
                    <a:pt x="953029" y="1450460"/>
                    <a:pt x="977900" y="1464747"/>
                    <a:pt x="1006475" y="1463689"/>
                  </a:cubicBezTo>
                  <a:cubicBezTo>
                    <a:pt x="1035050" y="1462631"/>
                    <a:pt x="1068917" y="1456810"/>
                    <a:pt x="1101725" y="1431939"/>
                  </a:cubicBezTo>
                  <a:cubicBezTo>
                    <a:pt x="1134533" y="1407068"/>
                    <a:pt x="1172633" y="1361560"/>
                    <a:pt x="1203325" y="1314464"/>
                  </a:cubicBezTo>
                  <a:cubicBezTo>
                    <a:pt x="1234017" y="1267368"/>
                    <a:pt x="1256771" y="1215510"/>
                    <a:pt x="1285875" y="1149364"/>
                  </a:cubicBezTo>
                  <a:cubicBezTo>
                    <a:pt x="1314979" y="1083218"/>
                    <a:pt x="1332442" y="1040885"/>
                    <a:pt x="1377950" y="917589"/>
                  </a:cubicBezTo>
                  <a:cubicBezTo>
                    <a:pt x="1423458" y="794293"/>
                    <a:pt x="1519767" y="518597"/>
                    <a:pt x="1558925" y="409589"/>
                  </a:cubicBezTo>
                  <a:cubicBezTo>
                    <a:pt x="1598083" y="300581"/>
                    <a:pt x="1597554" y="301110"/>
                    <a:pt x="1612900" y="263539"/>
                  </a:cubicBezTo>
                  <a:cubicBezTo>
                    <a:pt x="1628246" y="225968"/>
                    <a:pt x="1630363" y="220147"/>
                    <a:pt x="1651000" y="184164"/>
                  </a:cubicBezTo>
                  <a:cubicBezTo>
                    <a:pt x="1671637" y="148181"/>
                    <a:pt x="1705504" y="78331"/>
                    <a:pt x="1736725" y="47639"/>
                  </a:cubicBezTo>
                  <a:cubicBezTo>
                    <a:pt x="1767946" y="16947"/>
                    <a:pt x="1805517" y="543"/>
                    <a:pt x="1838325" y="14"/>
                  </a:cubicBezTo>
                  <a:cubicBezTo>
                    <a:pt x="1871133" y="-515"/>
                    <a:pt x="1901825" y="13243"/>
                    <a:pt x="1933575" y="44464"/>
                  </a:cubicBezTo>
                  <a:cubicBezTo>
                    <a:pt x="1965325" y="75685"/>
                    <a:pt x="1999721" y="129660"/>
                    <a:pt x="2028825" y="187339"/>
                  </a:cubicBezTo>
                  <a:cubicBezTo>
                    <a:pt x="2057929" y="245018"/>
                    <a:pt x="2078567" y="312222"/>
                    <a:pt x="2108200" y="390539"/>
                  </a:cubicBezTo>
                  <a:cubicBezTo>
                    <a:pt x="2137833" y="468856"/>
                    <a:pt x="2162704" y="535531"/>
                    <a:pt x="2206625" y="657239"/>
                  </a:cubicBezTo>
                  <a:cubicBezTo>
                    <a:pt x="2250546" y="778947"/>
                    <a:pt x="2327275" y="1009664"/>
                    <a:pt x="2371725" y="1120789"/>
                  </a:cubicBezTo>
                  <a:cubicBezTo>
                    <a:pt x="2416175" y="1231914"/>
                    <a:pt x="2442104" y="1273189"/>
                    <a:pt x="2473325" y="1323989"/>
                  </a:cubicBezTo>
                  <a:cubicBezTo>
                    <a:pt x="2504546" y="1374789"/>
                    <a:pt x="2527829" y="1402306"/>
                    <a:pt x="2559050" y="1425589"/>
                  </a:cubicBezTo>
                  <a:cubicBezTo>
                    <a:pt x="2590271" y="1448872"/>
                    <a:pt x="2627313" y="1463160"/>
                    <a:pt x="2660650" y="1463689"/>
                  </a:cubicBezTo>
                  <a:cubicBezTo>
                    <a:pt x="2693987" y="1464218"/>
                    <a:pt x="2723092" y="1452576"/>
                    <a:pt x="2759075" y="1428764"/>
                  </a:cubicBezTo>
                  <a:cubicBezTo>
                    <a:pt x="2795058" y="1404952"/>
                    <a:pt x="2838979" y="1357856"/>
                    <a:pt x="2876550" y="1320814"/>
                  </a:cubicBezTo>
                  <a:cubicBezTo>
                    <a:pt x="2914121" y="1283772"/>
                    <a:pt x="2945342" y="1244085"/>
                    <a:pt x="2984500" y="1206514"/>
                  </a:cubicBezTo>
                  <a:cubicBezTo>
                    <a:pt x="3023658" y="1168943"/>
                    <a:pt x="3073400" y="1120260"/>
                    <a:pt x="3111500" y="1095389"/>
                  </a:cubicBezTo>
                  <a:cubicBezTo>
                    <a:pt x="3149600" y="1070518"/>
                    <a:pt x="3181350" y="1064697"/>
                    <a:pt x="3213100" y="1057289"/>
                  </a:cubicBezTo>
                  <a:cubicBezTo>
                    <a:pt x="3244850" y="1049881"/>
                    <a:pt x="3270779" y="1045118"/>
                    <a:pt x="3302000" y="1050939"/>
                  </a:cubicBezTo>
                  <a:cubicBezTo>
                    <a:pt x="3333221" y="1056760"/>
                    <a:pt x="3360208" y="1068931"/>
                    <a:pt x="3400425" y="1092214"/>
                  </a:cubicBezTo>
                  <a:cubicBezTo>
                    <a:pt x="3440642" y="1115497"/>
                    <a:pt x="3500438" y="1161535"/>
                    <a:pt x="3543300" y="1190639"/>
                  </a:cubicBezTo>
                  <a:cubicBezTo>
                    <a:pt x="3586162" y="1219743"/>
                    <a:pt x="3621881" y="1243291"/>
                    <a:pt x="3657600" y="1266839"/>
                  </a:cubicBezTo>
                </a:path>
              </a:pathLst>
            </a:cu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22" name="Object 6">
              <a:extLst>
                <a:ext uri="{FF2B5EF4-FFF2-40B4-BE49-F238E27FC236}">
                  <a16:creationId xmlns:a16="http://schemas.microsoft.com/office/drawing/2014/main" id="{9214622B-3303-40F5-9945-C4092DB3D673}"/>
                </a:ext>
              </a:extLst>
            </p:cNvPr>
            <p:cNvGraphicFramePr>
              <a:graphicFrameLocks noChangeAspect="1"/>
            </p:cNvGraphicFramePr>
            <p:nvPr>
              <p:extLst>
                <p:ext uri="{D42A27DB-BD31-4B8C-83A1-F6EECF244321}">
                  <p14:modId xmlns:p14="http://schemas.microsoft.com/office/powerpoint/2010/main" val="1384500069"/>
                </p:ext>
              </p:extLst>
            </p:nvPr>
          </p:nvGraphicFramePr>
          <p:xfrm>
            <a:off x="10687234" y="4891680"/>
            <a:ext cx="366087" cy="301625"/>
          </p:xfrm>
          <a:graphic>
            <a:graphicData uri="http://schemas.openxmlformats.org/presentationml/2006/ole">
              <mc:AlternateContent xmlns:mc="http://schemas.openxmlformats.org/markup-compatibility/2006">
                <mc:Choice xmlns:v="urn:schemas-microsoft-com:vml" Requires="v">
                  <p:oleObj spid="_x0000_s10249" name="Equation" r:id="rId18" imgW="126835" imgH="139518" progId="Equation.3">
                    <p:embed/>
                  </p:oleObj>
                </mc:Choice>
                <mc:Fallback>
                  <p:oleObj name="Equation" r:id="rId18" imgW="126835" imgH="139518" progId="Equation.3">
                    <p:embed/>
                    <p:pic>
                      <p:nvPicPr>
                        <p:cNvPr id="22" name="Object 6">
                          <a:extLst>
                            <a:ext uri="{FF2B5EF4-FFF2-40B4-BE49-F238E27FC236}">
                              <a16:creationId xmlns:a16="http://schemas.microsoft.com/office/drawing/2014/main" id="{9214622B-3303-40F5-9945-C4092DB3D67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87234" y="4891680"/>
                          <a:ext cx="366087" cy="301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8">
              <a:extLst>
                <a:ext uri="{FF2B5EF4-FFF2-40B4-BE49-F238E27FC236}">
                  <a16:creationId xmlns:a16="http://schemas.microsoft.com/office/drawing/2014/main" id="{12D8D6BC-AE86-44F9-9151-BB542404DC1E}"/>
                </a:ext>
              </a:extLst>
            </p:cNvPr>
            <p:cNvGraphicFramePr>
              <a:graphicFrameLocks noChangeAspect="1"/>
            </p:cNvGraphicFramePr>
            <p:nvPr>
              <p:extLst>
                <p:ext uri="{D42A27DB-BD31-4B8C-83A1-F6EECF244321}">
                  <p14:modId xmlns:p14="http://schemas.microsoft.com/office/powerpoint/2010/main" val="2622845196"/>
                </p:ext>
              </p:extLst>
            </p:nvPr>
          </p:nvGraphicFramePr>
          <p:xfrm>
            <a:off x="7952585" y="3741986"/>
            <a:ext cx="256051" cy="355600"/>
          </p:xfrm>
          <a:graphic>
            <a:graphicData uri="http://schemas.openxmlformats.org/presentationml/2006/ole">
              <mc:AlternateContent xmlns:mc="http://schemas.openxmlformats.org/markup-compatibility/2006">
                <mc:Choice xmlns:v="urn:schemas-microsoft-com:vml" Requires="v">
                  <p:oleObj spid="_x0000_s10250" name="Equation" r:id="rId19" imgW="88707" imgH="164742" progId="Equation.3">
                    <p:embed/>
                  </p:oleObj>
                </mc:Choice>
                <mc:Fallback>
                  <p:oleObj name="Equation" r:id="rId19" imgW="88707" imgH="164742" progId="Equation.3">
                    <p:embed/>
                    <p:pic>
                      <p:nvPicPr>
                        <p:cNvPr id="23" name="Object 8">
                          <a:extLst>
                            <a:ext uri="{FF2B5EF4-FFF2-40B4-BE49-F238E27FC236}">
                              <a16:creationId xmlns:a16="http://schemas.microsoft.com/office/drawing/2014/main" id="{12D8D6BC-AE86-44F9-9151-BB542404DC1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52585" y="3741986"/>
                          <a:ext cx="256051"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10">
              <a:extLst>
                <a:ext uri="{FF2B5EF4-FFF2-40B4-BE49-F238E27FC236}">
                  <a16:creationId xmlns:a16="http://schemas.microsoft.com/office/drawing/2014/main" id="{B9A96406-0D56-4587-BC3E-C92FFA474B3C}"/>
                </a:ext>
              </a:extLst>
            </p:cNvPr>
            <p:cNvGraphicFramePr>
              <a:graphicFrameLocks noChangeAspect="1"/>
            </p:cNvGraphicFramePr>
            <p:nvPr>
              <p:extLst>
                <p:ext uri="{D42A27DB-BD31-4B8C-83A1-F6EECF244321}">
                  <p14:modId xmlns:p14="http://schemas.microsoft.com/office/powerpoint/2010/main" val="2669075053"/>
                </p:ext>
              </p:extLst>
            </p:nvPr>
          </p:nvGraphicFramePr>
          <p:xfrm>
            <a:off x="8289956" y="5021315"/>
            <a:ext cx="366089" cy="382587"/>
          </p:xfrm>
          <a:graphic>
            <a:graphicData uri="http://schemas.openxmlformats.org/presentationml/2006/ole">
              <mc:AlternateContent xmlns:mc="http://schemas.openxmlformats.org/markup-compatibility/2006">
                <mc:Choice xmlns:v="urn:schemas-microsoft-com:vml" Requires="v">
                  <p:oleObj spid="_x0000_s10251" name="Equation" r:id="rId20" imgW="126725" imgH="177415" progId="Equation.3">
                    <p:embed/>
                  </p:oleObj>
                </mc:Choice>
                <mc:Fallback>
                  <p:oleObj name="Equation" r:id="rId20" imgW="126725" imgH="177415" progId="Equation.3">
                    <p:embed/>
                    <p:pic>
                      <p:nvPicPr>
                        <p:cNvPr id="24" name="Object 10">
                          <a:extLst>
                            <a:ext uri="{FF2B5EF4-FFF2-40B4-BE49-F238E27FC236}">
                              <a16:creationId xmlns:a16="http://schemas.microsoft.com/office/drawing/2014/main" id="{B9A96406-0D56-4587-BC3E-C92FFA474B3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289956" y="5021315"/>
                          <a:ext cx="366089" cy="382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3240858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Fourier Transform of a sinc Function</a:t>
            </a:r>
            <a:endParaRPr lang="en-US" dirty="0"/>
          </a:p>
        </p:txBody>
      </p:sp>
      <p:graphicFrame>
        <p:nvGraphicFramePr>
          <p:cNvPr id="4" name="Object 2">
            <a:extLst>
              <a:ext uri="{FF2B5EF4-FFF2-40B4-BE49-F238E27FC236}">
                <a16:creationId xmlns:a16="http://schemas.microsoft.com/office/drawing/2014/main" id="{CE82EAE2-56A7-4913-B4F2-54F3807A3B84}"/>
              </a:ext>
            </a:extLst>
          </p:cNvPr>
          <p:cNvGraphicFramePr>
            <a:graphicFrameLocks noChangeAspect="1"/>
          </p:cNvGraphicFramePr>
          <p:nvPr>
            <p:extLst>
              <p:ext uri="{D42A27DB-BD31-4B8C-83A1-F6EECF244321}">
                <p14:modId xmlns:p14="http://schemas.microsoft.com/office/powerpoint/2010/main" val="1081494725"/>
              </p:ext>
            </p:extLst>
          </p:nvPr>
        </p:nvGraphicFramePr>
        <p:xfrm>
          <a:off x="686619" y="2065338"/>
          <a:ext cx="3761963" cy="1458912"/>
        </p:xfrm>
        <a:graphic>
          <a:graphicData uri="http://schemas.openxmlformats.org/presentationml/2006/ole">
            <mc:AlternateContent xmlns:mc="http://schemas.openxmlformats.org/markup-compatibility/2006">
              <mc:Choice xmlns:v="urn:schemas-microsoft-com:vml" Requires="v">
                <p:oleObj spid="_x0000_s11266" name="Equation" r:id="rId4" imgW="1524000" imgH="787400" progId="Equation.3">
                  <p:embed/>
                </p:oleObj>
              </mc:Choice>
              <mc:Fallback>
                <p:oleObj name="Equation" r:id="rId4" imgW="1524000" imgH="787400" progId="Equation.3">
                  <p:embed/>
                  <p:pic>
                    <p:nvPicPr>
                      <p:cNvPr id="4" name="Object 2">
                        <a:extLst>
                          <a:ext uri="{FF2B5EF4-FFF2-40B4-BE49-F238E27FC236}">
                            <a16:creationId xmlns:a16="http://schemas.microsoft.com/office/drawing/2014/main" id="{CE82EAE2-56A7-4913-B4F2-54F3807A3B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619" y="2065338"/>
                        <a:ext cx="3761963" cy="1458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a:extLst>
              <a:ext uri="{FF2B5EF4-FFF2-40B4-BE49-F238E27FC236}">
                <a16:creationId xmlns:a16="http://schemas.microsoft.com/office/drawing/2014/main" id="{4307FA36-91BD-49E6-B429-C46F8BE56DAC}"/>
              </a:ext>
            </a:extLst>
          </p:cNvPr>
          <p:cNvSpPr txBox="1"/>
          <p:nvPr/>
        </p:nvSpPr>
        <p:spPr>
          <a:xfrm>
            <a:off x="4790261" y="2524126"/>
            <a:ext cx="2745010" cy="369332"/>
          </a:xfrm>
          <a:prstGeom prst="rect">
            <a:avLst/>
          </a:prstGeom>
          <a:noFill/>
        </p:spPr>
        <p:txBody>
          <a:bodyPr wrap="none" rtlCol="0">
            <a:spAutoFit/>
          </a:bodyPr>
          <a:lstStyle/>
          <a:p>
            <a:r>
              <a:rPr lang="en-GB" b="0" dirty="0"/>
              <a:t>is the Fourier transform of </a:t>
            </a:r>
          </a:p>
        </p:txBody>
      </p:sp>
      <p:graphicFrame>
        <p:nvGraphicFramePr>
          <p:cNvPr id="6" name="Object 3">
            <a:extLst>
              <a:ext uri="{FF2B5EF4-FFF2-40B4-BE49-F238E27FC236}">
                <a16:creationId xmlns:a16="http://schemas.microsoft.com/office/drawing/2014/main" id="{8366106C-5009-4006-B0FB-1FE50F808994}"/>
              </a:ext>
            </a:extLst>
          </p:cNvPr>
          <p:cNvGraphicFramePr>
            <a:graphicFrameLocks noChangeAspect="1"/>
          </p:cNvGraphicFramePr>
          <p:nvPr>
            <p:extLst>
              <p:ext uri="{D42A27DB-BD31-4B8C-83A1-F6EECF244321}">
                <p14:modId xmlns:p14="http://schemas.microsoft.com/office/powerpoint/2010/main" val="3733331931"/>
              </p:ext>
            </p:extLst>
          </p:nvPr>
        </p:nvGraphicFramePr>
        <p:xfrm>
          <a:off x="7833764" y="2357161"/>
          <a:ext cx="2886005" cy="798512"/>
        </p:xfrm>
        <a:graphic>
          <a:graphicData uri="http://schemas.openxmlformats.org/presentationml/2006/ole">
            <mc:AlternateContent xmlns:mc="http://schemas.openxmlformats.org/markup-compatibility/2006">
              <mc:Choice xmlns:v="urn:schemas-microsoft-com:vml" Requires="v">
                <p:oleObj spid="_x0000_s11267" name="Equation" r:id="rId6" imgW="1167893" imgH="431613" progId="Equation.3">
                  <p:embed/>
                </p:oleObj>
              </mc:Choice>
              <mc:Fallback>
                <p:oleObj name="Equation" r:id="rId6" imgW="1167893" imgH="431613" progId="Equation.3">
                  <p:embed/>
                  <p:pic>
                    <p:nvPicPr>
                      <p:cNvPr id="6" name="Object 3">
                        <a:extLst>
                          <a:ext uri="{FF2B5EF4-FFF2-40B4-BE49-F238E27FC236}">
                            <a16:creationId xmlns:a16="http://schemas.microsoft.com/office/drawing/2014/main" id="{8366106C-5009-4006-B0FB-1FE50F80899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33764" y="2357161"/>
                        <a:ext cx="2886005" cy="798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a:extLst>
              <a:ext uri="{FF2B5EF4-FFF2-40B4-BE49-F238E27FC236}">
                <a16:creationId xmlns:a16="http://schemas.microsoft.com/office/drawing/2014/main" id="{7CF4E6E1-1A9A-43B8-A354-D052BC02F3CD}"/>
              </a:ext>
            </a:extLst>
          </p:cNvPr>
          <p:cNvSpPr txBox="1"/>
          <p:nvPr/>
        </p:nvSpPr>
        <p:spPr>
          <a:xfrm>
            <a:off x="957230" y="1251468"/>
            <a:ext cx="4936863" cy="369332"/>
          </a:xfrm>
          <a:prstGeom prst="rect">
            <a:avLst/>
          </a:prstGeom>
          <a:noFill/>
        </p:spPr>
        <p:txBody>
          <a:bodyPr wrap="none" rtlCol="0">
            <a:spAutoFit/>
          </a:bodyPr>
          <a:lstStyle/>
          <a:p>
            <a:r>
              <a:rPr lang="en-GB" b="0" dirty="0"/>
              <a:t>Using the duality property and the previous result, </a:t>
            </a:r>
          </a:p>
        </p:txBody>
      </p:sp>
      <p:grpSp>
        <p:nvGrpSpPr>
          <p:cNvPr id="8" name="Group 7">
            <a:extLst>
              <a:ext uri="{FF2B5EF4-FFF2-40B4-BE49-F238E27FC236}">
                <a16:creationId xmlns:a16="http://schemas.microsoft.com/office/drawing/2014/main" id="{6F519797-051D-4939-AD90-A8865CB076FD}"/>
              </a:ext>
            </a:extLst>
          </p:cNvPr>
          <p:cNvGrpSpPr/>
          <p:nvPr/>
        </p:nvGrpSpPr>
        <p:grpSpPr>
          <a:xfrm>
            <a:off x="1576617" y="3912172"/>
            <a:ext cx="3621057" cy="1713705"/>
            <a:chOff x="1576822" y="3912171"/>
            <a:chExt cx="3621529" cy="1713705"/>
          </a:xfrm>
        </p:grpSpPr>
        <p:grpSp>
          <p:nvGrpSpPr>
            <p:cNvPr id="9" name="Group 8">
              <a:extLst>
                <a:ext uri="{FF2B5EF4-FFF2-40B4-BE49-F238E27FC236}">
                  <a16:creationId xmlns:a16="http://schemas.microsoft.com/office/drawing/2014/main" id="{D2816B26-DC29-403C-BB21-A075FA8C92DB}"/>
                </a:ext>
              </a:extLst>
            </p:cNvPr>
            <p:cNvGrpSpPr/>
            <p:nvPr/>
          </p:nvGrpSpPr>
          <p:grpSpPr>
            <a:xfrm>
              <a:off x="1576822" y="4104257"/>
              <a:ext cx="3621529" cy="1521619"/>
              <a:chOff x="1576822" y="3904232"/>
              <a:chExt cx="3621529" cy="1521619"/>
            </a:xfrm>
          </p:grpSpPr>
          <p:graphicFrame>
            <p:nvGraphicFramePr>
              <p:cNvPr id="11" name="Object 10">
                <a:extLst>
                  <a:ext uri="{FF2B5EF4-FFF2-40B4-BE49-F238E27FC236}">
                    <a16:creationId xmlns:a16="http://schemas.microsoft.com/office/drawing/2014/main" id="{3D03371E-E29B-4816-9E4D-3D0806ABF5F6}"/>
                  </a:ext>
                </a:extLst>
              </p:cNvPr>
              <p:cNvGraphicFramePr>
                <a:graphicFrameLocks noChangeAspect="1"/>
              </p:cNvGraphicFramePr>
              <p:nvPr>
                <p:extLst>
                  <p:ext uri="{D42A27DB-BD31-4B8C-83A1-F6EECF244321}">
                    <p14:modId xmlns:p14="http://schemas.microsoft.com/office/powerpoint/2010/main" val="3264910778"/>
                  </p:ext>
                </p:extLst>
              </p:nvPr>
            </p:nvGraphicFramePr>
            <p:xfrm>
              <a:off x="4859773" y="4735289"/>
              <a:ext cx="338578" cy="233362"/>
            </p:xfrm>
            <a:graphic>
              <a:graphicData uri="http://schemas.openxmlformats.org/presentationml/2006/ole">
                <mc:AlternateContent xmlns:mc="http://schemas.openxmlformats.org/markup-compatibility/2006">
                  <mc:Choice xmlns:v="urn:schemas-microsoft-com:vml" Requires="v">
                    <p:oleObj spid="_x0000_s11268" name="Equation" r:id="rId8" imgW="152334" imgH="139639" progId="Equation.3">
                      <p:embed/>
                    </p:oleObj>
                  </mc:Choice>
                  <mc:Fallback>
                    <p:oleObj name="Equation" r:id="rId8" imgW="152334" imgH="139639" progId="Equation.3">
                      <p:embed/>
                      <p:pic>
                        <p:nvPicPr>
                          <p:cNvPr id="11" name="Object 10">
                            <a:extLst>
                              <a:ext uri="{FF2B5EF4-FFF2-40B4-BE49-F238E27FC236}">
                                <a16:creationId xmlns:a16="http://schemas.microsoft.com/office/drawing/2014/main" id="{3D03371E-E29B-4816-9E4D-3D0806ABF5F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59773" y="4735289"/>
                            <a:ext cx="338578" cy="233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0">
                <a:extLst>
                  <a:ext uri="{FF2B5EF4-FFF2-40B4-BE49-F238E27FC236}">
                    <a16:creationId xmlns:a16="http://schemas.microsoft.com/office/drawing/2014/main" id="{E2811962-AA7C-48BD-88A9-B212734898A5}"/>
                  </a:ext>
                </a:extLst>
              </p:cNvPr>
              <p:cNvGraphicFramePr>
                <a:graphicFrameLocks noChangeAspect="1"/>
              </p:cNvGraphicFramePr>
              <p:nvPr>
                <p:extLst>
                  <p:ext uri="{D42A27DB-BD31-4B8C-83A1-F6EECF244321}">
                    <p14:modId xmlns:p14="http://schemas.microsoft.com/office/powerpoint/2010/main" val="1222347564"/>
                  </p:ext>
                </p:extLst>
              </p:nvPr>
            </p:nvGraphicFramePr>
            <p:xfrm>
              <a:off x="2665193" y="3904232"/>
              <a:ext cx="533261" cy="301625"/>
            </p:xfrm>
            <a:graphic>
              <a:graphicData uri="http://schemas.openxmlformats.org/presentationml/2006/ole">
                <mc:AlternateContent xmlns:mc="http://schemas.openxmlformats.org/markup-compatibility/2006">
                  <mc:Choice xmlns:v="urn:schemas-microsoft-com:vml" Requires="v">
                    <p:oleObj spid="_x0000_s11269" name="Equation" r:id="rId10" imgW="228402" imgH="177646" progId="Equation.3">
                      <p:embed/>
                    </p:oleObj>
                  </mc:Choice>
                  <mc:Fallback>
                    <p:oleObj name="Equation" r:id="rId10" imgW="228402" imgH="177646" progId="Equation.3">
                      <p:embed/>
                      <p:pic>
                        <p:nvPicPr>
                          <p:cNvPr id="12" name="Object 10">
                            <a:extLst>
                              <a:ext uri="{FF2B5EF4-FFF2-40B4-BE49-F238E27FC236}">
                                <a16:creationId xmlns:a16="http://schemas.microsoft.com/office/drawing/2014/main" id="{E2811962-AA7C-48BD-88A9-B212734898A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65193" y="3904232"/>
                            <a:ext cx="533261" cy="301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3" name="Group 12">
                <a:extLst>
                  <a:ext uri="{FF2B5EF4-FFF2-40B4-BE49-F238E27FC236}">
                    <a16:creationId xmlns:a16="http://schemas.microsoft.com/office/drawing/2014/main" id="{432232F3-DDF3-47A3-9E54-432CC8A817AB}"/>
                  </a:ext>
                </a:extLst>
              </p:cNvPr>
              <p:cNvGrpSpPr/>
              <p:nvPr/>
            </p:nvGrpSpPr>
            <p:grpSpPr>
              <a:xfrm>
                <a:off x="1576822" y="4055045"/>
                <a:ext cx="3282950" cy="1370806"/>
                <a:chOff x="4946650" y="1425575"/>
                <a:chExt cx="3282950" cy="1370806"/>
              </a:xfrm>
            </p:grpSpPr>
            <p:graphicFrame>
              <p:nvGraphicFramePr>
                <p:cNvPr id="14" name="Object 11">
                  <a:extLst>
                    <a:ext uri="{FF2B5EF4-FFF2-40B4-BE49-F238E27FC236}">
                      <a16:creationId xmlns:a16="http://schemas.microsoft.com/office/drawing/2014/main" id="{1EFF05E6-A3F8-4547-8CD0-2888DFB20DD1}"/>
                    </a:ext>
                  </a:extLst>
                </p:cNvPr>
                <p:cNvGraphicFramePr>
                  <a:graphicFrameLocks noChangeAspect="1"/>
                </p:cNvGraphicFramePr>
                <p:nvPr>
                  <p:extLst>
                    <p:ext uri="{D42A27DB-BD31-4B8C-83A1-F6EECF244321}">
                      <p14:modId xmlns:p14="http://schemas.microsoft.com/office/powerpoint/2010/main" val="4213223767"/>
                    </p:ext>
                  </p:extLst>
                </p:nvPr>
              </p:nvGraphicFramePr>
              <p:xfrm>
                <a:off x="5509761" y="2247894"/>
                <a:ext cx="461919" cy="522287"/>
              </p:xfrm>
              <a:graphic>
                <a:graphicData uri="http://schemas.openxmlformats.org/presentationml/2006/ole">
                  <mc:AlternateContent xmlns:mc="http://schemas.openxmlformats.org/markup-compatibility/2006">
                    <mc:Choice xmlns:v="urn:schemas-microsoft-com:vml" Requires="v">
                      <p:oleObj spid="_x0000_s11270" name="Equation" r:id="rId12" imgW="253890" imgH="393529" progId="Equation.3">
                        <p:embed/>
                      </p:oleObj>
                    </mc:Choice>
                    <mc:Fallback>
                      <p:oleObj name="Equation" r:id="rId12" imgW="253890" imgH="393529" progId="Equation.3">
                        <p:embed/>
                        <p:pic>
                          <p:nvPicPr>
                            <p:cNvPr id="14" name="Object 11">
                              <a:extLst>
                                <a:ext uri="{FF2B5EF4-FFF2-40B4-BE49-F238E27FC236}">
                                  <a16:creationId xmlns:a16="http://schemas.microsoft.com/office/drawing/2014/main" id="{1EFF05E6-A3F8-4547-8CD0-2888DFB20DD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09761" y="2247894"/>
                              <a:ext cx="461919" cy="522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2">
                  <a:extLst>
                    <a:ext uri="{FF2B5EF4-FFF2-40B4-BE49-F238E27FC236}">
                      <a16:creationId xmlns:a16="http://schemas.microsoft.com/office/drawing/2014/main" id="{4B056731-BA88-4848-8806-CF7F3C1E606D}"/>
                    </a:ext>
                  </a:extLst>
                </p:cNvPr>
                <p:cNvGraphicFramePr>
                  <a:graphicFrameLocks noChangeAspect="1"/>
                </p:cNvGraphicFramePr>
                <p:nvPr>
                  <p:extLst>
                    <p:ext uri="{D42A27DB-BD31-4B8C-83A1-F6EECF244321}">
                      <p14:modId xmlns:p14="http://schemas.microsoft.com/office/powerpoint/2010/main" val="346532123"/>
                    </p:ext>
                  </p:extLst>
                </p:nvPr>
              </p:nvGraphicFramePr>
              <p:xfrm>
                <a:off x="7212909" y="2232025"/>
                <a:ext cx="299834" cy="564356"/>
              </p:xfrm>
              <a:graphic>
                <a:graphicData uri="http://schemas.openxmlformats.org/presentationml/2006/ole">
                  <mc:AlternateContent xmlns:mc="http://schemas.openxmlformats.org/markup-compatibility/2006">
                    <mc:Choice xmlns:v="urn:schemas-microsoft-com:vml" Requires="v">
                      <p:oleObj spid="_x0000_s11271" name="Equation" r:id="rId14" imgW="152334" imgH="393529" progId="Equation.3">
                        <p:embed/>
                      </p:oleObj>
                    </mc:Choice>
                    <mc:Fallback>
                      <p:oleObj name="Equation" r:id="rId14" imgW="152334" imgH="393529" progId="Equation.3">
                        <p:embed/>
                        <p:pic>
                          <p:nvPicPr>
                            <p:cNvPr id="15" name="Object 12">
                              <a:extLst>
                                <a:ext uri="{FF2B5EF4-FFF2-40B4-BE49-F238E27FC236}">
                                  <a16:creationId xmlns:a16="http://schemas.microsoft.com/office/drawing/2014/main" id="{4B056731-BA88-4848-8806-CF7F3C1E606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12909" y="2232025"/>
                              <a:ext cx="299834" cy="564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6" name="Group 214">
                  <a:extLst>
                    <a:ext uri="{FF2B5EF4-FFF2-40B4-BE49-F238E27FC236}">
                      <a16:creationId xmlns:a16="http://schemas.microsoft.com/office/drawing/2014/main" id="{9B547036-4419-4B08-9223-D19D86A403F2}"/>
                    </a:ext>
                  </a:extLst>
                </p:cNvPr>
                <p:cNvGrpSpPr>
                  <a:grpSpLocks noChangeAspect="1"/>
                </p:cNvGrpSpPr>
                <p:nvPr/>
              </p:nvGrpSpPr>
              <p:grpSpPr bwMode="auto">
                <a:xfrm>
                  <a:off x="4946650" y="1425575"/>
                  <a:ext cx="3282950" cy="1296988"/>
                  <a:chOff x="3116" y="898"/>
                  <a:chExt cx="2068" cy="817"/>
                </a:xfrm>
              </p:grpSpPr>
              <p:sp>
                <p:nvSpPr>
                  <p:cNvPr id="18" name="AutoShape 213">
                    <a:extLst>
                      <a:ext uri="{FF2B5EF4-FFF2-40B4-BE49-F238E27FC236}">
                        <a16:creationId xmlns:a16="http://schemas.microsoft.com/office/drawing/2014/main" id="{85FB8234-9D1F-4B99-8D22-989C01E94269}"/>
                      </a:ext>
                    </a:extLst>
                  </p:cNvPr>
                  <p:cNvSpPr>
                    <a:spLocks noChangeAspect="1" noChangeArrowheads="1" noTextEdit="1"/>
                  </p:cNvSpPr>
                  <p:nvPr/>
                </p:nvSpPr>
                <p:spPr bwMode="auto">
                  <a:xfrm>
                    <a:off x="3116" y="898"/>
                    <a:ext cx="2068" cy="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Line 215">
                    <a:extLst>
                      <a:ext uri="{FF2B5EF4-FFF2-40B4-BE49-F238E27FC236}">
                        <a16:creationId xmlns:a16="http://schemas.microsoft.com/office/drawing/2014/main" id="{AF2F60EF-B656-4150-AFBB-69958D283DCA}"/>
                      </a:ext>
                    </a:extLst>
                  </p:cNvPr>
                  <p:cNvSpPr>
                    <a:spLocks noChangeShapeType="1"/>
                  </p:cNvSpPr>
                  <p:nvPr/>
                </p:nvSpPr>
                <p:spPr bwMode="auto">
                  <a:xfrm flipH="1">
                    <a:off x="3116" y="1406"/>
                    <a:ext cx="205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 name="Line 216">
                    <a:extLst>
                      <a:ext uri="{FF2B5EF4-FFF2-40B4-BE49-F238E27FC236}">
                        <a16:creationId xmlns:a16="http://schemas.microsoft.com/office/drawing/2014/main" id="{2D728401-72E8-40D7-BD4E-6C4F10CB0456}"/>
                      </a:ext>
                    </a:extLst>
                  </p:cNvPr>
                  <p:cNvSpPr>
                    <a:spLocks noChangeShapeType="1"/>
                  </p:cNvSpPr>
                  <p:nvPr/>
                </p:nvSpPr>
                <p:spPr bwMode="auto">
                  <a:xfrm>
                    <a:off x="4144" y="898"/>
                    <a:ext cx="0" cy="59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 name="Line 217">
                    <a:extLst>
                      <a:ext uri="{FF2B5EF4-FFF2-40B4-BE49-F238E27FC236}">
                        <a16:creationId xmlns:a16="http://schemas.microsoft.com/office/drawing/2014/main" id="{84023ABF-BEE4-486B-909E-BCCD55A83339}"/>
                      </a:ext>
                    </a:extLst>
                  </p:cNvPr>
                  <p:cNvSpPr>
                    <a:spLocks noChangeShapeType="1"/>
                  </p:cNvSpPr>
                  <p:nvPr/>
                </p:nvSpPr>
                <p:spPr bwMode="auto">
                  <a:xfrm flipH="1">
                    <a:off x="3672" y="1064"/>
                    <a:ext cx="942" cy="0"/>
                  </a:xfrm>
                  <a:prstGeom prst="line">
                    <a:avLst/>
                  </a:prstGeom>
                  <a:noFill/>
                  <a:ln w="444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 name="Line 219">
                    <a:extLst>
                      <a:ext uri="{FF2B5EF4-FFF2-40B4-BE49-F238E27FC236}">
                        <a16:creationId xmlns:a16="http://schemas.microsoft.com/office/drawing/2014/main" id="{7033825B-22C2-4ECB-AE66-6E3BC3F107B2}"/>
                      </a:ext>
                    </a:extLst>
                  </p:cNvPr>
                  <p:cNvSpPr>
                    <a:spLocks noChangeShapeType="1"/>
                  </p:cNvSpPr>
                  <p:nvPr/>
                </p:nvSpPr>
                <p:spPr bwMode="auto">
                  <a:xfrm>
                    <a:off x="4604" y="1052"/>
                    <a:ext cx="0" cy="354"/>
                  </a:xfrm>
                  <a:prstGeom prst="line">
                    <a:avLst/>
                  </a:prstGeom>
                  <a:noFill/>
                  <a:ln w="444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Line 220">
                    <a:extLst>
                      <a:ext uri="{FF2B5EF4-FFF2-40B4-BE49-F238E27FC236}">
                        <a16:creationId xmlns:a16="http://schemas.microsoft.com/office/drawing/2014/main" id="{31665823-0EA9-4903-8B5A-2D5C231477A1}"/>
                      </a:ext>
                    </a:extLst>
                  </p:cNvPr>
                  <p:cNvSpPr>
                    <a:spLocks noChangeShapeType="1"/>
                  </p:cNvSpPr>
                  <p:nvPr/>
                </p:nvSpPr>
                <p:spPr bwMode="auto">
                  <a:xfrm flipH="1">
                    <a:off x="4591" y="1406"/>
                    <a:ext cx="581" cy="0"/>
                  </a:xfrm>
                  <a:prstGeom prst="line">
                    <a:avLst/>
                  </a:prstGeom>
                  <a:noFill/>
                  <a:ln w="444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 name="Line 221">
                    <a:extLst>
                      <a:ext uri="{FF2B5EF4-FFF2-40B4-BE49-F238E27FC236}">
                        <a16:creationId xmlns:a16="http://schemas.microsoft.com/office/drawing/2014/main" id="{F804AB95-2EBA-4117-A4CF-564D6DB2FACF}"/>
                      </a:ext>
                    </a:extLst>
                  </p:cNvPr>
                  <p:cNvSpPr>
                    <a:spLocks noChangeShapeType="1"/>
                  </p:cNvSpPr>
                  <p:nvPr/>
                </p:nvSpPr>
                <p:spPr bwMode="auto">
                  <a:xfrm>
                    <a:off x="3672" y="1052"/>
                    <a:ext cx="0" cy="354"/>
                  </a:xfrm>
                  <a:prstGeom prst="line">
                    <a:avLst/>
                  </a:prstGeom>
                  <a:noFill/>
                  <a:ln w="444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 name="Line 222">
                    <a:extLst>
                      <a:ext uri="{FF2B5EF4-FFF2-40B4-BE49-F238E27FC236}">
                        <a16:creationId xmlns:a16="http://schemas.microsoft.com/office/drawing/2014/main" id="{AE3FC64F-357B-4794-BA21-5DFF5C8EA926}"/>
                      </a:ext>
                    </a:extLst>
                  </p:cNvPr>
                  <p:cNvSpPr>
                    <a:spLocks noChangeShapeType="1"/>
                  </p:cNvSpPr>
                  <p:nvPr/>
                </p:nvSpPr>
                <p:spPr bwMode="auto">
                  <a:xfrm flipH="1">
                    <a:off x="3116" y="1406"/>
                    <a:ext cx="567" cy="0"/>
                  </a:xfrm>
                  <a:prstGeom prst="line">
                    <a:avLst/>
                  </a:prstGeom>
                  <a:noFill/>
                  <a:ln w="444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aphicFrame>
              <p:nvGraphicFramePr>
                <p:cNvPr id="17" name="Object 16">
                  <a:extLst>
                    <a:ext uri="{FF2B5EF4-FFF2-40B4-BE49-F238E27FC236}">
                      <a16:creationId xmlns:a16="http://schemas.microsoft.com/office/drawing/2014/main" id="{B3FA138A-AA8F-4E11-B7AC-C113565C2B71}"/>
                    </a:ext>
                  </a:extLst>
                </p:cNvPr>
                <p:cNvGraphicFramePr>
                  <a:graphicFrameLocks noChangeAspect="1"/>
                </p:cNvGraphicFramePr>
                <p:nvPr>
                  <p:extLst>
                    <p:ext uri="{D42A27DB-BD31-4B8C-83A1-F6EECF244321}">
                      <p14:modId xmlns:p14="http://schemas.microsoft.com/office/powerpoint/2010/main" val="1650862855"/>
                    </p:ext>
                  </p:extLst>
                </p:nvPr>
              </p:nvGraphicFramePr>
              <p:xfrm>
                <a:off x="6330950" y="2211387"/>
                <a:ext cx="296862" cy="301625"/>
              </p:xfrm>
              <a:graphic>
                <a:graphicData uri="http://schemas.openxmlformats.org/presentationml/2006/ole">
                  <mc:AlternateContent xmlns:mc="http://schemas.openxmlformats.org/markup-compatibility/2006">
                    <mc:Choice xmlns:v="urn:schemas-microsoft-com:vml" Requires="v">
                      <p:oleObj spid="_x0000_s11272" name="Equation" r:id="rId16" imgW="126720" imgH="177480" progId="Equation.3">
                        <p:embed/>
                      </p:oleObj>
                    </mc:Choice>
                    <mc:Fallback>
                      <p:oleObj name="Equation" r:id="rId16" imgW="126720" imgH="177480" progId="Equation.3">
                        <p:embed/>
                        <p:pic>
                          <p:nvPicPr>
                            <p:cNvPr id="17" name="Object 16">
                              <a:extLst>
                                <a:ext uri="{FF2B5EF4-FFF2-40B4-BE49-F238E27FC236}">
                                  <a16:creationId xmlns:a16="http://schemas.microsoft.com/office/drawing/2014/main" id="{B3FA138A-AA8F-4E11-B7AC-C113565C2B7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30950" y="2211387"/>
                              <a:ext cx="296862" cy="301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graphicFrame>
          <p:nvGraphicFramePr>
            <p:cNvPr id="10" name="Object 9">
              <a:extLst>
                <a:ext uri="{FF2B5EF4-FFF2-40B4-BE49-F238E27FC236}">
                  <a16:creationId xmlns:a16="http://schemas.microsoft.com/office/drawing/2014/main" id="{E7E88F0C-0AA0-438D-92B4-8A866DFA1DCE}"/>
                </a:ext>
              </a:extLst>
            </p:cNvPr>
            <p:cNvGraphicFramePr>
              <a:graphicFrameLocks noChangeAspect="1"/>
            </p:cNvGraphicFramePr>
            <p:nvPr>
              <p:extLst>
                <p:ext uri="{D42A27DB-BD31-4B8C-83A1-F6EECF244321}">
                  <p14:modId xmlns:p14="http://schemas.microsoft.com/office/powerpoint/2010/main" val="2417897352"/>
                </p:ext>
              </p:extLst>
            </p:nvPr>
          </p:nvGraphicFramePr>
          <p:xfrm>
            <a:off x="3374668" y="3912171"/>
            <a:ext cx="578642" cy="342899"/>
          </p:xfrm>
          <a:graphic>
            <a:graphicData uri="http://schemas.openxmlformats.org/presentationml/2006/ole">
              <mc:AlternateContent xmlns:mc="http://schemas.openxmlformats.org/markup-compatibility/2006">
                <mc:Choice xmlns:v="urn:schemas-microsoft-com:vml" Requires="v">
                  <p:oleObj spid="_x0000_s11273" name="Equation" r:id="rId18" imgW="342720" imgH="203040" progId="Equation.3">
                    <p:embed/>
                  </p:oleObj>
                </mc:Choice>
                <mc:Fallback>
                  <p:oleObj name="Equation" r:id="rId18" imgW="342720" imgH="203040" progId="Equation.3">
                    <p:embed/>
                    <p:pic>
                      <p:nvPicPr>
                        <p:cNvPr id="10" name="Object 9">
                          <a:extLst>
                            <a:ext uri="{FF2B5EF4-FFF2-40B4-BE49-F238E27FC236}">
                              <a16:creationId xmlns:a16="http://schemas.microsoft.com/office/drawing/2014/main" id="{E7E88F0C-0AA0-438D-92B4-8A866DFA1DCE}"/>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374668" y="3912171"/>
                          <a:ext cx="578642" cy="3428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6" name="Group 25">
            <a:extLst>
              <a:ext uri="{FF2B5EF4-FFF2-40B4-BE49-F238E27FC236}">
                <a16:creationId xmlns:a16="http://schemas.microsoft.com/office/drawing/2014/main" id="{1B2852C9-CFE3-4D73-AEB6-D6ACABAE3C09}"/>
              </a:ext>
            </a:extLst>
          </p:cNvPr>
          <p:cNvGrpSpPr/>
          <p:nvPr/>
        </p:nvGrpSpPr>
        <p:grpSpPr>
          <a:xfrm>
            <a:off x="6869805" y="3484994"/>
            <a:ext cx="4303878" cy="2420506"/>
            <a:chOff x="6870700" y="3484994"/>
            <a:chExt cx="4304438" cy="2420506"/>
          </a:xfrm>
        </p:grpSpPr>
        <p:grpSp>
          <p:nvGrpSpPr>
            <p:cNvPr id="27" name="Group 800">
              <a:extLst>
                <a:ext uri="{FF2B5EF4-FFF2-40B4-BE49-F238E27FC236}">
                  <a16:creationId xmlns:a16="http://schemas.microsoft.com/office/drawing/2014/main" id="{32B45537-C6C1-4E47-B523-C6FAF52380C6}"/>
                </a:ext>
              </a:extLst>
            </p:cNvPr>
            <p:cNvGrpSpPr>
              <a:grpSpLocks noChangeAspect="1"/>
            </p:cNvGrpSpPr>
            <p:nvPr/>
          </p:nvGrpSpPr>
          <p:grpSpPr bwMode="auto">
            <a:xfrm>
              <a:off x="6870700" y="3670300"/>
              <a:ext cx="4106863" cy="1849438"/>
              <a:chOff x="4328" y="2312"/>
              <a:chExt cx="2587" cy="1165"/>
            </a:xfrm>
          </p:grpSpPr>
          <p:sp>
            <p:nvSpPr>
              <p:cNvPr id="34" name="AutoShape 799">
                <a:extLst>
                  <a:ext uri="{FF2B5EF4-FFF2-40B4-BE49-F238E27FC236}">
                    <a16:creationId xmlns:a16="http://schemas.microsoft.com/office/drawing/2014/main" id="{9833D3EB-F12E-4C13-9F2C-5E95B9EA6069}"/>
                  </a:ext>
                </a:extLst>
              </p:cNvPr>
              <p:cNvSpPr>
                <a:spLocks noChangeAspect="1" noChangeArrowheads="1" noTextEdit="1"/>
              </p:cNvSpPr>
              <p:nvPr/>
            </p:nvSpPr>
            <p:spPr bwMode="auto">
              <a:xfrm>
                <a:off x="4328" y="2312"/>
                <a:ext cx="2587" cy="1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Line 842">
                <a:extLst>
                  <a:ext uri="{FF2B5EF4-FFF2-40B4-BE49-F238E27FC236}">
                    <a16:creationId xmlns:a16="http://schemas.microsoft.com/office/drawing/2014/main" id="{47CB671E-FFEA-48CA-A77A-84426C3E2259}"/>
                  </a:ext>
                </a:extLst>
              </p:cNvPr>
              <p:cNvSpPr>
                <a:spLocks noChangeShapeType="1"/>
              </p:cNvSpPr>
              <p:nvPr/>
            </p:nvSpPr>
            <p:spPr bwMode="auto">
              <a:xfrm flipH="1">
                <a:off x="4328" y="3193"/>
                <a:ext cx="2581"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 name="Line 843">
                <a:extLst>
                  <a:ext uri="{FF2B5EF4-FFF2-40B4-BE49-F238E27FC236}">
                    <a16:creationId xmlns:a16="http://schemas.microsoft.com/office/drawing/2014/main" id="{0FE2E307-CF2F-473B-8E81-9A2CB7946F57}"/>
                  </a:ext>
                </a:extLst>
              </p:cNvPr>
              <p:cNvSpPr>
                <a:spLocks noChangeShapeType="1"/>
              </p:cNvSpPr>
              <p:nvPr/>
            </p:nvSpPr>
            <p:spPr bwMode="auto">
              <a:xfrm>
                <a:off x="5619" y="2312"/>
                <a:ext cx="2" cy="104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aphicFrame>
          <p:nvGraphicFramePr>
            <p:cNvPr id="28" name="Object 27">
              <a:extLst>
                <a:ext uri="{FF2B5EF4-FFF2-40B4-BE49-F238E27FC236}">
                  <a16:creationId xmlns:a16="http://schemas.microsoft.com/office/drawing/2014/main" id="{7ED18867-7886-4C99-9BE7-80E4A02D6BAF}"/>
                </a:ext>
              </a:extLst>
            </p:cNvPr>
            <p:cNvGraphicFramePr>
              <a:graphicFrameLocks noChangeAspect="1"/>
            </p:cNvGraphicFramePr>
            <p:nvPr>
              <p:extLst>
                <p:ext uri="{D42A27DB-BD31-4B8C-83A1-F6EECF244321}">
                  <p14:modId xmlns:p14="http://schemas.microsoft.com/office/powerpoint/2010/main" val="75702825"/>
                </p:ext>
              </p:extLst>
            </p:nvPr>
          </p:nvGraphicFramePr>
          <p:xfrm>
            <a:off x="10978340" y="4934520"/>
            <a:ext cx="196798" cy="257175"/>
          </p:xfrm>
          <a:graphic>
            <a:graphicData uri="http://schemas.openxmlformats.org/presentationml/2006/ole">
              <mc:AlternateContent xmlns:mc="http://schemas.openxmlformats.org/markup-compatibility/2006">
                <mc:Choice xmlns:v="urn:schemas-microsoft-com:vml" Requires="v">
                  <p:oleObj spid="_x0000_s11274" name="Equation" r:id="rId20" imgW="88746" imgH="152136" progId="Equation.3">
                    <p:embed/>
                  </p:oleObj>
                </mc:Choice>
                <mc:Fallback>
                  <p:oleObj name="Equation" r:id="rId20" imgW="88746" imgH="152136" progId="Equation.3">
                    <p:embed/>
                    <p:pic>
                      <p:nvPicPr>
                        <p:cNvPr id="28" name="Object 27">
                          <a:extLst>
                            <a:ext uri="{FF2B5EF4-FFF2-40B4-BE49-F238E27FC236}">
                              <a16:creationId xmlns:a16="http://schemas.microsoft.com/office/drawing/2014/main" id="{7ED18867-7886-4C99-9BE7-80E4A02D6BAF}"/>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978340" y="4934520"/>
                          <a:ext cx="196798" cy="25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 name="Object 8">
              <a:extLst>
                <a:ext uri="{FF2B5EF4-FFF2-40B4-BE49-F238E27FC236}">
                  <a16:creationId xmlns:a16="http://schemas.microsoft.com/office/drawing/2014/main" id="{F0B1743F-F147-4927-885D-D1BAF5BA215B}"/>
                </a:ext>
              </a:extLst>
            </p:cNvPr>
            <p:cNvGraphicFramePr>
              <a:graphicFrameLocks noChangeAspect="1"/>
            </p:cNvGraphicFramePr>
            <p:nvPr>
              <p:extLst>
                <p:ext uri="{D42A27DB-BD31-4B8C-83A1-F6EECF244321}">
                  <p14:modId xmlns:p14="http://schemas.microsoft.com/office/powerpoint/2010/main" val="2657342761"/>
                </p:ext>
              </p:extLst>
            </p:nvPr>
          </p:nvGraphicFramePr>
          <p:xfrm>
            <a:off x="8706221" y="5042470"/>
            <a:ext cx="294139" cy="300038"/>
          </p:xfrm>
          <a:graphic>
            <a:graphicData uri="http://schemas.openxmlformats.org/presentationml/2006/ole">
              <mc:AlternateContent xmlns:mc="http://schemas.openxmlformats.org/markup-compatibility/2006">
                <mc:Choice xmlns:v="urn:schemas-microsoft-com:vml" Requires="v">
                  <p:oleObj spid="_x0000_s11275" name="Equation" r:id="rId22" imgW="126725" imgH="177415" progId="Equation.3">
                    <p:embed/>
                  </p:oleObj>
                </mc:Choice>
                <mc:Fallback>
                  <p:oleObj name="Equation" r:id="rId22" imgW="126725" imgH="177415" progId="Equation.3">
                    <p:embed/>
                    <p:pic>
                      <p:nvPicPr>
                        <p:cNvPr id="29" name="Object 8">
                          <a:extLst>
                            <a:ext uri="{FF2B5EF4-FFF2-40B4-BE49-F238E27FC236}">
                              <a16:creationId xmlns:a16="http://schemas.microsoft.com/office/drawing/2014/main" id="{F0B1743F-F147-4927-885D-D1BAF5BA215B}"/>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706221" y="5042470"/>
                          <a:ext cx="294139" cy="300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Object 9">
              <a:extLst>
                <a:ext uri="{FF2B5EF4-FFF2-40B4-BE49-F238E27FC236}">
                  <a16:creationId xmlns:a16="http://schemas.microsoft.com/office/drawing/2014/main" id="{BB5AB5AC-826C-48B0-BB23-7A4EE9DCB7CF}"/>
                </a:ext>
              </a:extLst>
            </p:cNvPr>
            <p:cNvGraphicFramePr>
              <a:graphicFrameLocks noChangeAspect="1"/>
            </p:cNvGraphicFramePr>
            <p:nvPr>
              <p:extLst>
                <p:ext uri="{D42A27DB-BD31-4B8C-83A1-F6EECF244321}">
                  <p14:modId xmlns:p14="http://schemas.microsoft.com/office/powerpoint/2010/main" val="1522470075"/>
                </p:ext>
              </p:extLst>
            </p:nvPr>
          </p:nvGraphicFramePr>
          <p:xfrm>
            <a:off x="8469765" y="3789364"/>
            <a:ext cx="296256" cy="236537"/>
          </p:xfrm>
          <a:graphic>
            <a:graphicData uri="http://schemas.openxmlformats.org/presentationml/2006/ole">
              <mc:AlternateContent xmlns:mc="http://schemas.openxmlformats.org/markup-compatibility/2006">
                <mc:Choice xmlns:v="urn:schemas-microsoft-com:vml" Requires="v">
                  <p:oleObj spid="_x0000_s11276" name="Equation" r:id="rId24" imgW="126835" imgH="139518" progId="Equation.3">
                    <p:embed/>
                  </p:oleObj>
                </mc:Choice>
                <mc:Fallback>
                  <p:oleObj name="Equation" r:id="rId24" imgW="126835" imgH="139518" progId="Equation.3">
                    <p:embed/>
                    <p:pic>
                      <p:nvPicPr>
                        <p:cNvPr id="30" name="Object 9">
                          <a:extLst>
                            <a:ext uri="{FF2B5EF4-FFF2-40B4-BE49-F238E27FC236}">
                              <a16:creationId xmlns:a16="http://schemas.microsoft.com/office/drawing/2014/main" id="{BB5AB5AC-826C-48B0-BB23-7A4EE9DCB7CF}"/>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469765" y="3789364"/>
                          <a:ext cx="296256" cy="236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 name="Object 11">
              <a:extLst>
                <a:ext uri="{FF2B5EF4-FFF2-40B4-BE49-F238E27FC236}">
                  <a16:creationId xmlns:a16="http://schemas.microsoft.com/office/drawing/2014/main" id="{C8BDB7AD-17F7-47D5-BC06-18D145EF960E}"/>
                </a:ext>
              </a:extLst>
            </p:cNvPr>
            <p:cNvGraphicFramePr>
              <a:graphicFrameLocks noChangeAspect="1"/>
            </p:cNvGraphicFramePr>
            <p:nvPr>
              <p:extLst>
                <p:ext uri="{D42A27DB-BD31-4B8C-83A1-F6EECF244321}">
                  <p14:modId xmlns:p14="http://schemas.microsoft.com/office/powerpoint/2010/main" val="334599105"/>
                </p:ext>
              </p:extLst>
            </p:nvPr>
          </p:nvGraphicFramePr>
          <p:xfrm>
            <a:off x="9228395" y="5240338"/>
            <a:ext cx="588280" cy="665162"/>
          </p:xfrm>
          <a:graphic>
            <a:graphicData uri="http://schemas.openxmlformats.org/presentationml/2006/ole">
              <mc:AlternateContent xmlns:mc="http://schemas.openxmlformats.org/markup-compatibility/2006">
                <mc:Choice xmlns:v="urn:schemas-microsoft-com:vml" Requires="v">
                  <p:oleObj spid="_x0000_s11277" name="Equation" r:id="rId26" imgW="253890" imgH="393529" progId="Equation.3">
                    <p:embed/>
                  </p:oleObj>
                </mc:Choice>
                <mc:Fallback>
                  <p:oleObj name="Equation" r:id="rId26" imgW="253890" imgH="393529" progId="Equation.3">
                    <p:embed/>
                    <p:pic>
                      <p:nvPicPr>
                        <p:cNvPr id="31" name="Object 11">
                          <a:extLst>
                            <a:ext uri="{FF2B5EF4-FFF2-40B4-BE49-F238E27FC236}">
                              <a16:creationId xmlns:a16="http://schemas.microsoft.com/office/drawing/2014/main" id="{C8BDB7AD-17F7-47D5-BC06-18D145EF960E}"/>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9228395" y="5240338"/>
                          <a:ext cx="588280" cy="665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 name="Object 31">
              <a:extLst>
                <a:ext uri="{FF2B5EF4-FFF2-40B4-BE49-F238E27FC236}">
                  <a16:creationId xmlns:a16="http://schemas.microsoft.com/office/drawing/2014/main" id="{2374EFD3-D24A-44C9-977E-30E4B91D8F4F}"/>
                </a:ext>
              </a:extLst>
            </p:cNvPr>
            <p:cNvGraphicFramePr>
              <a:graphicFrameLocks noChangeAspect="1"/>
            </p:cNvGraphicFramePr>
            <p:nvPr>
              <p:extLst>
                <p:ext uri="{D42A27DB-BD31-4B8C-83A1-F6EECF244321}">
                  <p14:modId xmlns:p14="http://schemas.microsoft.com/office/powerpoint/2010/main" val="2059895151"/>
                </p:ext>
              </p:extLst>
            </p:nvPr>
          </p:nvGraphicFramePr>
          <p:xfrm>
            <a:off x="9032612" y="3484994"/>
            <a:ext cx="602241" cy="370610"/>
          </p:xfrm>
          <a:graphic>
            <a:graphicData uri="http://schemas.openxmlformats.org/presentationml/2006/ole">
              <mc:AlternateContent xmlns:mc="http://schemas.openxmlformats.org/markup-compatibility/2006">
                <mc:Choice xmlns:v="urn:schemas-microsoft-com:vml" Requires="v">
                  <p:oleObj spid="_x0000_s11278" name="Equation" r:id="rId28" imgW="330120" imgH="203040" progId="Equation.3">
                    <p:embed/>
                  </p:oleObj>
                </mc:Choice>
                <mc:Fallback>
                  <p:oleObj name="Equation" r:id="rId28" imgW="330120" imgH="203040" progId="Equation.3">
                    <p:embed/>
                    <p:pic>
                      <p:nvPicPr>
                        <p:cNvPr id="32" name="Object 31">
                          <a:extLst>
                            <a:ext uri="{FF2B5EF4-FFF2-40B4-BE49-F238E27FC236}">
                              <a16:creationId xmlns:a16="http://schemas.microsoft.com/office/drawing/2014/main" id="{2374EFD3-D24A-44C9-977E-30E4B91D8F4F}"/>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9032612" y="3484994"/>
                          <a:ext cx="602241" cy="3706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Freeform 42">
              <a:extLst>
                <a:ext uri="{FF2B5EF4-FFF2-40B4-BE49-F238E27FC236}">
                  <a16:creationId xmlns:a16="http://schemas.microsoft.com/office/drawing/2014/main" id="{9A3F81B3-D825-4A09-9BF5-C821B022DD95}"/>
                </a:ext>
              </a:extLst>
            </p:cNvPr>
            <p:cNvSpPr/>
            <p:nvPr/>
          </p:nvSpPr>
          <p:spPr>
            <a:xfrm>
              <a:off x="7083425" y="3861594"/>
              <a:ext cx="3657600" cy="1463744"/>
            </a:xfrm>
            <a:custGeom>
              <a:avLst/>
              <a:gdLst>
                <a:gd name="connsiteX0" fmla="*/ 0 w 3657600"/>
                <a:gd name="connsiteY0" fmla="*/ 1270014 h 1463706"/>
                <a:gd name="connsiteX1" fmla="*/ 66675 w 3657600"/>
                <a:gd name="connsiteY1" fmla="*/ 1228739 h 1463706"/>
                <a:gd name="connsiteX2" fmla="*/ 139700 w 3657600"/>
                <a:gd name="connsiteY2" fmla="*/ 1177939 h 1463706"/>
                <a:gd name="connsiteX3" fmla="*/ 228600 w 3657600"/>
                <a:gd name="connsiteY3" fmla="*/ 1120789 h 1463706"/>
                <a:gd name="connsiteX4" fmla="*/ 276225 w 3657600"/>
                <a:gd name="connsiteY4" fmla="*/ 1089039 h 1463706"/>
                <a:gd name="connsiteX5" fmla="*/ 365125 w 3657600"/>
                <a:gd name="connsiteY5" fmla="*/ 1050939 h 1463706"/>
                <a:gd name="connsiteX6" fmla="*/ 460375 w 3657600"/>
                <a:gd name="connsiteY6" fmla="*/ 1047764 h 1463706"/>
                <a:gd name="connsiteX7" fmla="*/ 558800 w 3657600"/>
                <a:gd name="connsiteY7" fmla="*/ 1092214 h 1463706"/>
                <a:gd name="connsiteX8" fmla="*/ 663575 w 3657600"/>
                <a:gd name="connsiteY8" fmla="*/ 1177939 h 1463706"/>
                <a:gd name="connsiteX9" fmla="*/ 727075 w 3657600"/>
                <a:gd name="connsiteY9" fmla="*/ 1244614 h 1463706"/>
                <a:gd name="connsiteX10" fmla="*/ 800100 w 3657600"/>
                <a:gd name="connsiteY10" fmla="*/ 1323989 h 1463706"/>
                <a:gd name="connsiteX11" fmla="*/ 869950 w 3657600"/>
                <a:gd name="connsiteY11" fmla="*/ 1390664 h 1463706"/>
                <a:gd name="connsiteX12" fmla="*/ 911225 w 3657600"/>
                <a:gd name="connsiteY12" fmla="*/ 1435114 h 1463706"/>
                <a:gd name="connsiteX13" fmla="*/ 1006475 w 3657600"/>
                <a:gd name="connsiteY13" fmla="*/ 1463689 h 1463706"/>
                <a:gd name="connsiteX14" fmla="*/ 1101725 w 3657600"/>
                <a:gd name="connsiteY14" fmla="*/ 1431939 h 1463706"/>
                <a:gd name="connsiteX15" fmla="*/ 1203325 w 3657600"/>
                <a:gd name="connsiteY15" fmla="*/ 1314464 h 1463706"/>
                <a:gd name="connsiteX16" fmla="*/ 1285875 w 3657600"/>
                <a:gd name="connsiteY16" fmla="*/ 1149364 h 1463706"/>
                <a:gd name="connsiteX17" fmla="*/ 1377950 w 3657600"/>
                <a:gd name="connsiteY17" fmla="*/ 917589 h 1463706"/>
                <a:gd name="connsiteX18" fmla="*/ 1558925 w 3657600"/>
                <a:gd name="connsiteY18" fmla="*/ 409589 h 1463706"/>
                <a:gd name="connsiteX19" fmla="*/ 1612900 w 3657600"/>
                <a:gd name="connsiteY19" fmla="*/ 263539 h 1463706"/>
                <a:gd name="connsiteX20" fmla="*/ 1651000 w 3657600"/>
                <a:gd name="connsiteY20" fmla="*/ 184164 h 1463706"/>
                <a:gd name="connsiteX21" fmla="*/ 1736725 w 3657600"/>
                <a:gd name="connsiteY21" fmla="*/ 47639 h 1463706"/>
                <a:gd name="connsiteX22" fmla="*/ 1838325 w 3657600"/>
                <a:gd name="connsiteY22" fmla="*/ 14 h 1463706"/>
                <a:gd name="connsiteX23" fmla="*/ 1933575 w 3657600"/>
                <a:gd name="connsiteY23" fmla="*/ 44464 h 1463706"/>
                <a:gd name="connsiteX24" fmla="*/ 2028825 w 3657600"/>
                <a:gd name="connsiteY24" fmla="*/ 187339 h 1463706"/>
                <a:gd name="connsiteX25" fmla="*/ 2108200 w 3657600"/>
                <a:gd name="connsiteY25" fmla="*/ 390539 h 1463706"/>
                <a:gd name="connsiteX26" fmla="*/ 2206625 w 3657600"/>
                <a:gd name="connsiteY26" fmla="*/ 657239 h 1463706"/>
                <a:gd name="connsiteX27" fmla="*/ 2371725 w 3657600"/>
                <a:gd name="connsiteY27" fmla="*/ 1120789 h 1463706"/>
                <a:gd name="connsiteX28" fmla="*/ 2473325 w 3657600"/>
                <a:gd name="connsiteY28" fmla="*/ 1323989 h 1463706"/>
                <a:gd name="connsiteX29" fmla="*/ 2559050 w 3657600"/>
                <a:gd name="connsiteY29" fmla="*/ 1425589 h 1463706"/>
                <a:gd name="connsiteX30" fmla="*/ 2660650 w 3657600"/>
                <a:gd name="connsiteY30" fmla="*/ 1463689 h 1463706"/>
                <a:gd name="connsiteX31" fmla="*/ 2759075 w 3657600"/>
                <a:gd name="connsiteY31" fmla="*/ 1428764 h 1463706"/>
                <a:gd name="connsiteX32" fmla="*/ 2876550 w 3657600"/>
                <a:gd name="connsiteY32" fmla="*/ 1320814 h 1463706"/>
                <a:gd name="connsiteX33" fmla="*/ 2984500 w 3657600"/>
                <a:gd name="connsiteY33" fmla="*/ 1206514 h 1463706"/>
                <a:gd name="connsiteX34" fmla="*/ 3111500 w 3657600"/>
                <a:gd name="connsiteY34" fmla="*/ 1095389 h 1463706"/>
                <a:gd name="connsiteX35" fmla="*/ 3213100 w 3657600"/>
                <a:gd name="connsiteY35" fmla="*/ 1057289 h 1463706"/>
                <a:gd name="connsiteX36" fmla="*/ 3302000 w 3657600"/>
                <a:gd name="connsiteY36" fmla="*/ 1050939 h 1463706"/>
                <a:gd name="connsiteX37" fmla="*/ 3400425 w 3657600"/>
                <a:gd name="connsiteY37" fmla="*/ 1092214 h 1463706"/>
                <a:gd name="connsiteX38" fmla="*/ 3543300 w 3657600"/>
                <a:gd name="connsiteY38" fmla="*/ 1190639 h 1463706"/>
                <a:gd name="connsiteX39" fmla="*/ 3657600 w 3657600"/>
                <a:gd name="connsiteY39" fmla="*/ 1266839 h 1463706"/>
                <a:gd name="connsiteX0" fmla="*/ 0 w 3657600"/>
                <a:gd name="connsiteY0" fmla="*/ 1270014 h 1463744"/>
                <a:gd name="connsiteX1" fmla="*/ 66675 w 3657600"/>
                <a:gd name="connsiteY1" fmla="*/ 1228739 h 1463744"/>
                <a:gd name="connsiteX2" fmla="*/ 139700 w 3657600"/>
                <a:gd name="connsiteY2" fmla="*/ 1177939 h 1463744"/>
                <a:gd name="connsiteX3" fmla="*/ 228600 w 3657600"/>
                <a:gd name="connsiteY3" fmla="*/ 1120789 h 1463744"/>
                <a:gd name="connsiteX4" fmla="*/ 276225 w 3657600"/>
                <a:gd name="connsiteY4" fmla="*/ 1089039 h 1463744"/>
                <a:gd name="connsiteX5" fmla="*/ 365125 w 3657600"/>
                <a:gd name="connsiteY5" fmla="*/ 1050939 h 1463744"/>
                <a:gd name="connsiteX6" fmla="*/ 460375 w 3657600"/>
                <a:gd name="connsiteY6" fmla="*/ 1047764 h 1463744"/>
                <a:gd name="connsiteX7" fmla="*/ 558800 w 3657600"/>
                <a:gd name="connsiteY7" fmla="*/ 1092214 h 1463744"/>
                <a:gd name="connsiteX8" fmla="*/ 663575 w 3657600"/>
                <a:gd name="connsiteY8" fmla="*/ 1177939 h 1463744"/>
                <a:gd name="connsiteX9" fmla="*/ 727075 w 3657600"/>
                <a:gd name="connsiteY9" fmla="*/ 1244614 h 1463744"/>
                <a:gd name="connsiteX10" fmla="*/ 800100 w 3657600"/>
                <a:gd name="connsiteY10" fmla="*/ 1323989 h 1463744"/>
                <a:gd name="connsiteX11" fmla="*/ 869950 w 3657600"/>
                <a:gd name="connsiteY11" fmla="*/ 1390664 h 1463744"/>
                <a:gd name="connsiteX12" fmla="*/ 930275 w 3657600"/>
                <a:gd name="connsiteY12" fmla="*/ 1438289 h 1463744"/>
                <a:gd name="connsiteX13" fmla="*/ 1006475 w 3657600"/>
                <a:gd name="connsiteY13" fmla="*/ 1463689 h 1463744"/>
                <a:gd name="connsiteX14" fmla="*/ 1101725 w 3657600"/>
                <a:gd name="connsiteY14" fmla="*/ 1431939 h 1463744"/>
                <a:gd name="connsiteX15" fmla="*/ 1203325 w 3657600"/>
                <a:gd name="connsiteY15" fmla="*/ 1314464 h 1463744"/>
                <a:gd name="connsiteX16" fmla="*/ 1285875 w 3657600"/>
                <a:gd name="connsiteY16" fmla="*/ 1149364 h 1463744"/>
                <a:gd name="connsiteX17" fmla="*/ 1377950 w 3657600"/>
                <a:gd name="connsiteY17" fmla="*/ 917589 h 1463744"/>
                <a:gd name="connsiteX18" fmla="*/ 1558925 w 3657600"/>
                <a:gd name="connsiteY18" fmla="*/ 409589 h 1463744"/>
                <a:gd name="connsiteX19" fmla="*/ 1612900 w 3657600"/>
                <a:gd name="connsiteY19" fmla="*/ 263539 h 1463744"/>
                <a:gd name="connsiteX20" fmla="*/ 1651000 w 3657600"/>
                <a:gd name="connsiteY20" fmla="*/ 184164 h 1463744"/>
                <a:gd name="connsiteX21" fmla="*/ 1736725 w 3657600"/>
                <a:gd name="connsiteY21" fmla="*/ 47639 h 1463744"/>
                <a:gd name="connsiteX22" fmla="*/ 1838325 w 3657600"/>
                <a:gd name="connsiteY22" fmla="*/ 14 h 1463744"/>
                <a:gd name="connsiteX23" fmla="*/ 1933575 w 3657600"/>
                <a:gd name="connsiteY23" fmla="*/ 44464 h 1463744"/>
                <a:gd name="connsiteX24" fmla="*/ 2028825 w 3657600"/>
                <a:gd name="connsiteY24" fmla="*/ 187339 h 1463744"/>
                <a:gd name="connsiteX25" fmla="*/ 2108200 w 3657600"/>
                <a:gd name="connsiteY25" fmla="*/ 390539 h 1463744"/>
                <a:gd name="connsiteX26" fmla="*/ 2206625 w 3657600"/>
                <a:gd name="connsiteY26" fmla="*/ 657239 h 1463744"/>
                <a:gd name="connsiteX27" fmla="*/ 2371725 w 3657600"/>
                <a:gd name="connsiteY27" fmla="*/ 1120789 h 1463744"/>
                <a:gd name="connsiteX28" fmla="*/ 2473325 w 3657600"/>
                <a:gd name="connsiteY28" fmla="*/ 1323989 h 1463744"/>
                <a:gd name="connsiteX29" fmla="*/ 2559050 w 3657600"/>
                <a:gd name="connsiteY29" fmla="*/ 1425589 h 1463744"/>
                <a:gd name="connsiteX30" fmla="*/ 2660650 w 3657600"/>
                <a:gd name="connsiteY30" fmla="*/ 1463689 h 1463744"/>
                <a:gd name="connsiteX31" fmla="*/ 2759075 w 3657600"/>
                <a:gd name="connsiteY31" fmla="*/ 1428764 h 1463744"/>
                <a:gd name="connsiteX32" fmla="*/ 2876550 w 3657600"/>
                <a:gd name="connsiteY32" fmla="*/ 1320814 h 1463744"/>
                <a:gd name="connsiteX33" fmla="*/ 2984500 w 3657600"/>
                <a:gd name="connsiteY33" fmla="*/ 1206514 h 1463744"/>
                <a:gd name="connsiteX34" fmla="*/ 3111500 w 3657600"/>
                <a:gd name="connsiteY34" fmla="*/ 1095389 h 1463744"/>
                <a:gd name="connsiteX35" fmla="*/ 3213100 w 3657600"/>
                <a:gd name="connsiteY35" fmla="*/ 1057289 h 1463744"/>
                <a:gd name="connsiteX36" fmla="*/ 3302000 w 3657600"/>
                <a:gd name="connsiteY36" fmla="*/ 1050939 h 1463744"/>
                <a:gd name="connsiteX37" fmla="*/ 3400425 w 3657600"/>
                <a:gd name="connsiteY37" fmla="*/ 1092214 h 1463744"/>
                <a:gd name="connsiteX38" fmla="*/ 3543300 w 3657600"/>
                <a:gd name="connsiteY38" fmla="*/ 1190639 h 1463744"/>
                <a:gd name="connsiteX39" fmla="*/ 3657600 w 3657600"/>
                <a:gd name="connsiteY39" fmla="*/ 1266839 h 146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657600" h="1463744">
                  <a:moveTo>
                    <a:pt x="0" y="1270014"/>
                  </a:moveTo>
                  <a:cubicBezTo>
                    <a:pt x="21696" y="1257049"/>
                    <a:pt x="43392" y="1244085"/>
                    <a:pt x="66675" y="1228739"/>
                  </a:cubicBezTo>
                  <a:cubicBezTo>
                    <a:pt x="89958" y="1213393"/>
                    <a:pt x="112713" y="1195931"/>
                    <a:pt x="139700" y="1177939"/>
                  </a:cubicBezTo>
                  <a:cubicBezTo>
                    <a:pt x="166687" y="1159947"/>
                    <a:pt x="205846" y="1135606"/>
                    <a:pt x="228600" y="1120789"/>
                  </a:cubicBezTo>
                  <a:cubicBezTo>
                    <a:pt x="251354" y="1105972"/>
                    <a:pt x="253471" y="1100681"/>
                    <a:pt x="276225" y="1089039"/>
                  </a:cubicBezTo>
                  <a:cubicBezTo>
                    <a:pt x="298979" y="1077397"/>
                    <a:pt x="334433" y="1057818"/>
                    <a:pt x="365125" y="1050939"/>
                  </a:cubicBezTo>
                  <a:cubicBezTo>
                    <a:pt x="395817" y="1044060"/>
                    <a:pt x="428096" y="1040885"/>
                    <a:pt x="460375" y="1047764"/>
                  </a:cubicBezTo>
                  <a:cubicBezTo>
                    <a:pt x="492654" y="1054643"/>
                    <a:pt x="524933" y="1070518"/>
                    <a:pt x="558800" y="1092214"/>
                  </a:cubicBezTo>
                  <a:cubicBezTo>
                    <a:pt x="592667" y="1113910"/>
                    <a:pt x="635529" y="1152539"/>
                    <a:pt x="663575" y="1177939"/>
                  </a:cubicBezTo>
                  <a:cubicBezTo>
                    <a:pt x="691621" y="1203339"/>
                    <a:pt x="704321" y="1220272"/>
                    <a:pt x="727075" y="1244614"/>
                  </a:cubicBezTo>
                  <a:cubicBezTo>
                    <a:pt x="749829" y="1268956"/>
                    <a:pt x="776288" y="1299647"/>
                    <a:pt x="800100" y="1323989"/>
                  </a:cubicBezTo>
                  <a:cubicBezTo>
                    <a:pt x="823913" y="1348331"/>
                    <a:pt x="848254" y="1371614"/>
                    <a:pt x="869950" y="1390664"/>
                  </a:cubicBezTo>
                  <a:cubicBezTo>
                    <a:pt x="891646" y="1409714"/>
                    <a:pt x="907521" y="1426118"/>
                    <a:pt x="930275" y="1438289"/>
                  </a:cubicBezTo>
                  <a:cubicBezTo>
                    <a:pt x="953029" y="1450460"/>
                    <a:pt x="977900" y="1464747"/>
                    <a:pt x="1006475" y="1463689"/>
                  </a:cubicBezTo>
                  <a:cubicBezTo>
                    <a:pt x="1035050" y="1462631"/>
                    <a:pt x="1068917" y="1456810"/>
                    <a:pt x="1101725" y="1431939"/>
                  </a:cubicBezTo>
                  <a:cubicBezTo>
                    <a:pt x="1134533" y="1407068"/>
                    <a:pt x="1172633" y="1361560"/>
                    <a:pt x="1203325" y="1314464"/>
                  </a:cubicBezTo>
                  <a:cubicBezTo>
                    <a:pt x="1234017" y="1267368"/>
                    <a:pt x="1256771" y="1215510"/>
                    <a:pt x="1285875" y="1149364"/>
                  </a:cubicBezTo>
                  <a:cubicBezTo>
                    <a:pt x="1314979" y="1083218"/>
                    <a:pt x="1332442" y="1040885"/>
                    <a:pt x="1377950" y="917589"/>
                  </a:cubicBezTo>
                  <a:cubicBezTo>
                    <a:pt x="1423458" y="794293"/>
                    <a:pt x="1519767" y="518597"/>
                    <a:pt x="1558925" y="409589"/>
                  </a:cubicBezTo>
                  <a:cubicBezTo>
                    <a:pt x="1598083" y="300581"/>
                    <a:pt x="1597554" y="301110"/>
                    <a:pt x="1612900" y="263539"/>
                  </a:cubicBezTo>
                  <a:cubicBezTo>
                    <a:pt x="1628246" y="225968"/>
                    <a:pt x="1630363" y="220147"/>
                    <a:pt x="1651000" y="184164"/>
                  </a:cubicBezTo>
                  <a:cubicBezTo>
                    <a:pt x="1671637" y="148181"/>
                    <a:pt x="1705504" y="78331"/>
                    <a:pt x="1736725" y="47639"/>
                  </a:cubicBezTo>
                  <a:cubicBezTo>
                    <a:pt x="1767946" y="16947"/>
                    <a:pt x="1805517" y="543"/>
                    <a:pt x="1838325" y="14"/>
                  </a:cubicBezTo>
                  <a:cubicBezTo>
                    <a:pt x="1871133" y="-515"/>
                    <a:pt x="1901825" y="13243"/>
                    <a:pt x="1933575" y="44464"/>
                  </a:cubicBezTo>
                  <a:cubicBezTo>
                    <a:pt x="1965325" y="75685"/>
                    <a:pt x="1999721" y="129660"/>
                    <a:pt x="2028825" y="187339"/>
                  </a:cubicBezTo>
                  <a:cubicBezTo>
                    <a:pt x="2057929" y="245018"/>
                    <a:pt x="2078567" y="312222"/>
                    <a:pt x="2108200" y="390539"/>
                  </a:cubicBezTo>
                  <a:cubicBezTo>
                    <a:pt x="2137833" y="468856"/>
                    <a:pt x="2162704" y="535531"/>
                    <a:pt x="2206625" y="657239"/>
                  </a:cubicBezTo>
                  <a:cubicBezTo>
                    <a:pt x="2250546" y="778947"/>
                    <a:pt x="2327275" y="1009664"/>
                    <a:pt x="2371725" y="1120789"/>
                  </a:cubicBezTo>
                  <a:cubicBezTo>
                    <a:pt x="2416175" y="1231914"/>
                    <a:pt x="2442104" y="1273189"/>
                    <a:pt x="2473325" y="1323989"/>
                  </a:cubicBezTo>
                  <a:cubicBezTo>
                    <a:pt x="2504546" y="1374789"/>
                    <a:pt x="2527829" y="1402306"/>
                    <a:pt x="2559050" y="1425589"/>
                  </a:cubicBezTo>
                  <a:cubicBezTo>
                    <a:pt x="2590271" y="1448872"/>
                    <a:pt x="2627313" y="1463160"/>
                    <a:pt x="2660650" y="1463689"/>
                  </a:cubicBezTo>
                  <a:cubicBezTo>
                    <a:pt x="2693987" y="1464218"/>
                    <a:pt x="2723092" y="1452576"/>
                    <a:pt x="2759075" y="1428764"/>
                  </a:cubicBezTo>
                  <a:cubicBezTo>
                    <a:pt x="2795058" y="1404952"/>
                    <a:pt x="2838979" y="1357856"/>
                    <a:pt x="2876550" y="1320814"/>
                  </a:cubicBezTo>
                  <a:cubicBezTo>
                    <a:pt x="2914121" y="1283772"/>
                    <a:pt x="2945342" y="1244085"/>
                    <a:pt x="2984500" y="1206514"/>
                  </a:cubicBezTo>
                  <a:cubicBezTo>
                    <a:pt x="3023658" y="1168943"/>
                    <a:pt x="3073400" y="1120260"/>
                    <a:pt x="3111500" y="1095389"/>
                  </a:cubicBezTo>
                  <a:cubicBezTo>
                    <a:pt x="3149600" y="1070518"/>
                    <a:pt x="3181350" y="1064697"/>
                    <a:pt x="3213100" y="1057289"/>
                  </a:cubicBezTo>
                  <a:cubicBezTo>
                    <a:pt x="3244850" y="1049881"/>
                    <a:pt x="3270779" y="1045118"/>
                    <a:pt x="3302000" y="1050939"/>
                  </a:cubicBezTo>
                  <a:cubicBezTo>
                    <a:pt x="3333221" y="1056760"/>
                    <a:pt x="3360208" y="1068931"/>
                    <a:pt x="3400425" y="1092214"/>
                  </a:cubicBezTo>
                  <a:cubicBezTo>
                    <a:pt x="3440642" y="1115497"/>
                    <a:pt x="3500438" y="1161535"/>
                    <a:pt x="3543300" y="1190639"/>
                  </a:cubicBezTo>
                  <a:cubicBezTo>
                    <a:pt x="3586162" y="1219743"/>
                    <a:pt x="3621881" y="1243291"/>
                    <a:pt x="3657600" y="1266839"/>
                  </a:cubicBezTo>
                </a:path>
              </a:pathLst>
            </a:cu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796298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Scaling Property of the Fourier Transform</a:t>
            </a:r>
            <a:endParaRPr lang="en-US" dirty="0"/>
          </a:p>
        </p:txBody>
      </p:sp>
      <p:sp>
        <p:nvSpPr>
          <p:cNvPr id="4" name="TextBox 3">
            <a:extLst>
              <a:ext uri="{FF2B5EF4-FFF2-40B4-BE49-F238E27FC236}">
                <a16:creationId xmlns:a16="http://schemas.microsoft.com/office/drawing/2014/main" id="{59B37E4E-543A-45D8-896F-9FBCD96135C9}"/>
              </a:ext>
            </a:extLst>
          </p:cNvPr>
          <p:cNvSpPr txBox="1"/>
          <p:nvPr/>
        </p:nvSpPr>
        <p:spPr>
          <a:xfrm>
            <a:off x="1749268" y="1117601"/>
            <a:ext cx="300043" cy="369332"/>
          </a:xfrm>
          <a:prstGeom prst="rect">
            <a:avLst/>
          </a:prstGeom>
          <a:noFill/>
        </p:spPr>
        <p:txBody>
          <a:bodyPr wrap="none" rtlCol="0">
            <a:spAutoFit/>
          </a:bodyPr>
          <a:lstStyle/>
          <a:p>
            <a:r>
              <a:rPr lang="en-GB" dirty="0"/>
              <a:t>I</a:t>
            </a:r>
            <a:r>
              <a:rPr lang="en-GB" b="0" dirty="0"/>
              <a:t>f</a:t>
            </a:r>
          </a:p>
        </p:txBody>
      </p:sp>
      <p:graphicFrame>
        <p:nvGraphicFramePr>
          <p:cNvPr id="5" name="Object 4">
            <a:extLst>
              <a:ext uri="{FF2B5EF4-FFF2-40B4-BE49-F238E27FC236}">
                <a16:creationId xmlns:a16="http://schemas.microsoft.com/office/drawing/2014/main" id="{79627E1D-92B0-40DE-8D20-BBB8488B0CA0}"/>
              </a:ext>
            </a:extLst>
          </p:cNvPr>
          <p:cNvGraphicFramePr>
            <a:graphicFrameLocks noChangeAspect="1"/>
          </p:cNvGraphicFramePr>
          <p:nvPr>
            <p:extLst>
              <p:ext uri="{D42A27DB-BD31-4B8C-83A1-F6EECF244321}">
                <p14:modId xmlns:p14="http://schemas.microsoft.com/office/powerpoint/2010/main" val="3587454064"/>
              </p:ext>
            </p:extLst>
          </p:nvPr>
        </p:nvGraphicFramePr>
        <p:xfrm>
          <a:off x="3169519" y="1124468"/>
          <a:ext cx="2430452" cy="402602"/>
        </p:xfrm>
        <a:graphic>
          <a:graphicData uri="http://schemas.openxmlformats.org/presentationml/2006/ole">
            <mc:AlternateContent xmlns:mc="http://schemas.openxmlformats.org/markup-compatibility/2006">
              <mc:Choice xmlns:v="urn:schemas-microsoft-com:vml" Requires="v">
                <p:oleObj spid="_x0000_s12290" name="Equation" r:id="rId4" imgW="977476" imgH="215806" progId="Equation.3">
                  <p:embed/>
                </p:oleObj>
              </mc:Choice>
              <mc:Fallback>
                <p:oleObj name="Equation" r:id="rId4" imgW="977476" imgH="215806" progId="Equation.3">
                  <p:embed/>
                  <p:pic>
                    <p:nvPicPr>
                      <p:cNvPr id="5" name="Object 4">
                        <a:extLst>
                          <a:ext uri="{FF2B5EF4-FFF2-40B4-BE49-F238E27FC236}">
                            <a16:creationId xmlns:a16="http://schemas.microsoft.com/office/drawing/2014/main" id="{79627E1D-92B0-40DE-8D20-BBB8488B0C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9519" y="1124468"/>
                        <a:ext cx="2430452" cy="4026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a:extLst>
              <a:ext uri="{FF2B5EF4-FFF2-40B4-BE49-F238E27FC236}">
                <a16:creationId xmlns:a16="http://schemas.microsoft.com/office/drawing/2014/main" id="{0A56E051-437A-4F24-9FDC-42289B81B39B}"/>
              </a:ext>
            </a:extLst>
          </p:cNvPr>
          <p:cNvGraphicFramePr>
            <a:graphicFrameLocks noChangeAspect="1"/>
          </p:cNvGraphicFramePr>
          <p:nvPr>
            <p:extLst>
              <p:ext uri="{D42A27DB-BD31-4B8C-83A1-F6EECF244321}">
                <p14:modId xmlns:p14="http://schemas.microsoft.com/office/powerpoint/2010/main" val="600908898"/>
              </p:ext>
            </p:extLst>
          </p:nvPr>
        </p:nvGraphicFramePr>
        <p:xfrm>
          <a:off x="2580737" y="1846396"/>
          <a:ext cx="3209710" cy="849961"/>
        </p:xfrm>
        <a:graphic>
          <a:graphicData uri="http://schemas.openxmlformats.org/presentationml/2006/ole">
            <mc:AlternateContent xmlns:mc="http://schemas.openxmlformats.org/markup-compatibility/2006">
              <mc:Choice xmlns:v="urn:schemas-microsoft-com:vml" Requires="v">
                <p:oleObj spid="_x0000_s12291" name="Equation" r:id="rId6" imgW="1295400" imgH="457200" progId="Equation.3">
                  <p:embed/>
                </p:oleObj>
              </mc:Choice>
              <mc:Fallback>
                <p:oleObj name="Equation" r:id="rId6" imgW="1295400" imgH="457200" progId="Equation.3">
                  <p:embed/>
                  <p:pic>
                    <p:nvPicPr>
                      <p:cNvPr id="6" name="Object 5">
                        <a:extLst>
                          <a:ext uri="{FF2B5EF4-FFF2-40B4-BE49-F238E27FC236}">
                            <a16:creationId xmlns:a16="http://schemas.microsoft.com/office/drawing/2014/main" id="{0A56E051-437A-4F24-9FDC-42289B81B39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80737" y="1846396"/>
                        <a:ext cx="3209710" cy="8499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a:extLst>
              <a:ext uri="{FF2B5EF4-FFF2-40B4-BE49-F238E27FC236}">
                <a16:creationId xmlns:a16="http://schemas.microsoft.com/office/drawing/2014/main" id="{F7728712-B7F7-4659-849E-56A7351A16F5}"/>
              </a:ext>
            </a:extLst>
          </p:cNvPr>
          <p:cNvSpPr txBox="1"/>
          <p:nvPr/>
        </p:nvSpPr>
        <p:spPr>
          <a:xfrm>
            <a:off x="1728648" y="2051051"/>
            <a:ext cx="602971" cy="369332"/>
          </a:xfrm>
          <a:prstGeom prst="rect">
            <a:avLst/>
          </a:prstGeom>
          <a:noFill/>
        </p:spPr>
        <p:txBody>
          <a:bodyPr wrap="none" rtlCol="0">
            <a:spAutoFit/>
          </a:bodyPr>
          <a:lstStyle/>
          <a:p>
            <a:r>
              <a:rPr lang="en-GB" dirty="0"/>
              <a:t>t</a:t>
            </a:r>
            <a:r>
              <a:rPr lang="en-GB" b="0" dirty="0"/>
              <a:t>hen</a:t>
            </a:r>
          </a:p>
        </p:txBody>
      </p:sp>
      <p:sp>
        <p:nvSpPr>
          <p:cNvPr id="8" name="TextBox 7">
            <a:extLst>
              <a:ext uri="{FF2B5EF4-FFF2-40B4-BE49-F238E27FC236}">
                <a16:creationId xmlns:a16="http://schemas.microsoft.com/office/drawing/2014/main" id="{E80687C0-7B72-4111-8AC4-40AE88DBBAB1}"/>
              </a:ext>
            </a:extLst>
          </p:cNvPr>
          <p:cNvSpPr txBox="1"/>
          <p:nvPr/>
        </p:nvSpPr>
        <p:spPr>
          <a:xfrm>
            <a:off x="6134933" y="2012951"/>
            <a:ext cx="3465947" cy="369332"/>
          </a:xfrm>
          <a:prstGeom prst="rect">
            <a:avLst/>
          </a:prstGeom>
          <a:noFill/>
        </p:spPr>
        <p:txBody>
          <a:bodyPr wrap="none" rtlCol="0">
            <a:spAutoFit/>
          </a:bodyPr>
          <a:lstStyle/>
          <a:p>
            <a:r>
              <a:rPr lang="en-GB" b="0" dirty="0"/>
              <a:t>where      is a real-valued constant</a:t>
            </a:r>
          </a:p>
        </p:txBody>
      </p:sp>
      <p:graphicFrame>
        <p:nvGraphicFramePr>
          <p:cNvPr id="9" name="Object 8">
            <a:extLst>
              <a:ext uri="{FF2B5EF4-FFF2-40B4-BE49-F238E27FC236}">
                <a16:creationId xmlns:a16="http://schemas.microsoft.com/office/drawing/2014/main" id="{7D2F7D29-40E2-42DF-BFB7-7F6A83F7693C}"/>
              </a:ext>
            </a:extLst>
          </p:cNvPr>
          <p:cNvGraphicFramePr>
            <a:graphicFrameLocks noChangeAspect="1"/>
          </p:cNvGraphicFramePr>
          <p:nvPr>
            <p:extLst>
              <p:ext uri="{D42A27DB-BD31-4B8C-83A1-F6EECF244321}">
                <p14:modId xmlns:p14="http://schemas.microsoft.com/office/powerpoint/2010/main" val="3548644685"/>
              </p:ext>
            </p:extLst>
          </p:nvPr>
        </p:nvGraphicFramePr>
        <p:xfrm>
          <a:off x="6874369" y="2092842"/>
          <a:ext cx="355461" cy="247650"/>
        </p:xfrm>
        <a:graphic>
          <a:graphicData uri="http://schemas.openxmlformats.org/presentationml/2006/ole">
            <mc:AlternateContent xmlns:mc="http://schemas.openxmlformats.org/markup-compatibility/2006">
              <mc:Choice xmlns:v="urn:schemas-microsoft-com:vml" Requires="v">
                <p:oleObj spid="_x0000_s12292" name="Equation" r:id="rId8" imgW="126835" imgH="139518" progId="Equation.3">
                  <p:embed/>
                </p:oleObj>
              </mc:Choice>
              <mc:Fallback>
                <p:oleObj name="Equation" r:id="rId8" imgW="126835" imgH="139518" progId="Equation.3">
                  <p:embed/>
                  <p:pic>
                    <p:nvPicPr>
                      <p:cNvPr id="9" name="Object 8">
                        <a:extLst>
                          <a:ext uri="{FF2B5EF4-FFF2-40B4-BE49-F238E27FC236}">
                            <a16:creationId xmlns:a16="http://schemas.microsoft.com/office/drawing/2014/main" id="{7D2F7D29-40E2-42DF-BFB7-7F6A83F7693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74369" y="2092842"/>
                        <a:ext cx="355461"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a:extLst>
              <a:ext uri="{FF2B5EF4-FFF2-40B4-BE49-F238E27FC236}">
                <a16:creationId xmlns:a16="http://schemas.microsoft.com/office/drawing/2014/main" id="{AC553F6E-90EF-4A39-9687-2A516B664D63}"/>
              </a:ext>
            </a:extLst>
          </p:cNvPr>
          <p:cNvSpPr txBox="1"/>
          <p:nvPr/>
        </p:nvSpPr>
        <p:spPr>
          <a:xfrm>
            <a:off x="590474" y="5797175"/>
            <a:ext cx="10723754" cy="430887"/>
          </a:xfrm>
          <a:prstGeom prst="rect">
            <a:avLst/>
          </a:prstGeom>
          <a:noFill/>
        </p:spPr>
        <p:txBody>
          <a:bodyPr wrap="square" rtlCol="0">
            <a:spAutoFit/>
          </a:bodyPr>
          <a:lstStyle/>
          <a:p>
            <a:r>
              <a:rPr lang="en-GB" sz="2200" b="0" dirty="0">
                <a:solidFill>
                  <a:schemeClr val="accent1"/>
                </a:solidFill>
              </a:rPr>
              <a:t>Widening a function in one domain corresponds to narrowing its representation in the other.</a:t>
            </a:r>
          </a:p>
        </p:txBody>
      </p:sp>
      <p:graphicFrame>
        <p:nvGraphicFramePr>
          <p:cNvPr id="11" name="Object 10">
            <a:extLst>
              <a:ext uri="{FF2B5EF4-FFF2-40B4-BE49-F238E27FC236}">
                <a16:creationId xmlns:a16="http://schemas.microsoft.com/office/drawing/2014/main" id="{8B005E35-8F37-4AA5-A837-FEB6AFF43B33}"/>
              </a:ext>
            </a:extLst>
          </p:cNvPr>
          <p:cNvGraphicFramePr>
            <a:graphicFrameLocks noChangeAspect="1"/>
          </p:cNvGraphicFramePr>
          <p:nvPr>
            <p:extLst>
              <p:ext uri="{D42A27DB-BD31-4B8C-83A1-F6EECF244321}">
                <p14:modId xmlns:p14="http://schemas.microsoft.com/office/powerpoint/2010/main" val="1416794531"/>
              </p:ext>
            </p:extLst>
          </p:nvPr>
        </p:nvGraphicFramePr>
        <p:xfrm>
          <a:off x="4477755" y="4023360"/>
          <a:ext cx="230734" cy="253841"/>
        </p:xfrm>
        <a:graphic>
          <a:graphicData uri="http://schemas.openxmlformats.org/presentationml/2006/ole">
            <mc:AlternateContent xmlns:mc="http://schemas.openxmlformats.org/markup-compatibility/2006">
              <mc:Choice xmlns:v="urn:schemas-microsoft-com:vml" Requires="v">
                <p:oleObj spid="_x0000_s12293" name="Equation" r:id="rId10" imgW="126720" imgH="139680" progId="Equation.3">
                  <p:embed/>
                </p:oleObj>
              </mc:Choice>
              <mc:Fallback>
                <p:oleObj name="Equation" r:id="rId10" imgW="126720" imgH="139680" progId="Equation.3">
                  <p:embed/>
                  <p:pic>
                    <p:nvPicPr>
                      <p:cNvPr id="11" name="Object 10">
                        <a:extLst>
                          <a:ext uri="{FF2B5EF4-FFF2-40B4-BE49-F238E27FC236}">
                            <a16:creationId xmlns:a16="http://schemas.microsoft.com/office/drawing/2014/main" id="{8B005E35-8F37-4AA5-A837-FEB6AFF43B3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77755" y="4023360"/>
                        <a:ext cx="230734" cy="2538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a:extLst>
              <a:ext uri="{FF2B5EF4-FFF2-40B4-BE49-F238E27FC236}">
                <a16:creationId xmlns:a16="http://schemas.microsoft.com/office/drawing/2014/main" id="{E128F370-DAB2-498B-ADC9-DE8BD9101480}"/>
              </a:ext>
            </a:extLst>
          </p:cNvPr>
          <p:cNvGraphicFramePr>
            <a:graphicFrameLocks noChangeAspect="1"/>
          </p:cNvGraphicFramePr>
          <p:nvPr>
            <p:extLst>
              <p:ext uri="{D42A27DB-BD31-4B8C-83A1-F6EECF244321}">
                <p14:modId xmlns:p14="http://schemas.microsoft.com/office/powerpoint/2010/main" val="304697271"/>
              </p:ext>
            </p:extLst>
          </p:nvPr>
        </p:nvGraphicFramePr>
        <p:xfrm>
          <a:off x="3776172" y="5353050"/>
          <a:ext cx="200216" cy="515938"/>
        </p:xfrm>
        <a:graphic>
          <a:graphicData uri="http://schemas.openxmlformats.org/presentationml/2006/ole">
            <mc:AlternateContent xmlns:mc="http://schemas.openxmlformats.org/markup-compatibility/2006">
              <mc:Choice xmlns:v="urn:schemas-microsoft-com:vml" Requires="v">
                <p:oleObj spid="_x0000_s12294" name="Equation" r:id="rId12" imgW="152280" imgH="393480" progId="Equation.3">
                  <p:embed/>
                </p:oleObj>
              </mc:Choice>
              <mc:Fallback>
                <p:oleObj name="Equation" r:id="rId12" imgW="152280" imgH="393480" progId="Equation.3">
                  <p:embed/>
                  <p:pic>
                    <p:nvPicPr>
                      <p:cNvPr id="12" name="Object 11">
                        <a:extLst>
                          <a:ext uri="{FF2B5EF4-FFF2-40B4-BE49-F238E27FC236}">
                            <a16:creationId xmlns:a16="http://schemas.microsoft.com/office/drawing/2014/main" id="{E128F370-DAB2-498B-ADC9-DE8BD910148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76172" y="5353050"/>
                        <a:ext cx="200216" cy="515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a:extLst>
              <a:ext uri="{FF2B5EF4-FFF2-40B4-BE49-F238E27FC236}">
                <a16:creationId xmlns:a16="http://schemas.microsoft.com/office/drawing/2014/main" id="{0C7ED5EA-250B-4575-B626-E652FB78A784}"/>
              </a:ext>
            </a:extLst>
          </p:cNvPr>
          <p:cNvGraphicFramePr>
            <a:graphicFrameLocks noChangeAspect="1"/>
          </p:cNvGraphicFramePr>
          <p:nvPr>
            <p:extLst>
              <p:ext uri="{D42A27DB-BD31-4B8C-83A1-F6EECF244321}">
                <p14:modId xmlns:p14="http://schemas.microsoft.com/office/powerpoint/2010/main" val="4064081453"/>
              </p:ext>
            </p:extLst>
          </p:nvPr>
        </p:nvGraphicFramePr>
        <p:xfrm>
          <a:off x="5449814" y="3830288"/>
          <a:ext cx="165395" cy="283390"/>
        </p:xfrm>
        <a:graphic>
          <a:graphicData uri="http://schemas.openxmlformats.org/presentationml/2006/ole">
            <mc:AlternateContent xmlns:mc="http://schemas.openxmlformats.org/markup-compatibility/2006">
              <mc:Choice xmlns:v="urn:schemas-microsoft-com:vml" Requires="v">
                <p:oleObj spid="_x0000_s12295" name="Equation" r:id="rId14" imgW="88746" imgH="152136" progId="Equation.3">
                  <p:embed/>
                </p:oleObj>
              </mc:Choice>
              <mc:Fallback>
                <p:oleObj name="Equation" r:id="rId14" imgW="88746" imgH="152136" progId="Equation.3">
                  <p:embed/>
                  <p:pic>
                    <p:nvPicPr>
                      <p:cNvPr id="13" name="Object 12">
                        <a:extLst>
                          <a:ext uri="{FF2B5EF4-FFF2-40B4-BE49-F238E27FC236}">
                            <a16:creationId xmlns:a16="http://schemas.microsoft.com/office/drawing/2014/main" id="{0C7ED5EA-250B-4575-B626-E652FB78A78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49814" y="3830288"/>
                        <a:ext cx="165395" cy="2833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4" name="Group 13">
            <a:extLst>
              <a:ext uri="{FF2B5EF4-FFF2-40B4-BE49-F238E27FC236}">
                <a16:creationId xmlns:a16="http://schemas.microsoft.com/office/drawing/2014/main" id="{AA536E6E-D64B-46D3-BBE5-F45160564FC7}"/>
              </a:ext>
            </a:extLst>
          </p:cNvPr>
          <p:cNvGrpSpPr/>
          <p:nvPr/>
        </p:nvGrpSpPr>
        <p:grpSpPr>
          <a:xfrm>
            <a:off x="7050757" y="4198939"/>
            <a:ext cx="4110769" cy="1516061"/>
            <a:chOff x="7051675" y="4198938"/>
            <a:chExt cx="4111304" cy="1516061"/>
          </a:xfrm>
        </p:grpSpPr>
        <p:grpSp>
          <p:nvGrpSpPr>
            <p:cNvPr id="15" name="Group 298">
              <a:extLst>
                <a:ext uri="{FF2B5EF4-FFF2-40B4-BE49-F238E27FC236}">
                  <a16:creationId xmlns:a16="http://schemas.microsoft.com/office/drawing/2014/main" id="{DDC92BD2-1B86-4945-A25E-4E697A3048F7}"/>
                </a:ext>
              </a:extLst>
            </p:cNvPr>
            <p:cNvGrpSpPr>
              <a:grpSpLocks noChangeAspect="1"/>
            </p:cNvGrpSpPr>
            <p:nvPr/>
          </p:nvGrpSpPr>
          <p:grpSpPr bwMode="auto">
            <a:xfrm>
              <a:off x="7051675" y="4198938"/>
              <a:ext cx="3841750" cy="1254125"/>
              <a:chOff x="4442" y="2645"/>
              <a:chExt cx="2420" cy="790"/>
            </a:xfrm>
          </p:grpSpPr>
          <p:sp>
            <p:nvSpPr>
              <p:cNvPr id="20" name="Line 340">
                <a:extLst>
                  <a:ext uri="{FF2B5EF4-FFF2-40B4-BE49-F238E27FC236}">
                    <a16:creationId xmlns:a16="http://schemas.microsoft.com/office/drawing/2014/main" id="{8FE1C100-E49E-4A2C-BC13-756606CC1CA6}"/>
                  </a:ext>
                </a:extLst>
              </p:cNvPr>
              <p:cNvSpPr>
                <a:spLocks noChangeShapeType="1"/>
              </p:cNvSpPr>
              <p:nvPr/>
            </p:nvSpPr>
            <p:spPr bwMode="auto">
              <a:xfrm flipH="1">
                <a:off x="4442" y="3242"/>
                <a:ext cx="2415"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 name="Line 341">
                <a:extLst>
                  <a:ext uri="{FF2B5EF4-FFF2-40B4-BE49-F238E27FC236}">
                    <a16:creationId xmlns:a16="http://schemas.microsoft.com/office/drawing/2014/main" id="{A1E5CC24-53DA-4503-B711-AC84576BF27E}"/>
                  </a:ext>
                </a:extLst>
              </p:cNvPr>
              <p:cNvSpPr>
                <a:spLocks noChangeShapeType="1"/>
              </p:cNvSpPr>
              <p:nvPr/>
            </p:nvSpPr>
            <p:spPr bwMode="auto">
              <a:xfrm>
                <a:off x="5649" y="2645"/>
                <a:ext cx="0" cy="78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 name="AutoShape 297">
                <a:extLst>
                  <a:ext uri="{FF2B5EF4-FFF2-40B4-BE49-F238E27FC236}">
                    <a16:creationId xmlns:a16="http://schemas.microsoft.com/office/drawing/2014/main" id="{3A57598C-865F-4728-B733-71BB5AA43C0D}"/>
                  </a:ext>
                </a:extLst>
              </p:cNvPr>
              <p:cNvSpPr>
                <a:spLocks noChangeAspect="1" noChangeArrowheads="1" noTextEdit="1"/>
              </p:cNvSpPr>
              <p:nvPr/>
            </p:nvSpPr>
            <p:spPr bwMode="auto">
              <a:xfrm>
                <a:off x="4442" y="2645"/>
                <a:ext cx="2420" cy="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6" name="Group 15">
              <a:extLst>
                <a:ext uri="{FF2B5EF4-FFF2-40B4-BE49-F238E27FC236}">
                  <a16:creationId xmlns:a16="http://schemas.microsoft.com/office/drawing/2014/main" id="{8013A6C4-1738-4295-9D9E-6F3A3E78B43D}"/>
                </a:ext>
              </a:extLst>
            </p:cNvPr>
            <p:cNvGrpSpPr/>
            <p:nvPr/>
          </p:nvGrpSpPr>
          <p:grpSpPr>
            <a:xfrm>
              <a:off x="7248525" y="4343399"/>
              <a:ext cx="3914454" cy="1371600"/>
              <a:chOff x="7248525" y="4343399"/>
              <a:chExt cx="3914454" cy="1371600"/>
            </a:xfrm>
          </p:grpSpPr>
          <p:sp>
            <p:nvSpPr>
              <p:cNvPr id="17" name="Freeform 22">
                <a:extLst>
                  <a:ext uri="{FF2B5EF4-FFF2-40B4-BE49-F238E27FC236}">
                    <a16:creationId xmlns:a16="http://schemas.microsoft.com/office/drawing/2014/main" id="{DA5A0081-4745-4DDE-81FB-86C16EF9DF48}"/>
                  </a:ext>
                </a:extLst>
              </p:cNvPr>
              <p:cNvSpPr/>
              <p:nvPr/>
            </p:nvSpPr>
            <p:spPr>
              <a:xfrm>
                <a:off x="7248525" y="4343399"/>
                <a:ext cx="3419475" cy="966697"/>
              </a:xfrm>
              <a:custGeom>
                <a:avLst/>
                <a:gdLst>
                  <a:gd name="connsiteX0" fmla="*/ 0 w 3657600"/>
                  <a:gd name="connsiteY0" fmla="*/ 1270014 h 1463706"/>
                  <a:gd name="connsiteX1" fmla="*/ 66675 w 3657600"/>
                  <a:gd name="connsiteY1" fmla="*/ 1228739 h 1463706"/>
                  <a:gd name="connsiteX2" fmla="*/ 139700 w 3657600"/>
                  <a:gd name="connsiteY2" fmla="*/ 1177939 h 1463706"/>
                  <a:gd name="connsiteX3" fmla="*/ 228600 w 3657600"/>
                  <a:gd name="connsiteY3" fmla="*/ 1120789 h 1463706"/>
                  <a:gd name="connsiteX4" fmla="*/ 276225 w 3657600"/>
                  <a:gd name="connsiteY4" fmla="*/ 1089039 h 1463706"/>
                  <a:gd name="connsiteX5" fmla="*/ 365125 w 3657600"/>
                  <a:gd name="connsiteY5" fmla="*/ 1050939 h 1463706"/>
                  <a:gd name="connsiteX6" fmla="*/ 460375 w 3657600"/>
                  <a:gd name="connsiteY6" fmla="*/ 1047764 h 1463706"/>
                  <a:gd name="connsiteX7" fmla="*/ 558800 w 3657600"/>
                  <a:gd name="connsiteY7" fmla="*/ 1092214 h 1463706"/>
                  <a:gd name="connsiteX8" fmla="*/ 663575 w 3657600"/>
                  <a:gd name="connsiteY8" fmla="*/ 1177939 h 1463706"/>
                  <a:gd name="connsiteX9" fmla="*/ 727075 w 3657600"/>
                  <a:gd name="connsiteY9" fmla="*/ 1244614 h 1463706"/>
                  <a:gd name="connsiteX10" fmla="*/ 800100 w 3657600"/>
                  <a:gd name="connsiteY10" fmla="*/ 1323989 h 1463706"/>
                  <a:gd name="connsiteX11" fmla="*/ 869950 w 3657600"/>
                  <a:gd name="connsiteY11" fmla="*/ 1390664 h 1463706"/>
                  <a:gd name="connsiteX12" fmla="*/ 911225 w 3657600"/>
                  <a:gd name="connsiteY12" fmla="*/ 1435114 h 1463706"/>
                  <a:gd name="connsiteX13" fmla="*/ 1006475 w 3657600"/>
                  <a:gd name="connsiteY13" fmla="*/ 1463689 h 1463706"/>
                  <a:gd name="connsiteX14" fmla="*/ 1101725 w 3657600"/>
                  <a:gd name="connsiteY14" fmla="*/ 1431939 h 1463706"/>
                  <a:gd name="connsiteX15" fmla="*/ 1203325 w 3657600"/>
                  <a:gd name="connsiteY15" fmla="*/ 1314464 h 1463706"/>
                  <a:gd name="connsiteX16" fmla="*/ 1285875 w 3657600"/>
                  <a:gd name="connsiteY16" fmla="*/ 1149364 h 1463706"/>
                  <a:gd name="connsiteX17" fmla="*/ 1377950 w 3657600"/>
                  <a:gd name="connsiteY17" fmla="*/ 917589 h 1463706"/>
                  <a:gd name="connsiteX18" fmla="*/ 1558925 w 3657600"/>
                  <a:gd name="connsiteY18" fmla="*/ 409589 h 1463706"/>
                  <a:gd name="connsiteX19" fmla="*/ 1612900 w 3657600"/>
                  <a:gd name="connsiteY19" fmla="*/ 263539 h 1463706"/>
                  <a:gd name="connsiteX20" fmla="*/ 1651000 w 3657600"/>
                  <a:gd name="connsiteY20" fmla="*/ 184164 h 1463706"/>
                  <a:gd name="connsiteX21" fmla="*/ 1736725 w 3657600"/>
                  <a:gd name="connsiteY21" fmla="*/ 47639 h 1463706"/>
                  <a:gd name="connsiteX22" fmla="*/ 1838325 w 3657600"/>
                  <a:gd name="connsiteY22" fmla="*/ 14 h 1463706"/>
                  <a:gd name="connsiteX23" fmla="*/ 1933575 w 3657600"/>
                  <a:gd name="connsiteY23" fmla="*/ 44464 h 1463706"/>
                  <a:gd name="connsiteX24" fmla="*/ 2028825 w 3657600"/>
                  <a:gd name="connsiteY24" fmla="*/ 187339 h 1463706"/>
                  <a:gd name="connsiteX25" fmla="*/ 2108200 w 3657600"/>
                  <a:gd name="connsiteY25" fmla="*/ 390539 h 1463706"/>
                  <a:gd name="connsiteX26" fmla="*/ 2206625 w 3657600"/>
                  <a:gd name="connsiteY26" fmla="*/ 657239 h 1463706"/>
                  <a:gd name="connsiteX27" fmla="*/ 2371725 w 3657600"/>
                  <a:gd name="connsiteY27" fmla="*/ 1120789 h 1463706"/>
                  <a:gd name="connsiteX28" fmla="*/ 2473325 w 3657600"/>
                  <a:gd name="connsiteY28" fmla="*/ 1323989 h 1463706"/>
                  <a:gd name="connsiteX29" fmla="*/ 2559050 w 3657600"/>
                  <a:gd name="connsiteY29" fmla="*/ 1425589 h 1463706"/>
                  <a:gd name="connsiteX30" fmla="*/ 2660650 w 3657600"/>
                  <a:gd name="connsiteY30" fmla="*/ 1463689 h 1463706"/>
                  <a:gd name="connsiteX31" fmla="*/ 2759075 w 3657600"/>
                  <a:gd name="connsiteY31" fmla="*/ 1428764 h 1463706"/>
                  <a:gd name="connsiteX32" fmla="*/ 2876550 w 3657600"/>
                  <a:gd name="connsiteY32" fmla="*/ 1320814 h 1463706"/>
                  <a:gd name="connsiteX33" fmla="*/ 2984500 w 3657600"/>
                  <a:gd name="connsiteY33" fmla="*/ 1206514 h 1463706"/>
                  <a:gd name="connsiteX34" fmla="*/ 3111500 w 3657600"/>
                  <a:gd name="connsiteY34" fmla="*/ 1095389 h 1463706"/>
                  <a:gd name="connsiteX35" fmla="*/ 3213100 w 3657600"/>
                  <a:gd name="connsiteY35" fmla="*/ 1057289 h 1463706"/>
                  <a:gd name="connsiteX36" fmla="*/ 3302000 w 3657600"/>
                  <a:gd name="connsiteY36" fmla="*/ 1050939 h 1463706"/>
                  <a:gd name="connsiteX37" fmla="*/ 3400425 w 3657600"/>
                  <a:gd name="connsiteY37" fmla="*/ 1092214 h 1463706"/>
                  <a:gd name="connsiteX38" fmla="*/ 3543300 w 3657600"/>
                  <a:gd name="connsiteY38" fmla="*/ 1190639 h 1463706"/>
                  <a:gd name="connsiteX39" fmla="*/ 3657600 w 3657600"/>
                  <a:gd name="connsiteY39" fmla="*/ 1266839 h 1463706"/>
                  <a:gd name="connsiteX0" fmla="*/ 0 w 3657600"/>
                  <a:gd name="connsiteY0" fmla="*/ 1270014 h 1463744"/>
                  <a:gd name="connsiteX1" fmla="*/ 66675 w 3657600"/>
                  <a:gd name="connsiteY1" fmla="*/ 1228739 h 1463744"/>
                  <a:gd name="connsiteX2" fmla="*/ 139700 w 3657600"/>
                  <a:gd name="connsiteY2" fmla="*/ 1177939 h 1463744"/>
                  <a:gd name="connsiteX3" fmla="*/ 228600 w 3657600"/>
                  <a:gd name="connsiteY3" fmla="*/ 1120789 h 1463744"/>
                  <a:gd name="connsiteX4" fmla="*/ 276225 w 3657600"/>
                  <a:gd name="connsiteY4" fmla="*/ 1089039 h 1463744"/>
                  <a:gd name="connsiteX5" fmla="*/ 365125 w 3657600"/>
                  <a:gd name="connsiteY5" fmla="*/ 1050939 h 1463744"/>
                  <a:gd name="connsiteX6" fmla="*/ 460375 w 3657600"/>
                  <a:gd name="connsiteY6" fmla="*/ 1047764 h 1463744"/>
                  <a:gd name="connsiteX7" fmla="*/ 558800 w 3657600"/>
                  <a:gd name="connsiteY7" fmla="*/ 1092214 h 1463744"/>
                  <a:gd name="connsiteX8" fmla="*/ 663575 w 3657600"/>
                  <a:gd name="connsiteY8" fmla="*/ 1177939 h 1463744"/>
                  <a:gd name="connsiteX9" fmla="*/ 727075 w 3657600"/>
                  <a:gd name="connsiteY9" fmla="*/ 1244614 h 1463744"/>
                  <a:gd name="connsiteX10" fmla="*/ 800100 w 3657600"/>
                  <a:gd name="connsiteY10" fmla="*/ 1323989 h 1463744"/>
                  <a:gd name="connsiteX11" fmla="*/ 869950 w 3657600"/>
                  <a:gd name="connsiteY11" fmla="*/ 1390664 h 1463744"/>
                  <a:gd name="connsiteX12" fmla="*/ 930275 w 3657600"/>
                  <a:gd name="connsiteY12" fmla="*/ 1438289 h 1463744"/>
                  <a:gd name="connsiteX13" fmla="*/ 1006475 w 3657600"/>
                  <a:gd name="connsiteY13" fmla="*/ 1463689 h 1463744"/>
                  <a:gd name="connsiteX14" fmla="*/ 1101725 w 3657600"/>
                  <a:gd name="connsiteY14" fmla="*/ 1431939 h 1463744"/>
                  <a:gd name="connsiteX15" fmla="*/ 1203325 w 3657600"/>
                  <a:gd name="connsiteY15" fmla="*/ 1314464 h 1463744"/>
                  <a:gd name="connsiteX16" fmla="*/ 1285875 w 3657600"/>
                  <a:gd name="connsiteY16" fmla="*/ 1149364 h 1463744"/>
                  <a:gd name="connsiteX17" fmla="*/ 1377950 w 3657600"/>
                  <a:gd name="connsiteY17" fmla="*/ 917589 h 1463744"/>
                  <a:gd name="connsiteX18" fmla="*/ 1558925 w 3657600"/>
                  <a:gd name="connsiteY18" fmla="*/ 409589 h 1463744"/>
                  <a:gd name="connsiteX19" fmla="*/ 1612900 w 3657600"/>
                  <a:gd name="connsiteY19" fmla="*/ 263539 h 1463744"/>
                  <a:gd name="connsiteX20" fmla="*/ 1651000 w 3657600"/>
                  <a:gd name="connsiteY20" fmla="*/ 184164 h 1463744"/>
                  <a:gd name="connsiteX21" fmla="*/ 1736725 w 3657600"/>
                  <a:gd name="connsiteY21" fmla="*/ 47639 h 1463744"/>
                  <a:gd name="connsiteX22" fmla="*/ 1838325 w 3657600"/>
                  <a:gd name="connsiteY22" fmla="*/ 14 h 1463744"/>
                  <a:gd name="connsiteX23" fmla="*/ 1933575 w 3657600"/>
                  <a:gd name="connsiteY23" fmla="*/ 44464 h 1463744"/>
                  <a:gd name="connsiteX24" fmla="*/ 2028825 w 3657600"/>
                  <a:gd name="connsiteY24" fmla="*/ 187339 h 1463744"/>
                  <a:gd name="connsiteX25" fmla="*/ 2108200 w 3657600"/>
                  <a:gd name="connsiteY25" fmla="*/ 390539 h 1463744"/>
                  <a:gd name="connsiteX26" fmla="*/ 2206625 w 3657600"/>
                  <a:gd name="connsiteY26" fmla="*/ 657239 h 1463744"/>
                  <a:gd name="connsiteX27" fmla="*/ 2371725 w 3657600"/>
                  <a:gd name="connsiteY27" fmla="*/ 1120789 h 1463744"/>
                  <a:gd name="connsiteX28" fmla="*/ 2473325 w 3657600"/>
                  <a:gd name="connsiteY28" fmla="*/ 1323989 h 1463744"/>
                  <a:gd name="connsiteX29" fmla="*/ 2559050 w 3657600"/>
                  <a:gd name="connsiteY29" fmla="*/ 1425589 h 1463744"/>
                  <a:gd name="connsiteX30" fmla="*/ 2660650 w 3657600"/>
                  <a:gd name="connsiteY30" fmla="*/ 1463689 h 1463744"/>
                  <a:gd name="connsiteX31" fmla="*/ 2759075 w 3657600"/>
                  <a:gd name="connsiteY31" fmla="*/ 1428764 h 1463744"/>
                  <a:gd name="connsiteX32" fmla="*/ 2876550 w 3657600"/>
                  <a:gd name="connsiteY32" fmla="*/ 1320814 h 1463744"/>
                  <a:gd name="connsiteX33" fmla="*/ 2984500 w 3657600"/>
                  <a:gd name="connsiteY33" fmla="*/ 1206514 h 1463744"/>
                  <a:gd name="connsiteX34" fmla="*/ 3111500 w 3657600"/>
                  <a:gd name="connsiteY34" fmla="*/ 1095389 h 1463744"/>
                  <a:gd name="connsiteX35" fmla="*/ 3213100 w 3657600"/>
                  <a:gd name="connsiteY35" fmla="*/ 1057289 h 1463744"/>
                  <a:gd name="connsiteX36" fmla="*/ 3302000 w 3657600"/>
                  <a:gd name="connsiteY36" fmla="*/ 1050939 h 1463744"/>
                  <a:gd name="connsiteX37" fmla="*/ 3400425 w 3657600"/>
                  <a:gd name="connsiteY37" fmla="*/ 1092214 h 1463744"/>
                  <a:gd name="connsiteX38" fmla="*/ 3543300 w 3657600"/>
                  <a:gd name="connsiteY38" fmla="*/ 1190639 h 1463744"/>
                  <a:gd name="connsiteX39" fmla="*/ 3657600 w 3657600"/>
                  <a:gd name="connsiteY39" fmla="*/ 1266839 h 146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657600" h="1463744">
                    <a:moveTo>
                      <a:pt x="0" y="1270014"/>
                    </a:moveTo>
                    <a:cubicBezTo>
                      <a:pt x="21696" y="1257049"/>
                      <a:pt x="43392" y="1244085"/>
                      <a:pt x="66675" y="1228739"/>
                    </a:cubicBezTo>
                    <a:cubicBezTo>
                      <a:pt x="89958" y="1213393"/>
                      <a:pt x="112713" y="1195931"/>
                      <a:pt x="139700" y="1177939"/>
                    </a:cubicBezTo>
                    <a:cubicBezTo>
                      <a:pt x="166687" y="1159947"/>
                      <a:pt x="205846" y="1135606"/>
                      <a:pt x="228600" y="1120789"/>
                    </a:cubicBezTo>
                    <a:cubicBezTo>
                      <a:pt x="251354" y="1105972"/>
                      <a:pt x="253471" y="1100681"/>
                      <a:pt x="276225" y="1089039"/>
                    </a:cubicBezTo>
                    <a:cubicBezTo>
                      <a:pt x="298979" y="1077397"/>
                      <a:pt x="334433" y="1057818"/>
                      <a:pt x="365125" y="1050939"/>
                    </a:cubicBezTo>
                    <a:cubicBezTo>
                      <a:pt x="395817" y="1044060"/>
                      <a:pt x="428096" y="1040885"/>
                      <a:pt x="460375" y="1047764"/>
                    </a:cubicBezTo>
                    <a:cubicBezTo>
                      <a:pt x="492654" y="1054643"/>
                      <a:pt x="524933" y="1070518"/>
                      <a:pt x="558800" y="1092214"/>
                    </a:cubicBezTo>
                    <a:cubicBezTo>
                      <a:pt x="592667" y="1113910"/>
                      <a:pt x="635529" y="1152539"/>
                      <a:pt x="663575" y="1177939"/>
                    </a:cubicBezTo>
                    <a:cubicBezTo>
                      <a:pt x="691621" y="1203339"/>
                      <a:pt x="704321" y="1220272"/>
                      <a:pt x="727075" y="1244614"/>
                    </a:cubicBezTo>
                    <a:cubicBezTo>
                      <a:pt x="749829" y="1268956"/>
                      <a:pt x="776288" y="1299647"/>
                      <a:pt x="800100" y="1323989"/>
                    </a:cubicBezTo>
                    <a:cubicBezTo>
                      <a:pt x="823913" y="1348331"/>
                      <a:pt x="848254" y="1371614"/>
                      <a:pt x="869950" y="1390664"/>
                    </a:cubicBezTo>
                    <a:cubicBezTo>
                      <a:pt x="891646" y="1409714"/>
                      <a:pt x="907521" y="1426118"/>
                      <a:pt x="930275" y="1438289"/>
                    </a:cubicBezTo>
                    <a:cubicBezTo>
                      <a:pt x="953029" y="1450460"/>
                      <a:pt x="977900" y="1464747"/>
                      <a:pt x="1006475" y="1463689"/>
                    </a:cubicBezTo>
                    <a:cubicBezTo>
                      <a:pt x="1035050" y="1462631"/>
                      <a:pt x="1068917" y="1456810"/>
                      <a:pt x="1101725" y="1431939"/>
                    </a:cubicBezTo>
                    <a:cubicBezTo>
                      <a:pt x="1134533" y="1407068"/>
                      <a:pt x="1172633" y="1361560"/>
                      <a:pt x="1203325" y="1314464"/>
                    </a:cubicBezTo>
                    <a:cubicBezTo>
                      <a:pt x="1234017" y="1267368"/>
                      <a:pt x="1256771" y="1215510"/>
                      <a:pt x="1285875" y="1149364"/>
                    </a:cubicBezTo>
                    <a:cubicBezTo>
                      <a:pt x="1314979" y="1083218"/>
                      <a:pt x="1332442" y="1040885"/>
                      <a:pt x="1377950" y="917589"/>
                    </a:cubicBezTo>
                    <a:cubicBezTo>
                      <a:pt x="1423458" y="794293"/>
                      <a:pt x="1519767" y="518597"/>
                      <a:pt x="1558925" y="409589"/>
                    </a:cubicBezTo>
                    <a:cubicBezTo>
                      <a:pt x="1598083" y="300581"/>
                      <a:pt x="1597554" y="301110"/>
                      <a:pt x="1612900" y="263539"/>
                    </a:cubicBezTo>
                    <a:cubicBezTo>
                      <a:pt x="1628246" y="225968"/>
                      <a:pt x="1630363" y="220147"/>
                      <a:pt x="1651000" y="184164"/>
                    </a:cubicBezTo>
                    <a:cubicBezTo>
                      <a:pt x="1671637" y="148181"/>
                      <a:pt x="1705504" y="78331"/>
                      <a:pt x="1736725" y="47639"/>
                    </a:cubicBezTo>
                    <a:cubicBezTo>
                      <a:pt x="1767946" y="16947"/>
                      <a:pt x="1805517" y="543"/>
                      <a:pt x="1838325" y="14"/>
                    </a:cubicBezTo>
                    <a:cubicBezTo>
                      <a:pt x="1871133" y="-515"/>
                      <a:pt x="1901825" y="13243"/>
                      <a:pt x="1933575" y="44464"/>
                    </a:cubicBezTo>
                    <a:cubicBezTo>
                      <a:pt x="1965325" y="75685"/>
                      <a:pt x="1999721" y="129660"/>
                      <a:pt x="2028825" y="187339"/>
                    </a:cubicBezTo>
                    <a:cubicBezTo>
                      <a:pt x="2057929" y="245018"/>
                      <a:pt x="2078567" y="312222"/>
                      <a:pt x="2108200" y="390539"/>
                    </a:cubicBezTo>
                    <a:cubicBezTo>
                      <a:pt x="2137833" y="468856"/>
                      <a:pt x="2162704" y="535531"/>
                      <a:pt x="2206625" y="657239"/>
                    </a:cubicBezTo>
                    <a:cubicBezTo>
                      <a:pt x="2250546" y="778947"/>
                      <a:pt x="2327275" y="1009664"/>
                      <a:pt x="2371725" y="1120789"/>
                    </a:cubicBezTo>
                    <a:cubicBezTo>
                      <a:pt x="2416175" y="1231914"/>
                      <a:pt x="2442104" y="1273189"/>
                      <a:pt x="2473325" y="1323989"/>
                    </a:cubicBezTo>
                    <a:cubicBezTo>
                      <a:pt x="2504546" y="1374789"/>
                      <a:pt x="2527829" y="1402306"/>
                      <a:pt x="2559050" y="1425589"/>
                    </a:cubicBezTo>
                    <a:cubicBezTo>
                      <a:pt x="2590271" y="1448872"/>
                      <a:pt x="2627313" y="1463160"/>
                      <a:pt x="2660650" y="1463689"/>
                    </a:cubicBezTo>
                    <a:cubicBezTo>
                      <a:pt x="2693987" y="1464218"/>
                      <a:pt x="2723092" y="1452576"/>
                      <a:pt x="2759075" y="1428764"/>
                    </a:cubicBezTo>
                    <a:cubicBezTo>
                      <a:pt x="2795058" y="1404952"/>
                      <a:pt x="2838979" y="1357856"/>
                      <a:pt x="2876550" y="1320814"/>
                    </a:cubicBezTo>
                    <a:cubicBezTo>
                      <a:pt x="2914121" y="1283772"/>
                      <a:pt x="2945342" y="1244085"/>
                      <a:pt x="2984500" y="1206514"/>
                    </a:cubicBezTo>
                    <a:cubicBezTo>
                      <a:pt x="3023658" y="1168943"/>
                      <a:pt x="3073400" y="1120260"/>
                      <a:pt x="3111500" y="1095389"/>
                    </a:cubicBezTo>
                    <a:cubicBezTo>
                      <a:pt x="3149600" y="1070518"/>
                      <a:pt x="3181350" y="1064697"/>
                      <a:pt x="3213100" y="1057289"/>
                    </a:cubicBezTo>
                    <a:cubicBezTo>
                      <a:pt x="3244850" y="1049881"/>
                      <a:pt x="3270779" y="1045118"/>
                      <a:pt x="3302000" y="1050939"/>
                    </a:cubicBezTo>
                    <a:cubicBezTo>
                      <a:pt x="3333221" y="1056760"/>
                      <a:pt x="3360208" y="1068931"/>
                      <a:pt x="3400425" y="1092214"/>
                    </a:cubicBezTo>
                    <a:cubicBezTo>
                      <a:pt x="3440642" y="1115497"/>
                      <a:pt x="3500438" y="1161535"/>
                      <a:pt x="3543300" y="1190639"/>
                    </a:cubicBezTo>
                    <a:cubicBezTo>
                      <a:pt x="3586162" y="1219743"/>
                      <a:pt x="3621881" y="1243291"/>
                      <a:pt x="3657600" y="1266839"/>
                    </a:cubicBezTo>
                  </a:path>
                </a:pathLst>
              </a:cu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18" name="Object 17">
                <a:extLst>
                  <a:ext uri="{FF2B5EF4-FFF2-40B4-BE49-F238E27FC236}">
                    <a16:creationId xmlns:a16="http://schemas.microsoft.com/office/drawing/2014/main" id="{C00DD26D-5577-4BDE-8E71-E563CB3AFBBE}"/>
                  </a:ext>
                </a:extLst>
              </p:cNvPr>
              <p:cNvGraphicFramePr>
                <a:graphicFrameLocks noChangeAspect="1"/>
              </p:cNvGraphicFramePr>
              <p:nvPr>
                <p:extLst>
                  <p:ext uri="{D42A27DB-BD31-4B8C-83A1-F6EECF244321}">
                    <p14:modId xmlns:p14="http://schemas.microsoft.com/office/powerpoint/2010/main" val="3758125182"/>
                  </p:ext>
                </p:extLst>
              </p:nvPr>
            </p:nvGraphicFramePr>
            <p:xfrm>
              <a:off x="10893425" y="5023486"/>
              <a:ext cx="269554" cy="246380"/>
            </p:xfrm>
            <a:graphic>
              <a:graphicData uri="http://schemas.openxmlformats.org/presentationml/2006/ole">
                <mc:AlternateContent xmlns:mc="http://schemas.openxmlformats.org/markup-compatibility/2006">
                  <mc:Choice xmlns:v="urn:schemas-microsoft-com:vml" Requires="v">
                    <p:oleObj spid="_x0000_s12296" name="Equation" r:id="rId16" imgW="152334" imgH="139639" progId="Equation.3">
                      <p:embed/>
                    </p:oleObj>
                  </mc:Choice>
                  <mc:Fallback>
                    <p:oleObj name="Equation" r:id="rId16" imgW="152334" imgH="139639" progId="Equation.3">
                      <p:embed/>
                      <p:pic>
                        <p:nvPicPr>
                          <p:cNvPr id="18" name="Object 17">
                            <a:extLst>
                              <a:ext uri="{FF2B5EF4-FFF2-40B4-BE49-F238E27FC236}">
                                <a16:creationId xmlns:a16="http://schemas.microsoft.com/office/drawing/2014/main" id="{C00DD26D-5577-4BDE-8E71-E563CB3AFBB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893425" y="5023486"/>
                            <a:ext cx="269554" cy="2463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8">
                <a:extLst>
                  <a:ext uri="{FF2B5EF4-FFF2-40B4-BE49-F238E27FC236}">
                    <a16:creationId xmlns:a16="http://schemas.microsoft.com/office/drawing/2014/main" id="{2486A971-FE17-4B26-91BF-4E3D007E8F1C}"/>
                  </a:ext>
                </a:extLst>
              </p:cNvPr>
              <p:cNvGraphicFramePr>
                <a:graphicFrameLocks noChangeAspect="1"/>
              </p:cNvGraphicFramePr>
              <p:nvPr>
                <p:extLst>
                  <p:ext uri="{D42A27DB-BD31-4B8C-83A1-F6EECF244321}">
                    <p14:modId xmlns:p14="http://schemas.microsoft.com/office/powerpoint/2010/main" val="1896111189"/>
                  </p:ext>
                </p:extLst>
              </p:nvPr>
            </p:nvGraphicFramePr>
            <p:xfrm>
              <a:off x="9228139" y="5149528"/>
              <a:ext cx="366711" cy="565471"/>
            </p:xfrm>
            <a:graphic>
              <a:graphicData uri="http://schemas.openxmlformats.org/presentationml/2006/ole">
                <mc:AlternateContent xmlns:mc="http://schemas.openxmlformats.org/markup-compatibility/2006">
                  <mc:Choice xmlns:v="urn:schemas-microsoft-com:vml" Requires="v">
                    <p:oleObj spid="_x0000_s12297" name="Equation" r:id="rId18" imgW="253800" imgH="393480" progId="Equation.3">
                      <p:embed/>
                    </p:oleObj>
                  </mc:Choice>
                  <mc:Fallback>
                    <p:oleObj name="Equation" r:id="rId18" imgW="253800" imgH="393480" progId="Equation.3">
                      <p:embed/>
                      <p:pic>
                        <p:nvPicPr>
                          <p:cNvPr id="19" name="Object 18">
                            <a:extLst>
                              <a:ext uri="{FF2B5EF4-FFF2-40B4-BE49-F238E27FC236}">
                                <a16:creationId xmlns:a16="http://schemas.microsoft.com/office/drawing/2014/main" id="{2486A971-FE17-4B26-91BF-4E3D007E8F1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228139" y="5149528"/>
                            <a:ext cx="366711" cy="5654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grpSp>
        <p:nvGrpSpPr>
          <p:cNvPr id="23" name="Group 412">
            <a:extLst>
              <a:ext uri="{FF2B5EF4-FFF2-40B4-BE49-F238E27FC236}">
                <a16:creationId xmlns:a16="http://schemas.microsoft.com/office/drawing/2014/main" id="{B0DD77A8-D6B5-476A-8AEB-95FFC838CC12}"/>
              </a:ext>
            </a:extLst>
          </p:cNvPr>
          <p:cNvGrpSpPr>
            <a:grpSpLocks noChangeAspect="1"/>
          </p:cNvGrpSpPr>
          <p:nvPr/>
        </p:nvGrpSpPr>
        <p:grpSpPr bwMode="auto">
          <a:xfrm>
            <a:off x="1679356" y="2905125"/>
            <a:ext cx="3741251" cy="1155700"/>
            <a:chOff x="1058" y="1830"/>
            <a:chExt cx="2357" cy="728"/>
          </a:xfrm>
        </p:grpSpPr>
        <p:sp>
          <p:nvSpPr>
            <p:cNvPr id="24" name="AutoShape 411">
              <a:extLst>
                <a:ext uri="{FF2B5EF4-FFF2-40B4-BE49-F238E27FC236}">
                  <a16:creationId xmlns:a16="http://schemas.microsoft.com/office/drawing/2014/main" id="{821732B0-84D1-43EE-A4A5-5034E827162F}"/>
                </a:ext>
              </a:extLst>
            </p:cNvPr>
            <p:cNvSpPr>
              <a:spLocks noChangeAspect="1" noChangeArrowheads="1" noTextEdit="1"/>
            </p:cNvSpPr>
            <p:nvPr/>
          </p:nvSpPr>
          <p:spPr bwMode="auto">
            <a:xfrm>
              <a:off x="1058" y="1830"/>
              <a:ext cx="2357" cy="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Line 413">
              <a:extLst>
                <a:ext uri="{FF2B5EF4-FFF2-40B4-BE49-F238E27FC236}">
                  <a16:creationId xmlns:a16="http://schemas.microsoft.com/office/drawing/2014/main" id="{EE0D87A5-7FBB-419A-8A8D-59B2C21D7666}"/>
                </a:ext>
              </a:extLst>
            </p:cNvPr>
            <p:cNvSpPr>
              <a:spLocks noChangeShapeType="1"/>
            </p:cNvSpPr>
            <p:nvPr/>
          </p:nvSpPr>
          <p:spPr bwMode="auto">
            <a:xfrm flipH="1">
              <a:off x="1058" y="2507"/>
              <a:ext cx="2347"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 name="Line 414">
              <a:extLst>
                <a:ext uri="{FF2B5EF4-FFF2-40B4-BE49-F238E27FC236}">
                  <a16:creationId xmlns:a16="http://schemas.microsoft.com/office/drawing/2014/main" id="{16CBED50-6A73-4E19-8583-66BD08F0AD76}"/>
                </a:ext>
              </a:extLst>
            </p:cNvPr>
            <p:cNvSpPr>
              <a:spLocks noChangeShapeType="1"/>
            </p:cNvSpPr>
            <p:nvPr/>
          </p:nvSpPr>
          <p:spPr bwMode="auto">
            <a:xfrm>
              <a:off x="2237" y="1830"/>
              <a:ext cx="0" cy="72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 name="Line 415">
              <a:extLst>
                <a:ext uri="{FF2B5EF4-FFF2-40B4-BE49-F238E27FC236}">
                  <a16:creationId xmlns:a16="http://schemas.microsoft.com/office/drawing/2014/main" id="{6C541938-0020-4E68-900B-DEF57CD8FF18}"/>
                </a:ext>
              </a:extLst>
            </p:cNvPr>
            <p:cNvSpPr>
              <a:spLocks noChangeShapeType="1"/>
            </p:cNvSpPr>
            <p:nvPr/>
          </p:nvSpPr>
          <p:spPr bwMode="auto">
            <a:xfrm flipH="1">
              <a:off x="1583" y="1944"/>
              <a:ext cx="654" cy="0"/>
            </a:xfrm>
            <a:prstGeom prst="line">
              <a:avLst/>
            </a:prstGeom>
            <a:noFill/>
            <a:ln w="3810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 name="Line 416">
              <a:extLst>
                <a:ext uri="{FF2B5EF4-FFF2-40B4-BE49-F238E27FC236}">
                  <a16:creationId xmlns:a16="http://schemas.microsoft.com/office/drawing/2014/main" id="{70082777-9C36-4813-BDE5-4525F85CFEB1}"/>
                </a:ext>
              </a:extLst>
            </p:cNvPr>
            <p:cNvSpPr>
              <a:spLocks noChangeShapeType="1"/>
            </p:cNvSpPr>
            <p:nvPr/>
          </p:nvSpPr>
          <p:spPr bwMode="auto">
            <a:xfrm flipH="1">
              <a:off x="2237" y="1944"/>
              <a:ext cx="648" cy="0"/>
            </a:xfrm>
            <a:prstGeom prst="line">
              <a:avLst/>
            </a:prstGeom>
            <a:noFill/>
            <a:ln w="3810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 name="Line 417">
              <a:extLst>
                <a:ext uri="{FF2B5EF4-FFF2-40B4-BE49-F238E27FC236}">
                  <a16:creationId xmlns:a16="http://schemas.microsoft.com/office/drawing/2014/main" id="{1881A4E2-364A-4025-A166-6708FFF2FB9E}"/>
                </a:ext>
              </a:extLst>
            </p:cNvPr>
            <p:cNvSpPr>
              <a:spLocks noChangeShapeType="1"/>
            </p:cNvSpPr>
            <p:nvPr/>
          </p:nvSpPr>
          <p:spPr bwMode="auto">
            <a:xfrm>
              <a:off x="1583" y="1944"/>
              <a:ext cx="0" cy="563"/>
            </a:xfrm>
            <a:prstGeom prst="line">
              <a:avLst/>
            </a:prstGeom>
            <a:noFill/>
            <a:ln w="3810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Line 418">
              <a:extLst>
                <a:ext uri="{FF2B5EF4-FFF2-40B4-BE49-F238E27FC236}">
                  <a16:creationId xmlns:a16="http://schemas.microsoft.com/office/drawing/2014/main" id="{EC4B8479-448C-46A3-832D-9F205E15CC84}"/>
                </a:ext>
              </a:extLst>
            </p:cNvPr>
            <p:cNvSpPr>
              <a:spLocks noChangeShapeType="1"/>
            </p:cNvSpPr>
            <p:nvPr/>
          </p:nvSpPr>
          <p:spPr bwMode="auto">
            <a:xfrm flipH="1">
              <a:off x="1058" y="2507"/>
              <a:ext cx="525" cy="0"/>
            </a:xfrm>
            <a:prstGeom prst="line">
              <a:avLst/>
            </a:prstGeom>
            <a:noFill/>
            <a:ln w="3810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 name="Line 419">
              <a:extLst>
                <a:ext uri="{FF2B5EF4-FFF2-40B4-BE49-F238E27FC236}">
                  <a16:creationId xmlns:a16="http://schemas.microsoft.com/office/drawing/2014/main" id="{D64090C5-7AD5-44B3-B7EE-10869F6AF5A5}"/>
                </a:ext>
              </a:extLst>
            </p:cNvPr>
            <p:cNvSpPr>
              <a:spLocks noChangeShapeType="1"/>
            </p:cNvSpPr>
            <p:nvPr/>
          </p:nvSpPr>
          <p:spPr bwMode="auto">
            <a:xfrm flipH="1">
              <a:off x="2885" y="2507"/>
              <a:ext cx="525" cy="0"/>
            </a:xfrm>
            <a:prstGeom prst="line">
              <a:avLst/>
            </a:prstGeom>
            <a:noFill/>
            <a:ln w="3810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 name="Line 420">
              <a:extLst>
                <a:ext uri="{FF2B5EF4-FFF2-40B4-BE49-F238E27FC236}">
                  <a16:creationId xmlns:a16="http://schemas.microsoft.com/office/drawing/2014/main" id="{520E679F-81E8-450C-BE1C-E23825A9260B}"/>
                </a:ext>
              </a:extLst>
            </p:cNvPr>
            <p:cNvSpPr>
              <a:spLocks noChangeShapeType="1"/>
            </p:cNvSpPr>
            <p:nvPr/>
          </p:nvSpPr>
          <p:spPr bwMode="auto">
            <a:xfrm>
              <a:off x="2885" y="1944"/>
              <a:ext cx="0" cy="563"/>
            </a:xfrm>
            <a:prstGeom prst="line">
              <a:avLst/>
            </a:prstGeom>
            <a:noFill/>
            <a:ln w="3810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3" name="Group 423">
            <a:extLst>
              <a:ext uri="{FF2B5EF4-FFF2-40B4-BE49-F238E27FC236}">
                <a16:creationId xmlns:a16="http://schemas.microsoft.com/office/drawing/2014/main" id="{A304D1A8-2261-4945-8F7C-87FCBBD1C845}"/>
              </a:ext>
            </a:extLst>
          </p:cNvPr>
          <p:cNvGrpSpPr>
            <a:grpSpLocks noChangeAspect="1"/>
          </p:cNvGrpSpPr>
          <p:nvPr/>
        </p:nvGrpSpPr>
        <p:grpSpPr bwMode="auto">
          <a:xfrm>
            <a:off x="1709516" y="4276725"/>
            <a:ext cx="3690456" cy="1168400"/>
            <a:chOff x="1077" y="2694"/>
            <a:chExt cx="2325" cy="736"/>
          </a:xfrm>
        </p:grpSpPr>
        <p:sp>
          <p:nvSpPr>
            <p:cNvPr id="34" name="AutoShape 422">
              <a:extLst>
                <a:ext uri="{FF2B5EF4-FFF2-40B4-BE49-F238E27FC236}">
                  <a16:creationId xmlns:a16="http://schemas.microsoft.com/office/drawing/2014/main" id="{8F25497C-9777-4AF6-96A6-789A56F1E98D}"/>
                </a:ext>
              </a:extLst>
            </p:cNvPr>
            <p:cNvSpPr>
              <a:spLocks noChangeAspect="1" noChangeArrowheads="1" noTextEdit="1"/>
            </p:cNvSpPr>
            <p:nvPr/>
          </p:nvSpPr>
          <p:spPr bwMode="auto">
            <a:xfrm>
              <a:off x="1077" y="2694"/>
              <a:ext cx="2325" cy="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Line 424">
              <a:extLst>
                <a:ext uri="{FF2B5EF4-FFF2-40B4-BE49-F238E27FC236}">
                  <a16:creationId xmlns:a16="http://schemas.microsoft.com/office/drawing/2014/main" id="{BEAF024D-E6DF-4D8A-88BB-EB552D38E2FE}"/>
                </a:ext>
              </a:extLst>
            </p:cNvPr>
            <p:cNvSpPr>
              <a:spLocks noChangeShapeType="1"/>
            </p:cNvSpPr>
            <p:nvPr/>
          </p:nvSpPr>
          <p:spPr bwMode="auto">
            <a:xfrm flipH="1">
              <a:off x="1082" y="3378"/>
              <a:ext cx="2305"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 name="Line 425">
              <a:extLst>
                <a:ext uri="{FF2B5EF4-FFF2-40B4-BE49-F238E27FC236}">
                  <a16:creationId xmlns:a16="http://schemas.microsoft.com/office/drawing/2014/main" id="{85AAA303-009B-4CA9-922F-199A89CF0540}"/>
                </a:ext>
              </a:extLst>
            </p:cNvPr>
            <p:cNvSpPr>
              <a:spLocks noChangeShapeType="1"/>
            </p:cNvSpPr>
            <p:nvPr/>
          </p:nvSpPr>
          <p:spPr bwMode="auto">
            <a:xfrm>
              <a:off x="2234" y="2694"/>
              <a:ext cx="0" cy="736"/>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7" name="Line 426">
              <a:extLst>
                <a:ext uri="{FF2B5EF4-FFF2-40B4-BE49-F238E27FC236}">
                  <a16:creationId xmlns:a16="http://schemas.microsoft.com/office/drawing/2014/main" id="{7F888EBB-157F-4412-A704-8BBA55A43F29}"/>
                </a:ext>
              </a:extLst>
            </p:cNvPr>
            <p:cNvSpPr>
              <a:spLocks noChangeShapeType="1"/>
            </p:cNvSpPr>
            <p:nvPr/>
          </p:nvSpPr>
          <p:spPr bwMode="auto">
            <a:xfrm flipH="1">
              <a:off x="2037" y="2809"/>
              <a:ext cx="202" cy="0"/>
            </a:xfrm>
            <a:prstGeom prst="line">
              <a:avLst/>
            </a:prstGeom>
            <a:noFill/>
            <a:ln w="3810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8" name="Line 427">
              <a:extLst>
                <a:ext uri="{FF2B5EF4-FFF2-40B4-BE49-F238E27FC236}">
                  <a16:creationId xmlns:a16="http://schemas.microsoft.com/office/drawing/2014/main" id="{92D9CF58-7CC8-4248-B216-795555635306}"/>
                </a:ext>
              </a:extLst>
            </p:cNvPr>
            <p:cNvSpPr>
              <a:spLocks noChangeShapeType="1"/>
            </p:cNvSpPr>
            <p:nvPr/>
          </p:nvSpPr>
          <p:spPr bwMode="auto">
            <a:xfrm>
              <a:off x="2234" y="2809"/>
              <a:ext cx="198" cy="0"/>
            </a:xfrm>
            <a:prstGeom prst="line">
              <a:avLst/>
            </a:prstGeom>
            <a:noFill/>
            <a:ln w="3810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9" name="Line 428">
              <a:extLst>
                <a:ext uri="{FF2B5EF4-FFF2-40B4-BE49-F238E27FC236}">
                  <a16:creationId xmlns:a16="http://schemas.microsoft.com/office/drawing/2014/main" id="{324E4D28-266F-4EB2-AD66-EC48903251CA}"/>
                </a:ext>
              </a:extLst>
            </p:cNvPr>
            <p:cNvSpPr>
              <a:spLocks noChangeShapeType="1"/>
            </p:cNvSpPr>
            <p:nvPr/>
          </p:nvSpPr>
          <p:spPr bwMode="auto">
            <a:xfrm>
              <a:off x="2037" y="2809"/>
              <a:ext cx="0" cy="569"/>
            </a:xfrm>
            <a:prstGeom prst="line">
              <a:avLst/>
            </a:prstGeom>
            <a:noFill/>
            <a:ln w="3810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0" name="Line 429">
              <a:extLst>
                <a:ext uri="{FF2B5EF4-FFF2-40B4-BE49-F238E27FC236}">
                  <a16:creationId xmlns:a16="http://schemas.microsoft.com/office/drawing/2014/main" id="{5AD4122C-79C7-4EFD-BC46-C0550F76E3C4}"/>
                </a:ext>
              </a:extLst>
            </p:cNvPr>
            <p:cNvSpPr>
              <a:spLocks noChangeShapeType="1"/>
            </p:cNvSpPr>
            <p:nvPr/>
          </p:nvSpPr>
          <p:spPr bwMode="auto">
            <a:xfrm flipH="1">
              <a:off x="1077" y="3378"/>
              <a:ext cx="960" cy="3"/>
            </a:xfrm>
            <a:prstGeom prst="line">
              <a:avLst/>
            </a:prstGeom>
            <a:noFill/>
            <a:ln w="3810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 name="Line 430">
              <a:extLst>
                <a:ext uri="{FF2B5EF4-FFF2-40B4-BE49-F238E27FC236}">
                  <a16:creationId xmlns:a16="http://schemas.microsoft.com/office/drawing/2014/main" id="{EC72C1F6-1B0B-495D-B402-3EC0AD423FA7}"/>
                </a:ext>
              </a:extLst>
            </p:cNvPr>
            <p:cNvSpPr>
              <a:spLocks noChangeShapeType="1"/>
            </p:cNvSpPr>
            <p:nvPr/>
          </p:nvSpPr>
          <p:spPr bwMode="auto">
            <a:xfrm>
              <a:off x="2432" y="2809"/>
              <a:ext cx="0" cy="569"/>
            </a:xfrm>
            <a:prstGeom prst="line">
              <a:avLst/>
            </a:prstGeom>
            <a:noFill/>
            <a:ln w="3810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 name="Line 431">
              <a:extLst>
                <a:ext uri="{FF2B5EF4-FFF2-40B4-BE49-F238E27FC236}">
                  <a16:creationId xmlns:a16="http://schemas.microsoft.com/office/drawing/2014/main" id="{81A3243E-4696-4396-A998-840F0366C956}"/>
                </a:ext>
              </a:extLst>
            </p:cNvPr>
            <p:cNvSpPr>
              <a:spLocks noChangeShapeType="1"/>
            </p:cNvSpPr>
            <p:nvPr/>
          </p:nvSpPr>
          <p:spPr bwMode="auto">
            <a:xfrm flipH="1">
              <a:off x="2432" y="3378"/>
              <a:ext cx="965" cy="0"/>
            </a:xfrm>
            <a:prstGeom prst="line">
              <a:avLst/>
            </a:prstGeom>
            <a:noFill/>
            <a:ln w="3810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aphicFrame>
        <p:nvGraphicFramePr>
          <p:cNvPr id="43" name="Object 42">
            <a:extLst>
              <a:ext uri="{FF2B5EF4-FFF2-40B4-BE49-F238E27FC236}">
                <a16:creationId xmlns:a16="http://schemas.microsoft.com/office/drawing/2014/main" id="{177849BB-3910-409A-832C-EE882A1EF984}"/>
              </a:ext>
            </a:extLst>
          </p:cNvPr>
          <p:cNvGraphicFramePr>
            <a:graphicFrameLocks noChangeAspect="1"/>
          </p:cNvGraphicFramePr>
          <p:nvPr>
            <p:extLst>
              <p:ext uri="{D42A27DB-BD31-4B8C-83A1-F6EECF244321}">
                <p14:modId xmlns:p14="http://schemas.microsoft.com/office/powerpoint/2010/main" val="1108462132"/>
              </p:ext>
            </p:extLst>
          </p:nvPr>
        </p:nvGraphicFramePr>
        <p:xfrm>
          <a:off x="5420607" y="5226051"/>
          <a:ext cx="165079" cy="282575"/>
        </p:xfrm>
        <a:graphic>
          <a:graphicData uri="http://schemas.openxmlformats.org/presentationml/2006/ole">
            <mc:AlternateContent xmlns:mc="http://schemas.openxmlformats.org/markup-compatibility/2006">
              <mc:Choice xmlns:v="urn:schemas-microsoft-com:vml" Requires="v">
                <p:oleObj spid="_x0000_s12298" name="Equation" r:id="rId20" imgW="88746" imgH="152136" progId="Equation.3">
                  <p:embed/>
                </p:oleObj>
              </mc:Choice>
              <mc:Fallback>
                <p:oleObj name="Equation" r:id="rId20" imgW="88746" imgH="152136" progId="Equation.3">
                  <p:embed/>
                  <p:pic>
                    <p:nvPicPr>
                      <p:cNvPr id="43" name="Object 42">
                        <a:extLst>
                          <a:ext uri="{FF2B5EF4-FFF2-40B4-BE49-F238E27FC236}">
                            <a16:creationId xmlns:a16="http://schemas.microsoft.com/office/drawing/2014/main" id="{177849BB-3910-409A-832C-EE882A1EF98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20607" y="5226051"/>
                        <a:ext cx="165079" cy="282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4" name="Group 43">
            <a:extLst>
              <a:ext uri="{FF2B5EF4-FFF2-40B4-BE49-F238E27FC236}">
                <a16:creationId xmlns:a16="http://schemas.microsoft.com/office/drawing/2014/main" id="{575630E0-DDF4-44B7-B066-8D063D1D06C4}"/>
              </a:ext>
            </a:extLst>
          </p:cNvPr>
          <p:cNvGrpSpPr/>
          <p:nvPr/>
        </p:nvGrpSpPr>
        <p:grpSpPr>
          <a:xfrm>
            <a:off x="6939011" y="2792413"/>
            <a:ext cx="4364736" cy="1588790"/>
            <a:chOff x="6939915" y="2792413"/>
            <a:chExt cx="4365304" cy="1588790"/>
          </a:xfrm>
        </p:grpSpPr>
        <p:grpSp>
          <p:nvGrpSpPr>
            <p:cNvPr id="45" name="Group 44">
              <a:extLst>
                <a:ext uri="{FF2B5EF4-FFF2-40B4-BE49-F238E27FC236}">
                  <a16:creationId xmlns:a16="http://schemas.microsoft.com/office/drawing/2014/main" id="{7020B5E8-8AD4-4522-86C2-C047E8E81391}"/>
                </a:ext>
              </a:extLst>
            </p:cNvPr>
            <p:cNvGrpSpPr/>
            <p:nvPr/>
          </p:nvGrpSpPr>
          <p:grpSpPr>
            <a:xfrm>
              <a:off x="6939915" y="2792413"/>
              <a:ext cx="4095750" cy="1588790"/>
              <a:chOff x="6924675" y="2792413"/>
              <a:chExt cx="4095750" cy="1588790"/>
            </a:xfrm>
          </p:grpSpPr>
          <p:sp>
            <p:nvSpPr>
              <p:cNvPr id="47" name="AutoShape 343">
                <a:extLst>
                  <a:ext uri="{FF2B5EF4-FFF2-40B4-BE49-F238E27FC236}">
                    <a16:creationId xmlns:a16="http://schemas.microsoft.com/office/drawing/2014/main" id="{CA5BF100-4354-4CAA-89FD-05731F9DB2FC}"/>
                  </a:ext>
                </a:extLst>
              </p:cNvPr>
              <p:cNvSpPr>
                <a:spLocks noChangeAspect="1" noChangeArrowheads="1" noTextEdit="1"/>
              </p:cNvSpPr>
              <p:nvPr/>
            </p:nvSpPr>
            <p:spPr bwMode="auto">
              <a:xfrm>
                <a:off x="6924675" y="2792413"/>
                <a:ext cx="409575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aphicFrame>
            <p:nvGraphicFramePr>
              <p:cNvPr id="48" name="Object 47">
                <a:extLst>
                  <a:ext uri="{FF2B5EF4-FFF2-40B4-BE49-F238E27FC236}">
                    <a16:creationId xmlns:a16="http://schemas.microsoft.com/office/drawing/2014/main" id="{DDC8DFE6-044C-4FF6-89EC-14E093543177}"/>
                  </a:ext>
                </a:extLst>
              </p:cNvPr>
              <p:cNvGraphicFramePr>
                <a:graphicFrameLocks noChangeAspect="1"/>
              </p:cNvGraphicFramePr>
              <p:nvPr>
                <p:extLst>
                  <p:ext uri="{D42A27DB-BD31-4B8C-83A1-F6EECF244321}">
                    <p14:modId xmlns:p14="http://schemas.microsoft.com/office/powerpoint/2010/main" val="3751927907"/>
                  </p:ext>
                </p:extLst>
              </p:nvPr>
            </p:nvGraphicFramePr>
            <p:xfrm>
              <a:off x="8946964" y="3749221"/>
              <a:ext cx="266566" cy="631982"/>
            </p:xfrm>
            <a:graphic>
              <a:graphicData uri="http://schemas.openxmlformats.org/presentationml/2006/ole">
                <mc:AlternateContent xmlns:mc="http://schemas.openxmlformats.org/markup-compatibility/2006">
                  <mc:Choice xmlns:v="urn:schemas-microsoft-com:vml" Requires="v">
                    <p:oleObj spid="_x0000_s12299" name="Equation" r:id="rId21" imgW="164880" imgH="393480" progId="Equation.3">
                      <p:embed/>
                    </p:oleObj>
                  </mc:Choice>
                  <mc:Fallback>
                    <p:oleObj name="Equation" r:id="rId21" imgW="164880" imgH="393480" progId="Equation.3">
                      <p:embed/>
                      <p:pic>
                        <p:nvPicPr>
                          <p:cNvPr id="48" name="Object 47">
                            <a:extLst>
                              <a:ext uri="{FF2B5EF4-FFF2-40B4-BE49-F238E27FC236}">
                                <a16:creationId xmlns:a16="http://schemas.microsoft.com/office/drawing/2014/main" id="{DDC8DFE6-044C-4FF6-89EC-14E093543177}"/>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946964" y="3749221"/>
                            <a:ext cx="266566" cy="6319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 name="Line 386">
                <a:extLst>
                  <a:ext uri="{FF2B5EF4-FFF2-40B4-BE49-F238E27FC236}">
                    <a16:creationId xmlns:a16="http://schemas.microsoft.com/office/drawing/2014/main" id="{1CA8760E-72F6-470D-9707-15559FE5AE29}"/>
                  </a:ext>
                </a:extLst>
              </p:cNvPr>
              <p:cNvSpPr>
                <a:spLocks noChangeShapeType="1"/>
              </p:cNvSpPr>
              <p:nvPr/>
            </p:nvSpPr>
            <p:spPr bwMode="auto">
              <a:xfrm>
                <a:off x="6924675" y="3746501"/>
                <a:ext cx="408622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 name="Line 387">
                <a:extLst>
                  <a:ext uri="{FF2B5EF4-FFF2-40B4-BE49-F238E27FC236}">
                    <a16:creationId xmlns:a16="http://schemas.microsoft.com/office/drawing/2014/main" id="{C75C764D-2D15-4E65-ACE3-AAC45D6E462A}"/>
                  </a:ext>
                </a:extLst>
              </p:cNvPr>
              <p:cNvSpPr>
                <a:spLocks noChangeShapeType="1"/>
              </p:cNvSpPr>
              <p:nvPr/>
            </p:nvSpPr>
            <p:spPr bwMode="auto">
              <a:xfrm>
                <a:off x="8955088" y="2792413"/>
                <a:ext cx="0" cy="125095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21">
                <a:extLst>
                  <a:ext uri="{FF2B5EF4-FFF2-40B4-BE49-F238E27FC236}">
                    <a16:creationId xmlns:a16="http://schemas.microsoft.com/office/drawing/2014/main" id="{36963A89-B645-4201-BEC6-35BAD9973630}"/>
                  </a:ext>
                </a:extLst>
              </p:cNvPr>
              <p:cNvSpPr/>
              <p:nvPr/>
            </p:nvSpPr>
            <p:spPr>
              <a:xfrm>
                <a:off x="8301040" y="2935927"/>
                <a:ext cx="1301090" cy="978848"/>
              </a:xfrm>
              <a:custGeom>
                <a:avLst/>
                <a:gdLst>
                  <a:gd name="connsiteX0" fmla="*/ 0 w 3657600"/>
                  <a:gd name="connsiteY0" fmla="*/ 1270014 h 1463706"/>
                  <a:gd name="connsiteX1" fmla="*/ 66675 w 3657600"/>
                  <a:gd name="connsiteY1" fmla="*/ 1228739 h 1463706"/>
                  <a:gd name="connsiteX2" fmla="*/ 139700 w 3657600"/>
                  <a:gd name="connsiteY2" fmla="*/ 1177939 h 1463706"/>
                  <a:gd name="connsiteX3" fmla="*/ 228600 w 3657600"/>
                  <a:gd name="connsiteY3" fmla="*/ 1120789 h 1463706"/>
                  <a:gd name="connsiteX4" fmla="*/ 276225 w 3657600"/>
                  <a:gd name="connsiteY4" fmla="*/ 1089039 h 1463706"/>
                  <a:gd name="connsiteX5" fmla="*/ 365125 w 3657600"/>
                  <a:gd name="connsiteY5" fmla="*/ 1050939 h 1463706"/>
                  <a:gd name="connsiteX6" fmla="*/ 460375 w 3657600"/>
                  <a:gd name="connsiteY6" fmla="*/ 1047764 h 1463706"/>
                  <a:gd name="connsiteX7" fmla="*/ 558800 w 3657600"/>
                  <a:gd name="connsiteY7" fmla="*/ 1092214 h 1463706"/>
                  <a:gd name="connsiteX8" fmla="*/ 663575 w 3657600"/>
                  <a:gd name="connsiteY8" fmla="*/ 1177939 h 1463706"/>
                  <a:gd name="connsiteX9" fmla="*/ 727075 w 3657600"/>
                  <a:gd name="connsiteY9" fmla="*/ 1244614 h 1463706"/>
                  <a:gd name="connsiteX10" fmla="*/ 800100 w 3657600"/>
                  <a:gd name="connsiteY10" fmla="*/ 1323989 h 1463706"/>
                  <a:gd name="connsiteX11" fmla="*/ 869950 w 3657600"/>
                  <a:gd name="connsiteY11" fmla="*/ 1390664 h 1463706"/>
                  <a:gd name="connsiteX12" fmla="*/ 911225 w 3657600"/>
                  <a:gd name="connsiteY12" fmla="*/ 1435114 h 1463706"/>
                  <a:gd name="connsiteX13" fmla="*/ 1006475 w 3657600"/>
                  <a:gd name="connsiteY13" fmla="*/ 1463689 h 1463706"/>
                  <a:gd name="connsiteX14" fmla="*/ 1101725 w 3657600"/>
                  <a:gd name="connsiteY14" fmla="*/ 1431939 h 1463706"/>
                  <a:gd name="connsiteX15" fmla="*/ 1203325 w 3657600"/>
                  <a:gd name="connsiteY15" fmla="*/ 1314464 h 1463706"/>
                  <a:gd name="connsiteX16" fmla="*/ 1285875 w 3657600"/>
                  <a:gd name="connsiteY16" fmla="*/ 1149364 h 1463706"/>
                  <a:gd name="connsiteX17" fmla="*/ 1377950 w 3657600"/>
                  <a:gd name="connsiteY17" fmla="*/ 917589 h 1463706"/>
                  <a:gd name="connsiteX18" fmla="*/ 1558925 w 3657600"/>
                  <a:gd name="connsiteY18" fmla="*/ 409589 h 1463706"/>
                  <a:gd name="connsiteX19" fmla="*/ 1612900 w 3657600"/>
                  <a:gd name="connsiteY19" fmla="*/ 263539 h 1463706"/>
                  <a:gd name="connsiteX20" fmla="*/ 1651000 w 3657600"/>
                  <a:gd name="connsiteY20" fmla="*/ 184164 h 1463706"/>
                  <a:gd name="connsiteX21" fmla="*/ 1736725 w 3657600"/>
                  <a:gd name="connsiteY21" fmla="*/ 47639 h 1463706"/>
                  <a:gd name="connsiteX22" fmla="*/ 1838325 w 3657600"/>
                  <a:gd name="connsiteY22" fmla="*/ 14 h 1463706"/>
                  <a:gd name="connsiteX23" fmla="*/ 1933575 w 3657600"/>
                  <a:gd name="connsiteY23" fmla="*/ 44464 h 1463706"/>
                  <a:gd name="connsiteX24" fmla="*/ 2028825 w 3657600"/>
                  <a:gd name="connsiteY24" fmla="*/ 187339 h 1463706"/>
                  <a:gd name="connsiteX25" fmla="*/ 2108200 w 3657600"/>
                  <a:gd name="connsiteY25" fmla="*/ 390539 h 1463706"/>
                  <a:gd name="connsiteX26" fmla="*/ 2206625 w 3657600"/>
                  <a:gd name="connsiteY26" fmla="*/ 657239 h 1463706"/>
                  <a:gd name="connsiteX27" fmla="*/ 2371725 w 3657600"/>
                  <a:gd name="connsiteY27" fmla="*/ 1120789 h 1463706"/>
                  <a:gd name="connsiteX28" fmla="*/ 2473325 w 3657600"/>
                  <a:gd name="connsiteY28" fmla="*/ 1323989 h 1463706"/>
                  <a:gd name="connsiteX29" fmla="*/ 2559050 w 3657600"/>
                  <a:gd name="connsiteY29" fmla="*/ 1425589 h 1463706"/>
                  <a:gd name="connsiteX30" fmla="*/ 2660650 w 3657600"/>
                  <a:gd name="connsiteY30" fmla="*/ 1463689 h 1463706"/>
                  <a:gd name="connsiteX31" fmla="*/ 2759075 w 3657600"/>
                  <a:gd name="connsiteY31" fmla="*/ 1428764 h 1463706"/>
                  <a:gd name="connsiteX32" fmla="*/ 2876550 w 3657600"/>
                  <a:gd name="connsiteY32" fmla="*/ 1320814 h 1463706"/>
                  <a:gd name="connsiteX33" fmla="*/ 2984500 w 3657600"/>
                  <a:gd name="connsiteY33" fmla="*/ 1206514 h 1463706"/>
                  <a:gd name="connsiteX34" fmla="*/ 3111500 w 3657600"/>
                  <a:gd name="connsiteY34" fmla="*/ 1095389 h 1463706"/>
                  <a:gd name="connsiteX35" fmla="*/ 3213100 w 3657600"/>
                  <a:gd name="connsiteY35" fmla="*/ 1057289 h 1463706"/>
                  <a:gd name="connsiteX36" fmla="*/ 3302000 w 3657600"/>
                  <a:gd name="connsiteY36" fmla="*/ 1050939 h 1463706"/>
                  <a:gd name="connsiteX37" fmla="*/ 3400425 w 3657600"/>
                  <a:gd name="connsiteY37" fmla="*/ 1092214 h 1463706"/>
                  <a:gd name="connsiteX38" fmla="*/ 3543300 w 3657600"/>
                  <a:gd name="connsiteY38" fmla="*/ 1190639 h 1463706"/>
                  <a:gd name="connsiteX39" fmla="*/ 3657600 w 3657600"/>
                  <a:gd name="connsiteY39" fmla="*/ 1266839 h 1463706"/>
                  <a:gd name="connsiteX0" fmla="*/ 0 w 3657600"/>
                  <a:gd name="connsiteY0" fmla="*/ 1270014 h 1463744"/>
                  <a:gd name="connsiteX1" fmla="*/ 66675 w 3657600"/>
                  <a:gd name="connsiteY1" fmla="*/ 1228739 h 1463744"/>
                  <a:gd name="connsiteX2" fmla="*/ 139700 w 3657600"/>
                  <a:gd name="connsiteY2" fmla="*/ 1177939 h 1463744"/>
                  <a:gd name="connsiteX3" fmla="*/ 228600 w 3657600"/>
                  <a:gd name="connsiteY3" fmla="*/ 1120789 h 1463744"/>
                  <a:gd name="connsiteX4" fmla="*/ 276225 w 3657600"/>
                  <a:gd name="connsiteY4" fmla="*/ 1089039 h 1463744"/>
                  <a:gd name="connsiteX5" fmla="*/ 365125 w 3657600"/>
                  <a:gd name="connsiteY5" fmla="*/ 1050939 h 1463744"/>
                  <a:gd name="connsiteX6" fmla="*/ 460375 w 3657600"/>
                  <a:gd name="connsiteY6" fmla="*/ 1047764 h 1463744"/>
                  <a:gd name="connsiteX7" fmla="*/ 558800 w 3657600"/>
                  <a:gd name="connsiteY7" fmla="*/ 1092214 h 1463744"/>
                  <a:gd name="connsiteX8" fmla="*/ 663575 w 3657600"/>
                  <a:gd name="connsiteY8" fmla="*/ 1177939 h 1463744"/>
                  <a:gd name="connsiteX9" fmla="*/ 727075 w 3657600"/>
                  <a:gd name="connsiteY9" fmla="*/ 1244614 h 1463744"/>
                  <a:gd name="connsiteX10" fmla="*/ 800100 w 3657600"/>
                  <a:gd name="connsiteY10" fmla="*/ 1323989 h 1463744"/>
                  <a:gd name="connsiteX11" fmla="*/ 869950 w 3657600"/>
                  <a:gd name="connsiteY11" fmla="*/ 1390664 h 1463744"/>
                  <a:gd name="connsiteX12" fmla="*/ 930275 w 3657600"/>
                  <a:gd name="connsiteY12" fmla="*/ 1438289 h 1463744"/>
                  <a:gd name="connsiteX13" fmla="*/ 1006475 w 3657600"/>
                  <a:gd name="connsiteY13" fmla="*/ 1463689 h 1463744"/>
                  <a:gd name="connsiteX14" fmla="*/ 1101725 w 3657600"/>
                  <a:gd name="connsiteY14" fmla="*/ 1431939 h 1463744"/>
                  <a:gd name="connsiteX15" fmla="*/ 1203325 w 3657600"/>
                  <a:gd name="connsiteY15" fmla="*/ 1314464 h 1463744"/>
                  <a:gd name="connsiteX16" fmla="*/ 1285875 w 3657600"/>
                  <a:gd name="connsiteY16" fmla="*/ 1149364 h 1463744"/>
                  <a:gd name="connsiteX17" fmla="*/ 1377950 w 3657600"/>
                  <a:gd name="connsiteY17" fmla="*/ 917589 h 1463744"/>
                  <a:gd name="connsiteX18" fmla="*/ 1558925 w 3657600"/>
                  <a:gd name="connsiteY18" fmla="*/ 409589 h 1463744"/>
                  <a:gd name="connsiteX19" fmla="*/ 1612900 w 3657600"/>
                  <a:gd name="connsiteY19" fmla="*/ 263539 h 1463744"/>
                  <a:gd name="connsiteX20" fmla="*/ 1651000 w 3657600"/>
                  <a:gd name="connsiteY20" fmla="*/ 184164 h 1463744"/>
                  <a:gd name="connsiteX21" fmla="*/ 1736725 w 3657600"/>
                  <a:gd name="connsiteY21" fmla="*/ 47639 h 1463744"/>
                  <a:gd name="connsiteX22" fmla="*/ 1838325 w 3657600"/>
                  <a:gd name="connsiteY22" fmla="*/ 14 h 1463744"/>
                  <a:gd name="connsiteX23" fmla="*/ 1933575 w 3657600"/>
                  <a:gd name="connsiteY23" fmla="*/ 44464 h 1463744"/>
                  <a:gd name="connsiteX24" fmla="*/ 2028825 w 3657600"/>
                  <a:gd name="connsiteY24" fmla="*/ 187339 h 1463744"/>
                  <a:gd name="connsiteX25" fmla="*/ 2108200 w 3657600"/>
                  <a:gd name="connsiteY25" fmla="*/ 390539 h 1463744"/>
                  <a:gd name="connsiteX26" fmla="*/ 2206625 w 3657600"/>
                  <a:gd name="connsiteY26" fmla="*/ 657239 h 1463744"/>
                  <a:gd name="connsiteX27" fmla="*/ 2371725 w 3657600"/>
                  <a:gd name="connsiteY27" fmla="*/ 1120789 h 1463744"/>
                  <a:gd name="connsiteX28" fmla="*/ 2473325 w 3657600"/>
                  <a:gd name="connsiteY28" fmla="*/ 1323989 h 1463744"/>
                  <a:gd name="connsiteX29" fmla="*/ 2559050 w 3657600"/>
                  <a:gd name="connsiteY29" fmla="*/ 1425589 h 1463744"/>
                  <a:gd name="connsiteX30" fmla="*/ 2660650 w 3657600"/>
                  <a:gd name="connsiteY30" fmla="*/ 1463689 h 1463744"/>
                  <a:gd name="connsiteX31" fmla="*/ 2759075 w 3657600"/>
                  <a:gd name="connsiteY31" fmla="*/ 1428764 h 1463744"/>
                  <a:gd name="connsiteX32" fmla="*/ 2876550 w 3657600"/>
                  <a:gd name="connsiteY32" fmla="*/ 1320814 h 1463744"/>
                  <a:gd name="connsiteX33" fmla="*/ 2984500 w 3657600"/>
                  <a:gd name="connsiteY33" fmla="*/ 1206514 h 1463744"/>
                  <a:gd name="connsiteX34" fmla="*/ 3111500 w 3657600"/>
                  <a:gd name="connsiteY34" fmla="*/ 1095389 h 1463744"/>
                  <a:gd name="connsiteX35" fmla="*/ 3213100 w 3657600"/>
                  <a:gd name="connsiteY35" fmla="*/ 1057289 h 1463744"/>
                  <a:gd name="connsiteX36" fmla="*/ 3302000 w 3657600"/>
                  <a:gd name="connsiteY36" fmla="*/ 1050939 h 1463744"/>
                  <a:gd name="connsiteX37" fmla="*/ 3400425 w 3657600"/>
                  <a:gd name="connsiteY37" fmla="*/ 1092214 h 1463744"/>
                  <a:gd name="connsiteX38" fmla="*/ 3543300 w 3657600"/>
                  <a:gd name="connsiteY38" fmla="*/ 1190639 h 1463744"/>
                  <a:gd name="connsiteX39" fmla="*/ 3657600 w 3657600"/>
                  <a:gd name="connsiteY39" fmla="*/ 1266839 h 146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657600" h="1463744">
                    <a:moveTo>
                      <a:pt x="0" y="1270014"/>
                    </a:moveTo>
                    <a:cubicBezTo>
                      <a:pt x="21696" y="1257049"/>
                      <a:pt x="43392" y="1244085"/>
                      <a:pt x="66675" y="1228739"/>
                    </a:cubicBezTo>
                    <a:cubicBezTo>
                      <a:pt x="89958" y="1213393"/>
                      <a:pt x="112713" y="1195931"/>
                      <a:pt x="139700" y="1177939"/>
                    </a:cubicBezTo>
                    <a:cubicBezTo>
                      <a:pt x="166687" y="1159947"/>
                      <a:pt x="205846" y="1135606"/>
                      <a:pt x="228600" y="1120789"/>
                    </a:cubicBezTo>
                    <a:cubicBezTo>
                      <a:pt x="251354" y="1105972"/>
                      <a:pt x="253471" y="1100681"/>
                      <a:pt x="276225" y="1089039"/>
                    </a:cubicBezTo>
                    <a:cubicBezTo>
                      <a:pt x="298979" y="1077397"/>
                      <a:pt x="334433" y="1057818"/>
                      <a:pt x="365125" y="1050939"/>
                    </a:cubicBezTo>
                    <a:cubicBezTo>
                      <a:pt x="395817" y="1044060"/>
                      <a:pt x="428096" y="1040885"/>
                      <a:pt x="460375" y="1047764"/>
                    </a:cubicBezTo>
                    <a:cubicBezTo>
                      <a:pt x="492654" y="1054643"/>
                      <a:pt x="524933" y="1070518"/>
                      <a:pt x="558800" y="1092214"/>
                    </a:cubicBezTo>
                    <a:cubicBezTo>
                      <a:pt x="592667" y="1113910"/>
                      <a:pt x="635529" y="1152539"/>
                      <a:pt x="663575" y="1177939"/>
                    </a:cubicBezTo>
                    <a:cubicBezTo>
                      <a:pt x="691621" y="1203339"/>
                      <a:pt x="704321" y="1220272"/>
                      <a:pt x="727075" y="1244614"/>
                    </a:cubicBezTo>
                    <a:cubicBezTo>
                      <a:pt x="749829" y="1268956"/>
                      <a:pt x="776288" y="1299647"/>
                      <a:pt x="800100" y="1323989"/>
                    </a:cubicBezTo>
                    <a:cubicBezTo>
                      <a:pt x="823913" y="1348331"/>
                      <a:pt x="848254" y="1371614"/>
                      <a:pt x="869950" y="1390664"/>
                    </a:cubicBezTo>
                    <a:cubicBezTo>
                      <a:pt x="891646" y="1409714"/>
                      <a:pt x="907521" y="1426118"/>
                      <a:pt x="930275" y="1438289"/>
                    </a:cubicBezTo>
                    <a:cubicBezTo>
                      <a:pt x="953029" y="1450460"/>
                      <a:pt x="977900" y="1464747"/>
                      <a:pt x="1006475" y="1463689"/>
                    </a:cubicBezTo>
                    <a:cubicBezTo>
                      <a:pt x="1035050" y="1462631"/>
                      <a:pt x="1068917" y="1456810"/>
                      <a:pt x="1101725" y="1431939"/>
                    </a:cubicBezTo>
                    <a:cubicBezTo>
                      <a:pt x="1134533" y="1407068"/>
                      <a:pt x="1172633" y="1361560"/>
                      <a:pt x="1203325" y="1314464"/>
                    </a:cubicBezTo>
                    <a:cubicBezTo>
                      <a:pt x="1234017" y="1267368"/>
                      <a:pt x="1256771" y="1215510"/>
                      <a:pt x="1285875" y="1149364"/>
                    </a:cubicBezTo>
                    <a:cubicBezTo>
                      <a:pt x="1314979" y="1083218"/>
                      <a:pt x="1332442" y="1040885"/>
                      <a:pt x="1377950" y="917589"/>
                    </a:cubicBezTo>
                    <a:cubicBezTo>
                      <a:pt x="1423458" y="794293"/>
                      <a:pt x="1519767" y="518597"/>
                      <a:pt x="1558925" y="409589"/>
                    </a:cubicBezTo>
                    <a:cubicBezTo>
                      <a:pt x="1598083" y="300581"/>
                      <a:pt x="1597554" y="301110"/>
                      <a:pt x="1612900" y="263539"/>
                    </a:cubicBezTo>
                    <a:cubicBezTo>
                      <a:pt x="1628246" y="225968"/>
                      <a:pt x="1630363" y="220147"/>
                      <a:pt x="1651000" y="184164"/>
                    </a:cubicBezTo>
                    <a:cubicBezTo>
                      <a:pt x="1671637" y="148181"/>
                      <a:pt x="1705504" y="78331"/>
                      <a:pt x="1736725" y="47639"/>
                    </a:cubicBezTo>
                    <a:cubicBezTo>
                      <a:pt x="1767946" y="16947"/>
                      <a:pt x="1805517" y="543"/>
                      <a:pt x="1838325" y="14"/>
                    </a:cubicBezTo>
                    <a:cubicBezTo>
                      <a:pt x="1871133" y="-515"/>
                      <a:pt x="1901825" y="13243"/>
                      <a:pt x="1933575" y="44464"/>
                    </a:cubicBezTo>
                    <a:cubicBezTo>
                      <a:pt x="1965325" y="75685"/>
                      <a:pt x="1999721" y="129660"/>
                      <a:pt x="2028825" y="187339"/>
                    </a:cubicBezTo>
                    <a:cubicBezTo>
                      <a:pt x="2057929" y="245018"/>
                      <a:pt x="2078567" y="312222"/>
                      <a:pt x="2108200" y="390539"/>
                    </a:cubicBezTo>
                    <a:cubicBezTo>
                      <a:pt x="2137833" y="468856"/>
                      <a:pt x="2162704" y="535531"/>
                      <a:pt x="2206625" y="657239"/>
                    </a:cubicBezTo>
                    <a:cubicBezTo>
                      <a:pt x="2250546" y="778947"/>
                      <a:pt x="2327275" y="1009664"/>
                      <a:pt x="2371725" y="1120789"/>
                    </a:cubicBezTo>
                    <a:cubicBezTo>
                      <a:pt x="2416175" y="1231914"/>
                      <a:pt x="2442104" y="1273189"/>
                      <a:pt x="2473325" y="1323989"/>
                    </a:cubicBezTo>
                    <a:cubicBezTo>
                      <a:pt x="2504546" y="1374789"/>
                      <a:pt x="2527829" y="1402306"/>
                      <a:pt x="2559050" y="1425589"/>
                    </a:cubicBezTo>
                    <a:cubicBezTo>
                      <a:pt x="2590271" y="1448872"/>
                      <a:pt x="2627313" y="1463160"/>
                      <a:pt x="2660650" y="1463689"/>
                    </a:cubicBezTo>
                    <a:cubicBezTo>
                      <a:pt x="2693987" y="1464218"/>
                      <a:pt x="2723092" y="1452576"/>
                      <a:pt x="2759075" y="1428764"/>
                    </a:cubicBezTo>
                    <a:cubicBezTo>
                      <a:pt x="2795058" y="1404952"/>
                      <a:pt x="2838979" y="1357856"/>
                      <a:pt x="2876550" y="1320814"/>
                    </a:cubicBezTo>
                    <a:cubicBezTo>
                      <a:pt x="2914121" y="1283772"/>
                      <a:pt x="2945342" y="1244085"/>
                      <a:pt x="2984500" y="1206514"/>
                    </a:cubicBezTo>
                    <a:cubicBezTo>
                      <a:pt x="3023658" y="1168943"/>
                      <a:pt x="3073400" y="1120260"/>
                      <a:pt x="3111500" y="1095389"/>
                    </a:cubicBezTo>
                    <a:cubicBezTo>
                      <a:pt x="3149600" y="1070518"/>
                      <a:pt x="3181350" y="1064697"/>
                      <a:pt x="3213100" y="1057289"/>
                    </a:cubicBezTo>
                    <a:cubicBezTo>
                      <a:pt x="3244850" y="1049881"/>
                      <a:pt x="3270779" y="1045118"/>
                      <a:pt x="3302000" y="1050939"/>
                    </a:cubicBezTo>
                    <a:cubicBezTo>
                      <a:pt x="3333221" y="1056760"/>
                      <a:pt x="3360208" y="1068931"/>
                      <a:pt x="3400425" y="1092214"/>
                    </a:cubicBezTo>
                    <a:cubicBezTo>
                      <a:pt x="3440642" y="1115497"/>
                      <a:pt x="3500438" y="1161535"/>
                      <a:pt x="3543300" y="1190639"/>
                    </a:cubicBezTo>
                    <a:cubicBezTo>
                      <a:pt x="3586162" y="1219743"/>
                      <a:pt x="3621881" y="1243291"/>
                      <a:pt x="3657600" y="1266839"/>
                    </a:cubicBezTo>
                  </a:path>
                </a:pathLst>
              </a:cu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aphicFrame>
          <p:nvGraphicFramePr>
            <p:cNvPr id="46" name="Object 45">
              <a:extLst>
                <a:ext uri="{FF2B5EF4-FFF2-40B4-BE49-F238E27FC236}">
                  <a16:creationId xmlns:a16="http://schemas.microsoft.com/office/drawing/2014/main" id="{A2215F89-AEBB-4762-8C9F-4BDB098D4C62}"/>
                </a:ext>
              </a:extLst>
            </p:cNvPr>
            <p:cNvGraphicFramePr>
              <a:graphicFrameLocks noChangeAspect="1"/>
            </p:cNvGraphicFramePr>
            <p:nvPr>
              <p:extLst>
                <p:ext uri="{D42A27DB-BD31-4B8C-83A1-F6EECF244321}">
                  <p14:modId xmlns:p14="http://schemas.microsoft.com/office/powerpoint/2010/main" val="1958791721"/>
                </p:ext>
              </p:extLst>
            </p:nvPr>
          </p:nvGraphicFramePr>
          <p:xfrm>
            <a:off x="11035665" y="3623311"/>
            <a:ext cx="269554" cy="246380"/>
          </p:xfrm>
          <a:graphic>
            <a:graphicData uri="http://schemas.openxmlformats.org/presentationml/2006/ole">
              <mc:AlternateContent xmlns:mc="http://schemas.openxmlformats.org/markup-compatibility/2006">
                <mc:Choice xmlns:v="urn:schemas-microsoft-com:vml" Requires="v">
                  <p:oleObj spid="_x0000_s12300" name="Equation" r:id="rId23" imgW="152334" imgH="139639" progId="Equation.3">
                    <p:embed/>
                  </p:oleObj>
                </mc:Choice>
                <mc:Fallback>
                  <p:oleObj name="Equation" r:id="rId23" imgW="152334" imgH="139639" progId="Equation.3">
                    <p:embed/>
                    <p:pic>
                      <p:nvPicPr>
                        <p:cNvPr id="46" name="Object 45">
                          <a:extLst>
                            <a:ext uri="{FF2B5EF4-FFF2-40B4-BE49-F238E27FC236}">
                              <a16:creationId xmlns:a16="http://schemas.microsoft.com/office/drawing/2014/main" id="{A2215F89-AEBB-4762-8C9F-4BDB098D4C62}"/>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035665" y="3623311"/>
                          <a:ext cx="269554" cy="2463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4013726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Frequency Shifting Property</a:t>
            </a:r>
            <a:endParaRPr lang="en-US" dirty="0"/>
          </a:p>
        </p:txBody>
      </p:sp>
      <p:graphicFrame>
        <p:nvGraphicFramePr>
          <p:cNvPr id="4" name="Object 3">
            <a:extLst>
              <a:ext uri="{FF2B5EF4-FFF2-40B4-BE49-F238E27FC236}">
                <a16:creationId xmlns:a16="http://schemas.microsoft.com/office/drawing/2014/main" id="{BD90C564-722B-4E81-9C32-710B36AD0AC6}"/>
              </a:ext>
            </a:extLst>
          </p:cNvPr>
          <p:cNvGraphicFramePr>
            <a:graphicFrameLocks noChangeAspect="1"/>
          </p:cNvGraphicFramePr>
          <p:nvPr>
            <p:extLst>
              <p:ext uri="{D42A27DB-BD31-4B8C-83A1-F6EECF244321}">
                <p14:modId xmlns:p14="http://schemas.microsoft.com/office/powerpoint/2010/main" val="2259919650"/>
              </p:ext>
            </p:extLst>
          </p:nvPr>
        </p:nvGraphicFramePr>
        <p:xfrm>
          <a:off x="2812416" y="3132031"/>
          <a:ext cx="6463726" cy="614469"/>
        </p:xfrm>
        <a:graphic>
          <a:graphicData uri="http://schemas.openxmlformats.org/presentationml/2006/ole">
            <mc:AlternateContent xmlns:mc="http://schemas.openxmlformats.org/markup-compatibility/2006">
              <mc:Choice xmlns:v="urn:schemas-microsoft-com:vml" Requires="v">
                <p:oleObj spid="_x0000_s13314" name="Equation" r:id="rId4" imgW="1905000" imgH="241300" progId="Equation.3">
                  <p:embed/>
                </p:oleObj>
              </mc:Choice>
              <mc:Fallback>
                <p:oleObj name="Equation" r:id="rId4" imgW="1905000" imgH="241300" progId="Equation.3">
                  <p:embed/>
                  <p:pic>
                    <p:nvPicPr>
                      <p:cNvPr id="4" name="Object 3">
                        <a:extLst>
                          <a:ext uri="{FF2B5EF4-FFF2-40B4-BE49-F238E27FC236}">
                            <a16:creationId xmlns:a16="http://schemas.microsoft.com/office/drawing/2014/main" id="{BD90C564-722B-4E81-9C32-710B36AD0A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2416" y="3132031"/>
                        <a:ext cx="6463726" cy="6144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3">
            <a:extLst>
              <a:ext uri="{FF2B5EF4-FFF2-40B4-BE49-F238E27FC236}">
                <a16:creationId xmlns:a16="http://schemas.microsoft.com/office/drawing/2014/main" id="{942494B1-0219-4358-B541-85080A711CDC}"/>
              </a:ext>
            </a:extLst>
          </p:cNvPr>
          <p:cNvGraphicFramePr>
            <a:graphicFrameLocks noChangeAspect="1"/>
          </p:cNvGraphicFramePr>
          <p:nvPr>
            <p:extLst>
              <p:ext uri="{D42A27DB-BD31-4B8C-83A1-F6EECF244321}">
                <p14:modId xmlns:p14="http://schemas.microsoft.com/office/powerpoint/2010/main" val="2743471604"/>
              </p:ext>
            </p:extLst>
          </p:nvPr>
        </p:nvGraphicFramePr>
        <p:xfrm>
          <a:off x="4061309" y="2015464"/>
          <a:ext cx="4029255" cy="546762"/>
        </p:xfrm>
        <a:graphic>
          <a:graphicData uri="http://schemas.openxmlformats.org/presentationml/2006/ole">
            <mc:AlternateContent xmlns:mc="http://schemas.openxmlformats.org/markup-compatibility/2006">
              <mc:Choice xmlns:v="urn:schemas-microsoft-com:vml" Requires="v">
                <p:oleObj spid="_x0000_s13315" name="Equation" r:id="rId6" imgW="1193800" imgH="215900" progId="Equation.3">
                  <p:embed/>
                </p:oleObj>
              </mc:Choice>
              <mc:Fallback>
                <p:oleObj name="Equation" r:id="rId6" imgW="1193800" imgH="215900" progId="Equation.3">
                  <p:embed/>
                  <p:pic>
                    <p:nvPicPr>
                      <p:cNvPr id="5" name="Object 3">
                        <a:extLst>
                          <a:ext uri="{FF2B5EF4-FFF2-40B4-BE49-F238E27FC236}">
                            <a16:creationId xmlns:a16="http://schemas.microsoft.com/office/drawing/2014/main" id="{942494B1-0219-4358-B541-85080A711CD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1309" y="2015464"/>
                        <a:ext cx="4029255" cy="546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a:extLst>
              <a:ext uri="{FF2B5EF4-FFF2-40B4-BE49-F238E27FC236}">
                <a16:creationId xmlns:a16="http://schemas.microsoft.com/office/drawing/2014/main" id="{1BD50B48-A1CB-4DEE-8547-18299F5427AF}"/>
              </a:ext>
            </a:extLst>
          </p:cNvPr>
          <p:cNvSpPr txBox="1"/>
          <p:nvPr/>
        </p:nvSpPr>
        <p:spPr>
          <a:xfrm>
            <a:off x="1094790" y="4699217"/>
            <a:ext cx="10152771" cy="769441"/>
          </a:xfrm>
          <a:prstGeom prst="rect">
            <a:avLst/>
          </a:prstGeom>
          <a:noFill/>
        </p:spPr>
        <p:txBody>
          <a:bodyPr wrap="square" rtlCol="0">
            <a:spAutoFit/>
          </a:bodyPr>
          <a:lstStyle/>
          <a:p>
            <a:r>
              <a:rPr lang="en-GB" sz="2200" dirty="0">
                <a:solidFill>
                  <a:schemeClr val="accent1"/>
                </a:solidFill>
              </a:rPr>
              <a:t>M</a:t>
            </a:r>
            <a:r>
              <a:rPr lang="en-GB" sz="2200" b="0" dirty="0">
                <a:solidFill>
                  <a:schemeClr val="accent1"/>
                </a:solidFill>
              </a:rPr>
              <a:t>ultiplication of a time-domain function by a complex exponential shifts its frequency domain representation along the frequency axis.</a:t>
            </a:r>
          </a:p>
        </p:txBody>
      </p:sp>
    </p:spTree>
    <p:extLst>
      <p:ext uri="{BB962C8B-B14F-4D97-AF65-F5344CB8AC3E}">
        <p14:creationId xmlns:p14="http://schemas.microsoft.com/office/powerpoint/2010/main" val="984507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Convolution Property</a:t>
            </a:r>
            <a:endParaRPr lang="en-US" dirty="0"/>
          </a:p>
        </p:txBody>
      </p:sp>
      <p:sp>
        <p:nvSpPr>
          <p:cNvPr id="4" name="TextBox 3">
            <a:extLst>
              <a:ext uri="{FF2B5EF4-FFF2-40B4-BE49-F238E27FC236}">
                <a16:creationId xmlns:a16="http://schemas.microsoft.com/office/drawing/2014/main" id="{AED3112D-26E4-40EF-9F85-6C08EFB31F3A}"/>
              </a:ext>
            </a:extLst>
          </p:cNvPr>
          <p:cNvSpPr txBox="1"/>
          <p:nvPr/>
        </p:nvSpPr>
        <p:spPr>
          <a:xfrm>
            <a:off x="1530849" y="1171575"/>
            <a:ext cx="1031043" cy="3647152"/>
          </a:xfrm>
          <a:prstGeom prst="rect">
            <a:avLst/>
          </a:prstGeom>
          <a:noFill/>
        </p:spPr>
        <p:txBody>
          <a:bodyPr wrap="square" rtlCol="0">
            <a:spAutoFit/>
          </a:bodyPr>
          <a:lstStyle/>
          <a:p>
            <a:pPr algn="r">
              <a:lnSpc>
                <a:spcPct val="150000"/>
              </a:lnSpc>
            </a:pPr>
            <a:r>
              <a:rPr lang="en-GB" sz="2200" b="0" dirty="0"/>
              <a:t>If</a:t>
            </a:r>
          </a:p>
          <a:p>
            <a:pPr algn="r">
              <a:lnSpc>
                <a:spcPct val="150000"/>
              </a:lnSpc>
            </a:pPr>
            <a:endParaRPr lang="en-GB" sz="2200" b="0" dirty="0"/>
          </a:p>
          <a:p>
            <a:pPr algn="r">
              <a:lnSpc>
                <a:spcPct val="150000"/>
              </a:lnSpc>
            </a:pPr>
            <a:r>
              <a:rPr lang="en-GB" sz="2200" b="0" dirty="0"/>
              <a:t>and</a:t>
            </a:r>
          </a:p>
          <a:p>
            <a:pPr algn="r">
              <a:lnSpc>
                <a:spcPct val="150000"/>
              </a:lnSpc>
            </a:pPr>
            <a:endParaRPr lang="en-GB" sz="2200" b="0" dirty="0"/>
          </a:p>
          <a:p>
            <a:pPr algn="r">
              <a:lnSpc>
                <a:spcPct val="150000"/>
              </a:lnSpc>
            </a:pPr>
            <a:r>
              <a:rPr lang="en-GB" sz="2200" b="0" dirty="0"/>
              <a:t>then</a:t>
            </a:r>
          </a:p>
          <a:p>
            <a:pPr algn="r">
              <a:lnSpc>
                <a:spcPct val="150000"/>
              </a:lnSpc>
            </a:pPr>
            <a:endParaRPr lang="en-GB" sz="2200" b="0" dirty="0"/>
          </a:p>
          <a:p>
            <a:pPr algn="r">
              <a:lnSpc>
                <a:spcPct val="150000"/>
              </a:lnSpc>
            </a:pPr>
            <a:r>
              <a:rPr lang="en-GB" sz="2200" b="0" dirty="0"/>
              <a:t>and</a:t>
            </a:r>
          </a:p>
        </p:txBody>
      </p:sp>
      <p:graphicFrame>
        <p:nvGraphicFramePr>
          <p:cNvPr id="5" name="Object 4">
            <a:extLst>
              <a:ext uri="{FF2B5EF4-FFF2-40B4-BE49-F238E27FC236}">
                <a16:creationId xmlns:a16="http://schemas.microsoft.com/office/drawing/2014/main" id="{7B22F019-7ED4-4A84-A313-09D4BEC90420}"/>
              </a:ext>
            </a:extLst>
          </p:cNvPr>
          <p:cNvGraphicFramePr>
            <a:graphicFrameLocks noChangeAspect="1"/>
          </p:cNvGraphicFramePr>
          <p:nvPr>
            <p:extLst>
              <p:ext uri="{D42A27DB-BD31-4B8C-83A1-F6EECF244321}">
                <p14:modId xmlns:p14="http://schemas.microsoft.com/office/powerpoint/2010/main" val="3444898385"/>
              </p:ext>
            </p:extLst>
          </p:nvPr>
        </p:nvGraphicFramePr>
        <p:xfrm>
          <a:off x="3117886" y="3290889"/>
          <a:ext cx="6384914" cy="554037"/>
        </p:xfrm>
        <a:graphic>
          <a:graphicData uri="http://schemas.openxmlformats.org/presentationml/2006/ole">
            <mc:AlternateContent xmlns:mc="http://schemas.openxmlformats.org/markup-compatibility/2006">
              <mc:Choice xmlns:v="urn:schemas-microsoft-com:vml" Requires="v">
                <p:oleObj spid="_x0000_s14338" name="Equation" r:id="rId4" imgW="1866600" imgH="215640" progId="Equation.3">
                  <p:embed/>
                </p:oleObj>
              </mc:Choice>
              <mc:Fallback>
                <p:oleObj name="Equation" r:id="rId4" imgW="1866600" imgH="215640" progId="Equation.3">
                  <p:embed/>
                  <p:pic>
                    <p:nvPicPr>
                      <p:cNvPr id="5" name="Object 4">
                        <a:extLst>
                          <a:ext uri="{FF2B5EF4-FFF2-40B4-BE49-F238E27FC236}">
                            <a16:creationId xmlns:a16="http://schemas.microsoft.com/office/drawing/2014/main" id="{7B22F019-7ED4-4A84-A313-09D4BEC904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7886" y="3290889"/>
                        <a:ext cx="6384914" cy="554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3">
            <a:extLst>
              <a:ext uri="{FF2B5EF4-FFF2-40B4-BE49-F238E27FC236}">
                <a16:creationId xmlns:a16="http://schemas.microsoft.com/office/drawing/2014/main" id="{7F6C2AE9-B22A-4915-B9A1-37E6F9AB4BEA}"/>
              </a:ext>
            </a:extLst>
          </p:cNvPr>
          <p:cNvGraphicFramePr>
            <a:graphicFrameLocks noChangeAspect="1"/>
          </p:cNvGraphicFramePr>
          <p:nvPr>
            <p:extLst>
              <p:ext uri="{D42A27DB-BD31-4B8C-83A1-F6EECF244321}">
                <p14:modId xmlns:p14="http://schemas.microsoft.com/office/powerpoint/2010/main" val="3675871032"/>
              </p:ext>
            </p:extLst>
          </p:nvPr>
        </p:nvGraphicFramePr>
        <p:xfrm>
          <a:off x="3099880" y="1295400"/>
          <a:ext cx="3137791" cy="476250"/>
        </p:xfrm>
        <a:graphic>
          <a:graphicData uri="http://schemas.openxmlformats.org/presentationml/2006/ole">
            <mc:AlternateContent xmlns:mc="http://schemas.openxmlformats.org/markup-compatibility/2006">
              <mc:Choice xmlns:v="urn:schemas-microsoft-com:vml" Requires="v">
                <p:oleObj spid="_x0000_s14339" name="Equation" r:id="rId6" imgW="1066337" imgH="215806" progId="Equation.3">
                  <p:embed/>
                </p:oleObj>
              </mc:Choice>
              <mc:Fallback>
                <p:oleObj name="Equation" r:id="rId6" imgW="1066337" imgH="215806" progId="Equation.3">
                  <p:embed/>
                  <p:pic>
                    <p:nvPicPr>
                      <p:cNvPr id="6" name="Object 3">
                        <a:extLst>
                          <a:ext uri="{FF2B5EF4-FFF2-40B4-BE49-F238E27FC236}">
                            <a16:creationId xmlns:a16="http://schemas.microsoft.com/office/drawing/2014/main" id="{7F6C2AE9-B22A-4915-B9A1-37E6F9AB4BE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99880" y="1295400"/>
                        <a:ext cx="3137791"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3">
            <a:extLst>
              <a:ext uri="{FF2B5EF4-FFF2-40B4-BE49-F238E27FC236}">
                <a16:creationId xmlns:a16="http://schemas.microsoft.com/office/drawing/2014/main" id="{9135FC8F-E93E-4228-AA4F-D0E8F818A7BD}"/>
              </a:ext>
            </a:extLst>
          </p:cNvPr>
          <p:cNvGraphicFramePr>
            <a:graphicFrameLocks noChangeAspect="1"/>
          </p:cNvGraphicFramePr>
          <p:nvPr>
            <p:extLst>
              <p:ext uri="{D42A27DB-BD31-4B8C-83A1-F6EECF244321}">
                <p14:modId xmlns:p14="http://schemas.microsoft.com/office/powerpoint/2010/main" val="4137061913"/>
              </p:ext>
            </p:extLst>
          </p:nvPr>
        </p:nvGraphicFramePr>
        <p:xfrm>
          <a:off x="3102010" y="2298700"/>
          <a:ext cx="3213961" cy="476250"/>
        </p:xfrm>
        <a:graphic>
          <a:graphicData uri="http://schemas.openxmlformats.org/presentationml/2006/ole">
            <mc:AlternateContent xmlns:mc="http://schemas.openxmlformats.org/markup-compatibility/2006">
              <mc:Choice xmlns:v="urn:schemas-microsoft-com:vml" Requires="v">
                <p:oleObj spid="_x0000_s14340" name="Equation" r:id="rId8" imgW="1091726" imgH="215806" progId="Equation.3">
                  <p:embed/>
                </p:oleObj>
              </mc:Choice>
              <mc:Fallback>
                <p:oleObj name="Equation" r:id="rId8" imgW="1091726" imgH="215806" progId="Equation.3">
                  <p:embed/>
                  <p:pic>
                    <p:nvPicPr>
                      <p:cNvPr id="7" name="Object 3">
                        <a:extLst>
                          <a:ext uri="{FF2B5EF4-FFF2-40B4-BE49-F238E27FC236}">
                            <a16:creationId xmlns:a16="http://schemas.microsoft.com/office/drawing/2014/main" id="{9135FC8F-E93E-4228-AA4F-D0E8F818A7B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02010" y="2298700"/>
                        <a:ext cx="3213961"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2">
            <a:extLst>
              <a:ext uri="{FF2B5EF4-FFF2-40B4-BE49-F238E27FC236}">
                <a16:creationId xmlns:a16="http://schemas.microsoft.com/office/drawing/2014/main" id="{44EA0BAB-2B9A-47BC-AD4D-3734F273110B}"/>
              </a:ext>
            </a:extLst>
          </p:cNvPr>
          <p:cNvGraphicFramePr>
            <a:graphicFrameLocks noChangeAspect="1"/>
          </p:cNvGraphicFramePr>
          <p:nvPr>
            <p:extLst>
              <p:ext uri="{D42A27DB-BD31-4B8C-83A1-F6EECF244321}">
                <p14:modId xmlns:p14="http://schemas.microsoft.com/office/powerpoint/2010/main" val="3256632819"/>
              </p:ext>
            </p:extLst>
          </p:nvPr>
        </p:nvGraphicFramePr>
        <p:xfrm>
          <a:off x="3069971" y="4283741"/>
          <a:ext cx="6992850" cy="554037"/>
        </p:xfrm>
        <a:graphic>
          <a:graphicData uri="http://schemas.openxmlformats.org/presentationml/2006/ole">
            <mc:AlternateContent xmlns:mc="http://schemas.openxmlformats.org/markup-compatibility/2006">
              <mc:Choice xmlns:v="urn:schemas-microsoft-com:vml" Requires="v">
                <p:oleObj spid="_x0000_s14341" name="Equation" r:id="rId10" imgW="2043813" imgH="215806" progId="Equation.3">
                  <p:embed/>
                </p:oleObj>
              </mc:Choice>
              <mc:Fallback>
                <p:oleObj name="Equation" r:id="rId10" imgW="2043813" imgH="215806" progId="Equation.3">
                  <p:embed/>
                  <p:pic>
                    <p:nvPicPr>
                      <p:cNvPr id="8" name="Object 2">
                        <a:extLst>
                          <a:ext uri="{FF2B5EF4-FFF2-40B4-BE49-F238E27FC236}">
                            <a16:creationId xmlns:a16="http://schemas.microsoft.com/office/drawing/2014/main" id="{44EA0BAB-2B9A-47BC-AD4D-3734F273110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69971" y="4283741"/>
                        <a:ext cx="6992850" cy="554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a:extLst>
              <a:ext uri="{FF2B5EF4-FFF2-40B4-BE49-F238E27FC236}">
                <a16:creationId xmlns:a16="http://schemas.microsoft.com/office/drawing/2014/main" id="{8561ED2D-A45E-4263-A23D-14C35346D802}"/>
              </a:ext>
            </a:extLst>
          </p:cNvPr>
          <p:cNvSpPr/>
          <p:nvPr/>
        </p:nvSpPr>
        <p:spPr>
          <a:xfrm>
            <a:off x="1056664" y="5411570"/>
            <a:ext cx="10162325" cy="430887"/>
          </a:xfrm>
          <a:prstGeom prst="rect">
            <a:avLst/>
          </a:prstGeom>
        </p:spPr>
        <p:txBody>
          <a:bodyPr wrap="square">
            <a:spAutoFit/>
          </a:bodyPr>
          <a:lstStyle/>
          <a:p>
            <a:r>
              <a:rPr lang="en-GB" sz="2200" dirty="0">
                <a:solidFill>
                  <a:schemeClr val="accent1"/>
                </a:solidFill>
              </a:rPr>
              <a:t>Convolution in the time-domain is equivalent to multiplication in the frequency-domain.</a:t>
            </a:r>
          </a:p>
        </p:txBody>
      </p:sp>
    </p:spTree>
    <p:extLst>
      <p:ext uri="{BB962C8B-B14F-4D97-AF65-F5344CB8AC3E}">
        <p14:creationId xmlns:p14="http://schemas.microsoft.com/office/powerpoint/2010/main" val="9759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Fourier Transform of a Sinusoid</a:t>
            </a:r>
            <a:endParaRPr lang="en-US" dirty="0"/>
          </a:p>
        </p:txBody>
      </p:sp>
      <p:graphicFrame>
        <p:nvGraphicFramePr>
          <p:cNvPr id="4" name="Object 3">
            <a:extLst>
              <a:ext uri="{FF2B5EF4-FFF2-40B4-BE49-F238E27FC236}">
                <a16:creationId xmlns:a16="http://schemas.microsoft.com/office/drawing/2014/main" id="{AB061165-4EDB-42E0-AE3A-70CB14ED0910}"/>
              </a:ext>
            </a:extLst>
          </p:cNvPr>
          <p:cNvGraphicFramePr>
            <a:graphicFrameLocks noChangeAspect="1"/>
          </p:cNvGraphicFramePr>
          <p:nvPr>
            <p:extLst>
              <p:ext uri="{D42A27DB-BD31-4B8C-83A1-F6EECF244321}">
                <p14:modId xmlns:p14="http://schemas.microsoft.com/office/powerpoint/2010/main" val="1462469135"/>
              </p:ext>
            </p:extLst>
          </p:nvPr>
        </p:nvGraphicFramePr>
        <p:xfrm>
          <a:off x="2737992" y="1178139"/>
          <a:ext cx="6632449" cy="914187"/>
        </p:xfrm>
        <a:graphic>
          <a:graphicData uri="http://schemas.openxmlformats.org/presentationml/2006/ole">
            <mc:AlternateContent xmlns:mc="http://schemas.openxmlformats.org/markup-compatibility/2006">
              <mc:Choice xmlns:v="urn:schemas-microsoft-com:vml" Requires="v">
                <p:oleObj spid="_x0000_s15362" name="Equation" r:id="rId4" imgW="2145369" imgH="393529" progId="Equation.3">
                  <p:embed/>
                </p:oleObj>
              </mc:Choice>
              <mc:Fallback>
                <p:oleObj name="Equation" r:id="rId4" imgW="2145369" imgH="393529" progId="Equation.3">
                  <p:embed/>
                  <p:pic>
                    <p:nvPicPr>
                      <p:cNvPr id="4" name="Object 3">
                        <a:extLst>
                          <a:ext uri="{FF2B5EF4-FFF2-40B4-BE49-F238E27FC236}">
                            <a16:creationId xmlns:a16="http://schemas.microsoft.com/office/drawing/2014/main" id="{AB061165-4EDB-42E0-AE3A-70CB14ED09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7992" y="1178139"/>
                        <a:ext cx="6632449" cy="914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a:extLst>
              <a:ext uri="{FF2B5EF4-FFF2-40B4-BE49-F238E27FC236}">
                <a16:creationId xmlns:a16="http://schemas.microsoft.com/office/drawing/2014/main" id="{B4CAE41B-5957-4AC0-A254-8343ED3D990E}"/>
              </a:ext>
            </a:extLst>
          </p:cNvPr>
          <p:cNvSpPr txBox="1"/>
          <p:nvPr/>
        </p:nvSpPr>
        <p:spPr>
          <a:xfrm>
            <a:off x="1638610" y="2634193"/>
            <a:ext cx="3938386" cy="1015663"/>
          </a:xfrm>
          <a:prstGeom prst="rect">
            <a:avLst/>
          </a:prstGeom>
          <a:noFill/>
        </p:spPr>
        <p:txBody>
          <a:bodyPr wrap="none" rtlCol="0">
            <a:spAutoFit/>
          </a:bodyPr>
          <a:lstStyle/>
          <a:p>
            <a:r>
              <a:rPr lang="en-GB" sz="2000" b="0" dirty="0"/>
              <a:t>Use the frequency shifting property </a:t>
            </a:r>
          </a:p>
          <a:p>
            <a:endParaRPr lang="en-GB" sz="2000" b="0" dirty="0"/>
          </a:p>
          <a:p>
            <a:r>
              <a:rPr lang="en-GB" sz="2000" b="0" dirty="0"/>
              <a:t>and the previous result  that</a:t>
            </a:r>
          </a:p>
        </p:txBody>
      </p:sp>
      <p:graphicFrame>
        <p:nvGraphicFramePr>
          <p:cNvPr id="6" name="Object 3">
            <a:extLst>
              <a:ext uri="{FF2B5EF4-FFF2-40B4-BE49-F238E27FC236}">
                <a16:creationId xmlns:a16="http://schemas.microsoft.com/office/drawing/2014/main" id="{D275B6AE-9C82-4E8D-B085-E737AA1EDE90}"/>
              </a:ext>
            </a:extLst>
          </p:cNvPr>
          <p:cNvGraphicFramePr>
            <a:graphicFrameLocks noChangeAspect="1"/>
          </p:cNvGraphicFramePr>
          <p:nvPr>
            <p:extLst>
              <p:ext uri="{D42A27DB-BD31-4B8C-83A1-F6EECF244321}">
                <p14:modId xmlns:p14="http://schemas.microsoft.com/office/powerpoint/2010/main" val="1863864907"/>
              </p:ext>
            </p:extLst>
          </p:nvPr>
        </p:nvGraphicFramePr>
        <p:xfrm>
          <a:off x="6306317" y="3289300"/>
          <a:ext cx="2549193" cy="444500"/>
        </p:xfrm>
        <a:graphic>
          <a:graphicData uri="http://schemas.openxmlformats.org/presentationml/2006/ole">
            <mc:AlternateContent xmlns:mc="http://schemas.openxmlformats.org/markup-compatibility/2006">
              <mc:Choice xmlns:v="urn:schemas-microsoft-com:vml" Requires="v">
                <p:oleObj spid="_x0000_s15363" name="Equation" r:id="rId6" imgW="927000" imgH="215640" progId="Equation.3">
                  <p:embed/>
                </p:oleObj>
              </mc:Choice>
              <mc:Fallback>
                <p:oleObj name="Equation" r:id="rId6" imgW="927000" imgH="215640" progId="Equation.3">
                  <p:embed/>
                  <p:pic>
                    <p:nvPicPr>
                      <p:cNvPr id="6" name="Object 3">
                        <a:extLst>
                          <a:ext uri="{FF2B5EF4-FFF2-40B4-BE49-F238E27FC236}">
                            <a16:creationId xmlns:a16="http://schemas.microsoft.com/office/drawing/2014/main" id="{D275B6AE-9C82-4E8D-B085-E737AA1EDE9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6317" y="3289300"/>
                        <a:ext cx="2549193"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4">
            <a:extLst>
              <a:ext uri="{FF2B5EF4-FFF2-40B4-BE49-F238E27FC236}">
                <a16:creationId xmlns:a16="http://schemas.microsoft.com/office/drawing/2014/main" id="{1DAE1781-91AC-412F-A3ED-6B9DD43D18D9}"/>
              </a:ext>
            </a:extLst>
          </p:cNvPr>
          <p:cNvGraphicFramePr>
            <a:graphicFrameLocks noChangeAspect="1"/>
          </p:cNvGraphicFramePr>
          <p:nvPr>
            <p:extLst>
              <p:ext uri="{D42A27DB-BD31-4B8C-83A1-F6EECF244321}">
                <p14:modId xmlns:p14="http://schemas.microsoft.com/office/powerpoint/2010/main" val="2879003186"/>
              </p:ext>
            </p:extLst>
          </p:nvPr>
        </p:nvGraphicFramePr>
        <p:xfrm>
          <a:off x="6377852" y="2612920"/>
          <a:ext cx="4364950" cy="518689"/>
        </p:xfrm>
        <a:graphic>
          <a:graphicData uri="http://schemas.openxmlformats.org/presentationml/2006/ole">
            <mc:AlternateContent xmlns:mc="http://schemas.openxmlformats.org/markup-compatibility/2006">
              <mc:Choice xmlns:v="urn:schemas-microsoft-com:vml" Requires="v">
                <p:oleObj spid="_x0000_s15364" name="Equation" r:id="rId8" imgW="1524000" imgH="241300" progId="Equation.3">
                  <p:embed/>
                </p:oleObj>
              </mc:Choice>
              <mc:Fallback>
                <p:oleObj name="Equation" r:id="rId8" imgW="1524000" imgH="241300" progId="Equation.3">
                  <p:embed/>
                  <p:pic>
                    <p:nvPicPr>
                      <p:cNvPr id="7" name="Object 4">
                        <a:extLst>
                          <a:ext uri="{FF2B5EF4-FFF2-40B4-BE49-F238E27FC236}">
                            <a16:creationId xmlns:a16="http://schemas.microsoft.com/office/drawing/2014/main" id="{1DAE1781-91AC-412F-A3ED-6B9DD43D18D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77852" y="2612920"/>
                        <a:ext cx="4364950" cy="5186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8" name="Group 7">
            <a:extLst>
              <a:ext uri="{FF2B5EF4-FFF2-40B4-BE49-F238E27FC236}">
                <a16:creationId xmlns:a16="http://schemas.microsoft.com/office/drawing/2014/main" id="{054D37CE-02BF-4A0A-8DDA-3000AB26D7DC}"/>
              </a:ext>
            </a:extLst>
          </p:cNvPr>
          <p:cNvGrpSpPr/>
          <p:nvPr/>
        </p:nvGrpSpPr>
        <p:grpSpPr>
          <a:xfrm>
            <a:off x="6474813" y="4361393"/>
            <a:ext cx="5368951" cy="1326091"/>
            <a:chOff x="6523281" y="3856567"/>
            <a:chExt cx="5369650" cy="1326091"/>
          </a:xfrm>
        </p:grpSpPr>
        <p:pic>
          <p:nvPicPr>
            <p:cNvPr id="9" name="Picture 6">
              <a:extLst>
                <a:ext uri="{FF2B5EF4-FFF2-40B4-BE49-F238E27FC236}">
                  <a16:creationId xmlns:a16="http://schemas.microsoft.com/office/drawing/2014/main" id="{CDBEEF7A-97A8-43E4-962D-61F20252D46B}"/>
                </a:ext>
              </a:extLst>
            </p:cNvPr>
            <p:cNvPicPr>
              <a:picLocks noChangeAspect="1" noChangeArrowheads="1"/>
            </p:cNvPicPr>
            <p:nvPr/>
          </p:nvPicPr>
          <p:blipFill>
            <a:blip r:embed="rId10"/>
            <a:srcRect/>
            <a:stretch>
              <a:fillRect/>
            </a:stretch>
          </p:blipFill>
          <p:spPr bwMode="auto">
            <a:xfrm>
              <a:off x="6523281" y="3894666"/>
              <a:ext cx="5010961" cy="880534"/>
            </a:xfrm>
            <a:prstGeom prst="rect">
              <a:avLst/>
            </a:prstGeom>
            <a:noFill/>
            <a:ln w="9525">
              <a:noFill/>
              <a:miter lim="800000"/>
              <a:headEnd/>
              <a:tailEnd/>
            </a:ln>
          </p:spPr>
        </p:pic>
        <p:graphicFrame>
          <p:nvGraphicFramePr>
            <p:cNvPr id="10" name="Object 7">
              <a:extLst>
                <a:ext uri="{FF2B5EF4-FFF2-40B4-BE49-F238E27FC236}">
                  <a16:creationId xmlns:a16="http://schemas.microsoft.com/office/drawing/2014/main" id="{E03100B5-69BC-468B-80B2-DE12F060BA3C}"/>
                </a:ext>
              </a:extLst>
            </p:cNvPr>
            <p:cNvGraphicFramePr>
              <a:graphicFrameLocks noChangeAspect="1"/>
            </p:cNvGraphicFramePr>
            <p:nvPr>
              <p:extLst>
                <p:ext uri="{D42A27DB-BD31-4B8C-83A1-F6EECF244321}">
                  <p14:modId xmlns:p14="http://schemas.microsoft.com/office/powerpoint/2010/main" val="1605402340"/>
                </p:ext>
              </p:extLst>
            </p:nvPr>
          </p:nvGraphicFramePr>
          <p:xfrm>
            <a:off x="10397182" y="3856567"/>
            <a:ext cx="641184" cy="334963"/>
          </p:xfrm>
          <a:graphic>
            <a:graphicData uri="http://schemas.openxmlformats.org/presentationml/2006/ole">
              <mc:AlternateContent xmlns:mc="http://schemas.openxmlformats.org/markup-compatibility/2006">
                <mc:Choice xmlns:v="urn:schemas-microsoft-com:vml" Requires="v">
                  <p:oleObj spid="_x0000_s15365" name="Equation" r:id="rId11" imgW="253670" imgH="177569" progId="Equation.3">
                    <p:embed/>
                  </p:oleObj>
                </mc:Choice>
                <mc:Fallback>
                  <p:oleObj name="Equation" r:id="rId11" imgW="253670" imgH="177569" progId="Equation.3">
                    <p:embed/>
                    <p:pic>
                      <p:nvPicPr>
                        <p:cNvPr id="10" name="Object 7">
                          <a:extLst>
                            <a:ext uri="{FF2B5EF4-FFF2-40B4-BE49-F238E27FC236}">
                              <a16:creationId xmlns:a16="http://schemas.microsoft.com/office/drawing/2014/main" id="{E03100B5-69BC-468B-80B2-DE12F060BA3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397182" y="3856567"/>
                          <a:ext cx="641184" cy="334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8">
              <a:extLst>
                <a:ext uri="{FF2B5EF4-FFF2-40B4-BE49-F238E27FC236}">
                  <a16:creationId xmlns:a16="http://schemas.microsoft.com/office/drawing/2014/main" id="{924C9223-6F7A-4BC2-B8A7-DED8C58F3CE5}"/>
                </a:ext>
              </a:extLst>
            </p:cNvPr>
            <p:cNvGraphicFramePr>
              <a:graphicFrameLocks noChangeAspect="1"/>
            </p:cNvGraphicFramePr>
            <p:nvPr>
              <p:extLst>
                <p:ext uri="{D42A27DB-BD31-4B8C-83A1-F6EECF244321}">
                  <p14:modId xmlns:p14="http://schemas.microsoft.com/office/powerpoint/2010/main" val="2721518553"/>
                </p:ext>
              </p:extLst>
            </p:nvPr>
          </p:nvGraphicFramePr>
          <p:xfrm>
            <a:off x="9951385" y="4752446"/>
            <a:ext cx="482474" cy="430212"/>
          </p:xfrm>
          <a:graphic>
            <a:graphicData uri="http://schemas.openxmlformats.org/presentationml/2006/ole">
              <mc:AlternateContent xmlns:mc="http://schemas.openxmlformats.org/markup-compatibility/2006">
                <mc:Choice xmlns:v="urn:schemas-microsoft-com:vml" Requires="v">
                  <p:oleObj spid="_x0000_s15366" name="Equation" r:id="rId13" imgW="190500" imgH="228600" progId="Equation.3">
                    <p:embed/>
                  </p:oleObj>
                </mc:Choice>
                <mc:Fallback>
                  <p:oleObj name="Equation" r:id="rId13" imgW="190500" imgH="228600" progId="Equation.3">
                    <p:embed/>
                    <p:pic>
                      <p:nvPicPr>
                        <p:cNvPr id="11" name="Object 8">
                          <a:extLst>
                            <a:ext uri="{FF2B5EF4-FFF2-40B4-BE49-F238E27FC236}">
                              <a16:creationId xmlns:a16="http://schemas.microsoft.com/office/drawing/2014/main" id="{924C9223-6F7A-4BC2-B8A7-DED8C58F3CE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51385" y="4752446"/>
                          <a:ext cx="482474" cy="430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9">
              <a:extLst>
                <a:ext uri="{FF2B5EF4-FFF2-40B4-BE49-F238E27FC236}">
                  <a16:creationId xmlns:a16="http://schemas.microsoft.com/office/drawing/2014/main" id="{2E9E6C7B-57B1-471A-839E-0510684E7E9D}"/>
                </a:ext>
              </a:extLst>
            </p:cNvPr>
            <p:cNvGraphicFramePr>
              <a:graphicFrameLocks noChangeAspect="1"/>
            </p:cNvGraphicFramePr>
            <p:nvPr>
              <p:extLst>
                <p:ext uri="{D42A27DB-BD31-4B8C-83A1-F6EECF244321}">
                  <p14:modId xmlns:p14="http://schemas.microsoft.com/office/powerpoint/2010/main" val="2259337569"/>
                </p:ext>
              </p:extLst>
            </p:nvPr>
          </p:nvGraphicFramePr>
          <p:xfrm>
            <a:off x="7364082" y="4732338"/>
            <a:ext cx="772383" cy="430212"/>
          </p:xfrm>
          <a:graphic>
            <a:graphicData uri="http://schemas.openxmlformats.org/presentationml/2006/ole">
              <mc:AlternateContent xmlns:mc="http://schemas.openxmlformats.org/markup-compatibility/2006">
                <mc:Choice xmlns:v="urn:schemas-microsoft-com:vml" Requires="v">
                  <p:oleObj spid="_x0000_s15367" name="Equation" r:id="rId15" imgW="304668" imgH="228501" progId="Equation.3">
                    <p:embed/>
                  </p:oleObj>
                </mc:Choice>
                <mc:Fallback>
                  <p:oleObj name="Equation" r:id="rId15" imgW="304668" imgH="228501" progId="Equation.3">
                    <p:embed/>
                    <p:pic>
                      <p:nvPicPr>
                        <p:cNvPr id="12" name="Object 9">
                          <a:extLst>
                            <a:ext uri="{FF2B5EF4-FFF2-40B4-BE49-F238E27FC236}">
                              <a16:creationId xmlns:a16="http://schemas.microsoft.com/office/drawing/2014/main" id="{2E9E6C7B-57B1-471A-839E-0510684E7E9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364082" y="4732338"/>
                          <a:ext cx="772383" cy="430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0">
              <a:extLst>
                <a:ext uri="{FF2B5EF4-FFF2-40B4-BE49-F238E27FC236}">
                  <a16:creationId xmlns:a16="http://schemas.microsoft.com/office/drawing/2014/main" id="{DA5264B2-5B80-460D-B406-25E6DC2B500D}"/>
                </a:ext>
              </a:extLst>
            </p:cNvPr>
            <p:cNvGraphicFramePr>
              <a:graphicFrameLocks noChangeAspect="1"/>
            </p:cNvGraphicFramePr>
            <p:nvPr>
              <p:extLst>
                <p:ext uri="{D42A27DB-BD31-4B8C-83A1-F6EECF244321}">
                  <p14:modId xmlns:p14="http://schemas.microsoft.com/office/powerpoint/2010/main" val="3689487021"/>
                </p:ext>
              </p:extLst>
            </p:nvPr>
          </p:nvGraphicFramePr>
          <p:xfrm>
            <a:off x="11507798" y="4540781"/>
            <a:ext cx="385133" cy="261937"/>
          </p:xfrm>
          <a:graphic>
            <a:graphicData uri="http://schemas.openxmlformats.org/presentationml/2006/ole">
              <mc:AlternateContent xmlns:mc="http://schemas.openxmlformats.org/markup-compatibility/2006">
                <mc:Choice xmlns:v="urn:schemas-microsoft-com:vml" Requires="v">
                  <p:oleObj spid="_x0000_s15368" name="Equation" r:id="rId17" imgW="152334" imgH="139639" progId="Equation.3">
                    <p:embed/>
                  </p:oleObj>
                </mc:Choice>
                <mc:Fallback>
                  <p:oleObj name="Equation" r:id="rId17" imgW="152334" imgH="139639" progId="Equation.3">
                    <p:embed/>
                    <p:pic>
                      <p:nvPicPr>
                        <p:cNvPr id="13" name="Object 10">
                          <a:extLst>
                            <a:ext uri="{FF2B5EF4-FFF2-40B4-BE49-F238E27FC236}">
                              <a16:creationId xmlns:a16="http://schemas.microsoft.com/office/drawing/2014/main" id="{DA5264B2-5B80-460D-B406-25E6DC2B500D}"/>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507798" y="4540781"/>
                          <a:ext cx="385133" cy="261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4" name="Line 769">
            <a:extLst>
              <a:ext uri="{FF2B5EF4-FFF2-40B4-BE49-F238E27FC236}">
                <a16:creationId xmlns:a16="http://schemas.microsoft.com/office/drawing/2014/main" id="{AC6CA3D2-D560-43BC-9938-C361F8ECD176}"/>
              </a:ext>
            </a:extLst>
          </p:cNvPr>
          <p:cNvSpPr>
            <a:spLocks noChangeShapeType="1"/>
          </p:cNvSpPr>
          <p:nvPr/>
        </p:nvSpPr>
        <p:spPr bwMode="auto">
          <a:xfrm flipH="1">
            <a:off x="720631" y="5164138"/>
            <a:ext cx="5258703"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Line 770">
            <a:extLst>
              <a:ext uri="{FF2B5EF4-FFF2-40B4-BE49-F238E27FC236}">
                <a16:creationId xmlns:a16="http://schemas.microsoft.com/office/drawing/2014/main" id="{92485417-1F96-40B6-A3CA-A69FB7A94710}"/>
              </a:ext>
            </a:extLst>
          </p:cNvPr>
          <p:cNvSpPr>
            <a:spLocks noChangeShapeType="1"/>
          </p:cNvSpPr>
          <p:nvPr/>
        </p:nvSpPr>
        <p:spPr bwMode="auto">
          <a:xfrm>
            <a:off x="3258714" y="4449764"/>
            <a:ext cx="0" cy="1482725"/>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 name="Rectangle 979">
            <a:extLst>
              <a:ext uri="{FF2B5EF4-FFF2-40B4-BE49-F238E27FC236}">
                <a16:creationId xmlns:a16="http://schemas.microsoft.com/office/drawing/2014/main" id="{FD6FED68-E20F-41C4-A385-098C6A052B84}"/>
              </a:ext>
            </a:extLst>
          </p:cNvPr>
          <p:cNvSpPr>
            <a:spLocks noChangeArrowheads="1"/>
          </p:cNvSpPr>
          <p:nvPr/>
        </p:nvSpPr>
        <p:spPr bwMode="auto">
          <a:xfrm>
            <a:off x="3490459" y="4546601"/>
            <a:ext cx="13305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1" u="none" strike="noStrike" cap="none" normalizeH="0" baseline="0" dirty="0">
                <a:ln>
                  <a:noFill/>
                </a:ln>
                <a:solidFill>
                  <a:srgbClr val="000000"/>
                </a:solidFill>
                <a:effectLst/>
                <a:latin typeface="Times New Roman" pitchFamily="18" charset="0"/>
                <a:cs typeface="Arial" pitchFamily="34" charset="0"/>
              </a:rPr>
              <a:t>A</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7" name="Rectangle 981">
            <a:extLst>
              <a:ext uri="{FF2B5EF4-FFF2-40B4-BE49-F238E27FC236}">
                <a16:creationId xmlns:a16="http://schemas.microsoft.com/office/drawing/2014/main" id="{6193A97F-B6B5-4CD1-81AD-3614CDEDB892}"/>
              </a:ext>
            </a:extLst>
          </p:cNvPr>
          <p:cNvSpPr>
            <a:spLocks noChangeArrowheads="1"/>
          </p:cNvSpPr>
          <p:nvPr/>
        </p:nvSpPr>
        <p:spPr bwMode="auto">
          <a:xfrm>
            <a:off x="6029638" y="5015207"/>
            <a:ext cx="6091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1" u="none" strike="noStrike" cap="none" normalizeH="0" baseline="0" dirty="0">
                <a:ln>
                  <a:noFill/>
                </a:ln>
                <a:solidFill>
                  <a:srgbClr val="000000"/>
                </a:solidFill>
                <a:effectLst/>
                <a:latin typeface="Times New Roman" pitchFamily="18" charset="0"/>
                <a:cs typeface="Arial" pitchFamily="34" charset="0"/>
              </a:rPr>
              <a:t>t</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grpSp>
        <p:nvGrpSpPr>
          <p:cNvPr id="18" name="Group 17">
            <a:extLst>
              <a:ext uri="{FF2B5EF4-FFF2-40B4-BE49-F238E27FC236}">
                <a16:creationId xmlns:a16="http://schemas.microsoft.com/office/drawing/2014/main" id="{7C4808F0-243B-405E-B953-C965D9B18B85}"/>
              </a:ext>
            </a:extLst>
          </p:cNvPr>
          <p:cNvGrpSpPr/>
          <p:nvPr/>
        </p:nvGrpSpPr>
        <p:grpSpPr>
          <a:xfrm>
            <a:off x="865081" y="4692651"/>
            <a:ext cx="4778545" cy="954087"/>
            <a:chOff x="865193" y="4692650"/>
            <a:chExt cx="4779167" cy="954087"/>
          </a:xfrm>
        </p:grpSpPr>
        <p:grpSp>
          <p:nvGrpSpPr>
            <p:cNvPr id="19" name="Group 1133">
              <a:extLst>
                <a:ext uri="{FF2B5EF4-FFF2-40B4-BE49-F238E27FC236}">
                  <a16:creationId xmlns:a16="http://schemas.microsoft.com/office/drawing/2014/main" id="{96C3F213-506D-4B4D-8788-4343B42E7C0C}"/>
                </a:ext>
              </a:extLst>
            </p:cNvPr>
            <p:cNvGrpSpPr>
              <a:grpSpLocks noChangeAspect="1"/>
            </p:cNvGrpSpPr>
            <p:nvPr/>
          </p:nvGrpSpPr>
          <p:grpSpPr bwMode="auto">
            <a:xfrm>
              <a:off x="2832895" y="4692650"/>
              <a:ext cx="1700212" cy="954087"/>
              <a:chOff x="1415" y="2803"/>
              <a:chExt cx="1071" cy="601"/>
            </a:xfrm>
          </p:grpSpPr>
          <p:sp>
            <p:nvSpPr>
              <p:cNvPr id="153" name="AutoShape 1132">
                <a:extLst>
                  <a:ext uri="{FF2B5EF4-FFF2-40B4-BE49-F238E27FC236}">
                    <a16:creationId xmlns:a16="http://schemas.microsoft.com/office/drawing/2014/main" id="{76423208-BBC1-4742-BF82-CAC705B55906}"/>
                  </a:ext>
                </a:extLst>
              </p:cNvPr>
              <p:cNvSpPr>
                <a:spLocks noChangeAspect="1" noChangeArrowheads="1" noTextEdit="1"/>
              </p:cNvSpPr>
              <p:nvPr/>
            </p:nvSpPr>
            <p:spPr bwMode="auto">
              <a:xfrm>
                <a:off x="1415" y="2803"/>
                <a:ext cx="1071"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54" name="Group 1150">
                <a:extLst>
                  <a:ext uri="{FF2B5EF4-FFF2-40B4-BE49-F238E27FC236}">
                    <a16:creationId xmlns:a16="http://schemas.microsoft.com/office/drawing/2014/main" id="{D69E487F-4C64-46B9-A9D4-91229F3B2EB7}"/>
                  </a:ext>
                </a:extLst>
              </p:cNvPr>
              <p:cNvGrpSpPr>
                <a:grpSpLocks/>
              </p:cNvGrpSpPr>
              <p:nvPr/>
            </p:nvGrpSpPr>
            <p:grpSpPr bwMode="auto">
              <a:xfrm>
                <a:off x="1427" y="2813"/>
                <a:ext cx="259" cy="285"/>
                <a:chOff x="1427" y="2813"/>
                <a:chExt cx="259" cy="285"/>
              </a:xfrm>
            </p:grpSpPr>
            <p:sp>
              <p:nvSpPr>
                <p:cNvPr id="206" name="Line 1134">
                  <a:extLst>
                    <a:ext uri="{FF2B5EF4-FFF2-40B4-BE49-F238E27FC236}">
                      <a16:creationId xmlns:a16="http://schemas.microsoft.com/office/drawing/2014/main" id="{F914A49A-D5DC-4888-9DA4-7FD00A2D584C}"/>
                    </a:ext>
                  </a:extLst>
                </p:cNvPr>
                <p:cNvSpPr>
                  <a:spLocks noChangeShapeType="1"/>
                </p:cNvSpPr>
                <p:nvPr/>
              </p:nvSpPr>
              <p:spPr bwMode="auto">
                <a:xfrm flipH="1">
                  <a:off x="1427" y="3068"/>
                  <a:ext cx="13" cy="3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7" name="Line 1135">
                  <a:extLst>
                    <a:ext uri="{FF2B5EF4-FFF2-40B4-BE49-F238E27FC236}">
                      <a16:creationId xmlns:a16="http://schemas.microsoft.com/office/drawing/2014/main" id="{E136D67E-865E-4A24-8343-B7F964634506}"/>
                    </a:ext>
                  </a:extLst>
                </p:cNvPr>
                <p:cNvSpPr>
                  <a:spLocks noChangeShapeType="1"/>
                </p:cNvSpPr>
                <p:nvPr/>
              </p:nvSpPr>
              <p:spPr bwMode="auto">
                <a:xfrm flipH="1">
                  <a:off x="1440" y="3037"/>
                  <a:ext cx="12" cy="31"/>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8" name="Line 1136">
                  <a:extLst>
                    <a:ext uri="{FF2B5EF4-FFF2-40B4-BE49-F238E27FC236}">
                      <a16:creationId xmlns:a16="http://schemas.microsoft.com/office/drawing/2014/main" id="{915D9F00-98D4-4575-B0DE-4D4A7AA786E3}"/>
                    </a:ext>
                  </a:extLst>
                </p:cNvPr>
                <p:cNvSpPr>
                  <a:spLocks noChangeShapeType="1"/>
                </p:cNvSpPr>
                <p:nvPr/>
              </p:nvSpPr>
              <p:spPr bwMode="auto">
                <a:xfrm flipH="1">
                  <a:off x="1452" y="3017"/>
                  <a:ext cx="12" cy="2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9" name="Line 1137">
                  <a:extLst>
                    <a:ext uri="{FF2B5EF4-FFF2-40B4-BE49-F238E27FC236}">
                      <a16:creationId xmlns:a16="http://schemas.microsoft.com/office/drawing/2014/main" id="{C3C4BF08-D93E-474A-879B-C69A9D63F76D}"/>
                    </a:ext>
                  </a:extLst>
                </p:cNvPr>
                <p:cNvSpPr>
                  <a:spLocks noChangeShapeType="1"/>
                </p:cNvSpPr>
                <p:nvPr/>
              </p:nvSpPr>
              <p:spPr bwMode="auto">
                <a:xfrm flipH="1">
                  <a:off x="1464" y="2986"/>
                  <a:ext cx="25" cy="31"/>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0" name="Line 1138">
                  <a:extLst>
                    <a:ext uri="{FF2B5EF4-FFF2-40B4-BE49-F238E27FC236}">
                      <a16:creationId xmlns:a16="http://schemas.microsoft.com/office/drawing/2014/main" id="{3A76CD66-18B3-446A-899E-8F8371687C38}"/>
                    </a:ext>
                  </a:extLst>
                </p:cNvPr>
                <p:cNvSpPr>
                  <a:spLocks noChangeShapeType="1"/>
                </p:cNvSpPr>
                <p:nvPr/>
              </p:nvSpPr>
              <p:spPr bwMode="auto">
                <a:xfrm flipH="1">
                  <a:off x="1489" y="2956"/>
                  <a:ext cx="12" cy="3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1" name="Line 1139">
                  <a:extLst>
                    <a:ext uri="{FF2B5EF4-FFF2-40B4-BE49-F238E27FC236}">
                      <a16:creationId xmlns:a16="http://schemas.microsoft.com/office/drawing/2014/main" id="{BC4AFD08-626D-4075-B6ED-588C90D5723E}"/>
                    </a:ext>
                  </a:extLst>
                </p:cNvPr>
                <p:cNvSpPr>
                  <a:spLocks noChangeShapeType="1"/>
                </p:cNvSpPr>
                <p:nvPr/>
              </p:nvSpPr>
              <p:spPr bwMode="auto">
                <a:xfrm flipH="1">
                  <a:off x="1501" y="2935"/>
                  <a:ext cx="25" cy="21"/>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2" name="Line 1140">
                  <a:extLst>
                    <a:ext uri="{FF2B5EF4-FFF2-40B4-BE49-F238E27FC236}">
                      <a16:creationId xmlns:a16="http://schemas.microsoft.com/office/drawing/2014/main" id="{135918FA-E3D6-4357-9C32-BBF9837A4539}"/>
                    </a:ext>
                  </a:extLst>
                </p:cNvPr>
                <p:cNvSpPr>
                  <a:spLocks noChangeShapeType="1"/>
                </p:cNvSpPr>
                <p:nvPr/>
              </p:nvSpPr>
              <p:spPr bwMode="auto">
                <a:xfrm flipH="1">
                  <a:off x="1526" y="2915"/>
                  <a:ext cx="12" cy="2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3" name="Line 1141">
                  <a:extLst>
                    <a:ext uri="{FF2B5EF4-FFF2-40B4-BE49-F238E27FC236}">
                      <a16:creationId xmlns:a16="http://schemas.microsoft.com/office/drawing/2014/main" id="{9282E0A0-3DF7-4391-8217-776F2F80EBD1}"/>
                    </a:ext>
                  </a:extLst>
                </p:cNvPr>
                <p:cNvSpPr>
                  <a:spLocks noChangeShapeType="1"/>
                </p:cNvSpPr>
                <p:nvPr/>
              </p:nvSpPr>
              <p:spPr bwMode="auto">
                <a:xfrm flipH="1">
                  <a:off x="1538" y="2895"/>
                  <a:ext cx="12" cy="2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4" name="Line 1142">
                  <a:extLst>
                    <a:ext uri="{FF2B5EF4-FFF2-40B4-BE49-F238E27FC236}">
                      <a16:creationId xmlns:a16="http://schemas.microsoft.com/office/drawing/2014/main" id="{6F998D9F-7FC0-46D8-B2A2-4AD9A848B1E0}"/>
                    </a:ext>
                  </a:extLst>
                </p:cNvPr>
                <p:cNvSpPr>
                  <a:spLocks noChangeShapeType="1"/>
                </p:cNvSpPr>
                <p:nvPr/>
              </p:nvSpPr>
              <p:spPr bwMode="auto">
                <a:xfrm flipH="1">
                  <a:off x="1550" y="2874"/>
                  <a:ext cx="13" cy="21"/>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5" name="Line 1143">
                  <a:extLst>
                    <a:ext uri="{FF2B5EF4-FFF2-40B4-BE49-F238E27FC236}">
                      <a16:creationId xmlns:a16="http://schemas.microsoft.com/office/drawing/2014/main" id="{8347126B-39C3-427A-BA48-361F31AFA902}"/>
                    </a:ext>
                  </a:extLst>
                </p:cNvPr>
                <p:cNvSpPr>
                  <a:spLocks noChangeShapeType="1"/>
                </p:cNvSpPr>
                <p:nvPr/>
              </p:nvSpPr>
              <p:spPr bwMode="auto">
                <a:xfrm flipH="1">
                  <a:off x="1563" y="2854"/>
                  <a:ext cx="24" cy="2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6" name="Line 1144">
                  <a:extLst>
                    <a:ext uri="{FF2B5EF4-FFF2-40B4-BE49-F238E27FC236}">
                      <a16:creationId xmlns:a16="http://schemas.microsoft.com/office/drawing/2014/main" id="{3E264ABE-9974-4858-9B6E-A7A2F86E6FC5}"/>
                    </a:ext>
                  </a:extLst>
                </p:cNvPr>
                <p:cNvSpPr>
                  <a:spLocks noChangeShapeType="1"/>
                </p:cNvSpPr>
                <p:nvPr/>
              </p:nvSpPr>
              <p:spPr bwMode="auto">
                <a:xfrm flipH="1">
                  <a:off x="1587" y="2844"/>
                  <a:ext cx="13" cy="1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7" name="Line 1145">
                  <a:extLst>
                    <a:ext uri="{FF2B5EF4-FFF2-40B4-BE49-F238E27FC236}">
                      <a16:creationId xmlns:a16="http://schemas.microsoft.com/office/drawing/2014/main" id="{39DD7789-1936-4F38-8259-3FA342272C6B}"/>
                    </a:ext>
                  </a:extLst>
                </p:cNvPr>
                <p:cNvSpPr>
                  <a:spLocks noChangeShapeType="1"/>
                </p:cNvSpPr>
                <p:nvPr/>
              </p:nvSpPr>
              <p:spPr bwMode="auto">
                <a:xfrm flipH="1">
                  <a:off x="1600" y="2834"/>
                  <a:ext cx="12" cy="1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8" name="Line 1146">
                  <a:extLst>
                    <a:ext uri="{FF2B5EF4-FFF2-40B4-BE49-F238E27FC236}">
                      <a16:creationId xmlns:a16="http://schemas.microsoft.com/office/drawing/2014/main" id="{EB0AD53A-4C69-48EF-A519-0FDD8DDF30EE}"/>
                    </a:ext>
                  </a:extLst>
                </p:cNvPr>
                <p:cNvSpPr>
                  <a:spLocks noChangeShapeType="1"/>
                </p:cNvSpPr>
                <p:nvPr/>
              </p:nvSpPr>
              <p:spPr bwMode="auto">
                <a:xfrm flipH="1">
                  <a:off x="1612" y="2823"/>
                  <a:ext cx="25" cy="11"/>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9" name="Line 1147">
                  <a:extLst>
                    <a:ext uri="{FF2B5EF4-FFF2-40B4-BE49-F238E27FC236}">
                      <a16:creationId xmlns:a16="http://schemas.microsoft.com/office/drawing/2014/main" id="{B03DDBCB-1B3C-4BB3-BBA2-C5581C69C881}"/>
                    </a:ext>
                  </a:extLst>
                </p:cNvPr>
                <p:cNvSpPr>
                  <a:spLocks noChangeShapeType="1"/>
                </p:cNvSpPr>
                <p:nvPr/>
              </p:nvSpPr>
              <p:spPr bwMode="auto">
                <a:xfrm flipH="1">
                  <a:off x="1637" y="2813"/>
                  <a:ext cx="12" cy="1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0" name="Line 1148">
                  <a:extLst>
                    <a:ext uri="{FF2B5EF4-FFF2-40B4-BE49-F238E27FC236}">
                      <a16:creationId xmlns:a16="http://schemas.microsoft.com/office/drawing/2014/main" id="{03D30732-F607-4510-8C6B-060B79DB4EFC}"/>
                    </a:ext>
                  </a:extLst>
                </p:cNvPr>
                <p:cNvSpPr>
                  <a:spLocks noChangeShapeType="1"/>
                </p:cNvSpPr>
                <p:nvPr/>
              </p:nvSpPr>
              <p:spPr bwMode="auto">
                <a:xfrm flipH="1">
                  <a:off x="1649" y="2813"/>
                  <a:ext cx="12" cy="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1" name="Line 1149">
                  <a:extLst>
                    <a:ext uri="{FF2B5EF4-FFF2-40B4-BE49-F238E27FC236}">
                      <a16:creationId xmlns:a16="http://schemas.microsoft.com/office/drawing/2014/main" id="{EF43D66F-0288-4336-A4FD-42B3AF041441}"/>
                    </a:ext>
                  </a:extLst>
                </p:cNvPr>
                <p:cNvSpPr>
                  <a:spLocks noChangeShapeType="1"/>
                </p:cNvSpPr>
                <p:nvPr/>
              </p:nvSpPr>
              <p:spPr bwMode="auto">
                <a:xfrm flipH="1">
                  <a:off x="1661" y="2813"/>
                  <a:ext cx="25" cy="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5" name="Group 1167">
                <a:extLst>
                  <a:ext uri="{FF2B5EF4-FFF2-40B4-BE49-F238E27FC236}">
                    <a16:creationId xmlns:a16="http://schemas.microsoft.com/office/drawing/2014/main" id="{2069D5AA-0E36-4E7D-B4E8-5AA095C326B5}"/>
                  </a:ext>
                </a:extLst>
              </p:cNvPr>
              <p:cNvGrpSpPr>
                <a:grpSpLocks/>
              </p:cNvGrpSpPr>
              <p:nvPr/>
            </p:nvGrpSpPr>
            <p:grpSpPr bwMode="auto">
              <a:xfrm>
                <a:off x="1686" y="2813"/>
                <a:ext cx="258" cy="285"/>
                <a:chOff x="1686" y="2813"/>
                <a:chExt cx="258" cy="285"/>
              </a:xfrm>
            </p:grpSpPr>
            <p:sp>
              <p:nvSpPr>
                <p:cNvPr id="190" name="Line 1151">
                  <a:extLst>
                    <a:ext uri="{FF2B5EF4-FFF2-40B4-BE49-F238E27FC236}">
                      <a16:creationId xmlns:a16="http://schemas.microsoft.com/office/drawing/2014/main" id="{817FE91D-8BE7-48C5-91C2-7B62A7AC794D}"/>
                    </a:ext>
                  </a:extLst>
                </p:cNvPr>
                <p:cNvSpPr>
                  <a:spLocks noChangeShapeType="1"/>
                </p:cNvSpPr>
                <p:nvPr/>
              </p:nvSpPr>
              <p:spPr bwMode="auto">
                <a:xfrm>
                  <a:off x="1920" y="3068"/>
                  <a:ext cx="24" cy="3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1" name="Line 1152">
                  <a:extLst>
                    <a:ext uri="{FF2B5EF4-FFF2-40B4-BE49-F238E27FC236}">
                      <a16:creationId xmlns:a16="http://schemas.microsoft.com/office/drawing/2014/main" id="{E5910829-40BA-4BBB-9105-6D40D8060BF1}"/>
                    </a:ext>
                  </a:extLst>
                </p:cNvPr>
                <p:cNvSpPr>
                  <a:spLocks noChangeShapeType="1"/>
                </p:cNvSpPr>
                <p:nvPr/>
              </p:nvSpPr>
              <p:spPr bwMode="auto">
                <a:xfrm>
                  <a:off x="1907" y="3037"/>
                  <a:ext cx="13" cy="31"/>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2" name="Line 1153">
                  <a:extLst>
                    <a:ext uri="{FF2B5EF4-FFF2-40B4-BE49-F238E27FC236}">
                      <a16:creationId xmlns:a16="http://schemas.microsoft.com/office/drawing/2014/main" id="{CA773A95-B3CF-42D0-A05B-62C10C9C822B}"/>
                    </a:ext>
                  </a:extLst>
                </p:cNvPr>
                <p:cNvSpPr>
                  <a:spLocks noChangeShapeType="1"/>
                </p:cNvSpPr>
                <p:nvPr/>
              </p:nvSpPr>
              <p:spPr bwMode="auto">
                <a:xfrm>
                  <a:off x="1895" y="3017"/>
                  <a:ext cx="12" cy="2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3" name="Line 1154">
                  <a:extLst>
                    <a:ext uri="{FF2B5EF4-FFF2-40B4-BE49-F238E27FC236}">
                      <a16:creationId xmlns:a16="http://schemas.microsoft.com/office/drawing/2014/main" id="{EBA7977F-5305-4EEA-9DD3-D9D1528D3062}"/>
                    </a:ext>
                  </a:extLst>
                </p:cNvPr>
                <p:cNvSpPr>
                  <a:spLocks noChangeShapeType="1"/>
                </p:cNvSpPr>
                <p:nvPr/>
              </p:nvSpPr>
              <p:spPr bwMode="auto">
                <a:xfrm>
                  <a:off x="1870" y="2986"/>
                  <a:ext cx="25" cy="31"/>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4" name="Line 1155">
                  <a:extLst>
                    <a:ext uri="{FF2B5EF4-FFF2-40B4-BE49-F238E27FC236}">
                      <a16:creationId xmlns:a16="http://schemas.microsoft.com/office/drawing/2014/main" id="{9022B82B-8FCB-4DE0-B55A-C9EF1F39C023}"/>
                    </a:ext>
                  </a:extLst>
                </p:cNvPr>
                <p:cNvSpPr>
                  <a:spLocks noChangeShapeType="1"/>
                </p:cNvSpPr>
                <p:nvPr/>
              </p:nvSpPr>
              <p:spPr bwMode="auto">
                <a:xfrm>
                  <a:off x="1858" y="2956"/>
                  <a:ext cx="12" cy="3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5" name="Line 1156">
                  <a:extLst>
                    <a:ext uri="{FF2B5EF4-FFF2-40B4-BE49-F238E27FC236}">
                      <a16:creationId xmlns:a16="http://schemas.microsoft.com/office/drawing/2014/main" id="{2412E847-D844-4E11-B50F-9D68FAE55595}"/>
                    </a:ext>
                  </a:extLst>
                </p:cNvPr>
                <p:cNvSpPr>
                  <a:spLocks noChangeShapeType="1"/>
                </p:cNvSpPr>
                <p:nvPr/>
              </p:nvSpPr>
              <p:spPr bwMode="auto">
                <a:xfrm>
                  <a:off x="1846" y="2935"/>
                  <a:ext cx="12" cy="21"/>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6" name="Line 1157">
                  <a:extLst>
                    <a:ext uri="{FF2B5EF4-FFF2-40B4-BE49-F238E27FC236}">
                      <a16:creationId xmlns:a16="http://schemas.microsoft.com/office/drawing/2014/main" id="{20E49073-22D6-4A57-BC87-FE5CE534A686}"/>
                    </a:ext>
                  </a:extLst>
                </p:cNvPr>
                <p:cNvSpPr>
                  <a:spLocks noChangeShapeType="1"/>
                </p:cNvSpPr>
                <p:nvPr/>
              </p:nvSpPr>
              <p:spPr bwMode="auto">
                <a:xfrm>
                  <a:off x="1821" y="2915"/>
                  <a:ext cx="25" cy="2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7" name="Line 1158">
                  <a:extLst>
                    <a:ext uri="{FF2B5EF4-FFF2-40B4-BE49-F238E27FC236}">
                      <a16:creationId xmlns:a16="http://schemas.microsoft.com/office/drawing/2014/main" id="{FC71DCCA-89F8-4485-9FF7-64D1CCF7D758}"/>
                    </a:ext>
                  </a:extLst>
                </p:cNvPr>
                <p:cNvSpPr>
                  <a:spLocks noChangeShapeType="1"/>
                </p:cNvSpPr>
                <p:nvPr/>
              </p:nvSpPr>
              <p:spPr bwMode="auto">
                <a:xfrm>
                  <a:off x="1809" y="2895"/>
                  <a:ext cx="12" cy="2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8" name="Line 1159">
                  <a:extLst>
                    <a:ext uri="{FF2B5EF4-FFF2-40B4-BE49-F238E27FC236}">
                      <a16:creationId xmlns:a16="http://schemas.microsoft.com/office/drawing/2014/main" id="{3FFCE144-8BFD-4C6C-B64D-37FED44D5C49}"/>
                    </a:ext>
                  </a:extLst>
                </p:cNvPr>
                <p:cNvSpPr>
                  <a:spLocks noChangeShapeType="1"/>
                </p:cNvSpPr>
                <p:nvPr/>
              </p:nvSpPr>
              <p:spPr bwMode="auto">
                <a:xfrm>
                  <a:off x="1797" y="2874"/>
                  <a:ext cx="12" cy="21"/>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9" name="Line 1160">
                  <a:extLst>
                    <a:ext uri="{FF2B5EF4-FFF2-40B4-BE49-F238E27FC236}">
                      <a16:creationId xmlns:a16="http://schemas.microsoft.com/office/drawing/2014/main" id="{BE071277-8C47-4615-9445-3685F90818D8}"/>
                    </a:ext>
                  </a:extLst>
                </p:cNvPr>
                <p:cNvSpPr>
                  <a:spLocks noChangeShapeType="1"/>
                </p:cNvSpPr>
                <p:nvPr/>
              </p:nvSpPr>
              <p:spPr bwMode="auto">
                <a:xfrm>
                  <a:off x="1772" y="2854"/>
                  <a:ext cx="25" cy="2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0" name="Line 1161">
                  <a:extLst>
                    <a:ext uri="{FF2B5EF4-FFF2-40B4-BE49-F238E27FC236}">
                      <a16:creationId xmlns:a16="http://schemas.microsoft.com/office/drawing/2014/main" id="{A9DFBEE0-BFA0-42FF-AB02-D3D760797CB2}"/>
                    </a:ext>
                  </a:extLst>
                </p:cNvPr>
                <p:cNvSpPr>
                  <a:spLocks noChangeShapeType="1"/>
                </p:cNvSpPr>
                <p:nvPr/>
              </p:nvSpPr>
              <p:spPr bwMode="auto">
                <a:xfrm>
                  <a:off x="1760" y="2844"/>
                  <a:ext cx="12" cy="1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1" name="Line 1162">
                  <a:extLst>
                    <a:ext uri="{FF2B5EF4-FFF2-40B4-BE49-F238E27FC236}">
                      <a16:creationId xmlns:a16="http://schemas.microsoft.com/office/drawing/2014/main" id="{653A7AAF-C5C1-4497-9C26-B42A085CFAF0}"/>
                    </a:ext>
                  </a:extLst>
                </p:cNvPr>
                <p:cNvSpPr>
                  <a:spLocks noChangeShapeType="1"/>
                </p:cNvSpPr>
                <p:nvPr/>
              </p:nvSpPr>
              <p:spPr bwMode="auto">
                <a:xfrm>
                  <a:off x="1747" y="2834"/>
                  <a:ext cx="13" cy="1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2" name="Line 1163">
                  <a:extLst>
                    <a:ext uri="{FF2B5EF4-FFF2-40B4-BE49-F238E27FC236}">
                      <a16:creationId xmlns:a16="http://schemas.microsoft.com/office/drawing/2014/main" id="{99BE89C4-E5F4-4115-BBA6-769979FF059B}"/>
                    </a:ext>
                  </a:extLst>
                </p:cNvPr>
                <p:cNvSpPr>
                  <a:spLocks noChangeShapeType="1"/>
                </p:cNvSpPr>
                <p:nvPr/>
              </p:nvSpPr>
              <p:spPr bwMode="auto">
                <a:xfrm>
                  <a:off x="1723" y="2823"/>
                  <a:ext cx="24" cy="11"/>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3" name="Line 1164">
                  <a:extLst>
                    <a:ext uri="{FF2B5EF4-FFF2-40B4-BE49-F238E27FC236}">
                      <a16:creationId xmlns:a16="http://schemas.microsoft.com/office/drawing/2014/main" id="{E621C43C-9622-4CF0-8854-9BCD686CB5F5}"/>
                    </a:ext>
                  </a:extLst>
                </p:cNvPr>
                <p:cNvSpPr>
                  <a:spLocks noChangeShapeType="1"/>
                </p:cNvSpPr>
                <p:nvPr/>
              </p:nvSpPr>
              <p:spPr bwMode="auto">
                <a:xfrm>
                  <a:off x="1710" y="2813"/>
                  <a:ext cx="13" cy="1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4" name="Line 1165">
                  <a:extLst>
                    <a:ext uri="{FF2B5EF4-FFF2-40B4-BE49-F238E27FC236}">
                      <a16:creationId xmlns:a16="http://schemas.microsoft.com/office/drawing/2014/main" id="{93B5C9F5-BAA5-42BA-A944-4F75ACA95B1E}"/>
                    </a:ext>
                  </a:extLst>
                </p:cNvPr>
                <p:cNvSpPr>
                  <a:spLocks noChangeShapeType="1"/>
                </p:cNvSpPr>
                <p:nvPr/>
              </p:nvSpPr>
              <p:spPr bwMode="auto">
                <a:xfrm>
                  <a:off x="1698" y="2813"/>
                  <a:ext cx="12" cy="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5" name="Line 1166">
                  <a:extLst>
                    <a:ext uri="{FF2B5EF4-FFF2-40B4-BE49-F238E27FC236}">
                      <a16:creationId xmlns:a16="http://schemas.microsoft.com/office/drawing/2014/main" id="{7EE29050-FA80-4AF9-9B8E-4196B0C4AA2A}"/>
                    </a:ext>
                  </a:extLst>
                </p:cNvPr>
                <p:cNvSpPr>
                  <a:spLocks noChangeShapeType="1"/>
                </p:cNvSpPr>
                <p:nvPr/>
              </p:nvSpPr>
              <p:spPr bwMode="auto">
                <a:xfrm>
                  <a:off x="1686" y="2813"/>
                  <a:ext cx="12" cy="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6" name="Group 1184">
                <a:extLst>
                  <a:ext uri="{FF2B5EF4-FFF2-40B4-BE49-F238E27FC236}">
                    <a16:creationId xmlns:a16="http://schemas.microsoft.com/office/drawing/2014/main" id="{1CAC90D0-DD29-49D9-86E7-B51513D1FEEC}"/>
                  </a:ext>
                </a:extLst>
              </p:cNvPr>
              <p:cNvGrpSpPr>
                <a:grpSpLocks/>
              </p:cNvGrpSpPr>
              <p:nvPr/>
            </p:nvGrpSpPr>
            <p:grpSpPr bwMode="auto">
              <a:xfrm>
                <a:off x="2203" y="3098"/>
                <a:ext cx="258" cy="286"/>
                <a:chOff x="2203" y="3098"/>
                <a:chExt cx="258" cy="286"/>
              </a:xfrm>
            </p:grpSpPr>
            <p:sp>
              <p:nvSpPr>
                <p:cNvPr id="174" name="Line 1168">
                  <a:extLst>
                    <a:ext uri="{FF2B5EF4-FFF2-40B4-BE49-F238E27FC236}">
                      <a16:creationId xmlns:a16="http://schemas.microsoft.com/office/drawing/2014/main" id="{5954CCB0-1A43-48DB-BD02-8EC811118DC6}"/>
                    </a:ext>
                  </a:extLst>
                </p:cNvPr>
                <p:cNvSpPr>
                  <a:spLocks noChangeShapeType="1"/>
                </p:cNvSpPr>
                <p:nvPr/>
              </p:nvSpPr>
              <p:spPr bwMode="auto">
                <a:xfrm flipH="1">
                  <a:off x="2437" y="3098"/>
                  <a:ext cx="24" cy="21"/>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5" name="Line 1169">
                  <a:extLst>
                    <a:ext uri="{FF2B5EF4-FFF2-40B4-BE49-F238E27FC236}">
                      <a16:creationId xmlns:a16="http://schemas.microsoft.com/office/drawing/2014/main" id="{A3F05612-8EC8-4B9E-8031-481AB582EDF4}"/>
                    </a:ext>
                  </a:extLst>
                </p:cNvPr>
                <p:cNvSpPr>
                  <a:spLocks noChangeShapeType="1"/>
                </p:cNvSpPr>
                <p:nvPr/>
              </p:nvSpPr>
              <p:spPr bwMode="auto">
                <a:xfrm flipH="1">
                  <a:off x="2424" y="3119"/>
                  <a:ext cx="13" cy="3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6" name="Line 1170">
                  <a:extLst>
                    <a:ext uri="{FF2B5EF4-FFF2-40B4-BE49-F238E27FC236}">
                      <a16:creationId xmlns:a16="http://schemas.microsoft.com/office/drawing/2014/main" id="{C7666B61-149B-4882-8222-44304E4C3159}"/>
                    </a:ext>
                  </a:extLst>
                </p:cNvPr>
                <p:cNvSpPr>
                  <a:spLocks noChangeShapeType="1"/>
                </p:cNvSpPr>
                <p:nvPr/>
              </p:nvSpPr>
              <p:spPr bwMode="auto">
                <a:xfrm flipH="1">
                  <a:off x="2412" y="3149"/>
                  <a:ext cx="12" cy="31"/>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7" name="Line 1171">
                  <a:extLst>
                    <a:ext uri="{FF2B5EF4-FFF2-40B4-BE49-F238E27FC236}">
                      <a16:creationId xmlns:a16="http://schemas.microsoft.com/office/drawing/2014/main" id="{B3D39F33-B592-422F-998F-E91B087C0B6C}"/>
                    </a:ext>
                  </a:extLst>
                </p:cNvPr>
                <p:cNvSpPr>
                  <a:spLocks noChangeShapeType="1"/>
                </p:cNvSpPr>
                <p:nvPr/>
              </p:nvSpPr>
              <p:spPr bwMode="auto">
                <a:xfrm flipH="1">
                  <a:off x="2388" y="3180"/>
                  <a:ext cx="24" cy="2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8" name="Line 1172">
                  <a:extLst>
                    <a:ext uri="{FF2B5EF4-FFF2-40B4-BE49-F238E27FC236}">
                      <a16:creationId xmlns:a16="http://schemas.microsoft.com/office/drawing/2014/main" id="{926327B0-AB56-408D-9C53-BA858A109A3D}"/>
                    </a:ext>
                  </a:extLst>
                </p:cNvPr>
                <p:cNvSpPr>
                  <a:spLocks noChangeShapeType="1"/>
                </p:cNvSpPr>
                <p:nvPr/>
              </p:nvSpPr>
              <p:spPr bwMode="auto">
                <a:xfrm flipH="1">
                  <a:off x="2375" y="3200"/>
                  <a:ext cx="13" cy="31"/>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9" name="Line 1173">
                  <a:extLst>
                    <a:ext uri="{FF2B5EF4-FFF2-40B4-BE49-F238E27FC236}">
                      <a16:creationId xmlns:a16="http://schemas.microsoft.com/office/drawing/2014/main" id="{D2448443-9082-48E6-98D8-36974A1FE9E4}"/>
                    </a:ext>
                  </a:extLst>
                </p:cNvPr>
                <p:cNvSpPr>
                  <a:spLocks noChangeShapeType="1"/>
                </p:cNvSpPr>
                <p:nvPr/>
              </p:nvSpPr>
              <p:spPr bwMode="auto">
                <a:xfrm flipH="1">
                  <a:off x="2363" y="3231"/>
                  <a:ext cx="12" cy="2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0" name="Line 1174">
                  <a:extLst>
                    <a:ext uri="{FF2B5EF4-FFF2-40B4-BE49-F238E27FC236}">
                      <a16:creationId xmlns:a16="http://schemas.microsoft.com/office/drawing/2014/main" id="{C5AE94F4-08F5-47B2-AFE8-EC29C8BE5768}"/>
                    </a:ext>
                  </a:extLst>
                </p:cNvPr>
                <p:cNvSpPr>
                  <a:spLocks noChangeShapeType="1"/>
                </p:cNvSpPr>
                <p:nvPr/>
              </p:nvSpPr>
              <p:spPr bwMode="auto">
                <a:xfrm flipH="1">
                  <a:off x="2338" y="3251"/>
                  <a:ext cx="25" cy="31"/>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1" name="Line 1175">
                  <a:extLst>
                    <a:ext uri="{FF2B5EF4-FFF2-40B4-BE49-F238E27FC236}">
                      <a16:creationId xmlns:a16="http://schemas.microsoft.com/office/drawing/2014/main" id="{D623AB16-BA35-49A7-867F-8EE7EAB372C3}"/>
                    </a:ext>
                  </a:extLst>
                </p:cNvPr>
                <p:cNvSpPr>
                  <a:spLocks noChangeShapeType="1"/>
                </p:cNvSpPr>
                <p:nvPr/>
              </p:nvSpPr>
              <p:spPr bwMode="auto">
                <a:xfrm flipH="1">
                  <a:off x="2326" y="3282"/>
                  <a:ext cx="12" cy="2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2" name="Line 1176">
                  <a:extLst>
                    <a:ext uri="{FF2B5EF4-FFF2-40B4-BE49-F238E27FC236}">
                      <a16:creationId xmlns:a16="http://schemas.microsoft.com/office/drawing/2014/main" id="{8438A42E-1739-49C0-A4A8-B07CCA1BB5BC}"/>
                    </a:ext>
                  </a:extLst>
                </p:cNvPr>
                <p:cNvSpPr>
                  <a:spLocks noChangeShapeType="1"/>
                </p:cNvSpPr>
                <p:nvPr/>
              </p:nvSpPr>
              <p:spPr bwMode="auto">
                <a:xfrm flipH="1">
                  <a:off x="2314" y="3302"/>
                  <a:ext cx="12" cy="1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3" name="Line 1177">
                  <a:extLst>
                    <a:ext uri="{FF2B5EF4-FFF2-40B4-BE49-F238E27FC236}">
                      <a16:creationId xmlns:a16="http://schemas.microsoft.com/office/drawing/2014/main" id="{91D26652-C061-4906-A302-68C1686B45BF}"/>
                    </a:ext>
                  </a:extLst>
                </p:cNvPr>
                <p:cNvSpPr>
                  <a:spLocks noChangeShapeType="1"/>
                </p:cNvSpPr>
                <p:nvPr/>
              </p:nvSpPr>
              <p:spPr bwMode="auto">
                <a:xfrm flipH="1">
                  <a:off x="2289" y="3312"/>
                  <a:ext cx="25" cy="21"/>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4" name="Line 1178">
                  <a:extLst>
                    <a:ext uri="{FF2B5EF4-FFF2-40B4-BE49-F238E27FC236}">
                      <a16:creationId xmlns:a16="http://schemas.microsoft.com/office/drawing/2014/main" id="{11B78E8C-EE61-4C58-86E8-48A4B65F544D}"/>
                    </a:ext>
                  </a:extLst>
                </p:cNvPr>
                <p:cNvSpPr>
                  <a:spLocks noChangeShapeType="1"/>
                </p:cNvSpPr>
                <p:nvPr/>
              </p:nvSpPr>
              <p:spPr bwMode="auto">
                <a:xfrm flipH="1">
                  <a:off x="2277" y="3333"/>
                  <a:ext cx="12" cy="2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5" name="Line 1179">
                  <a:extLst>
                    <a:ext uri="{FF2B5EF4-FFF2-40B4-BE49-F238E27FC236}">
                      <a16:creationId xmlns:a16="http://schemas.microsoft.com/office/drawing/2014/main" id="{31DD0918-1B1E-41E2-9932-14CB5579B0D6}"/>
                    </a:ext>
                  </a:extLst>
                </p:cNvPr>
                <p:cNvSpPr>
                  <a:spLocks noChangeShapeType="1"/>
                </p:cNvSpPr>
                <p:nvPr/>
              </p:nvSpPr>
              <p:spPr bwMode="auto">
                <a:xfrm flipH="1">
                  <a:off x="2264" y="3353"/>
                  <a:ext cx="13" cy="1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6" name="Line 1180">
                  <a:extLst>
                    <a:ext uri="{FF2B5EF4-FFF2-40B4-BE49-F238E27FC236}">
                      <a16:creationId xmlns:a16="http://schemas.microsoft.com/office/drawing/2014/main" id="{379D7053-BBF8-43A5-BAEC-36CFF413BBB1}"/>
                    </a:ext>
                  </a:extLst>
                </p:cNvPr>
                <p:cNvSpPr>
                  <a:spLocks noChangeShapeType="1"/>
                </p:cNvSpPr>
                <p:nvPr/>
              </p:nvSpPr>
              <p:spPr bwMode="auto">
                <a:xfrm flipH="1">
                  <a:off x="2240" y="3363"/>
                  <a:ext cx="24" cy="1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7" name="Line 1181">
                  <a:extLst>
                    <a:ext uri="{FF2B5EF4-FFF2-40B4-BE49-F238E27FC236}">
                      <a16:creationId xmlns:a16="http://schemas.microsoft.com/office/drawing/2014/main" id="{DC6E0F9F-B663-4124-A14A-7EBCB7D3557D}"/>
                    </a:ext>
                  </a:extLst>
                </p:cNvPr>
                <p:cNvSpPr>
                  <a:spLocks noChangeShapeType="1"/>
                </p:cNvSpPr>
                <p:nvPr/>
              </p:nvSpPr>
              <p:spPr bwMode="auto">
                <a:xfrm flipH="1">
                  <a:off x="2227" y="3373"/>
                  <a:ext cx="13" cy="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8" name="Line 1182">
                  <a:extLst>
                    <a:ext uri="{FF2B5EF4-FFF2-40B4-BE49-F238E27FC236}">
                      <a16:creationId xmlns:a16="http://schemas.microsoft.com/office/drawing/2014/main" id="{38414E28-060B-4ABD-BDEB-CC3D673C1F73}"/>
                    </a:ext>
                  </a:extLst>
                </p:cNvPr>
                <p:cNvSpPr>
                  <a:spLocks noChangeShapeType="1"/>
                </p:cNvSpPr>
                <p:nvPr/>
              </p:nvSpPr>
              <p:spPr bwMode="auto">
                <a:xfrm flipH="1">
                  <a:off x="2215" y="3373"/>
                  <a:ext cx="12" cy="11"/>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9" name="Line 1183">
                  <a:extLst>
                    <a:ext uri="{FF2B5EF4-FFF2-40B4-BE49-F238E27FC236}">
                      <a16:creationId xmlns:a16="http://schemas.microsoft.com/office/drawing/2014/main" id="{11D4B93C-8D43-4B24-B091-311ED70C3546}"/>
                    </a:ext>
                  </a:extLst>
                </p:cNvPr>
                <p:cNvSpPr>
                  <a:spLocks noChangeShapeType="1"/>
                </p:cNvSpPr>
                <p:nvPr/>
              </p:nvSpPr>
              <p:spPr bwMode="auto">
                <a:xfrm flipH="1">
                  <a:off x="2203" y="3384"/>
                  <a:ext cx="12" cy="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7" name="Group 1201">
                <a:extLst>
                  <a:ext uri="{FF2B5EF4-FFF2-40B4-BE49-F238E27FC236}">
                    <a16:creationId xmlns:a16="http://schemas.microsoft.com/office/drawing/2014/main" id="{84F19427-1A24-42DA-88E2-0E9B1C7E1630}"/>
                  </a:ext>
                </a:extLst>
              </p:cNvPr>
              <p:cNvGrpSpPr>
                <a:grpSpLocks/>
              </p:cNvGrpSpPr>
              <p:nvPr/>
            </p:nvGrpSpPr>
            <p:grpSpPr bwMode="auto">
              <a:xfrm>
                <a:off x="1944" y="3098"/>
                <a:ext cx="259" cy="286"/>
                <a:chOff x="1944" y="3098"/>
                <a:chExt cx="259" cy="286"/>
              </a:xfrm>
            </p:grpSpPr>
            <p:sp>
              <p:nvSpPr>
                <p:cNvPr id="158" name="Line 1185">
                  <a:extLst>
                    <a:ext uri="{FF2B5EF4-FFF2-40B4-BE49-F238E27FC236}">
                      <a16:creationId xmlns:a16="http://schemas.microsoft.com/office/drawing/2014/main" id="{56749000-B012-4839-9B7B-D641810F0A42}"/>
                    </a:ext>
                  </a:extLst>
                </p:cNvPr>
                <p:cNvSpPr>
                  <a:spLocks noChangeShapeType="1"/>
                </p:cNvSpPr>
                <p:nvPr/>
              </p:nvSpPr>
              <p:spPr bwMode="auto">
                <a:xfrm>
                  <a:off x="1944" y="3098"/>
                  <a:ext cx="13" cy="21"/>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9" name="Line 1186">
                  <a:extLst>
                    <a:ext uri="{FF2B5EF4-FFF2-40B4-BE49-F238E27FC236}">
                      <a16:creationId xmlns:a16="http://schemas.microsoft.com/office/drawing/2014/main" id="{CFB27AC8-D7FF-4974-BCCD-0DD122D9162D}"/>
                    </a:ext>
                  </a:extLst>
                </p:cNvPr>
                <p:cNvSpPr>
                  <a:spLocks noChangeShapeType="1"/>
                </p:cNvSpPr>
                <p:nvPr/>
              </p:nvSpPr>
              <p:spPr bwMode="auto">
                <a:xfrm>
                  <a:off x="1957" y="3119"/>
                  <a:ext cx="12" cy="3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0" name="Line 1187">
                  <a:extLst>
                    <a:ext uri="{FF2B5EF4-FFF2-40B4-BE49-F238E27FC236}">
                      <a16:creationId xmlns:a16="http://schemas.microsoft.com/office/drawing/2014/main" id="{8800AE09-5BDC-4CE2-8701-39E9D9AEEAF0}"/>
                    </a:ext>
                  </a:extLst>
                </p:cNvPr>
                <p:cNvSpPr>
                  <a:spLocks noChangeShapeType="1"/>
                </p:cNvSpPr>
                <p:nvPr/>
              </p:nvSpPr>
              <p:spPr bwMode="auto">
                <a:xfrm>
                  <a:off x="1969" y="3149"/>
                  <a:ext cx="12" cy="31"/>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1" name="Line 1188">
                  <a:extLst>
                    <a:ext uri="{FF2B5EF4-FFF2-40B4-BE49-F238E27FC236}">
                      <a16:creationId xmlns:a16="http://schemas.microsoft.com/office/drawing/2014/main" id="{63A9BC23-F00B-4F36-81BF-8E3F7F7D4FE5}"/>
                    </a:ext>
                  </a:extLst>
                </p:cNvPr>
                <p:cNvSpPr>
                  <a:spLocks noChangeShapeType="1"/>
                </p:cNvSpPr>
                <p:nvPr/>
              </p:nvSpPr>
              <p:spPr bwMode="auto">
                <a:xfrm>
                  <a:off x="1981" y="3180"/>
                  <a:ext cx="25" cy="2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2" name="Line 1189">
                  <a:extLst>
                    <a:ext uri="{FF2B5EF4-FFF2-40B4-BE49-F238E27FC236}">
                      <a16:creationId xmlns:a16="http://schemas.microsoft.com/office/drawing/2014/main" id="{F37CA18A-1D63-4C22-A03F-11C7645167AA}"/>
                    </a:ext>
                  </a:extLst>
                </p:cNvPr>
                <p:cNvSpPr>
                  <a:spLocks noChangeShapeType="1"/>
                </p:cNvSpPr>
                <p:nvPr/>
              </p:nvSpPr>
              <p:spPr bwMode="auto">
                <a:xfrm>
                  <a:off x="2006" y="3200"/>
                  <a:ext cx="12" cy="31"/>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3" name="Line 1190">
                  <a:extLst>
                    <a:ext uri="{FF2B5EF4-FFF2-40B4-BE49-F238E27FC236}">
                      <a16:creationId xmlns:a16="http://schemas.microsoft.com/office/drawing/2014/main" id="{1EF1BEA1-5B91-4FBF-854A-42B09CBC1712}"/>
                    </a:ext>
                  </a:extLst>
                </p:cNvPr>
                <p:cNvSpPr>
                  <a:spLocks noChangeShapeType="1"/>
                </p:cNvSpPr>
                <p:nvPr/>
              </p:nvSpPr>
              <p:spPr bwMode="auto">
                <a:xfrm>
                  <a:off x="2018" y="3231"/>
                  <a:ext cx="25" cy="2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4" name="Line 1191">
                  <a:extLst>
                    <a:ext uri="{FF2B5EF4-FFF2-40B4-BE49-F238E27FC236}">
                      <a16:creationId xmlns:a16="http://schemas.microsoft.com/office/drawing/2014/main" id="{3058CC46-CA42-454F-A9B3-4BB22144D3CF}"/>
                    </a:ext>
                  </a:extLst>
                </p:cNvPr>
                <p:cNvSpPr>
                  <a:spLocks noChangeShapeType="1"/>
                </p:cNvSpPr>
                <p:nvPr/>
              </p:nvSpPr>
              <p:spPr bwMode="auto">
                <a:xfrm>
                  <a:off x="2043" y="3251"/>
                  <a:ext cx="12" cy="31"/>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5" name="Line 1192">
                  <a:extLst>
                    <a:ext uri="{FF2B5EF4-FFF2-40B4-BE49-F238E27FC236}">
                      <a16:creationId xmlns:a16="http://schemas.microsoft.com/office/drawing/2014/main" id="{837D765F-7174-47BA-9CB2-B902AD2849FD}"/>
                    </a:ext>
                  </a:extLst>
                </p:cNvPr>
                <p:cNvSpPr>
                  <a:spLocks noChangeShapeType="1"/>
                </p:cNvSpPr>
                <p:nvPr/>
              </p:nvSpPr>
              <p:spPr bwMode="auto">
                <a:xfrm>
                  <a:off x="2055" y="3282"/>
                  <a:ext cx="12" cy="2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6" name="Line 1193">
                  <a:extLst>
                    <a:ext uri="{FF2B5EF4-FFF2-40B4-BE49-F238E27FC236}">
                      <a16:creationId xmlns:a16="http://schemas.microsoft.com/office/drawing/2014/main" id="{35A79AB3-BC2D-4CC6-9DC2-1C5B878B4CCA}"/>
                    </a:ext>
                  </a:extLst>
                </p:cNvPr>
                <p:cNvSpPr>
                  <a:spLocks noChangeShapeType="1"/>
                </p:cNvSpPr>
                <p:nvPr/>
              </p:nvSpPr>
              <p:spPr bwMode="auto">
                <a:xfrm>
                  <a:off x="2067" y="3302"/>
                  <a:ext cx="13" cy="1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7" name="Line 1194">
                  <a:extLst>
                    <a:ext uri="{FF2B5EF4-FFF2-40B4-BE49-F238E27FC236}">
                      <a16:creationId xmlns:a16="http://schemas.microsoft.com/office/drawing/2014/main" id="{14A7FAD5-736F-428C-9F3E-142CCBD47FEC}"/>
                    </a:ext>
                  </a:extLst>
                </p:cNvPr>
                <p:cNvSpPr>
                  <a:spLocks noChangeShapeType="1"/>
                </p:cNvSpPr>
                <p:nvPr/>
              </p:nvSpPr>
              <p:spPr bwMode="auto">
                <a:xfrm>
                  <a:off x="2080" y="3312"/>
                  <a:ext cx="24" cy="21"/>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8" name="Line 1195">
                  <a:extLst>
                    <a:ext uri="{FF2B5EF4-FFF2-40B4-BE49-F238E27FC236}">
                      <a16:creationId xmlns:a16="http://schemas.microsoft.com/office/drawing/2014/main" id="{8E2ED21B-7CC5-41A2-B241-7A3451249E6B}"/>
                    </a:ext>
                  </a:extLst>
                </p:cNvPr>
                <p:cNvSpPr>
                  <a:spLocks noChangeShapeType="1"/>
                </p:cNvSpPr>
                <p:nvPr/>
              </p:nvSpPr>
              <p:spPr bwMode="auto">
                <a:xfrm>
                  <a:off x="2104" y="3333"/>
                  <a:ext cx="13" cy="2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9" name="Line 1196">
                  <a:extLst>
                    <a:ext uri="{FF2B5EF4-FFF2-40B4-BE49-F238E27FC236}">
                      <a16:creationId xmlns:a16="http://schemas.microsoft.com/office/drawing/2014/main" id="{2AC0E238-5445-4084-B7D9-B99968B676C3}"/>
                    </a:ext>
                  </a:extLst>
                </p:cNvPr>
                <p:cNvSpPr>
                  <a:spLocks noChangeShapeType="1"/>
                </p:cNvSpPr>
                <p:nvPr/>
              </p:nvSpPr>
              <p:spPr bwMode="auto">
                <a:xfrm>
                  <a:off x="2117" y="3353"/>
                  <a:ext cx="12" cy="1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0" name="Line 1197">
                  <a:extLst>
                    <a:ext uri="{FF2B5EF4-FFF2-40B4-BE49-F238E27FC236}">
                      <a16:creationId xmlns:a16="http://schemas.microsoft.com/office/drawing/2014/main" id="{F1703F75-679C-4AE0-AB08-6D44BBEB3686}"/>
                    </a:ext>
                  </a:extLst>
                </p:cNvPr>
                <p:cNvSpPr>
                  <a:spLocks noChangeShapeType="1"/>
                </p:cNvSpPr>
                <p:nvPr/>
              </p:nvSpPr>
              <p:spPr bwMode="auto">
                <a:xfrm>
                  <a:off x="2129" y="3363"/>
                  <a:ext cx="25" cy="1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1" name="Line 1198">
                  <a:extLst>
                    <a:ext uri="{FF2B5EF4-FFF2-40B4-BE49-F238E27FC236}">
                      <a16:creationId xmlns:a16="http://schemas.microsoft.com/office/drawing/2014/main" id="{A13F313A-AC33-4F9F-B3FA-46B62AEE0F6C}"/>
                    </a:ext>
                  </a:extLst>
                </p:cNvPr>
                <p:cNvSpPr>
                  <a:spLocks noChangeShapeType="1"/>
                </p:cNvSpPr>
                <p:nvPr/>
              </p:nvSpPr>
              <p:spPr bwMode="auto">
                <a:xfrm>
                  <a:off x="2154" y="3373"/>
                  <a:ext cx="12" cy="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2" name="Line 1199">
                  <a:extLst>
                    <a:ext uri="{FF2B5EF4-FFF2-40B4-BE49-F238E27FC236}">
                      <a16:creationId xmlns:a16="http://schemas.microsoft.com/office/drawing/2014/main" id="{3973152E-5C2A-4AB6-BF18-4EAAFA8D8099}"/>
                    </a:ext>
                  </a:extLst>
                </p:cNvPr>
                <p:cNvSpPr>
                  <a:spLocks noChangeShapeType="1"/>
                </p:cNvSpPr>
                <p:nvPr/>
              </p:nvSpPr>
              <p:spPr bwMode="auto">
                <a:xfrm>
                  <a:off x="2166" y="3373"/>
                  <a:ext cx="12" cy="11"/>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3" name="Line 1200">
                  <a:extLst>
                    <a:ext uri="{FF2B5EF4-FFF2-40B4-BE49-F238E27FC236}">
                      <a16:creationId xmlns:a16="http://schemas.microsoft.com/office/drawing/2014/main" id="{0241FD9A-09A3-41F7-BA30-5EB9A64892DA}"/>
                    </a:ext>
                  </a:extLst>
                </p:cNvPr>
                <p:cNvSpPr>
                  <a:spLocks noChangeShapeType="1"/>
                </p:cNvSpPr>
                <p:nvPr/>
              </p:nvSpPr>
              <p:spPr bwMode="auto">
                <a:xfrm>
                  <a:off x="2178" y="3384"/>
                  <a:ext cx="25" cy="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20" name="Group 1133">
              <a:extLst>
                <a:ext uri="{FF2B5EF4-FFF2-40B4-BE49-F238E27FC236}">
                  <a16:creationId xmlns:a16="http://schemas.microsoft.com/office/drawing/2014/main" id="{39647082-6E2D-4A6F-ABC6-9070F2952C5A}"/>
                </a:ext>
              </a:extLst>
            </p:cNvPr>
            <p:cNvGrpSpPr>
              <a:grpSpLocks noChangeAspect="1"/>
            </p:cNvGrpSpPr>
            <p:nvPr/>
          </p:nvGrpSpPr>
          <p:grpSpPr bwMode="auto">
            <a:xfrm>
              <a:off x="1194595" y="4692650"/>
              <a:ext cx="1700212" cy="954087"/>
              <a:chOff x="1415" y="2803"/>
              <a:chExt cx="1071" cy="601"/>
            </a:xfrm>
          </p:grpSpPr>
          <p:sp>
            <p:nvSpPr>
              <p:cNvPr id="84" name="AutoShape 1132">
                <a:extLst>
                  <a:ext uri="{FF2B5EF4-FFF2-40B4-BE49-F238E27FC236}">
                    <a16:creationId xmlns:a16="http://schemas.microsoft.com/office/drawing/2014/main" id="{2008E4F0-41CA-47F1-891E-B1F419F05245}"/>
                  </a:ext>
                </a:extLst>
              </p:cNvPr>
              <p:cNvSpPr>
                <a:spLocks noChangeAspect="1" noChangeArrowheads="1" noTextEdit="1"/>
              </p:cNvSpPr>
              <p:nvPr/>
            </p:nvSpPr>
            <p:spPr bwMode="auto">
              <a:xfrm>
                <a:off x="1415" y="2803"/>
                <a:ext cx="1071"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85" name="Group 1150">
                <a:extLst>
                  <a:ext uri="{FF2B5EF4-FFF2-40B4-BE49-F238E27FC236}">
                    <a16:creationId xmlns:a16="http://schemas.microsoft.com/office/drawing/2014/main" id="{328960CF-A184-41F1-B529-AEFC3E4FDB3F}"/>
                  </a:ext>
                </a:extLst>
              </p:cNvPr>
              <p:cNvGrpSpPr>
                <a:grpSpLocks/>
              </p:cNvGrpSpPr>
              <p:nvPr/>
            </p:nvGrpSpPr>
            <p:grpSpPr bwMode="auto">
              <a:xfrm>
                <a:off x="1427" y="2813"/>
                <a:ext cx="259" cy="285"/>
                <a:chOff x="1427" y="2813"/>
                <a:chExt cx="259" cy="285"/>
              </a:xfrm>
            </p:grpSpPr>
            <p:sp>
              <p:nvSpPr>
                <p:cNvPr id="137" name="Line 1134">
                  <a:extLst>
                    <a:ext uri="{FF2B5EF4-FFF2-40B4-BE49-F238E27FC236}">
                      <a16:creationId xmlns:a16="http://schemas.microsoft.com/office/drawing/2014/main" id="{1D9719FD-E344-48CF-A591-B2856FBCC714}"/>
                    </a:ext>
                  </a:extLst>
                </p:cNvPr>
                <p:cNvSpPr>
                  <a:spLocks noChangeShapeType="1"/>
                </p:cNvSpPr>
                <p:nvPr/>
              </p:nvSpPr>
              <p:spPr bwMode="auto">
                <a:xfrm flipH="1">
                  <a:off x="1427" y="3068"/>
                  <a:ext cx="13" cy="3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8" name="Line 1135">
                  <a:extLst>
                    <a:ext uri="{FF2B5EF4-FFF2-40B4-BE49-F238E27FC236}">
                      <a16:creationId xmlns:a16="http://schemas.microsoft.com/office/drawing/2014/main" id="{BBD95984-63D9-4B52-99CE-09B63019F06D}"/>
                    </a:ext>
                  </a:extLst>
                </p:cNvPr>
                <p:cNvSpPr>
                  <a:spLocks noChangeShapeType="1"/>
                </p:cNvSpPr>
                <p:nvPr/>
              </p:nvSpPr>
              <p:spPr bwMode="auto">
                <a:xfrm flipH="1">
                  <a:off x="1440" y="3037"/>
                  <a:ext cx="12" cy="31"/>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9" name="Line 1136">
                  <a:extLst>
                    <a:ext uri="{FF2B5EF4-FFF2-40B4-BE49-F238E27FC236}">
                      <a16:creationId xmlns:a16="http://schemas.microsoft.com/office/drawing/2014/main" id="{8BB43005-8979-47FB-B580-4AD5B96BFFEB}"/>
                    </a:ext>
                  </a:extLst>
                </p:cNvPr>
                <p:cNvSpPr>
                  <a:spLocks noChangeShapeType="1"/>
                </p:cNvSpPr>
                <p:nvPr/>
              </p:nvSpPr>
              <p:spPr bwMode="auto">
                <a:xfrm flipH="1">
                  <a:off x="1452" y="3017"/>
                  <a:ext cx="12" cy="2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0" name="Line 1137">
                  <a:extLst>
                    <a:ext uri="{FF2B5EF4-FFF2-40B4-BE49-F238E27FC236}">
                      <a16:creationId xmlns:a16="http://schemas.microsoft.com/office/drawing/2014/main" id="{BA10C818-D58C-40B3-821A-312F2F75A55B}"/>
                    </a:ext>
                  </a:extLst>
                </p:cNvPr>
                <p:cNvSpPr>
                  <a:spLocks noChangeShapeType="1"/>
                </p:cNvSpPr>
                <p:nvPr/>
              </p:nvSpPr>
              <p:spPr bwMode="auto">
                <a:xfrm flipH="1">
                  <a:off x="1464" y="2986"/>
                  <a:ext cx="25" cy="31"/>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1" name="Line 1138">
                  <a:extLst>
                    <a:ext uri="{FF2B5EF4-FFF2-40B4-BE49-F238E27FC236}">
                      <a16:creationId xmlns:a16="http://schemas.microsoft.com/office/drawing/2014/main" id="{30090664-A0BA-4A70-8250-6BE13EBE928B}"/>
                    </a:ext>
                  </a:extLst>
                </p:cNvPr>
                <p:cNvSpPr>
                  <a:spLocks noChangeShapeType="1"/>
                </p:cNvSpPr>
                <p:nvPr/>
              </p:nvSpPr>
              <p:spPr bwMode="auto">
                <a:xfrm flipH="1">
                  <a:off x="1489" y="2956"/>
                  <a:ext cx="12" cy="3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2" name="Line 1139">
                  <a:extLst>
                    <a:ext uri="{FF2B5EF4-FFF2-40B4-BE49-F238E27FC236}">
                      <a16:creationId xmlns:a16="http://schemas.microsoft.com/office/drawing/2014/main" id="{EAD1C765-975C-4C97-B933-6B55D754BAD5}"/>
                    </a:ext>
                  </a:extLst>
                </p:cNvPr>
                <p:cNvSpPr>
                  <a:spLocks noChangeShapeType="1"/>
                </p:cNvSpPr>
                <p:nvPr/>
              </p:nvSpPr>
              <p:spPr bwMode="auto">
                <a:xfrm flipH="1">
                  <a:off x="1501" y="2935"/>
                  <a:ext cx="25" cy="21"/>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3" name="Line 1140">
                  <a:extLst>
                    <a:ext uri="{FF2B5EF4-FFF2-40B4-BE49-F238E27FC236}">
                      <a16:creationId xmlns:a16="http://schemas.microsoft.com/office/drawing/2014/main" id="{4324C39B-1830-4329-9E18-2A9ADAEFCAC8}"/>
                    </a:ext>
                  </a:extLst>
                </p:cNvPr>
                <p:cNvSpPr>
                  <a:spLocks noChangeShapeType="1"/>
                </p:cNvSpPr>
                <p:nvPr/>
              </p:nvSpPr>
              <p:spPr bwMode="auto">
                <a:xfrm flipH="1">
                  <a:off x="1526" y="2915"/>
                  <a:ext cx="12" cy="2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4" name="Line 1141">
                  <a:extLst>
                    <a:ext uri="{FF2B5EF4-FFF2-40B4-BE49-F238E27FC236}">
                      <a16:creationId xmlns:a16="http://schemas.microsoft.com/office/drawing/2014/main" id="{D2333F71-4C63-4DC1-9BF3-5B8FD4351DB8}"/>
                    </a:ext>
                  </a:extLst>
                </p:cNvPr>
                <p:cNvSpPr>
                  <a:spLocks noChangeShapeType="1"/>
                </p:cNvSpPr>
                <p:nvPr/>
              </p:nvSpPr>
              <p:spPr bwMode="auto">
                <a:xfrm flipH="1">
                  <a:off x="1538" y="2895"/>
                  <a:ext cx="12" cy="2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5" name="Line 1142">
                  <a:extLst>
                    <a:ext uri="{FF2B5EF4-FFF2-40B4-BE49-F238E27FC236}">
                      <a16:creationId xmlns:a16="http://schemas.microsoft.com/office/drawing/2014/main" id="{B092AFC8-1BFD-468B-A320-796BD94F6231}"/>
                    </a:ext>
                  </a:extLst>
                </p:cNvPr>
                <p:cNvSpPr>
                  <a:spLocks noChangeShapeType="1"/>
                </p:cNvSpPr>
                <p:nvPr/>
              </p:nvSpPr>
              <p:spPr bwMode="auto">
                <a:xfrm flipH="1">
                  <a:off x="1550" y="2874"/>
                  <a:ext cx="13" cy="21"/>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6" name="Line 1143">
                  <a:extLst>
                    <a:ext uri="{FF2B5EF4-FFF2-40B4-BE49-F238E27FC236}">
                      <a16:creationId xmlns:a16="http://schemas.microsoft.com/office/drawing/2014/main" id="{01BBD266-0A9D-4544-984C-01A246A2BD1F}"/>
                    </a:ext>
                  </a:extLst>
                </p:cNvPr>
                <p:cNvSpPr>
                  <a:spLocks noChangeShapeType="1"/>
                </p:cNvSpPr>
                <p:nvPr/>
              </p:nvSpPr>
              <p:spPr bwMode="auto">
                <a:xfrm flipH="1">
                  <a:off x="1563" y="2854"/>
                  <a:ext cx="24" cy="2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7" name="Line 1144">
                  <a:extLst>
                    <a:ext uri="{FF2B5EF4-FFF2-40B4-BE49-F238E27FC236}">
                      <a16:creationId xmlns:a16="http://schemas.microsoft.com/office/drawing/2014/main" id="{7F8C8C5E-20F9-4160-85D8-6972F703788F}"/>
                    </a:ext>
                  </a:extLst>
                </p:cNvPr>
                <p:cNvSpPr>
                  <a:spLocks noChangeShapeType="1"/>
                </p:cNvSpPr>
                <p:nvPr/>
              </p:nvSpPr>
              <p:spPr bwMode="auto">
                <a:xfrm flipH="1">
                  <a:off x="1587" y="2844"/>
                  <a:ext cx="13" cy="1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8" name="Line 1145">
                  <a:extLst>
                    <a:ext uri="{FF2B5EF4-FFF2-40B4-BE49-F238E27FC236}">
                      <a16:creationId xmlns:a16="http://schemas.microsoft.com/office/drawing/2014/main" id="{913D121C-094A-4545-955A-54C0CC9BD2DF}"/>
                    </a:ext>
                  </a:extLst>
                </p:cNvPr>
                <p:cNvSpPr>
                  <a:spLocks noChangeShapeType="1"/>
                </p:cNvSpPr>
                <p:nvPr/>
              </p:nvSpPr>
              <p:spPr bwMode="auto">
                <a:xfrm flipH="1">
                  <a:off x="1600" y="2834"/>
                  <a:ext cx="12" cy="1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9" name="Line 1146">
                  <a:extLst>
                    <a:ext uri="{FF2B5EF4-FFF2-40B4-BE49-F238E27FC236}">
                      <a16:creationId xmlns:a16="http://schemas.microsoft.com/office/drawing/2014/main" id="{D7705186-DE52-4386-9F32-C3638BEDC142}"/>
                    </a:ext>
                  </a:extLst>
                </p:cNvPr>
                <p:cNvSpPr>
                  <a:spLocks noChangeShapeType="1"/>
                </p:cNvSpPr>
                <p:nvPr/>
              </p:nvSpPr>
              <p:spPr bwMode="auto">
                <a:xfrm flipH="1">
                  <a:off x="1612" y="2823"/>
                  <a:ext cx="25" cy="11"/>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0" name="Line 1147">
                  <a:extLst>
                    <a:ext uri="{FF2B5EF4-FFF2-40B4-BE49-F238E27FC236}">
                      <a16:creationId xmlns:a16="http://schemas.microsoft.com/office/drawing/2014/main" id="{4188F834-1B9B-4B0E-9F61-F8DAF8F408E1}"/>
                    </a:ext>
                  </a:extLst>
                </p:cNvPr>
                <p:cNvSpPr>
                  <a:spLocks noChangeShapeType="1"/>
                </p:cNvSpPr>
                <p:nvPr/>
              </p:nvSpPr>
              <p:spPr bwMode="auto">
                <a:xfrm flipH="1">
                  <a:off x="1637" y="2813"/>
                  <a:ext cx="12" cy="1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1" name="Line 1148">
                  <a:extLst>
                    <a:ext uri="{FF2B5EF4-FFF2-40B4-BE49-F238E27FC236}">
                      <a16:creationId xmlns:a16="http://schemas.microsoft.com/office/drawing/2014/main" id="{466EF005-4F38-45FF-A31A-53A43D48E667}"/>
                    </a:ext>
                  </a:extLst>
                </p:cNvPr>
                <p:cNvSpPr>
                  <a:spLocks noChangeShapeType="1"/>
                </p:cNvSpPr>
                <p:nvPr/>
              </p:nvSpPr>
              <p:spPr bwMode="auto">
                <a:xfrm flipH="1">
                  <a:off x="1649" y="2813"/>
                  <a:ext cx="12" cy="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2" name="Line 1149">
                  <a:extLst>
                    <a:ext uri="{FF2B5EF4-FFF2-40B4-BE49-F238E27FC236}">
                      <a16:creationId xmlns:a16="http://schemas.microsoft.com/office/drawing/2014/main" id="{AA8F92B0-14AE-4C64-801D-C98AE532C875}"/>
                    </a:ext>
                  </a:extLst>
                </p:cNvPr>
                <p:cNvSpPr>
                  <a:spLocks noChangeShapeType="1"/>
                </p:cNvSpPr>
                <p:nvPr/>
              </p:nvSpPr>
              <p:spPr bwMode="auto">
                <a:xfrm flipH="1">
                  <a:off x="1661" y="2813"/>
                  <a:ext cx="25" cy="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6" name="Group 1167">
                <a:extLst>
                  <a:ext uri="{FF2B5EF4-FFF2-40B4-BE49-F238E27FC236}">
                    <a16:creationId xmlns:a16="http://schemas.microsoft.com/office/drawing/2014/main" id="{AAC42F36-4AAB-4BE5-97D0-2F8777CCD0F5}"/>
                  </a:ext>
                </a:extLst>
              </p:cNvPr>
              <p:cNvGrpSpPr>
                <a:grpSpLocks/>
              </p:cNvGrpSpPr>
              <p:nvPr/>
            </p:nvGrpSpPr>
            <p:grpSpPr bwMode="auto">
              <a:xfrm>
                <a:off x="1686" y="2813"/>
                <a:ext cx="258" cy="285"/>
                <a:chOff x="1686" y="2813"/>
                <a:chExt cx="258" cy="285"/>
              </a:xfrm>
            </p:grpSpPr>
            <p:sp>
              <p:nvSpPr>
                <p:cNvPr id="121" name="Line 1151">
                  <a:extLst>
                    <a:ext uri="{FF2B5EF4-FFF2-40B4-BE49-F238E27FC236}">
                      <a16:creationId xmlns:a16="http://schemas.microsoft.com/office/drawing/2014/main" id="{629092FD-0EA8-4C57-BFF5-CAA234F431E7}"/>
                    </a:ext>
                  </a:extLst>
                </p:cNvPr>
                <p:cNvSpPr>
                  <a:spLocks noChangeShapeType="1"/>
                </p:cNvSpPr>
                <p:nvPr/>
              </p:nvSpPr>
              <p:spPr bwMode="auto">
                <a:xfrm>
                  <a:off x="1920" y="3068"/>
                  <a:ext cx="24" cy="3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2" name="Line 1152">
                  <a:extLst>
                    <a:ext uri="{FF2B5EF4-FFF2-40B4-BE49-F238E27FC236}">
                      <a16:creationId xmlns:a16="http://schemas.microsoft.com/office/drawing/2014/main" id="{0CEC765B-DEC2-4C67-BFD7-4FEC8E8E162D}"/>
                    </a:ext>
                  </a:extLst>
                </p:cNvPr>
                <p:cNvSpPr>
                  <a:spLocks noChangeShapeType="1"/>
                </p:cNvSpPr>
                <p:nvPr/>
              </p:nvSpPr>
              <p:spPr bwMode="auto">
                <a:xfrm>
                  <a:off x="1907" y="3037"/>
                  <a:ext cx="13" cy="31"/>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3" name="Line 1153">
                  <a:extLst>
                    <a:ext uri="{FF2B5EF4-FFF2-40B4-BE49-F238E27FC236}">
                      <a16:creationId xmlns:a16="http://schemas.microsoft.com/office/drawing/2014/main" id="{60CF8789-6938-41FF-B060-861EA09CDCE7}"/>
                    </a:ext>
                  </a:extLst>
                </p:cNvPr>
                <p:cNvSpPr>
                  <a:spLocks noChangeShapeType="1"/>
                </p:cNvSpPr>
                <p:nvPr/>
              </p:nvSpPr>
              <p:spPr bwMode="auto">
                <a:xfrm>
                  <a:off x="1895" y="3017"/>
                  <a:ext cx="12" cy="2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4" name="Line 1154">
                  <a:extLst>
                    <a:ext uri="{FF2B5EF4-FFF2-40B4-BE49-F238E27FC236}">
                      <a16:creationId xmlns:a16="http://schemas.microsoft.com/office/drawing/2014/main" id="{28EC6A85-9AF6-487C-88A5-2E6224E24394}"/>
                    </a:ext>
                  </a:extLst>
                </p:cNvPr>
                <p:cNvSpPr>
                  <a:spLocks noChangeShapeType="1"/>
                </p:cNvSpPr>
                <p:nvPr/>
              </p:nvSpPr>
              <p:spPr bwMode="auto">
                <a:xfrm>
                  <a:off x="1870" y="2986"/>
                  <a:ext cx="25" cy="31"/>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5" name="Line 1155">
                  <a:extLst>
                    <a:ext uri="{FF2B5EF4-FFF2-40B4-BE49-F238E27FC236}">
                      <a16:creationId xmlns:a16="http://schemas.microsoft.com/office/drawing/2014/main" id="{E1D16DA9-0215-4839-B5E9-81EE00B04495}"/>
                    </a:ext>
                  </a:extLst>
                </p:cNvPr>
                <p:cNvSpPr>
                  <a:spLocks noChangeShapeType="1"/>
                </p:cNvSpPr>
                <p:nvPr/>
              </p:nvSpPr>
              <p:spPr bwMode="auto">
                <a:xfrm>
                  <a:off x="1858" y="2956"/>
                  <a:ext cx="12" cy="3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6" name="Line 1156">
                  <a:extLst>
                    <a:ext uri="{FF2B5EF4-FFF2-40B4-BE49-F238E27FC236}">
                      <a16:creationId xmlns:a16="http://schemas.microsoft.com/office/drawing/2014/main" id="{C6853CC8-1C85-44AD-B990-A30D6CDF6617}"/>
                    </a:ext>
                  </a:extLst>
                </p:cNvPr>
                <p:cNvSpPr>
                  <a:spLocks noChangeShapeType="1"/>
                </p:cNvSpPr>
                <p:nvPr/>
              </p:nvSpPr>
              <p:spPr bwMode="auto">
                <a:xfrm>
                  <a:off x="1846" y="2935"/>
                  <a:ext cx="12" cy="21"/>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7" name="Line 1157">
                  <a:extLst>
                    <a:ext uri="{FF2B5EF4-FFF2-40B4-BE49-F238E27FC236}">
                      <a16:creationId xmlns:a16="http://schemas.microsoft.com/office/drawing/2014/main" id="{B972BD5F-714F-4723-8D74-539FD59199EA}"/>
                    </a:ext>
                  </a:extLst>
                </p:cNvPr>
                <p:cNvSpPr>
                  <a:spLocks noChangeShapeType="1"/>
                </p:cNvSpPr>
                <p:nvPr/>
              </p:nvSpPr>
              <p:spPr bwMode="auto">
                <a:xfrm>
                  <a:off x="1821" y="2915"/>
                  <a:ext cx="25" cy="2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8" name="Line 1158">
                  <a:extLst>
                    <a:ext uri="{FF2B5EF4-FFF2-40B4-BE49-F238E27FC236}">
                      <a16:creationId xmlns:a16="http://schemas.microsoft.com/office/drawing/2014/main" id="{784083CC-F861-4893-9980-43BA1029493A}"/>
                    </a:ext>
                  </a:extLst>
                </p:cNvPr>
                <p:cNvSpPr>
                  <a:spLocks noChangeShapeType="1"/>
                </p:cNvSpPr>
                <p:nvPr/>
              </p:nvSpPr>
              <p:spPr bwMode="auto">
                <a:xfrm>
                  <a:off x="1809" y="2895"/>
                  <a:ext cx="12" cy="2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9" name="Line 1159">
                  <a:extLst>
                    <a:ext uri="{FF2B5EF4-FFF2-40B4-BE49-F238E27FC236}">
                      <a16:creationId xmlns:a16="http://schemas.microsoft.com/office/drawing/2014/main" id="{0FFDE26C-33AE-4B99-90DA-2140C65010C9}"/>
                    </a:ext>
                  </a:extLst>
                </p:cNvPr>
                <p:cNvSpPr>
                  <a:spLocks noChangeShapeType="1"/>
                </p:cNvSpPr>
                <p:nvPr/>
              </p:nvSpPr>
              <p:spPr bwMode="auto">
                <a:xfrm>
                  <a:off x="1797" y="2874"/>
                  <a:ext cx="12" cy="21"/>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0" name="Line 1160">
                  <a:extLst>
                    <a:ext uri="{FF2B5EF4-FFF2-40B4-BE49-F238E27FC236}">
                      <a16:creationId xmlns:a16="http://schemas.microsoft.com/office/drawing/2014/main" id="{BBCD4BE8-1834-4C17-8AA8-FA93472043FB}"/>
                    </a:ext>
                  </a:extLst>
                </p:cNvPr>
                <p:cNvSpPr>
                  <a:spLocks noChangeShapeType="1"/>
                </p:cNvSpPr>
                <p:nvPr/>
              </p:nvSpPr>
              <p:spPr bwMode="auto">
                <a:xfrm>
                  <a:off x="1772" y="2854"/>
                  <a:ext cx="25" cy="2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1" name="Line 1161">
                  <a:extLst>
                    <a:ext uri="{FF2B5EF4-FFF2-40B4-BE49-F238E27FC236}">
                      <a16:creationId xmlns:a16="http://schemas.microsoft.com/office/drawing/2014/main" id="{152635F6-D50B-4044-87FE-0B70C2FF74CE}"/>
                    </a:ext>
                  </a:extLst>
                </p:cNvPr>
                <p:cNvSpPr>
                  <a:spLocks noChangeShapeType="1"/>
                </p:cNvSpPr>
                <p:nvPr/>
              </p:nvSpPr>
              <p:spPr bwMode="auto">
                <a:xfrm>
                  <a:off x="1760" y="2844"/>
                  <a:ext cx="12" cy="1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2" name="Line 1162">
                  <a:extLst>
                    <a:ext uri="{FF2B5EF4-FFF2-40B4-BE49-F238E27FC236}">
                      <a16:creationId xmlns:a16="http://schemas.microsoft.com/office/drawing/2014/main" id="{24ED7537-6E37-404E-AEFE-2B429110E9E2}"/>
                    </a:ext>
                  </a:extLst>
                </p:cNvPr>
                <p:cNvSpPr>
                  <a:spLocks noChangeShapeType="1"/>
                </p:cNvSpPr>
                <p:nvPr/>
              </p:nvSpPr>
              <p:spPr bwMode="auto">
                <a:xfrm>
                  <a:off x="1747" y="2834"/>
                  <a:ext cx="13" cy="1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3" name="Line 1163">
                  <a:extLst>
                    <a:ext uri="{FF2B5EF4-FFF2-40B4-BE49-F238E27FC236}">
                      <a16:creationId xmlns:a16="http://schemas.microsoft.com/office/drawing/2014/main" id="{0B47B5B8-7E13-4E30-B623-5AB015884F67}"/>
                    </a:ext>
                  </a:extLst>
                </p:cNvPr>
                <p:cNvSpPr>
                  <a:spLocks noChangeShapeType="1"/>
                </p:cNvSpPr>
                <p:nvPr/>
              </p:nvSpPr>
              <p:spPr bwMode="auto">
                <a:xfrm>
                  <a:off x="1723" y="2823"/>
                  <a:ext cx="24" cy="11"/>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 name="Line 1164">
                  <a:extLst>
                    <a:ext uri="{FF2B5EF4-FFF2-40B4-BE49-F238E27FC236}">
                      <a16:creationId xmlns:a16="http://schemas.microsoft.com/office/drawing/2014/main" id="{4B1F435A-C486-4B5D-A29A-D8E6AF9DC243}"/>
                    </a:ext>
                  </a:extLst>
                </p:cNvPr>
                <p:cNvSpPr>
                  <a:spLocks noChangeShapeType="1"/>
                </p:cNvSpPr>
                <p:nvPr/>
              </p:nvSpPr>
              <p:spPr bwMode="auto">
                <a:xfrm>
                  <a:off x="1710" y="2813"/>
                  <a:ext cx="13" cy="1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5" name="Line 1165">
                  <a:extLst>
                    <a:ext uri="{FF2B5EF4-FFF2-40B4-BE49-F238E27FC236}">
                      <a16:creationId xmlns:a16="http://schemas.microsoft.com/office/drawing/2014/main" id="{3A156155-E725-41EB-BAE1-260257DE3587}"/>
                    </a:ext>
                  </a:extLst>
                </p:cNvPr>
                <p:cNvSpPr>
                  <a:spLocks noChangeShapeType="1"/>
                </p:cNvSpPr>
                <p:nvPr/>
              </p:nvSpPr>
              <p:spPr bwMode="auto">
                <a:xfrm>
                  <a:off x="1698" y="2813"/>
                  <a:ext cx="12" cy="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6" name="Line 1166">
                  <a:extLst>
                    <a:ext uri="{FF2B5EF4-FFF2-40B4-BE49-F238E27FC236}">
                      <a16:creationId xmlns:a16="http://schemas.microsoft.com/office/drawing/2014/main" id="{FD1A9E4A-B5FC-452B-A506-2B3CCCBBCE1A}"/>
                    </a:ext>
                  </a:extLst>
                </p:cNvPr>
                <p:cNvSpPr>
                  <a:spLocks noChangeShapeType="1"/>
                </p:cNvSpPr>
                <p:nvPr/>
              </p:nvSpPr>
              <p:spPr bwMode="auto">
                <a:xfrm>
                  <a:off x="1686" y="2813"/>
                  <a:ext cx="12" cy="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7" name="Group 1184">
                <a:extLst>
                  <a:ext uri="{FF2B5EF4-FFF2-40B4-BE49-F238E27FC236}">
                    <a16:creationId xmlns:a16="http://schemas.microsoft.com/office/drawing/2014/main" id="{B4A7123B-2D66-4009-9A1A-CA004C9A020E}"/>
                  </a:ext>
                </a:extLst>
              </p:cNvPr>
              <p:cNvGrpSpPr>
                <a:grpSpLocks/>
              </p:cNvGrpSpPr>
              <p:nvPr/>
            </p:nvGrpSpPr>
            <p:grpSpPr bwMode="auto">
              <a:xfrm>
                <a:off x="2203" y="3098"/>
                <a:ext cx="258" cy="286"/>
                <a:chOff x="2203" y="3098"/>
                <a:chExt cx="258" cy="286"/>
              </a:xfrm>
            </p:grpSpPr>
            <p:sp>
              <p:nvSpPr>
                <p:cNvPr id="105" name="Line 1168">
                  <a:extLst>
                    <a:ext uri="{FF2B5EF4-FFF2-40B4-BE49-F238E27FC236}">
                      <a16:creationId xmlns:a16="http://schemas.microsoft.com/office/drawing/2014/main" id="{D5612C87-1704-4398-ABAA-D9753800C136}"/>
                    </a:ext>
                  </a:extLst>
                </p:cNvPr>
                <p:cNvSpPr>
                  <a:spLocks noChangeShapeType="1"/>
                </p:cNvSpPr>
                <p:nvPr/>
              </p:nvSpPr>
              <p:spPr bwMode="auto">
                <a:xfrm flipH="1">
                  <a:off x="2437" y="3098"/>
                  <a:ext cx="24" cy="21"/>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 name="Line 1169">
                  <a:extLst>
                    <a:ext uri="{FF2B5EF4-FFF2-40B4-BE49-F238E27FC236}">
                      <a16:creationId xmlns:a16="http://schemas.microsoft.com/office/drawing/2014/main" id="{7E25DE3B-2C4F-4910-B070-DF83AA1E2C9D}"/>
                    </a:ext>
                  </a:extLst>
                </p:cNvPr>
                <p:cNvSpPr>
                  <a:spLocks noChangeShapeType="1"/>
                </p:cNvSpPr>
                <p:nvPr/>
              </p:nvSpPr>
              <p:spPr bwMode="auto">
                <a:xfrm flipH="1">
                  <a:off x="2424" y="3119"/>
                  <a:ext cx="13" cy="3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 name="Line 1170">
                  <a:extLst>
                    <a:ext uri="{FF2B5EF4-FFF2-40B4-BE49-F238E27FC236}">
                      <a16:creationId xmlns:a16="http://schemas.microsoft.com/office/drawing/2014/main" id="{D720598D-52EC-4ADC-A2E0-F037DE32BB04}"/>
                    </a:ext>
                  </a:extLst>
                </p:cNvPr>
                <p:cNvSpPr>
                  <a:spLocks noChangeShapeType="1"/>
                </p:cNvSpPr>
                <p:nvPr/>
              </p:nvSpPr>
              <p:spPr bwMode="auto">
                <a:xfrm flipH="1">
                  <a:off x="2412" y="3149"/>
                  <a:ext cx="12" cy="31"/>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 name="Line 1171">
                  <a:extLst>
                    <a:ext uri="{FF2B5EF4-FFF2-40B4-BE49-F238E27FC236}">
                      <a16:creationId xmlns:a16="http://schemas.microsoft.com/office/drawing/2014/main" id="{DA5BED88-4186-44D9-8628-1B6B42B3700A}"/>
                    </a:ext>
                  </a:extLst>
                </p:cNvPr>
                <p:cNvSpPr>
                  <a:spLocks noChangeShapeType="1"/>
                </p:cNvSpPr>
                <p:nvPr/>
              </p:nvSpPr>
              <p:spPr bwMode="auto">
                <a:xfrm flipH="1">
                  <a:off x="2388" y="3180"/>
                  <a:ext cx="24" cy="2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9" name="Line 1172">
                  <a:extLst>
                    <a:ext uri="{FF2B5EF4-FFF2-40B4-BE49-F238E27FC236}">
                      <a16:creationId xmlns:a16="http://schemas.microsoft.com/office/drawing/2014/main" id="{6D1D7716-2AD6-4DA9-BCDA-02118A17D330}"/>
                    </a:ext>
                  </a:extLst>
                </p:cNvPr>
                <p:cNvSpPr>
                  <a:spLocks noChangeShapeType="1"/>
                </p:cNvSpPr>
                <p:nvPr/>
              </p:nvSpPr>
              <p:spPr bwMode="auto">
                <a:xfrm flipH="1">
                  <a:off x="2375" y="3200"/>
                  <a:ext cx="13" cy="31"/>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0" name="Line 1173">
                  <a:extLst>
                    <a:ext uri="{FF2B5EF4-FFF2-40B4-BE49-F238E27FC236}">
                      <a16:creationId xmlns:a16="http://schemas.microsoft.com/office/drawing/2014/main" id="{985EA77D-0F87-4344-8B84-36B2D996A3B8}"/>
                    </a:ext>
                  </a:extLst>
                </p:cNvPr>
                <p:cNvSpPr>
                  <a:spLocks noChangeShapeType="1"/>
                </p:cNvSpPr>
                <p:nvPr/>
              </p:nvSpPr>
              <p:spPr bwMode="auto">
                <a:xfrm flipH="1">
                  <a:off x="2363" y="3231"/>
                  <a:ext cx="12" cy="2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1" name="Line 1174">
                  <a:extLst>
                    <a:ext uri="{FF2B5EF4-FFF2-40B4-BE49-F238E27FC236}">
                      <a16:creationId xmlns:a16="http://schemas.microsoft.com/office/drawing/2014/main" id="{11533357-66E2-4635-AA54-619BF68B437D}"/>
                    </a:ext>
                  </a:extLst>
                </p:cNvPr>
                <p:cNvSpPr>
                  <a:spLocks noChangeShapeType="1"/>
                </p:cNvSpPr>
                <p:nvPr/>
              </p:nvSpPr>
              <p:spPr bwMode="auto">
                <a:xfrm flipH="1">
                  <a:off x="2338" y="3251"/>
                  <a:ext cx="25" cy="31"/>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 name="Line 1175">
                  <a:extLst>
                    <a:ext uri="{FF2B5EF4-FFF2-40B4-BE49-F238E27FC236}">
                      <a16:creationId xmlns:a16="http://schemas.microsoft.com/office/drawing/2014/main" id="{5F4F16EC-7548-4626-B0D3-7B9B380E173E}"/>
                    </a:ext>
                  </a:extLst>
                </p:cNvPr>
                <p:cNvSpPr>
                  <a:spLocks noChangeShapeType="1"/>
                </p:cNvSpPr>
                <p:nvPr/>
              </p:nvSpPr>
              <p:spPr bwMode="auto">
                <a:xfrm flipH="1">
                  <a:off x="2326" y="3282"/>
                  <a:ext cx="12" cy="2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3" name="Line 1176">
                  <a:extLst>
                    <a:ext uri="{FF2B5EF4-FFF2-40B4-BE49-F238E27FC236}">
                      <a16:creationId xmlns:a16="http://schemas.microsoft.com/office/drawing/2014/main" id="{62BEB1EB-27C6-4089-A19C-5ACAA004E9AE}"/>
                    </a:ext>
                  </a:extLst>
                </p:cNvPr>
                <p:cNvSpPr>
                  <a:spLocks noChangeShapeType="1"/>
                </p:cNvSpPr>
                <p:nvPr/>
              </p:nvSpPr>
              <p:spPr bwMode="auto">
                <a:xfrm flipH="1">
                  <a:off x="2314" y="3302"/>
                  <a:ext cx="12" cy="1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 name="Line 1177">
                  <a:extLst>
                    <a:ext uri="{FF2B5EF4-FFF2-40B4-BE49-F238E27FC236}">
                      <a16:creationId xmlns:a16="http://schemas.microsoft.com/office/drawing/2014/main" id="{6B547A6B-5AC4-4B0A-965E-0C2A56AFDCE7}"/>
                    </a:ext>
                  </a:extLst>
                </p:cNvPr>
                <p:cNvSpPr>
                  <a:spLocks noChangeShapeType="1"/>
                </p:cNvSpPr>
                <p:nvPr/>
              </p:nvSpPr>
              <p:spPr bwMode="auto">
                <a:xfrm flipH="1">
                  <a:off x="2289" y="3312"/>
                  <a:ext cx="25" cy="21"/>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 name="Line 1178">
                  <a:extLst>
                    <a:ext uri="{FF2B5EF4-FFF2-40B4-BE49-F238E27FC236}">
                      <a16:creationId xmlns:a16="http://schemas.microsoft.com/office/drawing/2014/main" id="{85D68434-3206-4A65-9746-7BDC6BED96EA}"/>
                    </a:ext>
                  </a:extLst>
                </p:cNvPr>
                <p:cNvSpPr>
                  <a:spLocks noChangeShapeType="1"/>
                </p:cNvSpPr>
                <p:nvPr/>
              </p:nvSpPr>
              <p:spPr bwMode="auto">
                <a:xfrm flipH="1">
                  <a:off x="2277" y="3333"/>
                  <a:ext cx="12" cy="2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 name="Line 1179">
                  <a:extLst>
                    <a:ext uri="{FF2B5EF4-FFF2-40B4-BE49-F238E27FC236}">
                      <a16:creationId xmlns:a16="http://schemas.microsoft.com/office/drawing/2014/main" id="{17B2052F-46D9-4E38-8098-05DB9BADD646}"/>
                    </a:ext>
                  </a:extLst>
                </p:cNvPr>
                <p:cNvSpPr>
                  <a:spLocks noChangeShapeType="1"/>
                </p:cNvSpPr>
                <p:nvPr/>
              </p:nvSpPr>
              <p:spPr bwMode="auto">
                <a:xfrm flipH="1">
                  <a:off x="2264" y="3353"/>
                  <a:ext cx="13" cy="1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 name="Line 1180">
                  <a:extLst>
                    <a:ext uri="{FF2B5EF4-FFF2-40B4-BE49-F238E27FC236}">
                      <a16:creationId xmlns:a16="http://schemas.microsoft.com/office/drawing/2014/main" id="{15A16AFF-D742-4902-AB91-B92644AA8AA9}"/>
                    </a:ext>
                  </a:extLst>
                </p:cNvPr>
                <p:cNvSpPr>
                  <a:spLocks noChangeShapeType="1"/>
                </p:cNvSpPr>
                <p:nvPr/>
              </p:nvSpPr>
              <p:spPr bwMode="auto">
                <a:xfrm flipH="1">
                  <a:off x="2240" y="3363"/>
                  <a:ext cx="24" cy="1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 name="Line 1181">
                  <a:extLst>
                    <a:ext uri="{FF2B5EF4-FFF2-40B4-BE49-F238E27FC236}">
                      <a16:creationId xmlns:a16="http://schemas.microsoft.com/office/drawing/2014/main" id="{6E6327BF-7697-4C25-8FE2-FC0BC98D2E8B}"/>
                    </a:ext>
                  </a:extLst>
                </p:cNvPr>
                <p:cNvSpPr>
                  <a:spLocks noChangeShapeType="1"/>
                </p:cNvSpPr>
                <p:nvPr/>
              </p:nvSpPr>
              <p:spPr bwMode="auto">
                <a:xfrm flipH="1">
                  <a:off x="2227" y="3373"/>
                  <a:ext cx="13" cy="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 name="Line 1182">
                  <a:extLst>
                    <a:ext uri="{FF2B5EF4-FFF2-40B4-BE49-F238E27FC236}">
                      <a16:creationId xmlns:a16="http://schemas.microsoft.com/office/drawing/2014/main" id="{78D8C6F4-5A43-4D35-90CC-9D421953E3A7}"/>
                    </a:ext>
                  </a:extLst>
                </p:cNvPr>
                <p:cNvSpPr>
                  <a:spLocks noChangeShapeType="1"/>
                </p:cNvSpPr>
                <p:nvPr/>
              </p:nvSpPr>
              <p:spPr bwMode="auto">
                <a:xfrm flipH="1">
                  <a:off x="2215" y="3373"/>
                  <a:ext cx="12" cy="11"/>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 name="Line 1183">
                  <a:extLst>
                    <a:ext uri="{FF2B5EF4-FFF2-40B4-BE49-F238E27FC236}">
                      <a16:creationId xmlns:a16="http://schemas.microsoft.com/office/drawing/2014/main" id="{25F5A4DA-DD91-40D6-A8F6-CF8FDCE49D23}"/>
                    </a:ext>
                  </a:extLst>
                </p:cNvPr>
                <p:cNvSpPr>
                  <a:spLocks noChangeShapeType="1"/>
                </p:cNvSpPr>
                <p:nvPr/>
              </p:nvSpPr>
              <p:spPr bwMode="auto">
                <a:xfrm flipH="1">
                  <a:off x="2203" y="3384"/>
                  <a:ext cx="12" cy="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8" name="Group 1201">
                <a:extLst>
                  <a:ext uri="{FF2B5EF4-FFF2-40B4-BE49-F238E27FC236}">
                    <a16:creationId xmlns:a16="http://schemas.microsoft.com/office/drawing/2014/main" id="{EAA4BEC1-24EB-4A8A-9E2B-8DA4AD628A44}"/>
                  </a:ext>
                </a:extLst>
              </p:cNvPr>
              <p:cNvGrpSpPr>
                <a:grpSpLocks/>
              </p:cNvGrpSpPr>
              <p:nvPr/>
            </p:nvGrpSpPr>
            <p:grpSpPr bwMode="auto">
              <a:xfrm>
                <a:off x="1944" y="3098"/>
                <a:ext cx="259" cy="286"/>
                <a:chOff x="1944" y="3098"/>
                <a:chExt cx="259" cy="286"/>
              </a:xfrm>
            </p:grpSpPr>
            <p:sp>
              <p:nvSpPr>
                <p:cNvPr id="89" name="Line 1185">
                  <a:extLst>
                    <a:ext uri="{FF2B5EF4-FFF2-40B4-BE49-F238E27FC236}">
                      <a16:creationId xmlns:a16="http://schemas.microsoft.com/office/drawing/2014/main" id="{FA5642F6-331D-45CA-A5ED-3A6C1BC9A592}"/>
                    </a:ext>
                  </a:extLst>
                </p:cNvPr>
                <p:cNvSpPr>
                  <a:spLocks noChangeShapeType="1"/>
                </p:cNvSpPr>
                <p:nvPr/>
              </p:nvSpPr>
              <p:spPr bwMode="auto">
                <a:xfrm>
                  <a:off x="1944" y="3098"/>
                  <a:ext cx="13" cy="21"/>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0" name="Line 1186">
                  <a:extLst>
                    <a:ext uri="{FF2B5EF4-FFF2-40B4-BE49-F238E27FC236}">
                      <a16:creationId xmlns:a16="http://schemas.microsoft.com/office/drawing/2014/main" id="{66ED23EE-675B-46B5-9F7E-B560087C2E8E}"/>
                    </a:ext>
                  </a:extLst>
                </p:cNvPr>
                <p:cNvSpPr>
                  <a:spLocks noChangeShapeType="1"/>
                </p:cNvSpPr>
                <p:nvPr/>
              </p:nvSpPr>
              <p:spPr bwMode="auto">
                <a:xfrm>
                  <a:off x="1957" y="3119"/>
                  <a:ext cx="12" cy="3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1" name="Line 1187">
                  <a:extLst>
                    <a:ext uri="{FF2B5EF4-FFF2-40B4-BE49-F238E27FC236}">
                      <a16:creationId xmlns:a16="http://schemas.microsoft.com/office/drawing/2014/main" id="{CA038233-4C73-400B-9C4F-4A9DE722E71B}"/>
                    </a:ext>
                  </a:extLst>
                </p:cNvPr>
                <p:cNvSpPr>
                  <a:spLocks noChangeShapeType="1"/>
                </p:cNvSpPr>
                <p:nvPr/>
              </p:nvSpPr>
              <p:spPr bwMode="auto">
                <a:xfrm>
                  <a:off x="1969" y="3149"/>
                  <a:ext cx="12" cy="31"/>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2" name="Line 1188">
                  <a:extLst>
                    <a:ext uri="{FF2B5EF4-FFF2-40B4-BE49-F238E27FC236}">
                      <a16:creationId xmlns:a16="http://schemas.microsoft.com/office/drawing/2014/main" id="{5992D31A-F6FF-4127-8674-4EE15121B157}"/>
                    </a:ext>
                  </a:extLst>
                </p:cNvPr>
                <p:cNvSpPr>
                  <a:spLocks noChangeShapeType="1"/>
                </p:cNvSpPr>
                <p:nvPr/>
              </p:nvSpPr>
              <p:spPr bwMode="auto">
                <a:xfrm>
                  <a:off x="1981" y="3180"/>
                  <a:ext cx="25" cy="2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3" name="Line 1189">
                  <a:extLst>
                    <a:ext uri="{FF2B5EF4-FFF2-40B4-BE49-F238E27FC236}">
                      <a16:creationId xmlns:a16="http://schemas.microsoft.com/office/drawing/2014/main" id="{875A3C14-EC51-4F9D-9F7F-E835534E9A52}"/>
                    </a:ext>
                  </a:extLst>
                </p:cNvPr>
                <p:cNvSpPr>
                  <a:spLocks noChangeShapeType="1"/>
                </p:cNvSpPr>
                <p:nvPr/>
              </p:nvSpPr>
              <p:spPr bwMode="auto">
                <a:xfrm>
                  <a:off x="2006" y="3200"/>
                  <a:ext cx="12" cy="31"/>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4" name="Line 1190">
                  <a:extLst>
                    <a:ext uri="{FF2B5EF4-FFF2-40B4-BE49-F238E27FC236}">
                      <a16:creationId xmlns:a16="http://schemas.microsoft.com/office/drawing/2014/main" id="{7DA63DBD-0DFB-4313-95B1-4EEBB01922B2}"/>
                    </a:ext>
                  </a:extLst>
                </p:cNvPr>
                <p:cNvSpPr>
                  <a:spLocks noChangeShapeType="1"/>
                </p:cNvSpPr>
                <p:nvPr/>
              </p:nvSpPr>
              <p:spPr bwMode="auto">
                <a:xfrm>
                  <a:off x="2018" y="3231"/>
                  <a:ext cx="25" cy="2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5" name="Line 1191">
                  <a:extLst>
                    <a:ext uri="{FF2B5EF4-FFF2-40B4-BE49-F238E27FC236}">
                      <a16:creationId xmlns:a16="http://schemas.microsoft.com/office/drawing/2014/main" id="{C949AB6D-3C9A-4AEE-B14E-85637CA8CFAC}"/>
                    </a:ext>
                  </a:extLst>
                </p:cNvPr>
                <p:cNvSpPr>
                  <a:spLocks noChangeShapeType="1"/>
                </p:cNvSpPr>
                <p:nvPr/>
              </p:nvSpPr>
              <p:spPr bwMode="auto">
                <a:xfrm>
                  <a:off x="2043" y="3251"/>
                  <a:ext cx="12" cy="31"/>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6" name="Line 1192">
                  <a:extLst>
                    <a:ext uri="{FF2B5EF4-FFF2-40B4-BE49-F238E27FC236}">
                      <a16:creationId xmlns:a16="http://schemas.microsoft.com/office/drawing/2014/main" id="{1A544354-7BB1-4F2D-A54C-EFDB8E7B98FA}"/>
                    </a:ext>
                  </a:extLst>
                </p:cNvPr>
                <p:cNvSpPr>
                  <a:spLocks noChangeShapeType="1"/>
                </p:cNvSpPr>
                <p:nvPr/>
              </p:nvSpPr>
              <p:spPr bwMode="auto">
                <a:xfrm>
                  <a:off x="2055" y="3282"/>
                  <a:ext cx="12" cy="2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7" name="Line 1193">
                  <a:extLst>
                    <a:ext uri="{FF2B5EF4-FFF2-40B4-BE49-F238E27FC236}">
                      <a16:creationId xmlns:a16="http://schemas.microsoft.com/office/drawing/2014/main" id="{405EC474-45E1-4C96-992E-E0E7E7DB2CAA}"/>
                    </a:ext>
                  </a:extLst>
                </p:cNvPr>
                <p:cNvSpPr>
                  <a:spLocks noChangeShapeType="1"/>
                </p:cNvSpPr>
                <p:nvPr/>
              </p:nvSpPr>
              <p:spPr bwMode="auto">
                <a:xfrm>
                  <a:off x="2067" y="3302"/>
                  <a:ext cx="13" cy="1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8" name="Line 1194">
                  <a:extLst>
                    <a:ext uri="{FF2B5EF4-FFF2-40B4-BE49-F238E27FC236}">
                      <a16:creationId xmlns:a16="http://schemas.microsoft.com/office/drawing/2014/main" id="{3D704566-6205-4062-9B09-F66BFD6FB950}"/>
                    </a:ext>
                  </a:extLst>
                </p:cNvPr>
                <p:cNvSpPr>
                  <a:spLocks noChangeShapeType="1"/>
                </p:cNvSpPr>
                <p:nvPr/>
              </p:nvSpPr>
              <p:spPr bwMode="auto">
                <a:xfrm>
                  <a:off x="2080" y="3312"/>
                  <a:ext cx="24" cy="21"/>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9" name="Line 1195">
                  <a:extLst>
                    <a:ext uri="{FF2B5EF4-FFF2-40B4-BE49-F238E27FC236}">
                      <a16:creationId xmlns:a16="http://schemas.microsoft.com/office/drawing/2014/main" id="{51914212-4F2A-4303-BE97-27938BA1277D}"/>
                    </a:ext>
                  </a:extLst>
                </p:cNvPr>
                <p:cNvSpPr>
                  <a:spLocks noChangeShapeType="1"/>
                </p:cNvSpPr>
                <p:nvPr/>
              </p:nvSpPr>
              <p:spPr bwMode="auto">
                <a:xfrm>
                  <a:off x="2104" y="3333"/>
                  <a:ext cx="13" cy="2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0" name="Line 1196">
                  <a:extLst>
                    <a:ext uri="{FF2B5EF4-FFF2-40B4-BE49-F238E27FC236}">
                      <a16:creationId xmlns:a16="http://schemas.microsoft.com/office/drawing/2014/main" id="{C14BF82B-55C2-4DAA-856D-E08C54E36E61}"/>
                    </a:ext>
                  </a:extLst>
                </p:cNvPr>
                <p:cNvSpPr>
                  <a:spLocks noChangeShapeType="1"/>
                </p:cNvSpPr>
                <p:nvPr/>
              </p:nvSpPr>
              <p:spPr bwMode="auto">
                <a:xfrm>
                  <a:off x="2117" y="3353"/>
                  <a:ext cx="12" cy="1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1" name="Line 1197">
                  <a:extLst>
                    <a:ext uri="{FF2B5EF4-FFF2-40B4-BE49-F238E27FC236}">
                      <a16:creationId xmlns:a16="http://schemas.microsoft.com/office/drawing/2014/main" id="{B6DC6EDE-4594-4A8F-B39A-35B674412FF2}"/>
                    </a:ext>
                  </a:extLst>
                </p:cNvPr>
                <p:cNvSpPr>
                  <a:spLocks noChangeShapeType="1"/>
                </p:cNvSpPr>
                <p:nvPr/>
              </p:nvSpPr>
              <p:spPr bwMode="auto">
                <a:xfrm>
                  <a:off x="2129" y="3363"/>
                  <a:ext cx="25" cy="1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 name="Line 1198">
                  <a:extLst>
                    <a:ext uri="{FF2B5EF4-FFF2-40B4-BE49-F238E27FC236}">
                      <a16:creationId xmlns:a16="http://schemas.microsoft.com/office/drawing/2014/main" id="{365633DA-E4A5-49A1-9709-732B836C4709}"/>
                    </a:ext>
                  </a:extLst>
                </p:cNvPr>
                <p:cNvSpPr>
                  <a:spLocks noChangeShapeType="1"/>
                </p:cNvSpPr>
                <p:nvPr/>
              </p:nvSpPr>
              <p:spPr bwMode="auto">
                <a:xfrm>
                  <a:off x="2154" y="3373"/>
                  <a:ext cx="12" cy="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 name="Line 1199">
                  <a:extLst>
                    <a:ext uri="{FF2B5EF4-FFF2-40B4-BE49-F238E27FC236}">
                      <a16:creationId xmlns:a16="http://schemas.microsoft.com/office/drawing/2014/main" id="{7E475FB3-B3C1-4090-9FB2-32148DA88B0F}"/>
                    </a:ext>
                  </a:extLst>
                </p:cNvPr>
                <p:cNvSpPr>
                  <a:spLocks noChangeShapeType="1"/>
                </p:cNvSpPr>
                <p:nvPr/>
              </p:nvSpPr>
              <p:spPr bwMode="auto">
                <a:xfrm>
                  <a:off x="2166" y="3373"/>
                  <a:ext cx="12" cy="11"/>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 name="Line 1200">
                  <a:extLst>
                    <a:ext uri="{FF2B5EF4-FFF2-40B4-BE49-F238E27FC236}">
                      <a16:creationId xmlns:a16="http://schemas.microsoft.com/office/drawing/2014/main" id="{4A170749-1EE5-4852-BCE6-19FF95DADBC0}"/>
                    </a:ext>
                  </a:extLst>
                </p:cNvPr>
                <p:cNvSpPr>
                  <a:spLocks noChangeShapeType="1"/>
                </p:cNvSpPr>
                <p:nvPr/>
              </p:nvSpPr>
              <p:spPr bwMode="auto">
                <a:xfrm>
                  <a:off x="2178" y="3384"/>
                  <a:ext cx="25" cy="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21" name="Group 1133">
              <a:extLst>
                <a:ext uri="{FF2B5EF4-FFF2-40B4-BE49-F238E27FC236}">
                  <a16:creationId xmlns:a16="http://schemas.microsoft.com/office/drawing/2014/main" id="{54D962AB-040C-4B9D-9EE3-2731E0CF6225}"/>
                </a:ext>
              </a:extLst>
            </p:cNvPr>
            <p:cNvGrpSpPr>
              <a:grpSpLocks noChangeAspect="1"/>
            </p:cNvGrpSpPr>
            <p:nvPr/>
          </p:nvGrpSpPr>
          <p:grpSpPr bwMode="auto">
            <a:xfrm>
              <a:off x="4490247" y="4708527"/>
              <a:ext cx="1154113" cy="889000"/>
              <a:chOff x="1427" y="2813"/>
              <a:chExt cx="727" cy="560"/>
            </a:xfrm>
          </p:grpSpPr>
          <p:grpSp>
            <p:nvGrpSpPr>
              <p:cNvPr id="36" name="Group 1150">
                <a:extLst>
                  <a:ext uri="{FF2B5EF4-FFF2-40B4-BE49-F238E27FC236}">
                    <a16:creationId xmlns:a16="http://schemas.microsoft.com/office/drawing/2014/main" id="{90E1D95E-233A-47EC-87BC-33A412DD7EB6}"/>
                  </a:ext>
                </a:extLst>
              </p:cNvPr>
              <p:cNvGrpSpPr>
                <a:grpSpLocks/>
              </p:cNvGrpSpPr>
              <p:nvPr/>
            </p:nvGrpSpPr>
            <p:grpSpPr bwMode="auto">
              <a:xfrm>
                <a:off x="1427" y="2813"/>
                <a:ext cx="259" cy="285"/>
                <a:chOff x="1427" y="2813"/>
                <a:chExt cx="259" cy="285"/>
              </a:xfrm>
            </p:grpSpPr>
            <p:sp>
              <p:nvSpPr>
                <p:cNvPr id="68" name="Line 1134">
                  <a:extLst>
                    <a:ext uri="{FF2B5EF4-FFF2-40B4-BE49-F238E27FC236}">
                      <a16:creationId xmlns:a16="http://schemas.microsoft.com/office/drawing/2014/main" id="{6226512C-2121-47A7-8675-A83BA1B6436D}"/>
                    </a:ext>
                  </a:extLst>
                </p:cNvPr>
                <p:cNvSpPr>
                  <a:spLocks noChangeShapeType="1"/>
                </p:cNvSpPr>
                <p:nvPr/>
              </p:nvSpPr>
              <p:spPr bwMode="auto">
                <a:xfrm flipH="1">
                  <a:off x="1427" y="3068"/>
                  <a:ext cx="13" cy="3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9" name="Line 1135">
                  <a:extLst>
                    <a:ext uri="{FF2B5EF4-FFF2-40B4-BE49-F238E27FC236}">
                      <a16:creationId xmlns:a16="http://schemas.microsoft.com/office/drawing/2014/main" id="{5DF2C441-8F3B-410C-94DA-D724350734F4}"/>
                    </a:ext>
                  </a:extLst>
                </p:cNvPr>
                <p:cNvSpPr>
                  <a:spLocks noChangeShapeType="1"/>
                </p:cNvSpPr>
                <p:nvPr/>
              </p:nvSpPr>
              <p:spPr bwMode="auto">
                <a:xfrm flipH="1">
                  <a:off x="1440" y="3037"/>
                  <a:ext cx="12" cy="31"/>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0" name="Line 1136">
                  <a:extLst>
                    <a:ext uri="{FF2B5EF4-FFF2-40B4-BE49-F238E27FC236}">
                      <a16:creationId xmlns:a16="http://schemas.microsoft.com/office/drawing/2014/main" id="{EE8ACCF4-16A3-433D-A08D-89583DEC210F}"/>
                    </a:ext>
                  </a:extLst>
                </p:cNvPr>
                <p:cNvSpPr>
                  <a:spLocks noChangeShapeType="1"/>
                </p:cNvSpPr>
                <p:nvPr/>
              </p:nvSpPr>
              <p:spPr bwMode="auto">
                <a:xfrm flipH="1">
                  <a:off x="1452" y="3017"/>
                  <a:ext cx="12" cy="2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1" name="Line 1137">
                  <a:extLst>
                    <a:ext uri="{FF2B5EF4-FFF2-40B4-BE49-F238E27FC236}">
                      <a16:creationId xmlns:a16="http://schemas.microsoft.com/office/drawing/2014/main" id="{9444BB26-A956-4DBA-BCA2-202EAB279176}"/>
                    </a:ext>
                  </a:extLst>
                </p:cNvPr>
                <p:cNvSpPr>
                  <a:spLocks noChangeShapeType="1"/>
                </p:cNvSpPr>
                <p:nvPr/>
              </p:nvSpPr>
              <p:spPr bwMode="auto">
                <a:xfrm flipH="1">
                  <a:off x="1464" y="2986"/>
                  <a:ext cx="25" cy="31"/>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2" name="Line 1138">
                  <a:extLst>
                    <a:ext uri="{FF2B5EF4-FFF2-40B4-BE49-F238E27FC236}">
                      <a16:creationId xmlns:a16="http://schemas.microsoft.com/office/drawing/2014/main" id="{575DF857-9F0F-4A7D-B285-2E9E1FE0B6CA}"/>
                    </a:ext>
                  </a:extLst>
                </p:cNvPr>
                <p:cNvSpPr>
                  <a:spLocks noChangeShapeType="1"/>
                </p:cNvSpPr>
                <p:nvPr/>
              </p:nvSpPr>
              <p:spPr bwMode="auto">
                <a:xfrm flipH="1">
                  <a:off x="1489" y="2956"/>
                  <a:ext cx="12" cy="3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3" name="Line 1139">
                  <a:extLst>
                    <a:ext uri="{FF2B5EF4-FFF2-40B4-BE49-F238E27FC236}">
                      <a16:creationId xmlns:a16="http://schemas.microsoft.com/office/drawing/2014/main" id="{E93DDD47-D85D-439B-8705-BAE28F30C808}"/>
                    </a:ext>
                  </a:extLst>
                </p:cNvPr>
                <p:cNvSpPr>
                  <a:spLocks noChangeShapeType="1"/>
                </p:cNvSpPr>
                <p:nvPr/>
              </p:nvSpPr>
              <p:spPr bwMode="auto">
                <a:xfrm flipH="1">
                  <a:off x="1501" y="2935"/>
                  <a:ext cx="25" cy="21"/>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4" name="Line 1140">
                  <a:extLst>
                    <a:ext uri="{FF2B5EF4-FFF2-40B4-BE49-F238E27FC236}">
                      <a16:creationId xmlns:a16="http://schemas.microsoft.com/office/drawing/2014/main" id="{24453027-C06E-4044-8C5A-58C4413FF74D}"/>
                    </a:ext>
                  </a:extLst>
                </p:cNvPr>
                <p:cNvSpPr>
                  <a:spLocks noChangeShapeType="1"/>
                </p:cNvSpPr>
                <p:nvPr/>
              </p:nvSpPr>
              <p:spPr bwMode="auto">
                <a:xfrm flipH="1">
                  <a:off x="1526" y="2915"/>
                  <a:ext cx="12" cy="2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5" name="Line 1141">
                  <a:extLst>
                    <a:ext uri="{FF2B5EF4-FFF2-40B4-BE49-F238E27FC236}">
                      <a16:creationId xmlns:a16="http://schemas.microsoft.com/office/drawing/2014/main" id="{2321F4C6-C6A0-47C6-9DE0-5D74733787C1}"/>
                    </a:ext>
                  </a:extLst>
                </p:cNvPr>
                <p:cNvSpPr>
                  <a:spLocks noChangeShapeType="1"/>
                </p:cNvSpPr>
                <p:nvPr/>
              </p:nvSpPr>
              <p:spPr bwMode="auto">
                <a:xfrm flipH="1">
                  <a:off x="1538" y="2895"/>
                  <a:ext cx="12" cy="2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6" name="Line 1142">
                  <a:extLst>
                    <a:ext uri="{FF2B5EF4-FFF2-40B4-BE49-F238E27FC236}">
                      <a16:creationId xmlns:a16="http://schemas.microsoft.com/office/drawing/2014/main" id="{3842DF93-B204-4922-B40E-E360A38AE6B6}"/>
                    </a:ext>
                  </a:extLst>
                </p:cNvPr>
                <p:cNvSpPr>
                  <a:spLocks noChangeShapeType="1"/>
                </p:cNvSpPr>
                <p:nvPr/>
              </p:nvSpPr>
              <p:spPr bwMode="auto">
                <a:xfrm flipH="1">
                  <a:off x="1550" y="2874"/>
                  <a:ext cx="13" cy="21"/>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7" name="Line 1143">
                  <a:extLst>
                    <a:ext uri="{FF2B5EF4-FFF2-40B4-BE49-F238E27FC236}">
                      <a16:creationId xmlns:a16="http://schemas.microsoft.com/office/drawing/2014/main" id="{668D1128-1C4F-4A22-AEA7-F89A959FF752}"/>
                    </a:ext>
                  </a:extLst>
                </p:cNvPr>
                <p:cNvSpPr>
                  <a:spLocks noChangeShapeType="1"/>
                </p:cNvSpPr>
                <p:nvPr/>
              </p:nvSpPr>
              <p:spPr bwMode="auto">
                <a:xfrm flipH="1">
                  <a:off x="1563" y="2854"/>
                  <a:ext cx="24" cy="2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8" name="Line 1144">
                  <a:extLst>
                    <a:ext uri="{FF2B5EF4-FFF2-40B4-BE49-F238E27FC236}">
                      <a16:creationId xmlns:a16="http://schemas.microsoft.com/office/drawing/2014/main" id="{431A1C6D-B1A9-45AA-A997-38B8C7AD660F}"/>
                    </a:ext>
                  </a:extLst>
                </p:cNvPr>
                <p:cNvSpPr>
                  <a:spLocks noChangeShapeType="1"/>
                </p:cNvSpPr>
                <p:nvPr/>
              </p:nvSpPr>
              <p:spPr bwMode="auto">
                <a:xfrm flipH="1">
                  <a:off x="1587" y="2844"/>
                  <a:ext cx="13" cy="1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9" name="Line 1145">
                  <a:extLst>
                    <a:ext uri="{FF2B5EF4-FFF2-40B4-BE49-F238E27FC236}">
                      <a16:creationId xmlns:a16="http://schemas.microsoft.com/office/drawing/2014/main" id="{D54AEA04-98F2-438A-900E-EA001ECB6E30}"/>
                    </a:ext>
                  </a:extLst>
                </p:cNvPr>
                <p:cNvSpPr>
                  <a:spLocks noChangeShapeType="1"/>
                </p:cNvSpPr>
                <p:nvPr/>
              </p:nvSpPr>
              <p:spPr bwMode="auto">
                <a:xfrm flipH="1">
                  <a:off x="1600" y="2834"/>
                  <a:ext cx="12" cy="1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0" name="Line 1146">
                  <a:extLst>
                    <a:ext uri="{FF2B5EF4-FFF2-40B4-BE49-F238E27FC236}">
                      <a16:creationId xmlns:a16="http://schemas.microsoft.com/office/drawing/2014/main" id="{60A48E94-905B-4585-8542-885651DDF8F3}"/>
                    </a:ext>
                  </a:extLst>
                </p:cNvPr>
                <p:cNvSpPr>
                  <a:spLocks noChangeShapeType="1"/>
                </p:cNvSpPr>
                <p:nvPr/>
              </p:nvSpPr>
              <p:spPr bwMode="auto">
                <a:xfrm flipH="1">
                  <a:off x="1612" y="2823"/>
                  <a:ext cx="25" cy="11"/>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1" name="Line 1147">
                  <a:extLst>
                    <a:ext uri="{FF2B5EF4-FFF2-40B4-BE49-F238E27FC236}">
                      <a16:creationId xmlns:a16="http://schemas.microsoft.com/office/drawing/2014/main" id="{099563AD-5AB9-499C-ADF9-ACE99945F940}"/>
                    </a:ext>
                  </a:extLst>
                </p:cNvPr>
                <p:cNvSpPr>
                  <a:spLocks noChangeShapeType="1"/>
                </p:cNvSpPr>
                <p:nvPr/>
              </p:nvSpPr>
              <p:spPr bwMode="auto">
                <a:xfrm flipH="1">
                  <a:off x="1637" y="2813"/>
                  <a:ext cx="12" cy="1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2" name="Line 1148">
                  <a:extLst>
                    <a:ext uri="{FF2B5EF4-FFF2-40B4-BE49-F238E27FC236}">
                      <a16:creationId xmlns:a16="http://schemas.microsoft.com/office/drawing/2014/main" id="{4A10A2C9-8DBE-4300-AC7C-E0985E8DCA56}"/>
                    </a:ext>
                  </a:extLst>
                </p:cNvPr>
                <p:cNvSpPr>
                  <a:spLocks noChangeShapeType="1"/>
                </p:cNvSpPr>
                <p:nvPr/>
              </p:nvSpPr>
              <p:spPr bwMode="auto">
                <a:xfrm flipH="1">
                  <a:off x="1649" y="2813"/>
                  <a:ext cx="12" cy="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3" name="Line 1149">
                  <a:extLst>
                    <a:ext uri="{FF2B5EF4-FFF2-40B4-BE49-F238E27FC236}">
                      <a16:creationId xmlns:a16="http://schemas.microsoft.com/office/drawing/2014/main" id="{2BE319F3-67C9-44B3-AA05-9BD8F5909588}"/>
                    </a:ext>
                  </a:extLst>
                </p:cNvPr>
                <p:cNvSpPr>
                  <a:spLocks noChangeShapeType="1"/>
                </p:cNvSpPr>
                <p:nvPr/>
              </p:nvSpPr>
              <p:spPr bwMode="auto">
                <a:xfrm flipH="1">
                  <a:off x="1661" y="2813"/>
                  <a:ext cx="25" cy="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7" name="Group 1167">
                <a:extLst>
                  <a:ext uri="{FF2B5EF4-FFF2-40B4-BE49-F238E27FC236}">
                    <a16:creationId xmlns:a16="http://schemas.microsoft.com/office/drawing/2014/main" id="{D856A682-55D7-4F8D-BDD0-B9B8A23424EC}"/>
                  </a:ext>
                </a:extLst>
              </p:cNvPr>
              <p:cNvGrpSpPr>
                <a:grpSpLocks/>
              </p:cNvGrpSpPr>
              <p:nvPr/>
            </p:nvGrpSpPr>
            <p:grpSpPr bwMode="auto">
              <a:xfrm>
                <a:off x="1686" y="2813"/>
                <a:ext cx="258" cy="285"/>
                <a:chOff x="1686" y="2813"/>
                <a:chExt cx="258" cy="285"/>
              </a:xfrm>
            </p:grpSpPr>
            <p:sp>
              <p:nvSpPr>
                <p:cNvPr id="52" name="Line 1151">
                  <a:extLst>
                    <a:ext uri="{FF2B5EF4-FFF2-40B4-BE49-F238E27FC236}">
                      <a16:creationId xmlns:a16="http://schemas.microsoft.com/office/drawing/2014/main" id="{C5BC13CB-4B99-492F-A2BB-598704B44147}"/>
                    </a:ext>
                  </a:extLst>
                </p:cNvPr>
                <p:cNvSpPr>
                  <a:spLocks noChangeShapeType="1"/>
                </p:cNvSpPr>
                <p:nvPr/>
              </p:nvSpPr>
              <p:spPr bwMode="auto">
                <a:xfrm>
                  <a:off x="1920" y="3068"/>
                  <a:ext cx="24" cy="3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 name="Line 1152">
                  <a:extLst>
                    <a:ext uri="{FF2B5EF4-FFF2-40B4-BE49-F238E27FC236}">
                      <a16:creationId xmlns:a16="http://schemas.microsoft.com/office/drawing/2014/main" id="{82296305-0E12-4DF0-9C51-1F2309B381A3}"/>
                    </a:ext>
                  </a:extLst>
                </p:cNvPr>
                <p:cNvSpPr>
                  <a:spLocks noChangeShapeType="1"/>
                </p:cNvSpPr>
                <p:nvPr/>
              </p:nvSpPr>
              <p:spPr bwMode="auto">
                <a:xfrm>
                  <a:off x="1907" y="3037"/>
                  <a:ext cx="13" cy="31"/>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 name="Line 1153">
                  <a:extLst>
                    <a:ext uri="{FF2B5EF4-FFF2-40B4-BE49-F238E27FC236}">
                      <a16:creationId xmlns:a16="http://schemas.microsoft.com/office/drawing/2014/main" id="{9502B602-1915-413C-8967-0CCC499ACA9A}"/>
                    </a:ext>
                  </a:extLst>
                </p:cNvPr>
                <p:cNvSpPr>
                  <a:spLocks noChangeShapeType="1"/>
                </p:cNvSpPr>
                <p:nvPr/>
              </p:nvSpPr>
              <p:spPr bwMode="auto">
                <a:xfrm>
                  <a:off x="1895" y="3017"/>
                  <a:ext cx="12" cy="2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 name="Line 1154">
                  <a:extLst>
                    <a:ext uri="{FF2B5EF4-FFF2-40B4-BE49-F238E27FC236}">
                      <a16:creationId xmlns:a16="http://schemas.microsoft.com/office/drawing/2014/main" id="{7249786D-C41A-465D-B9B9-5CD239977F10}"/>
                    </a:ext>
                  </a:extLst>
                </p:cNvPr>
                <p:cNvSpPr>
                  <a:spLocks noChangeShapeType="1"/>
                </p:cNvSpPr>
                <p:nvPr/>
              </p:nvSpPr>
              <p:spPr bwMode="auto">
                <a:xfrm>
                  <a:off x="1870" y="2986"/>
                  <a:ext cx="25" cy="31"/>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 name="Line 1155">
                  <a:extLst>
                    <a:ext uri="{FF2B5EF4-FFF2-40B4-BE49-F238E27FC236}">
                      <a16:creationId xmlns:a16="http://schemas.microsoft.com/office/drawing/2014/main" id="{B2231D03-1791-404B-86E8-5201B36EFC54}"/>
                    </a:ext>
                  </a:extLst>
                </p:cNvPr>
                <p:cNvSpPr>
                  <a:spLocks noChangeShapeType="1"/>
                </p:cNvSpPr>
                <p:nvPr/>
              </p:nvSpPr>
              <p:spPr bwMode="auto">
                <a:xfrm>
                  <a:off x="1858" y="2956"/>
                  <a:ext cx="12" cy="3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 name="Line 1156">
                  <a:extLst>
                    <a:ext uri="{FF2B5EF4-FFF2-40B4-BE49-F238E27FC236}">
                      <a16:creationId xmlns:a16="http://schemas.microsoft.com/office/drawing/2014/main" id="{7BDDD4D7-1BE0-4AF5-A0F3-94D81B9623A1}"/>
                    </a:ext>
                  </a:extLst>
                </p:cNvPr>
                <p:cNvSpPr>
                  <a:spLocks noChangeShapeType="1"/>
                </p:cNvSpPr>
                <p:nvPr/>
              </p:nvSpPr>
              <p:spPr bwMode="auto">
                <a:xfrm>
                  <a:off x="1846" y="2935"/>
                  <a:ext cx="12" cy="21"/>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 name="Line 1157">
                  <a:extLst>
                    <a:ext uri="{FF2B5EF4-FFF2-40B4-BE49-F238E27FC236}">
                      <a16:creationId xmlns:a16="http://schemas.microsoft.com/office/drawing/2014/main" id="{7EE5094F-9EFB-4664-AF76-17627E4E04CF}"/>
                    </a:ext>
                  </a:extLst>
                </p:cNvPr>
                <p:cNvSpPr>
                  <a:spLocks noChangeShapeType="1"/>
                </p:cNvSpPr>
                <p:nvPr/>
              </p:nvSpPr>
              <p:spPr bwMode="auto">
                <a:xfrm>
                  <a:off x="1821" y="2915"/>
                  <a:ext cx="25" cy="2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 name="Line 1158">
                  <a:extLst>
                    <a:ext uri="{FF2B5EF4-FFF2-40B4-BE49-F238E27FC236}">
                      <a16:creationId xmlns:a16="http://schemas.microsoft.com/office/drawing/2014/main" id="{B5932B13-7CE2-4651-BFD5-9C11982AA187}"/>
                    </a:ext>
                  </a:extLst>
                </p:cNvPr>
                <p:cNvSpPr>
                  <a:spLocks noChangeShapeType="1"/>
                </p:cNvSpPr>
                <p:nvPr/>
              </p:nvSpPr>
              <p:spPr bwMode="auto">
                <a:xfrm>
                  <a:off x="1809" y="2895"/>
                  <a:ext cx="12" cy="2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 name="Line 1159">
                  <a:extLst>
                    <a:ext uri="{FF2B5EF4-FFF2-40B4-BE49-F238E27FC236}">
                      <a16:creationId xmlns:a16="http://schemas.microsoft.com/office/drawing/2014/main" id="{B92953FE-F753-4539-8E8C-AD58F4266802}"/>
                    </a:ext>
                  </a:extLst>
                </p:cNvPr>
                <p:cNvSpPr>
                  <a:spLocks noChangeShapeType="1"/>
                </p:cNvSpPr>
                <p:nvPr/>
              </p:nvSpPr>
              <p:spPr bwMode="auto">
                <a:xfrm>
                  <a:off x="1797" y="2874"/>
                  <a:ext cx="12" cy="21"/>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 name="Line 1160">
                  <a:extLst>
                    <a:ext uri="{FF2B5EF4-FFF2-40B4-BE49-F238E27FC236}">
                      <a16:creationId xmlns:a16="http://schemas.microsoft.com/office/drawing/2014/main" id="{3F1821AC-C38A-413F-A555-98B742AA23C5}"/>
                    </a:ext>
                  </a:extLst>
                </p:cNvPr>
                <p:cNvSpPr>
                  <a:spLocks noChangeShapeType="1"/>
                </p:cNvSpPr>
                <p:nvPr/>
              </p:nvSpPr>
              <p:spPr bwMode="auto">
                <a:xfrm>
                  <a:off x="1772" y="2854"/>
                  <a:ext cx="25" cy="2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 name="Line 1161">
                  <a:extLst>
                    <a:ext uri="{FF2B5EF4-FFF2-40B4-BE49-F238E27FC236}">
                      <a16:creationId xmlns:a16="http://schemas.microsoft.com/office/drawing/2014/main" id="{FBE60EE8-4392-4A64-BB60-ED70DEF57CED}"/>
                    </a:ext>
                  </a:extLst>
                </p:cNvPr>
                <p:cNvSpPr>
                  <a:spLocks noChangeShapeType="1"/>
                </p:cNvSpPr>
                <p:nvPr/>
              </p:nvSpPr>
              <p:spPr bwMode="auto">
                <a:xfrm>
                  <a:off x="1760" y="2844"/>
                  <a:ext cx="12" cy="1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 name="Line 1162">
                  <a:extLst>
                    <a:ext uri="{FF2B5EF4-FFF2-40B4-BE49-F238E27FC236}">
                      <a16:creationId xmlns:a16="http://schemas.microsoft.com/office/drawing/2014/main" id="{664989A6-6552-4ADF-8444-00543D1A0750}"/>
                    </a:ext>
                  </a:extLst>
                </p:cNvPr>
                <p:cNvSpPr>
                  <a:spLocks noChangeShapeType="1"/>
                </p:cNvSpPr>
                <p:nvPr/>
              </p:nvSpPr>
              <p:spPr bwMode="auto">
                <a:xfrm>
                  <a:off x="1747" y="2834"/>
                  <a:ext cx="13" cy="1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 name="Line 1163">
                  <a:extLst>
                    <a:ext uri="{FF2B5EF4-FFF2-40B4-BE49-F238E27FC236}">
                      <a16:creationId xmlns:a16="http://schemas.microsoft.com/office/drawing/2014/main" id="{F2889500-7587-428B-A33B-85AEC4F7E2B4}"/>
                    </a:ext>
                  </a:extLst>
                </p:cNvPr>
                <p:cNvSpPr>
                  <a:spLocks noChangeShapeType="1"/>
                </p:cNvSpPr>
                <p:nvPr/>
              </p:nvSpPr>
              <p:spPr bwMode="auto">
                <a:xfrm>
                  <a:off x="1723" y="2823"/>
                  <a:ext cx="24" cy="11"/>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 name="Line 1164">
                  <a:extLst>
                    <a:ext uri="{FF2B5EF4-FFF2-40B4-BE49-F238E27FC236}">
                      <a16:creationId xmlns:a16="http://schemas.microsoft.com/office/drawing/2014/main" id="{013974B2-22D9-4B6D-996B-5B88F2060634}"/>
                    </a:ext>
                  </a:extLst>
                </p:cNvPr>
                <p:cNvSpPr>
                  <a:spLocks noChangeShapeType="1"/>
                </p:cNvSpPr>
                <p:nvPr/>
              </p:nvSpPr>
              <p:spPr bwMode="auto">
                <a:xfrm>
                  <a:off x="1710" y="2813"/>
                  <a:ext cx="13" cy="1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6" name="Line 1165">
                  <a:extLst>
                    <a:ext uri="{FF2B5EF4-FFF2-40B4-BE49-F238E27FC236}">
                      <a16:creationId xmlns:a16="http://schemas.microsoft.com/office/drawing/2014/main" id="{6521185D-A3DF-4815-851E-55FA057B6176}"/>
                    </a:ext>
                  </a:extLst>
                </p:cNvPr>
                <p:cNvSpPr>
                  <a:spLocks noChangeShapeType="1"/>
                </p:cNvSpPr>
                <p:nvPr/>
              </p:nvSpPr>
              <p:spPr bwMode="auto">
                <a:xfrm>
                  <a:off x="1698" y="2813"/>
                  <a:ext cx="12" cy="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7" name="Line 1166">
                  <a:extLst>
                    <a:ext uri="{FF2B5EF4-FFF2-40B4-BE49-F238E27FC236}">
                      <a16:creationId xmlns:a16="http://schemas.microsoft.com/office/drawing/2014/main" id="{4237729F-35C0-4113-B84B-D9B8313F1E5A}"/>
                    </a:ext>
                  </a:extLst>
                </p:cNvPr>
                <p:cNvSpPr>
                  <a:spLocks noChangeShapeType="1"/>
                </p:cNvSpPr>
                <p:nvPr/>
              </p:nvSpPr>
              <p:spPr bwMode="auto">
                <a:xfrm>
                  <a:off x="1686" y="2813"/>
                  <a:ext cx="12" cy="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8" name="Group 1201">
                <a:extLst>
                  <a:ext uri="{FF2B5EF4-FFF2-40B4-BE49-F238E27FC236}">
                    <a16:creationId xmlns:a16="http://schemas.microsoft.com/office/drawing/2014/main" id="{A0B26D54-0648-4564-B0EA-4C5680DBE06A}"/>
                  </a:ext>
                </a:extLst>
              </p:cNvPr>
              <p:cNvGrpSpPr>
                <a:grpSpLocks/>
              </p:cNvGrpSpPr>
              <p:nvPr/>
            </p:nvGrpSpPr>
            <p:grpSpPr bwMode="auto">
              <a:xfrm>
                <a:off x="1944" y="3098"/>
                <a:ext cx="210" cy="275"/>
                <a:chOff x="1944" y="3098"/>
                <a:chExt cx="210" cy="275"/>
              </a:xfrm>
            </p:grpSpPr>
            <p:sp>
              <p:nvSpPr>
                <p:cNvPr id="39" name="Line 1185">
                  <a:extLst>
                    <a:ext uri="{FF2B5EF4-FFF2-40B4-BE49-F238E27FC236}">
                      <a16:creationId xmlns:a16="http://schemas.microsoft.com/office/drawing/2014/main" id="{E30B355C-F063-4356-A5C6-35F1237D181B}"/>
                    </a:ext>
                  </a:extLst>
                </p:cNvPr>
                <p:cNvSpPr>
                  <a:spLocks noChangeShapeType="1"/>
                </p:cNvSpPr>
                <p:nvPr/>
              </p:nvSpPr>
              <p:spPr bwMode="auto">
                <a:xfrm>
                  <a:off x="1944" y="3098"/>
                  <a:ext cx="13" cy="21"/>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0" name="Line 1186">
                  <a:extLst>
                    <a:ext uri="{FF2B5EF4-FFF2-40B4-BE49-F238E27FC236}">
                      <a16:creationId xmlns:a16="http://schemas.microsoft.com/office/drawing/2014/main" id="{A05CE3C1-B363-4466-91BD-6C5231829BD6}"/>
                    </a:ext>
                  </a:extLst>
                </p:cNvPr>
                <p:cNvSpPr>
                  <a:spLocks noChangeShapeType="1"/>
                </p:cNvSpPr>
                <p:nvPr/>
              </p:nvSpPr>
              <p:spPr bwMode="auto">
                <a:xfrm>
                  <a:off x="1957" y="3119"/>
                  <a:ext cx="12" cy="3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 name="Line 1187">
                  <a:extLst>
                    <a:ext uri="{FF2B5EF4-FFF2-40B4-BE49-F238E27FC236}">
                      <a16:creationId xmlns:a16="http://schemas.microsoft.com/office/drawing/2014/main" id="{2B894FA8-F221-4F05-88BF-D7DD9E2EC706}"/>
                    </a:ext>
                  </a:extLst>
                </p:cNvPr>
                <p:cNvSpPr>
                  <a:spLocks noChangeShapeType="1"/>
                </p:cNvSpPr>
                <p:nvPr/>
              </p:nvSpPr>
              <p:spPr bwMode="auto">
                <a:xfrm>
                  <a:off x="1969" y="3149"/>
                  <a:ext cx="12" cy="31"/>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 name="Line 1188">
                  <a:extLst>
                    <a:ext uri="{FF2B5EF4-FFF2-40B4-BE49-F238E27FC236}">
                      <a16:creationId xmlns:a16="http://schemas.microsoft.com/office/drawing/2014/main" id="{A3CEC48B-D78D-4CD6-8982-1178B98F44DD}"/>
                    </a:ext>
                  </a:extLst>
                </p:cNvPr>
                <p:cNvSpPr>
                  <a:spLocks noChangeShapeType="1"/>
                </p:cNvSpPr>
                <p:nvPr/>
              </p:nvSpPr>
              <p:spPr bwMode="auto">
                <a:xfrm>
                  <a:off x="1981" y="3180"/>
                  <a:ext cx="25" cy="2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Line 1189">
                  <a:extLst>
                    <a:ext uri="{FF2B5EF4-FFF2-40B4-BE49-F238E27FC236}">
                      <a16:creationId xmlns:a16="http://schemas.microsoft.com/office/drawing/2014/main" id="{629172F9-B9B0-4629-A4EA-5E8722BF7369}"/>
                    </a:ext>
                  </a:extLst>
                </p:cNvPr>
                <p:cNvSpPr>
                  <a:spLocks noChangeShapeType="1"/>
                </p:cNvSpPr>
                <p:nvPr/>
              </p:nvSpPr>
              <p:spPr bwMode="auto">
                <a:xfrm>
                  <a:off x="2006" y="3200"/>
                  <a:ext cx="12" cy="31"/>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 name="Line 1190">
                  <a:extLst>
                    <a:ext uri="{FF2B5EF4-FFF2-40B4-BE49-F238E27FC236}">
                      <a16:creationId xmlns:a16="http://schemas.microsoft.com/office/drawing/2014/main" id="{577B3AC6-FB7F-4235-8B19-9BAB5162024F}"/>
                    </a:ext>
                  </a:extLst>
                </p:cNvPr>
                <p:cNvSpPr>
                  <a:spLocks noChangeShapeType="1"/>
                </p:cNvSpPr>
                <p:nvPr/>
              </p:nvSpPr>
              <p:spPr bwMode="auto">
                <a:xfrm>
                  <a:off x="2018" y="3231"/>
                  <a:ext cx="25" cy="2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Line 1191">
                  <a:extLst>
                    <a:ext uri="{FF2B5EF4-FFF2-40B4-BE49-F238E27FC236}">
                      <a16:creationId xmlns:a16="http://schemas.microsoft.com/office/drawing/2014/main" id="{768002B4-09EC-4F1E-AD5A-B26D118F958C}"/>
                    </a:ext>
                  </a:extLst>
                </p:cNvPr>
                <p:cNvSpPr>
                  <a:spLocks noChangeShapeType="1"/>
                </p:cNvSpPr>
                <p:nvPr/>
              </p:nvSpPr>
              <p:spPr bwMode="auto">
                <a:xfrm>
                  <a:off x="2043" y="3251"/>
                  <a:ext cx="12" cy="31"/>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 name="Line 1192">
                  <a:extLst>
                    <a:ext uri="{FF2B5EF4-FFF2-40B4-BE49-F238E27FC236}">
                      <a16:creationId xmlns:a16="http://schemas.microsoft.com/office/drawing/2014/main" id="{D5CB598C-3181-480E-BF26-DC1F67E69650}"/>
                    </a:ext>
                  </a:extLst>
                </p:cNvPr>
                <p:cNvSpPr>
                  <a:spLocks noChangeShapeType="1"/>
                </p:cNvSpPr>
                <p:nvPr/>
              </p:nvSpPr>
              <p:spPr bwMode="auto">
                <a:xfrm>
                  <a:off x="2055" y="3282"/>
                  <a:ext cx="12" cy="2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 name="Line 1193">
                  <a:extLst>
                    <a:ext uri="{FF2B5EF4-FFF2-40B4-BE49-F238E27FC236}">
                      <a16:creationId xmlns:a16="http://schemas.microsoft.com/office/drawing/2014/main" id="{88444E18-ABB8-4318-A156-50835D9D7151}"/>
                    </a:ext>
                  </a:extLst>
                </p:cNvPr>
                <p:cNvSpPr>
                  <a:spLocks noChangeShapeType="1"/>
                </p:cNvSpPr>
                <p:nvPr/>
              </p:nvSpPr>
              <p:spPr bwMode="auto">
                <a:xfrm>
                  <a:off x="2067" y="3302"/>
                  <a:ext cx="13" cy="1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8" name="Line 1194">
                  <a:extLst>
                    <a:ext uri="{FF2B5EF4-FFF2-40B4-BE49-F238E27FC236}">
                      <a16:creationId xmlns:a16="http://schemas.microsoft.com/office/drawing/2014/main" id="{A02B01DB-FA97-433D-A5B2-F9AD3B4A4443}"/>
                    </a:ext>
                  </a:extLst>
                </p:cNvPr>
                <p:cNvSpPr>
                  <a:spLocks noChangeShapeType="1"/>
                </p:cNvSpPr>
                <p:nvPr/>
              </p:nvSpPr>
              <p:spPr bwMode="auto">
                <a:xfrm>
                  <a:off x="2080" y="3312"/>
                  <a:ext cx="24" cy="21"/>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 name="Line 1195">
                  <a:extLst>
                    <a:ext uri="{FF2B5EF4-FFF2-40B4-BE49-F238E27FC236}">
                      <a16:creationId xmlns:a16="http://schemas.microsoft.com/office/drawing/2014/main" id="{08522079-7F91-4AB4-A248-27433D725766}"/>
                    </a:ext>
                  </a:extLst>
                </p:cNvPr>
                <p:cNvSpPr>
                  <a:spLocks noChangeShapeType="1"/>
                </p:cNvSpPr>
                <p:nvPr/>
              </p:nvSpPr>
              <p:spPr bwMode="auto">
                <a:xfrm>
                  <a:off x="2104" y="3333"/>
                  <a:ext cx="13" cy="2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 name="Line 1196">
                  <a:extLst>
                    <a:ext uri="{FF2B5EF4-FFF2-40B4-BE49-F238E27FC236}">
                      <a16:creationId xmlns:a16="http://schemas.microsoft.com/office/drawing/2014/main" id="{4ABE33A7-97D1-4144-987A-804046F27336}"/>
                    </a:ext>
                  </a:extLst>
                </p:cNvPr>
                <p:cNvSpPr>
                  <a:spLocks noChangeShapeType="1"/>
                </p:cNvSpPr>
                <p:nvPr/>
              </p:nvSpPr>
              <p:spPr bwMode="auto">
                <a:xfrm>
                  <a:off x="2117" y="3353"/>
                  <a:ext cx="12" cy="1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 name="Line 1197">
                  <a:extLst>
                    <a:ext uri="{FF2B5EF4-FFF2-40B4-BE49-F238E27FC236}">
                      <a16:creationId xmlns:a16="http://schemas.microsoft.com/office/drawing/2014/main" id="{3DCF86FD-634E-4318-A20C-209FAEEEEF53}"/>
                    </a:ext>
                  </a:extLst>
                </p:cNvPr>
                <p:cNvSpPr>
                  <a:spLocks noChangeShapeType="1"/>
                </p:cNvSpPr>
                <p:nvPr/>
              </p:nvSpPr>
              <p:spPr bwMode="auto">
                <a:xfrm>
                  <a:off x="2129" y="3363"/>
                  <a:ext cx="25" cy="1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22" name="Group 1184">
              <a:extLst>
                <a:ext uri="{FF2B5EF4-FFF2-40B4-BE49-F238E27FC236}">
                  <a16:creationId xmlns:a16="http://schemas.microsoft.com/office/drawing/2014/main" id="{8A2D04F2-A696-40CD-B2F6-9BAE16CDA476}"/>
                </a:ext>
              </a:extLst>
            </p:cNvPr>
            <p:cNvGrpSpPr>
              <a:grpSpLocks/>
            </p:cNvGrpSpPr>
            <p:nvPr/>
          </p:nvGrpSpPr>
          <p:grpSpPr bwMode="auto">
            <a:xfrm>
              <a:off x="865193" y="5161768"/>
              <a:ext cx="350838" cy="436563"/>
              <a:chOff x="2240" y="3098"/>
              <a:chExt cx="221" cy="275"/>
            </a:xfrm>
          </p:grpSpPr>
          <p:sp>
            <p:nvSpPr>
              <p:cNvPr id="23" name="Line 1168">
                <a:extLst>
                  <a:ext uri="{FF2B5EF4-FFF2-40B4-BE49-F238E27FC236}">
                    <a16:creationId xmlns:a16="http://schemas.microsoft.com/office/drawing/2014/main" id="{B7689DA7-0817-484E-958B-324B738E8D63}"/>
                  </a:ext>
                </a:extLst>
              </p:cNvPr>
              <p:cNvSpPr>
                <a:spLocks noChangeShapeType="1"/>
              </p:cNvSpPr>
              <p:nvPr/>
            </p:nvSpPr>
            <p:spPr bwMode="auto">
              <a:xfrm flipH="1">
                <a:off x="2437" y="3098"/>
                <a:ext cx="24" cy="21"/>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 name="Line 1169">
                <a:extLst>
                  <a:ext uri="{FF2B5EF4-FFF2-40B4-BE49-F238E27FC236}">
                    <a16:creationId xmlns:a16="http://schemas.microsoft.com/office/drawing/2014/main" id="{E4957CB8-0D82-49D7-A4EB-60E5FFB00B61}"/>
                  </a:ext>
                </a:extLst>
              </p:cNvPr>
              <p:cNvSpPr>
                <a:spLocks noChangeShapeType="1"/>
              </p:cNvSpPr>
              <p:nvPr/>
            </p:nvSpPr>
            <p:spPr bwMode="auto">
              <a:xfrm flipH="1">
                <a:off x="2424" y="3119"/>
                <a:ext cx="13" cy="3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 name="Line 1170">
                <a:extLst>
                  <a:ext uri="{FF2B5EF4-FFF2-40B4-BE49-F238E27FC236}">
                    <a16:creationId xmlns:a16="http://schemas.microsoft.com/office/drawing/2014/main" id="{CB898724-9274-4247-B9E8-EC6FCE294CBE}"/>
                  </a:ext>
                </a:extLst>
              </p:cNvPr>
              <p:cNvSpPr>
                <a:spLocks noChangeShapeType="1"/>
              </p:cNvSpPr>
              <p:nvPr/>
            </p:nvSpPr>
            <p:spPr bwMode="auto">
              <a:xfrm flipH="1">
                <a:off x="2412" y="3149"/>
                <a:ext cx="12" cy="31"/>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 name="Line 1171">
                <a:extLst>
                  <a:ext uri="{FF2B5EF4-FFF2-40B4-BE49-F238E27FC236}">
                    <a16:creationId xmlns:a16="http://schemas.microsoft.com/office/drawing/2014/main" id="{55A92E58-E971-46ED-A36E-32F0FCC41D37}"/>
                  </a:ext>
                </a:extLst>
              </p:cNvPr>
              <p:cNvSpPr>
                <a:spLocks noChangeShapeType="1"/>
              </p:cNvSpPr>
              <p:nvPr/>
            </p:nvSpPr>
            <p:spPr bwMode="auto">
              <a:xfrm flipH="1">
                <a:off x="2388" y="3180"/>
                <a:ext cx="24" cy="2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 name="Line 1172">
                <a:extLst>
                  <a:ext uri="{FF2B5EF4-FFF2-40B4-BE49-F238E27FC236}">
                    <a16:creationId xmlns:a16="http://schemas.microsoft.com/office/drawing/2014/main" id="{A12023E4-E9D5-4D92-AEB7-96912254865F}"/>
                  </a:ext>
                </a:extLst>
              </p:cNvPr>
              <p:cNvSpPr>
                <a:spLocks noChangeShapeType="1"/>
              </p:cNvSpPr>
              <p:nvPr/>
            </p:nvSpPr>
            <p:spPr bwMode="auto">
              <a:xfrm flipH="1">
                <a:off x="2375" y="3200"/>
                <a:ext cx="13" cy="31"/>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 name="Line 1173">
                <a:extLst>
                  <a:ext uri="{FF2B5EF4-FFF2-40B4-BE49-F238E27FC236}">
                    <a16:creationId xmlns:a16="http://schemas.microsoft.com/office/drawing/2014/main" id="{5848EF5E-959E-450B-9BAB-E1FE4D27805F}"/>
                  </a:ext>
                </a:extLst>
              </p:cNvPr>
              <p:cNvSpPr>
                <a:spLocks noChangeShapeType="1"/>
              </p:cNvSpPr>
              <p:nvPr/>
            </p:nvSpPr>
            <p:spPr bwMode="auto">
              <a:xfrm flipH="1">
                <a:off x="2363" y="3231"/>
                <a:ext cx="12" cy="2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 name="Line 1174">
                <a:extLst>
                  <a:ext uri="{FF2B5EF4-FFF2-40B4-BE49-F238E27FC236}">
                    <a16:creationId xmlns:a16="http://schemas.microsoft.com/office/drawing/2014/main" id="{00DF7E42-0B51-4CE1-BB4B-D63A23956A6D}"/>
                  </a:ext>
                </a:extLst>
              </p:cNvPr>
              <p:cNvSpPr>
                <a:spLocks noChangeShapeType="1"/>
              </p:cNvSpPr>
              <p:nvPr/>
            </p:nvSpPr>
            <p:spPr bwMode="auto">
              <a:xfrm flipH="1">
                <a:off x="2338" y="3251"/>
                <a:ext cx="25" cy="31"/>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Line 1175">
                <a:extLst>
                  <a:ext uri="{FF2B5EF4-FFF2-40B4-BE49-F238E27FC236}">
                    <a16:creationId xmlns:a16="http://schemas.microsoft.com/office/drawing/2014/main" id="{A59CEA8C-6F71-4ABE-874A-A5F896471351}"/>
                  </a:ext>
                </a:extLst>
              </p:cNvPr>
              <p:cNvSpPr>
                <a:spLocks noChangeShapeType="1"/>
              </p:cNvSpPr>
              <p:nvPr/>
            </p:nvSpPr>
            <p:spPr bwMode="auto">
              <a:xfrm flipH="1">
                <a:off x="2326" y="3282"/>
                <a:ext cx="12" cy="2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 name="Line 1176">
                <a:extLst>
                  <a:ext uri="{FF2B5EF4-FFF2-40B4-BE49-F238E27FC236}">
                    <a16:creationId xmlns:a16="http://schemas.microsoft.com/office/drawing/2014/main" id="{2032FCE6-531B-46C4-A228-57C44D5AE484}"/>
                  </a:ext>
                </a:extLst>
              </p:cNvPr>
              <p:cNvSpPr>
                <a:spLocks noChangeShapeType="1"/>
              </p:cNvSpPr>
              <p:nvPr/>
            </p:nvSpPr>
            <p:spPr bwMode="auto">
              <a:xfrm flipH="1">
                <a:off x="2314" y="3302"/>
                <a:ext cx="12" cy="1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 name="Line 1177">
                <a:extLst>
                  <a:ext uri="{FF2B5EF4-FFF2-40B4-BE49-F238E27FC236}">
                    <a16:creationId xmlns:a16="http://schemas.microsoft.com/office/drawing/2014/main" id="{58AEBF5A-864E-4C5C-BF17-5BDDA0BECD3B}"/>
                  </a:ext>
                </a:extLst>
              </p:cNvPr>
              <p:cNvSpPr>
                <a:spLocks noChangeShapeType="1"/>
              </p:cNvSpPr>
              <p:nvPr/>
            </p:nvSpPr>
            <p:spPr bwMode="auto">
              <a:xfrm flipH="1">
                <a:off x="2289" y="3312"/>
                <a:ext cx="25" cy="21"/>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 name="Line 1178">
                <a:extLst>
                  <a:ext uri="{FF2B5EF4-FFF2-40B4-BE49-F238E27FC236}">
                    <a16:creationId xmlns:a16="http://schemas.microsoft.com/office/drawing/2014/main" id="{7F727B35-506E-4B6B-A4C3-D1DDBA5976ED}"/>
                  </a:ext>
                </a:extLst>
              </p:cNvPr>
              <p:cNvSpPr>
                <a:spLocks noChangeShapeType="1"/>
              </p:cNvSpPr>
              <p:nvPr/>
            </p:nvSpPr>
            <p:spPr bwMode="auto">
              <a:xfrm flipH="1">
                <a:off x="2277" y="3333"/>
                <a:ext cx="12" cy="2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 name="Line 1179">
                <a:extLst>
                  <a:ext uri="{FF2B5EF4-FFF2-40B4-BE49-F238E27FC236}">
                    <a16:creationId xmlns:a16="http://schemas.microsoft.com/office/drawing/2014/main" id="{D2F6CA0A-3B0C-4C29-AA81-411F418F820C}"/>
                  </a:ext>
                </a:extLst>
              </p:cNvPr>
              <p:cNvSpPr>
                <a:spLocks noChangeShapeType="1"/>
              </p:cNvSpPr>
              <p:nvPr/>
            </p:nvSpPr>
            <p:spPr bwMode="auto">
              <a:xfrm flipH="1">
                <a:off x="2264" y="3353"/>
                <a:ext cx="13" cy="1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 name="Line 1180">
                <a:extLst>
                  <a:ext uri="{FF2B5EF4-FFF2-40B4-BE49-F238E27FC236}">
                    <a16:creationId xmlns:a16="http://schemas.microsoft.com/office/drawing/2014/main" id="{DE6367FD-3710-4D0D-9996-715EE19A2A48}"/>
                  </a:ext>
                </a:extLst>
              </p:cNvPr>
              <p:cNvSpPr>
                <a:spLocks noChangeShapeType="1"/>
              </p:cNvSpPr>
              <p:nvPr/>
            </p:nvSpPr>
            <p:spPr bwMode="auto">
              <a:xfrm flipH="1">
                <a:off x="2240" y="3363"/>
                <a:ext cx="24" cy="10"/>
              </a:xfrm>
              <a:prstGeom prst="line">
                <a:avLst/>
              </a:prstGeom>
              <a:noFill/>
              <a:ln w="3968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3772177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Even and Odd Functions</a:t>
            </a:r>
            <a:endParaRPr lang="en-US" dirty="0"/>
          </a:p>
        </p:txBody>
      </p:sp>
      <p:graphicFrame>
        <p:nvGraphicFramePr>
          <p:cNvPr id="4" name="Table 3">
            <a:extLst>
              <a:ext uri="{FF2B5EF4-FFF2-40B4-BE49-F238E27FC236}">
                <a16:creationId xmlns:a16="http://schemas.microsoft.com/office/drawing/2014/main" id="{E8D90091-2362-4C9B-AB36-7304B743142C}"/>
              </a:ext>
            </a:extLst>
          </p:cNvPr>
          <p:cNvGraphicFramePr>
            <a:graphicFrameLocks noGrp="1"/>
          </p:cNvGraphicFramePr>
          <p:nvPr>
            <p:extLst>
              <p:ext uri="{D42A27DB-BD31-4B8C-83A1-F6EECF244321}">
                <p14:modId xmlns:p14="http://schemas.microsoft.com/office/powerpoint/2010/main" val="2640041403"/>
              </p:ext>
            </p:extLst>
          </p:nvPr>
        </p:nvGraphicFramePr>
        <p:xfrm>
          <a:off x="2026508" y="3143249"/>
          <a:ext cx="8124826" cy="2929470"/>
        </p:xfrm>
        <a:graphic>
          <a:graphicData uri="http://schemas.openxmlformats.org/drawingml/2006/table">
            <a:tbl>
              <a:tblPr firstRow="1" bandRow="1">
                <a:tableStyleId>{5C22544A-7EE6-4342-B048-85BDC9FD1C3A}</a:tableStyleId>
              </a:tblPr>
              <a:tblGrid>
                <a:gridCol w="4062413">
                  <a:extLst>
                    <a:ext uri="{9D8B030D-6E8A-4147-A177-3AD203B41FA5}">
                      <a16:colId xmlns:a16="http://schemas.microsoft.com/office/drawing/2014/main" val="20000"/>
                    </a:ext>
                  </a:extLst>
                </a:gridCol>
                <a:gridCol w="4062413">
                  <a:extLst>
                    <a:ext uri="{9D8B030D-6E8A-4147-A177-3AD203B41FA5}">
                      <a16:colId xmlns:a16="http://schemas.microsoft.com/office/drawing/2014/main" val="20001"/>
                    </a:ext>
                  </a:extLst>
                </a:gridCol>
              </a:tblGrid>
              <a:tr h="585894">
                <a:tc>
                  <a:txBody>
                    <a:bodyPr/>
                    <a:lstStyle/>
                    <a:p>
                      <a:pPr algn="ctr"/>
                      <a:r>
                        <a:rPr lang="en-GB" sz="2200" i="1" dirty="0">
                          <a:solidFill>
                            <a:schemeClr val="bg1"/>
                          </a:solidFill>
                          <a:latin typeface="Times New Roman" panose="02020603050405020304" pitchFamily="18" charset="0"/>
                          <a:cs typeface="Times New Roman" panose="02020603050405020304" pitchFamily="18" charset="0"/>
                        </a:rPr>
                        <a:t>x(t)</a:t>
                      </a:r>
                    </a:p>
                  </a:txBody>
                  <a:tcPr marL="121872" marR="121872" anchor="ctr"/>
                </a:tc>
                <a:tc>
                  <a:txBody>
                    <a:bodyPr/>
                    <a:lstStyle/>
                    <a:p>
                      <a:pPr algn="ctr"/>
                      <a:r>
                        <a:rPr lang="en-GB" sz="2200" i="1" dirty="0">
                          <a:latin typeface="Times New Roman" panose="02020603050405020304" pitchFamily="18" charset="0"/>
                          <a:cs typeface="Times New Roman" panose="02020603050405020304" pitchFamily="18" charset="0"/>
                        </a:rPr>
                        <a:t>X(</a:t>
                      </a:r>
                      <a:r>
                        <a:rPr lang="el-GR" sz="2200" i="1">
                          <a:latin typeface="Times New Roman" panose="02020603050405020304" pitchFamily="18" charset="0"/>
                          <a:cs typeface="Times New Roman" panose="02020603050405020304" pitchFamily="18" charset="0"/>
                        </a:rPr>
                        <a:t>ω</a:t>
                      </a:r>
                      <a:r>
                        <a:rPr lang="en-GB" sz="2200" i="1" dirty="0">
                          <a:latin typeface="Times New Roman" panose="02020603050405020304" pitchFamily="18" charset="0"/>
                          <a:cs typeface="Times New Roman" panose="02020603050405020304" pitchFamily="18" charset="0"/>
                        </a:rPr>
                        <a:t>)</a:t>
                      </a:r>
                    </a:p>
                  </a:txBody>
                  <a:tcPr marL="121872" marR="121872" anchor="ctr"/>
                </a:tc>
                <a:extLst>
                  <a:ext uri="{0D108BD9-81ED-4DB2-BD59-A6C34878D82A}">
                    <a16:rowId xmlns:a16="http://schemas.microsoft.com/office/drawing/2014/main" val="10000"/>
                  </a:ext>
                </a:extLst>
              </a:tr>
              <a:tr h="5858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t>Real-valued and even</a:t>
                      </a:r>
                    </a:p>
                  </a:txBody>
                  <a:tcPr marL="121872" marR="12187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t>Real-valued and even</a:t>
                      </a:r>
                    </a:p>
                  </a:txBody>
                  <a:tcPr marL="121872" marR="121872"/>
                </a:tc>
                <a:extLst>
                  <a:ext uri="{0D108BD9-81ED-4DB2-BD59-A6C34878D82A}">
                    <a16:rowId xmlns:a16="http://schemas.microsoft.com/office/drawing/2014/main" val="10001"/>
                  </a:ext>
                </a:extLst>
              </a:tr>
              <a:tr h="5858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t>Real-valued and odd</a:t>
                      </a:r>
                    </a:p>
                  </a:txBody>
                  <a:tcPr marL="121872" marR="12187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t>Imaginary and odd</a:t>
                      </a:r>
                    </a:p>
                  </a:txBody>
                  <a:tcPr marL="121872" marR="121872"/>
                </a:tc>
                <a:extLst>
                  <a:ext uri="{0D108BD9-81ED-4DB2-BD59-A6C34878D82A}">
                    <a16:rowId xmlns:a16="http://schemas.microsoft.com/office/drawing/2014/main" val="10002"/>
                  </a:ext>
                </a:extLst>
              </a:tr>
              <a:tr h="5858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t>Imaginary and even</a:t>
                      </a:r>
                    </a:p>
                  </a:txBody>
                  <a:tcPr marL="121872" marR="12187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t>Imaginary and even</a:t>
                      </a:r>
                    </a:p>
                  </a:txBody>
                  <a:tcPr marL="121872" marR="121872"/>
                </a:tc>
                <a:extLst>
                  <a:ext uri="{0D108BD9-81ED-4DB2-BD59-A6C34878D82A}">
                    <a16:rowId xmlns:a16="http://schemas.microsoft.com/office/drawing/2014/main" val="10003"/>
                  </a:ext>
                </a:extLst>
              </a:tr>
              <a:tr h="5858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t>Imaginary and odd</a:t>
                      </a:r>
                    </a:p>
                  </a:txBody>
                  <a:tcPr marL="121872" marR="12187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t>Real-valued and odd</a:t>
                      </a:r>
                    </a:p>
                  </a:txBody>
                  <a:tcPr marL="121872" marR="121872"/>
                </a:tc>
                <a:extLst>
                  <a:ext uri="{0D108BD9-81ED-4DB2-BD59-A6C34878D82A}">
                    <a16:rowId xmlns:a16="http://schemas.microsoft.com/office/drawing/2014/main" val="10004"/>
                  </a:ext>
                </a:extLst>
              </a:tr>
            </a:tbl>
          </a:graphicData>
        </a:graphic>
      </p:graphicFrame>
      <p:sp>
        <p:nvSpPr>
          <p:cNvPr id="5" name="TextBox 4">
            <a:extLst>
              <a:ext uri="{FF2B5EF4-FFF2-40B4-BE49-F238E27FC236}">
                <a16:creationId xmlns:a16="http://schemas.microsoft.com/office/drawing/2014/main" id="{7F52924F-2DC7-4B80-AFEA-DC6797C09CF4}"/>
              </a:ext>
            </a:extLst>
          </p:cNvPr>
          <p:cNvSpPr txBox="1"/>
          <p:nvPr/>
        </p:nvSpPr>
        <p:spPr>
          <a:xfrm>
            <a:off x="2186543" y="1187398"/>
            <a:ext cx="1727299" cy="430887"/>
          </a:xfrm>
          <a:prstGeom prst="rect">
            <a:avLst/>
          </a:prstGeom>
          <a:noFill/>
        </p:spPr>
        <p:txBody>
          <a:bodyPr wrap="none" rtlCol="0">
            <a:spAutoFit/>
          </a:bodyPr>
          <a:lstStyle/>
          <a:p>
            <a:r>
              <a:rPr lang="en-GB" sz="2200" b="0" dirty="0"/>
              <a:t>Even function</a:t>
            </a:r>
          </a:p>
        </p:txBody>
      </p:sp>
      <p:graphicFrame>
        <p:nvGraphicFramePr>
          <p:cNvPr id="6" name="Object 5">
            <a:extLst>
              <a:ext uri="{FF2B5EF4-FFF2-40B4-BE49-F238E27FC236}">
                <a16:creationId xmlns:a16="http://schemas.microsoft.com/office/drawing/2014/main" id="{0F5572BA-3CC2-474D-9943-4E9B5FE2416D}"/>
              </a:ext>
            </a:extLst>
          </p:cNvPr>
          <p:cNvGraphicFramePr>
            <a:graphicFrameLocks noChangeAspect="1"/>
          </p:cNvGraphicFramePr>
          <p:nvPr>
            <p:extLst>
              <p:ext uri="{D42A27DB-BD31-4B8C-83A1-F6EECF244321}">
                <p14:modId xmlns:p14="http://schemas.microsoft.com/office/powerpoint/2010/main" val="2978848147"/>
              </p:ext>
            </p:extLst>
          </p:nvPr>
        </p:nvGraphicFramePr>
        <p:xfrm>
          <a:off x="4246522" y="1142139"/>
          <a:ext cx="3055954" cy="531678"/>
        </p:xfrm>
        <a:graphic>
          <a:graphicData uri="http://schemas.openxmlformats.org/presentationml/2006/ole">
            <mc:AlternateContent xmlns:mc="http://schemas.openxmlformats.org/markup-compatibility/2006">
              <mc:Choice xmlns:v="urn:schemas-microsoft-com:vml" Requires="v">
                <p:oleObj spid="_x0000_s16386" name="Equation" r:id="rId4" imgW="876300" imgH="203200" progId="Equation.3">
                  <p:embed/>
                </p:oleObj>
              </mc:Choice>
              <mc:Fallback>
                <p:oleObj name="Equation" r:id="rId4" imgW="876300" imgH="203200" progId="Equation.3">
                  <p:embed/>
                  <p:pic>
                    <p:nvPicPr>
                      <p:cNvPr id="6" name="Object 5">
                        <a:extLst>
                          <a:ext uri="{FF2B5EF4-FFF2-40B4-BE49-F238E27FC236}">
                            <a16:creationId xmlns:a16="http://schemas.microsoft.com/office/drawing/2014/main" id="{0F5572BA-3CC2-474D-9943-4E9B5FE241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6522" y="1142139"/>
                        <a:ext cx="3055954" cy="5316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a:extLst>
              <a:ext uri="{FF2B5EF4-FFF2-40B4-BE49-F238E27FC236}">
                <a16:creationId xmlns:a16="http://schemas.microsoft.com/office/drawing/2014/main" id="{4B0CB6CB-5D30-4ED3-B4F8-5CD68F4C8B90}"/>
              </a:ext>
            </a:extLst>
          </p:cNvPr>
          <p:cNvSpPr txBox="1"/>
          <p:nvPr/>
        </p:nvSpPr>
        <p:spPr>
          <a:xfrm>
            <a:off x="2066911" y="2177996"/>
            <a:ext cx="1846931" cy="461665"/>
          </a:xfrm>
          <a:prstGeom prst="rect">
            <a:avLst/>
          </a:prstGeom>
          <a:noFill/>
        </p:spPr>
        <p:txBody>
          <a:bodyPr wrap="none" rtlCol="0">
            <a:spAutoFit/>
          </a:bodyPr>
          <a:lstStyle/>
          <a:p>
            <a:r>
              <a:rPr lang="en-GB" sz="2400" b="0" dirty="0"/>
              <a:t>Odd function</a:t>
            </a:r>
          </a:p>
        </p:txBody>
      </p:sp>
      <p:graphicFrame>
        <p:nvGraphicFramePr>
          <p:cNvPr id="8" name="Object 3">
            <a:extLst>
              <a:ext uri="{FF2B5EF4-FFF2-40B4-BE49-F238E27FC236}">
                <a16:creationId xmlns:a16="http://schemas.microsoft.com/office/drawing/2014/main" id="{60FE2797-EEE2-4B53-BF52-54B5E40C1968}"/>
              </a:ext>
            </a:extLst>
          </p:cNvPr>
          <p:cNvGraphicFramePr>
            <a:graphicFrameLocks noChangeAspect="1"/>
          </p:cNvGraphicFramePr>
          <p:nvPr>
            <p:extLst>
              <p:ext uri="{D42A27DB-BD31-4B8C-83A1-F6EECF244321}">
                <p14:modId xmlns:p14="http://schemas.microsoft.com/office/powerpoint/2010/main" val="832606148"/>
              </p:ext>
            </p:extLst>
          </p:nvPr>
        </p:nvGraphicFramePr>
        <p:xfrm>
          <a:off x="4246472" y="2156109"/>
          <a:ext cx="3364186" cy="531812"/>
        </p:xfrm>
        <a:graphic>
          <a:graphicData uri="http://schemas.openxmlformats.org/presentationml/2006/ole">
            <mc:AlternateContent xmlns:mc="http://schemas.openxmlformats.org/markup-compatibility/2006">
              <mc:Choice xmlns:v="urn:schemas-microsoft-com:vml" Requires="v">
                <p:oleObj spid="_x0000_s16387" name="Equation" r:id="rId6" imgW="965200" imgH="203200" progId="Equation.3">
                  <p:embed/>
                </p:oleObj>
              </mc:Choice>
              <mc:Fallback>
                <p:oleObj name="Equation" r:id="rId6" imgW="965200" imgH="203200" progId="Equation.3">
                  <p:embed/>
                  <p:pic>
                    <p:nvPicPr>
                      <p:cNvPr id="8" name="Object 3">
                        <a:extLst>
                          <a:ext uri="{FF2B5EF4-FFF2-40B4-BE49-F238E27FC236}">
                            <a16:creationId xmlns:a16="http://schemas.microsoft.com/office/drawing/2014/main" id="{60FE2797-EEE2-4B53-BF52-54B5E40C196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46472" y="2156109"/>
                        <a:ext cx="3364186" cy="531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08499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Digital Signal Processing System</a:t>
            </a:r>
            <a:endParaRPr lang="en-US" dirty="0"/>
          </a:p>
        </p:txBody>
      </p:sp>
      <p:grpSp>
        <p:nvGrpSpPr>
          <p:cNvPr id="4" name="Group 4">
            <a:extLst>
              <a:ext uri="{FF2B5EF4-FFF2-40B4-BE49-F238E27FC236}">
                <a16:creationId xmlns:a16="http://schemas.microsoft.com/office/drawing/2014/main" id="{6C161E55-3EAB-4BBC-861C-4EBF3AFC40F0}"/>
              </a:ext>
            </a:extLst>
          </p:cNvPr>
          <p:cNvGrpSpPr>
            <a:grpSpLocks noChangeAspect="1"/>
          </p:cNvGrpSpPr>
          <p:nvPr/>
        </p:nvGrpSpPr>
        <p:grpSpPr bwMode="auto">
          <a:xfrm>
            <a:off x="961900" y="3060739"/>
            <a:ext cx="10185662" cy="1841500"/>
            <a:chOff x="606" y="1738"/>
            <a:chExt cx="6417" cy="1160"/>
          </a:xfrm>
        </p:grpSpPr>
        <p:sp>
          <p:nvSpPr>
            <p:cNvPr id="5" name="AutoShape 3">
              <a:extLst>
                <a:ext uri="{FF2B5EF4-FFF2-40B4-BE49-F238E27FC236}">
                  <a16:creationId xmlns:a16="http://schemas.microsoft.com/office/drawing/2014/main" id="{92FE30A6-0D11-4EC5-A6C0-B374C32F4FCD}"/>
                </a:ext>
              </a:extLst>
            </p:cNvPr>
            <p:cNvSpPr>
              <a:spLocks noChangeAspect="1" noChangeArrowheads="1" noTextEdit="1"/>
            </p:cNvSpPr>
            <p:nvPr/>
          </p:nvSpPr>
          <p:spPr bwMode="auto">
            <a:xfrm>
              <a:off x="628" y="1738"/>
              <a:ext cx="6395"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6" name="Group 5">
              <a:extLst>
                <a:ext uri="{FF2B5EF4-FFF2-40B4-BE49-F238E27FC236}">
                  <a16:creationId xmlns:a16="http://schemas.microsoft.com/office/drawing/2014/main" id="{C29C9641-F981-46F5-84E2-235DBA8FA5C4}"/>
                </a:ext>
              </a:extLst>
            </p:cNvPr>
            <p:cNvGrpSpPr>
              <a:grpSpLocks/>
            </p:cNvGrpSpPr>
            <p:nvPr/>
          </p:nvGrpSpPr>
          <p:grpSpPr bwMode="auto">
            <a:xfrm>
              <a:off x="2174" y="1871"/>
              <a:ext cx="693" cy="350"/>
              <a:chOff x="2174" y="1871"/>
              <a:chExt cx="693" cy="350"/>
            </a:xfrm>
          </p:grpSpPr>
          <p:sp>
            <p:nvSpPr>
              <p:cNvPr id="32" name="Freeform 5">
                <a:extLst>
                  <a:ext uri="{FF2B5EF4-FFF2-40B4-BE49-F238E27FC236}">
                    <a16:creationId xmlns:a16="http://schemas.microsoft.com/office/drawing/2014/main" id="{B7E135A5-A9FF-4C98-94FB-AAD0FAF2B946}"/>
                  </a:ext>
                </a:extLst>
              </p:cNvPr>
              <p:cNvSpPr>
                <a:spLocks/>
              </p:cNvSpPr>
              <p:nvPr/>
            </p:nvSpPr>
            <p:spPr bwMode="auto">
              <a:xfrm>
                <a:off x="2174" y="1871"/>
                <a:ext cx="693" cy="350"/>
              </a:xfrm>
              <a:custGeom>
                <a:avLst/>
                <a:gdLst>
                  <a:gd name="T0" fmla="*/ 693 w 693"/>
                  <a:gd name="T1" fmla="*/ 350 h 350"/>
                  <a:gd name="T2" fmla="*/ 693 w 693"/>
                  <a:gd name="T3" fmla="*/ 0 h 350"/>
                  <a:gd name="T4" fmla="*/ 242 w 693"/>
                  <a:gd name="T5" fmla="*/ 0 h 350"/>
                  <a:gd name="T6" fmla="*/ 0 w 693"/>
                  <a:gd name="T7" fmla="*/ 181 h 350"/>
                  <a:gd name="T8" fmla="*/ 242 w 693"/>
                  <a:gd name="T9" fmla="*/ 350 h 350"/>
                  <a:gd name="T10" fmla="*/ 693 w 693"/>
                  <a:gd name="T11" fmla="*/ 350 h 350"/>
                </a:gdLst>
                <a:ahLst/>
                <a:cxnLst>
                  <a:cxn ang="0">
                    <a:pos x="T0" y="T1"/>
                  </a:cxn>
                  <a:cxn ang="0">
                    <a:pos x="T2" y="T3"/>
                  </a:cxn>
                  <a:cxn ang="0">
                    <a:pos x="T4" y="T5"/>
                  </a:cxn>
                  <a:cxn ang="0">
                    <a:pos x="T6" y="T7"/>
                  </a:cxn>
                  <a:cxn ang="0">
                    <a:pos x="T8" y="T9"/>
                  </a:cxn>
                  <a:cxn ang="0">
                    <a:pos x="T10" y="T11"/>
                  </a:cxn>
                </a:cxnLst>
                <a:rect l="0" t="0" r="r" b="b"/>
                <a:pathLst>
                  <a:path w="693" h="350">
                    <a:moveTo>
                      <a:pt x="693" y="350"/>
                    </a:moveTo>
                    <a:lnTo>
                      <a:pt x="693" y="0"/>
                    </a:lnTo>
                    <a:lnTo>
                      <a:pt x="242" y="0"/>
                    </a:lnTo>
                    <a:lnTo>
                      <a:pt x="0" y="181"/>
                    </a:lnTo>
                    <a:lnTo>
                      <a:pt x="242" y="350"/>
                    </a:lnTo>
                    <a:lnTo>
                      <a:pt x="693" y="350"/>
                    </a:lnTo>
                    <a:close/>
                  </a:path>
                </a:pathLst>
              </a:custGeom>
              <a:solidFill>
                <a:srgbClr val="FFFFFF"/>
              </a:solidFill>
              <a:ln w="254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Freeform 6">
                <a:extLst>
                  <a:ext uri="{FF2B5EF4-FFF2-40B4-BE49-F238E27FC236}">
                    <a16:creationId xmlns:a16="http://schemas.microsoft.com/office/drawing/2014/main" id="{55D67BF0-8E70-4328-B1CC-3BE296FE0C7C}"/>
                  </a:ext>
                </a:extLst>
              </p:cNvPr>
              <p:cNvSpPr>
                <a:spLocks/>
              </p:cNvSpPr>
              <p:nvPr/>
            </p:nvSpPr>
            <p:spPr bwMode="auto">
              <a:xfrm>
                <a:off x="2174" y="1871"/>
                <a:ext cx="693" cy="350"/>
              </a:xfrm>
              <a:custGeom>
                <a:avLst/>
                <a:gdLst>
                  <a:gd name="T0" fmla="*/ 693 w 693"/>
                  <a:gd name="T1" fmla="*/ 350 h 350"/>
                  <a:gd name="T2" fmla="*/ 693 w 693"/>
                  <a:gd name="T3" fmla="*/ 0 h 350"/>
                  <a:gd name="T4" fmla="*/ 242 w 693"/>
                  <a:gd name="T5" fmla="*/ 0 h 350"/>
                  <a:gd name="T6" fmla="*/ 0 w 693"/>
                  <a:gd name="T7" fmla="*/ 181 h 350"/>
                  <a:gd name="T8" fmla="*/ 242 w 693"/>
                  <a:gd name="T9" fmla="*/ 350 h 350"/>
                  <a:gd name="T10" fmla="*/ 693 w 693"/>
                  <a:gd name="T11" fmla="*/ 350 h 350"/>
                </a:gdLst>
                <a:ahLst/>
                <a:cxnLst>
                  <a:cxn ang="0">
                    <a:pos x="T0" y="T1"/>
                  </a:cxn>
                  <a:cxn ang="0">
                    <a:pos x="T2" y="T3"/>
                  </a:cxn>
                  <a:cxn ang="0">
                    <a:pos x="T4" y="T5"/>
                  </a:cxn>
                  <a:cxn ang="0">
                    <a:pos x="T6" y="T7"/>
                  </a:cxn>
                  <a:cxn ang="0">
                    <a:pos x="T8" y="T9"/>
                  </a:cxn>
                  <a:cxn ang="0">
                    <a:pos x="T10" y="T11"/>
                  </a:cxn>
                </a:cxnLst>
                <a:rect l="0" t="0" r="r" b="b"/>
                <a:pathLst>
                  <a:path w="693" h="350">
                    <a:moveTo>
                      <a:pt x="693" y="350"/>
                    </a:moveTo>
                    <a:lnTo>
                      <a:pt x="693" y="0"/>
                    </a:lnTo>
                    <a:lnTo>
                      <a:pt x="242" y="0"/>
                    </a:lnTo>
                    <a:lnTo>
                      <a:pt x="0" y="181"/>
                    </a:lnTo>
                    <a:lnTo>
                      <a:pt x="242" y="350"/>
                    </a:lnTo>
                    <a:lnTo>
                      <a:pt x="693" y="35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 name="Rectangle 7">
                <a:extLst>
                  <a:ext uri="{FF2B5EF4-FFF2-40B4-BE49-F238E27FC236}">
                    <a16:creationId xmlns:a16="http://schemas.microsoft.com/office/drawing/2014/main" id="{B7EE3E9A-21DA-4141-B1E9-6C14B1C26F97}"/>
                  </a:ext>
                </a:extLst>
              </p:cNvPr>
              <p:cNvSpPr>
                <a:spLocks noChangeArrowheads="1"/>
              </p:cNvSpPr>
              <p:nvPr/>
            </p:nvSpPr>
            <p:spPr bwMode="auto">
              <a:xfrm>
                <a:off x="2428" y="1943"/>
                <a:ext cx="30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Times New Roman" pitchFamily="18" charset="0"/>
                    <a:cs typeface="Arial" pitchFamily="34" charset="0"/>
                  </a:rPr>
                  <a:t>ADC</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grpSp>
        <p:grpSp>
          <p:nvGrpSpPr>
            <p:cNvPr id="7" name="Group 6">
              <a:extLst>
                <a:ext uri="{FF2B5EF4-FFF2-40B4-BE49-F238E27FC236}">
                  <a16:creationId xmlns:a16="http://schemas.microsoft.com/office/drawing/2014/main" id="{CED3E745-BD77-4A95-99A5-9ABCDA7BE65A}"/>
                </a:ext>
              </a:extLst>
            </p:cNvPr>
            <p:cNvGrpSpPr>
              <a:grpSpLocks/>
            </p:cNvGrpSpPr>
            <p:nvPr/>
          </p:nvGrpSpPr>
          <p:grpSpPr bwMode="auto">
            <a:xfrm>
              <a:off x="4852" y="1871"/>
              <a:ext cx="693" cy="350"/>
              <a:chOff x="4852" y="1871"/>
              <a:chExt cx="693" cy="350"/>
            </a:xfrm>
          </p:grpSpPr>
          <p:sp>
            <p:nvSpPr>
              <p:cNvPr id="29" name="Freeform 9">
                <a:extLst>
                  <a:ext uri="{FF2B5EF4-FFF2-40B4-BE49-F238E27FC236}">
                    <a16:creationId xmlns:a16="http://schemas.microsoft.com/office/drawing/2014/main" id="{A2282A83-9036-47B7-A1AF-B696D248E95F}"/>
                  </a:ext>
                </a:extLst>
              </p:cNvPr>
              <p:cNvSpPr>
                <a:spLocks/>
              </p:cNvSpPr>
              <p:nvPr/>
            </p:nvSpPr>
            <p:spPr bwMode="auto">
              <a:xfrm>
                <a:off x="4852" y="1871"/>
                <a:ext cx="693" cy="350"/>
              </a:xfrm>
              <a:custGeom>
                <a:avLst/>
                <a:gdLst>
                  <a:gd name="T0" fmla="*/ 0 w 693"/>
                  <a:gd name="T1" fmla="*/ 0 h 350"/>
                  <a:gd name="T2" fmla="*/ 0 w 693"/>
                  <a:gd name="T3" fmla="*/ 350 h 350"/>
                  <a:gd name="T4" fmla="*/ 468 w 693"/>
                  <a:gd name="T5" fmla="*/ 350 h 350"/>
                  <a:gd name="T6" fmla="*/ 693 w 693"/>
                  <a:gd name="T7" fmla="*/ 181 h 350"/>
                  <a:gd name="T8" fmla="*/ 468 w 693"/>
                  <a:gd name="T9" fmla="*/ 0 h 350"/>
                  <a:gd name="T10" fmla="*/ 0 w 693"/>
                  <a:gd name="T11" fmla="*/ 0 h 350"/>
                </a:gdLst>
                <a:ahLst/>
                <a:cxnLst>
                  <a:cxn ang="0">
                    <a:pos x="T0" y="T1"/>
                  </a:cxn>
                  <a:cxn ang="0">
                    <a:pos x="T2" y="T3"/>
                  </a:cxn>
                  <a:cxn ang="0">
                    <a:pos x="T4" y="T5"/>
                  </a:cxn>
                  <a:cxn ang="0">
                    <a:pos x="T6" y="T7"/>
                  </a:cxn>
                  <a:cxn ang="0">
                    <a:pos x="T8" y="T9"/>
                  </a:cxn>
                  <a:cxn ang="0">
                    <a:pos x="T10" y="T11"/>
                  </a:cxn>
                </a:cxnLst>
                <a:rect l="0" t="0" r="r" b="b"/>
                <a:pathLst>
                  <a:path w="693" h="350">
                    <a:moveTo>
                      <a:pt x="0" y="0"/>
                    </a:moveTo>
                    <a:lnTo>
                      <a:pt x="0" y="350"/>
                    </a:lnTo>
                    <a:lnTo>
                      <a:pt x="468" y="350"/>
                    </a:lnTo>
                    <a:lnTo>
                      <a:pt x="693" y="181"/>
                    </a:lnTo>
                    <a:lnTo>
                      <a:pt x="468" y="0"/>
                    </a:lnTo>
                    <a:lnTo>
                      <a:pt x="0" y="0"/>
                    </a:lnTo>
                    <a:close/>
                  </a:path>
                </a:pathLst>
              </a:custGeom>
              <a:solidFill>
                <a:srgbClr val="FFFFFF"/>
              </a:solidFill>
              <a:ln w="254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Freeform 10">
                <a:extLst>
                  <a:ext uri="{FF2B5EF4-FFF2-40B4-BE49-F238E27FC236}">
                    <a16:creationId xmlns:a16="http://schemas.microsoft.com/office/drawing/2014/main" id="{272FDE60-8D5E-4899-971F-9644AC513388}"/>
                  </a:ext>
                </a:extLst>
              </p:cNvPr>
              <p:cNvSpPr>
                <a:spLocks/>
              </p:cNvSpPr>
              <p:nvPr/>
            </p:nvSpPr>
            <p:spPr bwMode="auto">
              <a:xfrm>
                <a:off x="4852" y="1871"/>
                <a:ext cx="693" cy="350"/>
              </a:xfrm>
              <a:custGeom>
                <a:avLst/>
                <a:gdLst>
                  <a:gd name="T0" fmla="*/ 0 w 693"/>
                  <a:gd name="T1" fmla="*/ 0 h 350"/>
                  <a:gd name="T2" fmla="*/ 0 w 693"/>
                  <a:gd name="T3" fmla="*/ 350 h 350"/>
                  <a:gd name="T4" fmla="*/ 468 w 693"/>
                  <a:gd name="T5" fmla="*/ 350 h 350"/>
                  <a:gd name="T6" fmla="*/ 693 w 693"/>
                  <a:gd name="T7" fmla="*/ 181 h 350"/>
                  <a:gd name="T8" fmla="*/ 468 w 693"/>
                  <a:gd name="T9" fmla="*/ 0 h 350"/>
                  <a:gd name="T10" fmla="*/ 0 w 693"/>
                  <a:gd name="T11" fmla="*/ 0 h 350"/>
                </a:gdLst>
                <a:ahLst/>
                <a:cxnLst>
                  <a:cxn ang="0">
                    <a:pos x="T0" y="T1"/>
                  </a:cxn>
                  <a:cxn ang="0">
                    <a:pos x="T2" y="T3"/>
                  </a:cxn>
                  <a:cxn ang="0">
                    <a:pos x="T4" y="T5"/>
                  </a:cxn>
                  <a:cxn ang="0">
                    <a:pos x="T6" y="T7"/>
                  </a:cxn>
                  <a:cxn ang="0">
                    <a:pos x="T8" y="T9"/>
                  </a:cxn>
                  <a:cxn ang="0">
                    <a:pos x="T10" y="T11"/>
                  </a:cxn>
                </a:cxnLst>
                <a:rect l="0" t="0" r="r" b="b"/>
                <a:pathLst>
                  <a:path w="693" h="350">
                    <a:moveTo>
                      <a:pt x="0" y="0"/>
                    </a:moveTo>
                    <a:lnTo>
                      <a:pt x="0" y="350"/>
                    </a:lnTo>
                    <a:lnTo>
                      <a:pt x="468" y="350"/>
                    </a:lnTo>
                    <a:lnTo>
                      <a:pt x="693" y="181"/>
                    </a:lnTo>
                    <a:lnTo>
                      <a:pt x="468" y="0"/>
                    </a:lnTo>
                    <a:lnTo>
                      <a:pt x="0"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 name="Rectangle 11">
                <a:extLst>
                  <a:ext uri="{FF2B5EF4-FFF2-40B4-BE49-F238E27FC236}">
                    <a16:creationId xmlns:a16="http://schemas.microsoft.com/office/drawing/2014/main" id="{ED40BF5E-8E21-4DAE-A3E7-0E11464E58C8}"/>
                  </a:ext>
                </a:extLst>
              </p:cNvPr>
              <p:cNvSpPr>
                <a:spLocks noChangeArrowheads="1"/>
              </p:cNvSpPr>
              <p:nvPr/>
            </p:nvSpPr>
            <p:spPr bwMode="auto">
              <a:xfrm>
                <a:off x="4977" y="1961"/>
                <a:ext cx="30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Times New Roman" pitchFamily="18" charset="0"/>
                    <a:cs typeface="Arial" pitchFamily="34" charset="0"/>
                  </a:rPr>
                  <a:t>DAC</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grpSp>
        <p:sp>
          <p:nvSpPr>
            <p:cNvPr id="8" name="Line 13">
              <a:extLst>
                <a:ext uri="{FF2B5EF4-FFF2-40B4-BE49-F238E27FC236}">
                  <a16:creationId xmlns:a16="http://schemas.microsoft.com/office/drawing/2014/main" id="{D39D897B-428D-4CF6-8625-E001C48C5712}"/>
                </a:ext>
              </a:extLst>
            </p:cNvPr>
            <p:cNvSpPr>
              <a:spLocks noChangeShapeType="1"/>
            </p:cNvSpPr>
            <p:nvPr/>
          </p:nvSpPr>
          <p:spPr bwMode="auto">
            <a:xfrm>
              <a:off x="1031" y="1847"/>
              <a:ext cx="0" cy="411"/>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Line 14">
              <a:extLst>
                <a:ext uri="{FF2B5EF4-FFF2-40B4-BE49-F238E27FC236}">
                  <a16:creationId xmlns:a16="http://schemas.microsoft.com/office/drawing/2014/main" id="{D64CF177-88AE-494A-B359-1E117DA0B6DE}"/>
                </a:ext>
              </a:extLst>
            </p:cNvPr>
            <p:cNvSpPr>
              <a:spLocks noChangeShapeType="1"/>
            </p:cNvSpPr>
            <p:nvPr/>
          </p:nvSpPr>
          <p:spPr bwMode="auto">
            <a:xfrm flipH="1">
              <a:off x="628" y="2052"/>
              <a:ext cx="822" cy="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Rectangle 16">
              <a:extLst>
                <a:ext uri="{FF2B5EF4-FFF2-40B4-BE49-F238E27FC236}">
                  <a16:creationId xmlns:a16="http://schemas.microsoft.com/office/drawing/2014/main" id="{1B37E0DD-CD68-4C74-A6F4-9CA6A6310941}"/>
                </a:ext>
              </a:extLst>
            </p:cNvPr>
            <p:cNvSpPr>
              <a:spLocks noChangeArrowheads="1"/>
            </p:cNvSpPr>
            <p:nvPr/>
          </p:nvSpPr>
          <p:spPr bwMode="auto">
            <a:xfrm>
              <a:off x="3374" y="1746"/>
              <a:ext cx="983" cy="673"/>
            </a:xfrm>
            <a:prstGeom prst="rect">
              <a:avLst/>
            </a:prstGeom>
            <a:solidFill>
              <a:srgbClr val="FFFFFF"/>
            </a:solidFill>
            <a:ln w="254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Rectangle 17">
              <a:extLst>
                <a:ext uri="{FF2B5EF4-FFF2-40B4-BE49-F238E27FC236}">
                  <a16:creationId xmlns:a16="http://schemas.microsoft.com/office/drawing/2014/main" id="{2B8A2926-6714-4223-847D-249B84E8CF6C}"/>
                </a:ext>
              </a:extLst>
            </p:cNvPr>
            <p:cNvSpPr>
              <a:spLocks noChangeArrowheads="1"/>
            </p:cNvSpPr>
            <p:nvPr/>
          </p:nvSpPr>
          <p:spPr bwMode="auto">
            <a:xfrm>
              <a:off x="3374" y="1822"/>
              <a:ext cx="983" cy="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Times New Roman" pitchFamily="18" charset="0"/>
                  <a:cs typeface="Arial" pitchFamily="34" charset="0"/>
                </a:rPr>
                <a:t>Digital</a:t>
              </a:r>
            </a:p>
            <a:p>
              <a:pPr algn="ctr" defTabSz="914400"/>
              <a:r>
                <a:rPr lang="en-US" altLang="en-US" dirty="0">
                  <a:solidFill>
                    <a:srgbClr val="000000"/>
                  </a:solidFill>
                  <a:latin typeface="Times New Roman" pitchFamily="18" charset="0"/>
                </a:rPr>
                <a:t>signal</a:t>
              </a:r>
            </a:p>
            <a:p>
              <a:pPr lvl="0" algn="ctr" defTabSz="914400"/>
              <a:r>
                <a:rPr lang="en-US" altLang="en-US" dirty="0">
                  <a:solidFill>
                    <a:srgbClr val="000000"/>
                  </a:solidFill>
                  <a:latin typeface="Times New Roman" pitchFamily="18" charset="0"/>
                </a:rPr>
                <a:t>processor</a:t>
              </a:r>
              <a:endParaRPr lang="en-US" altLang="en-US" dirty="0"/>
            </a:p>
            <a:p>
              <a:pPr defTabSz="914400"/>
              <a:endParaRPr lang="en-US" altLang="en-US"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2" name="Rectangle 18">
              <a:extLst>
                <a:ext uri="{FF2B5EF4-FFF2-40B4-BE49-F238E27FC236}">
                  <a16:creationId xmlns:a16="http://schemas.microsoft.com/office/drawing/2014/main" id="{65003D41-67FB-4B1E-9776-2E661A5BFB0D}"/>
                </a:ext>
              </a:extLst>
            </p:cNvPr>
            <p:cNvSpPr>
              <a:spLocks noChangeArrowheads="1"/>
            </p:cNvSpPr>
            <p:nvPr/>
          </p:nvSpPr>
          <p:spPr bwMode="auto">
            <a:xfrm>
              <a:off x="3640" y="1980"/>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 name="Rectangle 19">
              <a:extLst>
                <a:ext uri="{FF2B5EF4-FFF2-40B4-BE49-F238E27FC236}">
                  <a16:creationId xmlns:a16="http://schemas.microsoft.com/office/drawing/2014/main" id="{BABB39B0-0422-44CC-B25C-29B97C8472C0}"/>
                </a:ext>
              </a:extLst>
            </p:cNvPr>
            <p:cNvSpPr>
              <a:spLocks noChangeArrowheads="1"/>
            </p:cNvSpPr>
            <p:nvPr/>
          </p:nvSpPr>
          <p:spPr bwMode="auto">
            <a:xfrm>
              <a:off x="3479" y="2161"/>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grpSp>
          <p:nvGrpSpPr>
            <p:cNvPr id="14" name="Group 22">
              <a:extLst>
                <a:ext uri="{FF2B5EF4-FFF2-40B4-BE49-F238E27FC236}">
                  <a16:creationId xmlns:a16="http://schemas.microsoft.com/office/drawing/2014/main" id="{09A35427-BA8D-4695-A4B3-2425A4BC7E0C}"/>
                </a:ext>
              </a:extLst>
            </p:cNvPr>
            <p:cNvGrpSpPr>
              <a:grpSpLocks/>
            </p:cNvGrpSpPr>
            <p:nvPr/>
          </p:nvGrpSpPr>
          <p:grpSpPr bwMode="auto">
            <a:xfrm>
              <a:off x="1643" y="2004"/>
              <a:ext cx="548" cy="97"/>
              <a:chOff x="1643" y="2004"/>
              <a:chExt cx="548" cy="97"/>
            </a:xfrm>
          </p:grpSpPr>
          <p:sp>
            <p:nvSpPr>
              <p:cNvPr id="27" name="Freeform 20">
                <a:extLst>
                  <a:ext uri="{FF2B5EF4-FFF2-40B4-BE49-F238E27FC236}">
                    <a16:creationId xmlns:a16="http://schemas.microsoft.com/office/drawing/2014/main" id="{79A08DB6-0B41-48ED-B5B1-DD595ABB6B5A}"/>
                  </a:ext>
                </a:extLst>
              </p:cNvPr>
              <p:cNvSpPr>
                <a:spLocks/>
              </p:cNvSpPr>
              <p:nvPr/>
            </p:nvSpPr>
            <p:spPr bwMode="auto">
              <a:xfrm>
                <a:off x="2013" y="2004"/>
                <a:ext cx="178" cy="97"/>
              </a:xfrm>
              <a:custGeom>
                <a:avLst/>
                <a:gdLst>
                  <a:gd name="T0" fmla="*/ 178 w 178"/>
                  <a:gd name="T1" fmla="*/ 48 h 97"/>
                  <a:gd name="T2" fmla="*/ 0 w 178"/>
                  <a:gd name="T3" fmla="*/ 97 h 97"/>
                  <a:gd name="T4" fmla="*/ 0 w 178"/>
                  <a:gd name="T5" fmla="*/ 0 h 97"/>
                  <a:gd name="T6" fmla="*/ 178 w 178"/>
                  <a:gd name="T7" fmla="*/ 48 h 97"/>
                </a:gdLst>
                <a:ahLst/>
                <a:cxnLst>
                  <a:cxn ang="0">
                    <a:pos x="T0" y="T1"/>
                  </a:cxn>
                  <a:cxn ang="0">
                    <a:pos x="T2" y="T3"/>
                  </a:cxn>
                  <a:cxn ang="0">
                    <a:pos x="T4" y="T5"/>
                  </a:cxn>
                  <a:cxn ang="0">
                    <a:pos x="T6" y="T7"/>
                  </a:cxn>
                </a:cxnLst>
                <a:rect l="0" t="0" r="r" b="b"/>
                <a:pathLst>
                  <a:path w="178" h="97">
                    <a:moveTo>
                      <a:pt x="178" y="48"/>
                    </a:moveTo>
                    <a:lnTo>
                      <a:pt x="0" y="97"/>
                    </a:lnTo>
                    <a:lnTo>
                      <a:pt x="0" y="0"/>
                    </a:lnTo>
                    <a:lnTo>
                      <a:pt x="178"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Line 21">
                <a:extLst>
                  <a:ext uri="{FF2B5EF4-FFF2-40B4-BE49-F238E27FC236}">
                    <a16:creationId xmlns:a16="http://schemas.microsoft.com/office/drawing/2014/main" id="{D44D8D32-37C0-4C84-A45A-88DFE7317C00}"/>
                  </a:ext>
                </a:extLst>
              </p:cNvPr>
              <p:cNvSpPr>
                <a:spLocks noChangeShapeType="1"/>
              </p:cNvSpPr>
              <p:nvPr/>
            </p:nvSpPr>
            <p:spPr bwMode="auto">
              <a:xfrm flipH="1">
                <a:off x="1643" y="2052"/>
                <a:ext cx="499" cy="0"/>
              </a:xfrm>
              <a:prstGeom prst="line">
                <a:avLst/>
              </a:prstGeom>
              <a:noFill/>
              <a:ln w="254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 name="Group 25">
              <a:extLst>
                <a:ext uri="{FF2B5EF4-FFF2-40B4-BE49-F238E27FC236}">
                  <a16:creationId xmlns:a16="http://schemas.microsoft.com/office/drawing/2014/main" id="{D454B83C-5D28-485A-A633-4BDB38EA211B}"/>
                </a:ext>
              </a:extLst>
            </p:cNvPr>
            <p:cNvGrpSpPr>
              <a:grpSpLocks/>
            </p:cNvGrpSpPr>
            <p:nvPr/>
          </p:nvGrpSpPr>
          <p:grpSpPr bwMode="auto">
            <a:xfrm>
              <a:off x="2883" y="2004"/>
              <a:ext cx="500" cy="97"/>
              <a:chOff x="2883" y="2004"/>
              <a:chExt cx="500" cy="97"/>
            </a:xfrm>
          </p:grpSpPr>
          <p:sp>
            <p:nvSpPr>
              <p:cNvPr id="25" name="Freeform 23">
                <a:extLst>
                  <a:ext uri="{FF2B5EF4-FFF2-40B4-BE49-F238E27FC236}">
                    <a16:creationId xmlns:a16="http://schemas.microsoft.com/office/drawing/2014/main" id="{60CBBCB8-99DF-4B37-86F4-6E9570171011}"/>
                  </a:ext>
                </a:extLst>
              </p:cNvPr>
              <p:cNvSpPr>
                <a:spLocks/>
              </p:cNvSpPr>
              <p:nvPr/>
            </p:nvSpPr>
            <p:spPr bwMode="auto">
              <a:xfrm>
                <a:off x="3205" y="2004"/>
                <a:ext cx="178" cy="97"/>
              </a:xfrm>
              <a:custGeom>
                <a:avLst/>
                <a:gdLst>
                  <a:gd name="T0" fmla="*/ 178 w 178"/>
                  <a:gd name="T1" fmla="*/ 48 h 97"/>
                  <a:gd name="T2" fmla="*/ 0 w 178"/>
                  <a:gd name="T3" fmla="*/ 97 h 97"/>
                  <a:gd name="T4" fmla="*/ 0 w 178"/>
                  <a:gd name="T5" fmla="*/ 0 h 97"/>
                  <a:gd name="T6" fmla="*/ 178 w 178"/>
                  <a:gd name="T7" fmla="*/ 48 h 97"/>
                </a:gdLst>
                <a:ahLst/>
                <a:cxnLst>
                  <a:cxn ang="0">
                    <a:pos x="T0" y="T1"/>
                  </a:cxn>
                  <a:cxn ang="0">
                    <a:pos x="T2" y="T3"/>
                  </a:cxn>
                  <a:cxn ang="0">
                    <a:pos x="T4" y="T5"/>
                  </a:cxn>
                  <a:cxn ang="0">
                    <a:pos x="T6" y="T7"/>
                  </a:cxn>
                </a:cxnLst>
                <a:rect l="0" t="0" r="r" b="b"/>
                <a:pathLst>
                  <a:path w="178" h="97">
                    <a:moveTo>
                      <a:pt x="178" y="48"/>
                    </a:moveTo>
                    <a:lnTo>
                      <a:pt x="0" y="97"/>
                    </a:lnTo>
                    <a:lnTo>
                      <a:pt x="0" y="0"/>
                    </a:lnTo>
                    <a:lnTo>
                      <a:pt x="178"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Line 24">
                <a:extLst>
                  <a:ext uri="{FF2B5EF4-FFF2-40B4-BE49-F238E27FC236}">
                    <a16:creationId xmlns:a16="http://schemas.microsoft.com/office/drawing/2014/main" id="{6DFB0783-A331-475B-BA46-B84D3EDA9C3E}"/>
                  </a:ext>
                </a:extLst>
              </p:cNvPr>
              <p:cNvSpPr>
                <a:spLocks noChangeShapeType="1"/>
              </p:cNvSpPr>
              <p:nvPr/>
            </p:nvSpPr>
            <p:spPr bwMode="auto">
              <a:xfrm flipH="1">
                <a:off x="2883" y="2052"/>
                <a:ext cx="451" cy="0"/>
              </a:xfrm>
              <a:prstGeom prst="line">
                <a:avLst/>
              </a:prstGeom>
              <a:noFill/>
              <a:ln w="254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6" name="Group 28">
              <a:extLst>
                <a:ext uri="{FF2B5EF4-FFF2-40B4-BE49-F238E27FC236}">
                  <a16:creationId xmlns:a16="http://schemas.microsoft.com/office/drawing/2014/main" id="{80E9073A-204F-48E7-A3AE-F8A472C4ED88}"/>
                </a:ext>
              </a:extLst>
            </p:cNvPr>
            <p:cNvGrpSpPr>
              <a:grpSpLocks/>
            </p:cNvGrpSpPr>
            <p:nvPr/>
          </p:nvGrpSpPr>
          <p:grpSpPr bwMode="auto">
            <a:xfrm>
              <a:off x="4365" y="2004"/>
              <a:ext cx="499" cy="97"/>
              <a:chOff x="4365" y="2004"/>
              <a:chExt cx="499" cy="97"/>
            </a:xfrm>
          </p:grpSpPr>
          <p:sp>
            <p:nvSpPr>
              <p:cNvPr id="23" name="Freeform 26">
                <a:extLst>
                  <a:ext uri="{FF2B5EF4-FFF2-40B4-BE49-F238E27FC236}">
                    <a16:creationId xmlns:a16="http://schemas.microsoft.com/office/drawing/2014/main" id="{DFF44355-58B0-4C49-9D40-CF3F80C83E1C}"/>
                  </a:ext>
                </a:extLst>
              </p:cNvPr>
              <p:cNvSpPr>
                <a:spLocks/>
              </p:cNvSpPr>
              <p:nvPr/>
            </p:nvSpPr>
            <p:spPr bwMode="auto">
              <a:xfrm>
                <a:off x="4687" y="2004"/>
                <a:ext cx="177" cy="97"/>
              </a:xfrm>
              <a:custGeom>
                <a:avLst/>
                <a:gdLst>
                  <a:gd name="T0" fmla="*/ 177 w 177"/>
                  <a:gd name="T1" fmla="*/ 48 h 97"/>
                  <a:gd name="T2" fmla="*/ 0 w 177"/>
                  <a:gd name="T3" fmla="*/ 97 h 97"/>
                  <a:gd name="T4" fmla="*/ 0 w 177"/>
                  <a:gd name="T5" fmla="*/ 0 h 97"/>
                  <a:gd name="T6" fmla="*/ 177 w 177"/>
                  <a:gd name="T7" fmla="*/ 48 h 97"/>
                </a:gdLst>
                <a:ahLst/>
                <a:cxnLst>
                  <a:cxn ang="0">
                    <a:pos x="T0" y="T1"/>
                  </a:cxn>
                  <a:cxn ang="0">
                    <a:pos x="T2" y="T3"/>
                  </a:cxn>
                  <a:cxn ang="0">
                    <a:pos x="T4" y="T5"/>
                  </a:cxn>
                  <a:cxn ang="0">
                    <a:pos x="T6" y="T7"/>
                  </a:cxn>
                </a:cxnLst>
                <a:rect l="0" t="0" r="r" b="b"/>
                <a:pathLst>
                  <a:path w="177" h="97">
                    <a:moveTo>
                      <a:pt x="177" y="48"/>
                    </a:moveTo>
                    <a:lnTo>
                      <a:pt x="0" y="97"/>
                    </a:lnTo>
                    <a:lnTo>
                      <a:pt x="0" y="0"/>
                    </a:lnTo>
                    <a:lnTo>
                      <a:pt x="17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Line 27">
                <a:extLst>
                  <a:ext uri="{FF2B5EF4-FFF2-40B4-BE49-F238E27FC236}">
                    <a16:creationId xmlns:a16="http://schemas.microsoft.com/office/drawing/2014/main" id="{72F43755-0CF7-4150-9E47-6B60471A08B6}"/>
                  </a:ext>
                </a:extLst>
              </p:cNvPr>
              <p:cNvSpPr>
                <a:spLocks noChangeShapeType="1"/>
              </p:cNvSpPr>
              <p:nvPr/>
            </p:nvSpPr>
            <p:spPr bwMode="auto">
              <a:xfrm flipH="1">
                <a:off x="4365" y="2052"/>
                <a:ext cx="451" cy="0"/>
              </a:xfrm>
              <a:prstGeom prst="line">
                <a:avLst/>
              </a:prstGeom>
              <a:noFill/>
              <a:ln w="254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17" name="Rectangle 29">
              <a:extLst>
                <a:ext uri="{FF2B5EF4-FFF2-40B4-BE49-F238E27FC236}">
                  <a16:creationId xmlns:a16="http://schemas.microsoft.com/office/drawing/2014/main" id="{8E357DBE-7F71-4E35-98A7-E6F31D735716}"/>
                </a:ext>
              </a:extLst>
            </p:cNvPr>
            <p:cNvSpPr>
              <a:spLocks noChangeArrowheads="1"/>
            </p:cNvSpPr>
            <p:nvPr/>
          </p:nvSpPr>
          <p:spPr bwMode="auto">
            <a:xfrm>
              <a:off x="606" y="2373"/>
              <a:ext cx="811"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Times New Roman" pitchFamily="18" charset="0"/>
                  <a:cs typeface="Arial" pitchFamily="34" charset="0"/>
                </a:rPr>
                <a:t>Analogue input signal</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grpSp>
          <p:nvGrpSpPr>
            <p:cNvPr id="18" name="Group 37">
              <a:extLst>
                <a:ext uri="{FF2B5EF4-FFF2-40B4-BE49-F238E27FC236}">
                  <a16:creationId xmlns:a16="http://schemas.microsoft.com/office/drawing/2014/main" id="{E575ABE2-65C7-4C72-9CC2-824465C2D936}"/>
                </a:ext>
              </a:extLst>
            </p:cNvPr>
            <p:cNvGrpSpPr>
              <a:grpSpLocks/>
            </p:cNvGrpSpPr>
            <p:nvPr/>
          </p:nvGrpSpPr>
          <p:grpSpPr bwMode="auto">
            <a:xfrm>
              <a:off x="5525" y="2004"/>
              <a:ext cx="483" cy="97"/>
              <a:chOff x="5525" y="2004"/>
              <a:chExt cx="483" cy="97"/>
            </a:xfrm>
          </p:grpSpPr>
          <p:sp>
            <p:nvSpPr>
              <p:cNvPr id="21" name="Freeform 35">
                <a:extLst>
                  <a:ext uri="{FF2B5EF4-FFF2-40B4-BE49-F238E27FC236}">
                    <a16:creationId xmlns:a16="http://schemas.microsoft.com/office/drawing/2014/main" id="{5585505B-73A9-4EB7-A884-ACAEBC4EEE80}"/>
                  </a:ext>
                </a:extLst>
              </p:cNvPr>
              <p:cNvSpPr>
                <a:spLocks/>
              </p:cNvSpPr>
              <p:nvPr/>
            </p:nvSpPr>
            <p:spPr bwMode="auto">
              <a:xfrm>
                <a:off x="5831" y="2004"/>
                <a:ext cx="177" cy="97"/>
              </a:xfrm>
              <a:custGeom>
                <a:avLst/>
                <a:gdLst>
                  <a:gd name="T0" fmla="*/ 177 w 177"/>
                  <a:gd name="T1" fmla="*/ 48 h 97"/>
                  <a:gd name="T2" fmla="*/ 0 w 177"/>
                  <a:gd name="T3" fmla="*/ 97 h 97"/>
                  <a:gd name="T4" fmla="*/ 0 w 177"/>
                  <a:gd name="T5" fmla="*/ 0 h 97"/>
                  <a:gd name="T6" fmla="*/ 177 w 177"/>
                  <a:gd name="T7" fmla="*/ 48 h 97"/>
                </a:gdLst>
                <a:ahLst/>
                <a:cxnLst>
                  <a:cxn ang="0">
                    <a:pos x="T0" y="T1"/>
                  </a:cxn>
                  <a:cxn ang="0">
                    <a:pos x="T2" y="T3"/>
                  </a:cxn>
                  <a:cxn ang="0">
                    <a:pos x="T4" y="T5"/>
                  </a:cxn>
                  <a:cxn ang="0">
                    <a:pos x="T6" y="T7"/>
                  </a:cxn>
                </a:cxnLst>
                <a:rect l="0" t="0" r="r" b="b"/>
                <a:pathLst>
                  <a:path w="177" h="97">
                    <a:moveTo>
                      <a:pt x="177" y="48"/>
                    </a:moveTo>
                    <a:lnTo>
                      <a:pt x="0" y="97"/>
                    </a:lnTo>
                    <a:lnTo>
                      <a:pt x="0" y="0"/>
                    </a:lnTo>
                    <a:lnTo>
                      <a:pt x="17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Line 36">
                <a:extLst>
                  <a:ext uri="{FF2B5EF4-FFF2-40B4-BE49-F238E27FC236}">
                    <a16:creationId xmlns:a16="http://schemas.microsoft.com/office/drawing/2014/main" id="{DE83AAF2-3405-4A61-BE57-E5F658CEC801}"/>
                  </a:ext>
                </a:extLst>
              </p:cNvPr>
              <p:cNvSpPr>
                <a:spLocks noChangeShapeType="1"/>
              </p:cNvSpPr>
              <p:nvPr/>
            </p:nvSpPr>
            <p:spPr bwMode="auto">
              <a:xfrm flipH="1">
                <a:off x="5525" y="2052"/>
                <a:ext cx="435" cy="0"/>
              </a:xfrm>
              <a:prstGeom prst="line">
                <a:avLst/>
              </a:prstGeom>
              <a:noFill/>
              <a:ln w="254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19" name="Line 38">
              <a:extLst>
                <a:ext uri="{FF2B5EF4-FFF2-40B4-BE49-F238E27FC236}">
                  <a16:creationId xmlns:a16="http://schemas.microsoft.com/office/drawing/2014/main" id="{FCCFB12F-8730-4885-9437-E2326090EB20}"/>
                </a:ext>
              </a:extLst>
            </p:cNvPr>
            <p:cNvSpPr>
              <a:spLocks noChangeShapeType="1"/>
            </p:cNvSpPr>
            <p:nvPr/>
          </p:nvSpPr>
          <p:spPr bwMode="auto">
            <a:xfrm>
              <a:off x="6604" y="1847"/>
              <a:ext cx="0" cy="411"/>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 name="Line 39">
              <a:extLst>
                <a:ext uri="{FF2B5EF4-FFF2-40B4-BE49-F238E27FC236}">
                  <a16:creationId xmlns:a16="http://schemas.microsoft.com/office/drawing/2014/main" id="{709F3A4A-BFD0-45A8-93C3-D10B182B2C03}"/>
                </a:ext>
              </a:extLst>
            </p:cNvPr>
            <p:cNvSpPr>
              <a:spLocks noChangeShapeType="1"/>
            </p:cNvSpPr>
            <p:nvPr/>
          </p:nvSpPr>
          <p:spPr bwMode="auto">
            <a:xfrm flipH="1">
              <a:off x="6185" y="2052"/>
              <a:ext cx="822" cy="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35" name="Rectangle 29">
            <a:extLst>
              <a:ext uri="{FF2B5EF4-FFF2-40B4-BE49-F238E27FC236}">
                <a16:creationId xmlns:a16="http://schemas.microsoft.com/office/drawing/2014/main" id="{4AE86014-1FAD-4542-BBC9-B0DC2C76B14A}"/>
              </a:ext>
            </a:extLst>
          </p:cNvPr>
          <p:cNvSpPr>
            <a:spLocks noChangeArrowheads="1"/>
          </p:cNvSpPr>
          <p:nvPr/>
        </p:nvSpPr>
        <p:spPr bwMode="auto">
          <a:xfrm>
            <a:off x="9809473" y="4092615"/>
            <a:ext cx="128729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Times New Roman" pitchFamily="18" charset="0"/>
                <a:cs typeface="Arial" pitchFamily="34" charset="0"/>
              </a:rPr>
              <a:t>Analogue output signal</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6" name="Freeform 257044">
            <a:extLst>
              <a:ext uri="{FF2B5EF4-FFF2-40B4-BE49-F238E27FC236}">
                <a16:creationId xmlns:a16="http://schemas.microsoft.com/office/drawing/2014/main" id="{9B6779B0-CFF8-4B3F-B3FD-3F521621F175}"/>
              </a:ext>
            </a:extLst>
          </p:cNvPr>
          <p:cNvSpPr/>
          <p:nvPr/>
        </p:nvSpPr>
        <p:spPr>
          <a:xfrm>
            <a:off x="1052376" y="3363800"/>
            <a:ext cx="1204755" cy="377003"/>
          </a:xfrm>
          <a:custGeom>
            <a:avLst/>
            <a:gdLst>
              <a:gd name="connsiteX0" fmla="*/ 0 w 1204912"/>
              <a:gd name="connsiteY0" fmla="*/ 152 h 377003"/>
              <a:gd name="connsiteX1" fmla="*/ 104775 w 1204912"/>
              <a:gd name="connsiteY1" fmla="*/ 9677 h 377003"/>
              <a:gd name="connsiteX2" fmla="*/ 238125 w 1204912"/>
              <a:gd name="connsiteY2" fmla="*/ 62064 h 377003"/>
              <a:gd name="connsiteX3" fmla="*/ 347662 w 1204912"/>
              <a:gd name="connsiteY3" fmla="*/ 166839 h 377003"/>
              <a:gd name="connsiteX4" fmla="*/ 400050 w 1204912"/>
              <a:gd name="connsiteY4" fmla="*/ 271614 h 377003"/>
              <a:gd name="connsiteX5" fmla="*/ 481012 w 1204912"/>
              <a:gd name="connsiteY5" fmla="*/ 347814 h 377003"/>
              <a:gd name="connsiteX6" fmla="*/ 600075 w 1204912"/>
              <a:gd name="connsiteY6" fmla="*/ 376389 h 377003"/>
              <a:gd name="connsiteX7" fmla="*/ 742950 w 1204912"/>
              <a:gd name="connsiteY7" fmla="*/ 357339 h 377003"/>
              <a:gd name="connsiteX8" fmla="*/ 871537 w 1204912"/>
              <a:gd name="connsiteY8" fmla="*/ 252564 h 377003"/>
              <a:gd name="connsiteX9" fmla="*/ 976312 w 1204912"/>
              <a:gd name="connsiteY9" fmla="*/ 133502 h 377003"/>
              <a:gd name="connsiteX10" fmla="*/ 1114425 w 1204912"/>
              <a:gd name="connsiteY10" fmla="*/ 57302 h 377003"/>
              <a:gd name="connsiteX11" fmla="*/ 1204912 w 1204912"/>
              <a:gd name="connsiteY11" fmla="*/ 38252 h 37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4912" h="377003">
                <a:moveTo>
                  <a:pt x="0" y="152"/>
                </a:moveTo>
                <a:cubicBezTo>
                  <a:pt x="32544" y="-245"/>
                  <a:pt x="65088" y="-642"/>
                  <a:pt x="104775" y="9677"/>
                </a:cubicBezTo>
                <a:cubicBezTo>
                  <a:pt x="144463" y="19996"/>
                  <a:pt x="197644" y="35870"/>
                  <a:pt x="238125" y="62064"/>
                </a:cubicBezTo>
                <a:cubicBezTo>
                  <a:pt x="278606" y="88258"/>
                  <a:pt x="320675" y="131914"/>
                  <a:pt x="347662" y="166839"/>
                </a:cubicBezTo>
                <a:cubicBezTo>
                  <a:pt x="374650" y="201764"/>
                  <a:pt x="377825" y="241452"/>
                  <a:pt x="400050" y="271614"/>
                </a:cubicBezTo>
                <a:cubicBezTo>
                  <a:pt x="422275" y="301776"/>
                  <a:pt x="447675" y="330352"/>
                  <a:pt x="481012" y="347814"/>
                </a:cubicBezTo>
                <a:cubicBezTo>
                  <a:pt x="514349" y="365276"/>
                  <a:pt x="556419" y="374802"/>
                  <a:pt x="600075" y="376389"/>
                </a:cubicBezTo>
                <a:cubicBezTo>
                  <a:pt x="643731" y="377976"/>
                  <a:pt x="697706" y="377976"/>
                  <a:pt x="742950" y="357339"/>
                </a:cubicBezTo>
                <a:cubicBezTo>
                  <a:pt x="788194" y="336702"/>
                  <a:pt x="832643" y="289870"/>
                  <a:pt x="871537" y="252564"/>
                </a:cubicBezTo>
                <a:cubicBezTo>
                  <a:pt x="910431" y="215258"/>
                  <a:pt x="935831" y="166046"/>
                  <a:pt x="976312" y="133502"/>
                </a:cubicBezTo>
                <a:cubicBezTo>
                  <a:pt x="1016793" y="100958"/>
                  <a:pt x="1076325" y="73177"/>
                  <a:pt x="1114425" y="57302"/>
                </a:cubicBezTo>
                <a:cubicBezTo>
                  <a:pt x="1152525" y="41427"/>
                  <a:pt x="1178718" y="39839"/>
                  <a:pt x="1204912" y="38252"/>
                </a:cubicBezTo>
              </a:path>
            </a:pathLst>
          </a:cu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Freeform 54">
            <a:extLst>
              <a:ext uri="{FF2B5EF4-FFF2-40B4-BE49-F238E27FC236}">
                <a16:creationId xmlns:a16="http://schemas.microsoft.com/office/drawing/2014/main" id="{5AFD2024-70B5-4563-BEF0-AA0CA3BBA07B}"/>
              </a:ext>
            </a:extLst>
          </p:cNvPr>
          <p:cNvSpPr/>
          <p:nvPr/>
        </p:nvSpPr>
        <p:spPr>
          <a:xfrm>
            <a:off x="9866621" y="3344064"/>
            <a:ext cx="1204755" cy="377003"/>
          </a:xfrm>
          <a:custGeom>
            <a:avLst/>
            <a:gdLst>
              <a:gd name="connsiteX0" fmla="*/ 0 w 1204912"/>
              <a:gd name="connsiteY0" fmla="*/ 152 h 377003"/>
              <a:gd name="connsiteX1" fmla="*/ 104775 w 1204912"/>
              <a:gd name="connsiteY1" fmla="*/ 9677 h 377003"/>
              <a:gd name="connsiteX2" fmla="*/ 238125 w 1204912"/>
              <a:gd name="connsiteY2" fmla="*/ 62064 h 377003"/>
              <a:gd name="connsiteX3" fmla="*/ 347662 w 1204912"/>
              <a:gd name="connsiteY3" fmla="*/ 166839 h 377003"/>
              <a:gd name="connsiteX4" fmla="*/ 400050 w 1204912"/>
              <a:gd name="connsiteY4" fmla="*/ 271614 h 377003"/>
              <a:gd name="connsiteX5" fmla="*/ 481012 w 1204912"/>
              <a:gd name="connsiteY5" fmla="*/ 347814 h 377003"/>
              <a:gd name="connsiteX6" fmla="*/ 600075 w 1204912"/>
              <a:gd name="connsiteY6" fmla="*/ 376389 h 377003"/>
              <a:gd name="connsiteX7" fmla="*/ 742950 w 1204912"/>
              <a:gd name="connsiteY7" fmla="*/ 357339 h 377003"/>
              <a:gd name="connsiteX8" fmla="*/ 871537 w 1204912"/>
              <a:gd name="connsiteY8" fmla="*/ 252564 h 377003"/>
              <a:gd name="connsiteX9" fmla="*/ 976312 w 1204912"/>
              <a:gd name="connsiteY9" fmla="*/ 133502 h 377003"/>
              <a:gd name="connsiteX10" fmla="*/ 1114425 w 1204912"/>
              <a:gd name="connsiteY10" fmla="*/ 57302 h 377003"/>
              <a:gd name="connsiteX11" fmla="*/ 1204912 w 1204912"/>
              <a:gd name="connsiteY11" fmla="*/ 38252 h 37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4912" h="377003">
                <a:moveTo>
                  <a:pt x="0" y="152"/>
                </a:moveTo>
                <a:cubicBezTo>
                  <a:pt x="32544" y="-245"/>
                  <a:pt x="65088" y="-642"/>
                  <a:pt x="104775" y="9677"/>
                </a:cubicBezTo>
                <a:cubicBezTo>
                  <a:pt x="144463" y="19996"/>
                  <a:pt x="197644" y="35870"/>
                  <a:pt x="238125" y="62064"/>
                </a:cubicBezTo>
                <a:cubicBezTo>
                  <a:pt x="278606" y="88258"/>
                  <a:pt x="320675" y="131914"/>
                  <a:pt x="347662" y="166839"/>
                </a:cubicBezTo>
                <a:cubicBezTo>
                  <a:pt x="374650" y="201764"/>
                  <a:pt x="377825" y="241452"/>
                  <a:pt x="400050" y="271614"/>
                </a:cubicBezTo>
                <a:cubicBezTo>
                  <a:pt x="422275" y="301776"/>
                  <a:pt x="447675" y="330352"/>
                  <a:pt x="481012" y="347814"/>
                </a:cubicBezTo>
                <a:cubicBezTo>
                  <a:pt x="514349" y="365276"/>
                  <a:pt x="556419" y="374802"/>
                  <a:pt x="600075" y="376389"/>
                </a:cubicBezTo>
                <a:cubicBezTo>
                  <a:pt x="643731" y="377976"/>
                  <a:pt x="697706" y="377976"/>
                  <a:pt x="742950" y="357339"/>
                </a:cubicBezTo>
                <a:cubicBezTo>
                  <a:pt x="788194" y="336702"/>
                  <a:pt x="832643" y="289870"/>
                  <a:pt x="871537" y="252564"/>
                </a:cubicBezTo>
                <a:cubicBezTo>
                  <a:pt x="910431" y="215258"/>
                  <a:pt x="935831" y="166046"/>
                  <a:pt x="976312" y="133502"/>
                </a:cubicBezTo>
                <a:cubicBezTo>
                  <a:pt x="1016793" y="100958"/>
                  <a:pt x="1076325" y="73177"/>
                  <a:pt x="1114425" y="57302"/>
                </a:cubicBezTo>
                <a:cubicBezTo>
                  <a:pt x="1152525" y="41427"/>
                  <a:pt x="1178718" y="39839"/>
                  <a:pt x="1204912" y="38252"/>
                </a:cubicBezTo>
              </a:path>
            </a:pathLst>
          </a:cu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8" name="Group 37">
            <a:extLst>
              <a:ext uri="{FF2B5EF4-FFF2-40B4-BE49-F238E27FC236}">
                <a16:creationId xmlns:a16="http://schemas.microsoft.com/office/drawing/2014/main" id="{8315279F-D3C4-4DB1-B961-E4082A999514}"/>
              </a:ext>
            </a:extLst>
          </p:cNvPr>
          <p:cNvGrpSpPr/>
          <p:nvPr/>
        </p:nvGrpSpPr>
        <p:grpSpPr>
          <a:xfrm>
            <a:off x="3407602" y="3026768"/>
            <a:ext cx="5477749" cy="2540317"/>
            <a:chOff x="3408046" y="3026767"/>
            <a:chExt cx="5478462" cy="2540317"/>
          </a:xfrm>
        </p:grpSpPr>
        <p:sp>
          <p:nvSpPr>
            <p:cNvPr id="39" name="TextBox 38">
              <a:extLst>
                <a:ext uri="{FF2B5EF4-FFF2-40B4-BE49-F238E27FC236}">
                  <a16:creationId xmlns:a16="http://schemas.microsoft.com/office/drawing/2014/main" id="{9A45FA2F-C98B-49B6-833C-A99EC1314BEC}"/>
                </a:ext>
              </a:extLst>
            </p:cNvPr>
            <p:cNvSpPr txBox="1"/>
            <p:nvPr/>
          </p:nvSpPr>
          <p:spPr>
            <a:xfrm>
              <a:off x="4767001" y="5092680"/>
              <a:ext cx="2704682" cy="369332"/>
            </a:xfrm>
            <a:prstGeom prst="rect">
              <a:avLst/>
            </a:prstGeom>
            <a:noFill/>
          </p:spPr>
          <p:txBody>
            <a:bodyPr wrap="none" rtlCol="0">
              <a:spAutoFit/>
            </a:bodyPr>
            <a:lstStyle/>
            <a:p>
              <a:r>
                <a:rPr lang="en-GB" b="0" dirty="0"/>
                <a:t>CODEC on the audio card</a:t>
              </a:r>
            </a:p>
          </p:txBody>
        </p:sp>
        <p:sp>
          <p:nvSpPr>
            <p:cNvPr id="40" name="Oval 39">
              <a:extLst>
                <a:ext uri="{FF2B5EF4-FFF2-40B4-BE49-F238E27FC236}">
                  <a16:creationId xmlns:a16="http://schemas.microsoft.com/office/drawing/2014/main" id="{2C792399-456E-4C3B-8E61-EED8ECBBCC1A}"/>
                </a:ext>
              </a:extLst>
            </p:cNvPr>
            <p:cNvSpPr/>
            <p:nvPr/>
          </p:nvSpPr>
          <p:spPr>
            <a:xfrm>
              <a:off x="3408046" y="3034704"/>
              <a:ext cx="1362074" cy="1035051"/>
            </a:xfrm>
            <a:prstGeom prst="ellipse">
              <a:avLst/>
            </a:prstGeom>
            <a:noFill/>
            <a:ln w="38100">
              <a:solidFill>
                <a:srgbClr val="92D050">
                  <a:alpha val="51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D7D8891-B4AA-44AF-9696-D984EA69D896}"/>
                </a:ext>
              </a:extLst>
            </p:cNvPr>
            <p:cNvSpPr/>
            <p:nvPr/>
          </p:nvSpPr>
          <p:spPr>
            <a:xfrm>
              <a:off x="7524434" y="3026767"/>
              <a:ext cx="1362074" cy="1035051"/>
            </a:xfrm>
            <a:prstGeom prst="ellipse">
              <a:avLst/>
            </a:prstGeom>
            <a:noFill/>
            <a:ln w="38100">
              <a:solidFill>
                <a:srgbClr val="92D050">
                  <a:alpha val="51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Arc 41">
              <a:extLst>
                <a:ext uri="{FF2B5EF4-FFF2-40B4-BE49-F238E27FC236}">
                  <a16:creationId xmlns:a16="http://schemas.microsoft.com/office/drawing/2014/main" id="{BD272856-81F4-4037-817C-C1C7ADBDE8EC}"/>
                </a:ext>
              </a:extLst>
            </p:cNvPr>
            <p:cNvSpPr/>
            <p:nvPr/>
          </p:nvSpPr>
          <p:spPr>
            <a:xfrm rot="14366136">
              <a:off x="3858900" y="4190890"/>
              <a:ext cx="1194035" cy="709761"/>
            </a:xfrm>
            <a:prstGeom prst="arc">
              <a:avLst>
                <a:gd name="adj1" fmla="val 12896527"/>
                <a:gd name="adj2" fmla="val 20728279"/>
              </a:avLst>
            </a:prstGeom>
            <a:ln w="50800">
              <a:solidFill>
                <a:srgbClr val="92D050">
                  <a:alpha val="51000"/>
                </a:srgbClr>
              </a:solid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3" name="Arc 42">
              <a:extLst>
                <a:ext uri="{FF2B5EF4-FFF2-40B4-BE49-F238E27FC236}">
                  <a16:creationId xmlns:a16="http://schemas.microsoft.com/office/drawing/2014/main" id="{C3653DAF-6319-4254-922D-C12870A2DD25}"/>
                </a:ext>
              </a:extLst>
            </p:cNvPr>
            <p:cNvSpPr/>
            <p:nvPr/>
          </p:nvSpPr>
          <p:spPr>
            <a:xfrm rot="18008242" flipV="1">
              <a:off x="7088791" y="3998091"/>
              <a:ext cx="1414955" cy="899393"/>
            </a:xfrm>
            <a:prstGeom prst="arc">
              <a:avLst>
                <a:gd name="adj1" fmla="val 12798190"/>
                <a:gd name="adj2" fmla="val 20049564"/>
              </a:avLst>
            </a:prstGeom>
            <a:ln w="50800">
              <a:solidFill>
                <a:srgbClr val="92D050">
                  <a:alpha val="51000"/>
                </a:srgbClr>
              </a:solid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4" name="Rounded Rectangle 257046">
              <a:extLst>
                <a:ext uri="{FF2B5EF4-FFF2-40B4-BE49-F238E27FC236}">
                  <a16:creationId xmlns:a16="http://schemas.microsoft.com/office/drawing/2014/main" id="{A7845BB1-3EDE-49EF-82AA-451D150D2D77}"/>
                </a:ext>
              </a:extLst>
            </p:cNvPr>
            <p:cNvSpPr/>
            <p:nvPr/>
          </p:nvSpPr>
          <p:spPr>
            <a:xfrm>
              <a:off x="4551362" y="5010824"/>
              <a:ext cx="3094038" cy="556260"/>
            </a:xfrm>
            <a:prstGeom prst="roundRect">
              <a:avLst/>
            </a:prstGeom>
            <a:noFill/>
            <a:ln w="44450">
              <a:solidFill>
                <a:srgbClr val="92D050">
                  <a:alpha val="51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6D5230DC-7FAC-42F4-B229-74C88A15EC2E}"/>
              </a:ext>
            </a:extLst>
          </p:cNvPr>
          <p:cNvGrpSpPr/>
          <p:nvPr/>
        </p:nvGrpSpPr>
        <p:grpSpPr>
          <a:xfrm>
            <a:off x="4874419" y="1234945"/>
            <a:ext cx="2488252" cy="3134689"/>
            <a:chOff x="4875050" y="1234945"/>
            <a:chExt cx="2488575" cy="3134689"/>
          </a:xfrm>
        </p:grpSpPr>
        <p:sp>
          <p:nvSpPr>
            <p:cNvPr id="46" name="TextBox 45">
              <a:extLst>
                <a:ext uri="{FF2B5EF4-FFF2-40B4-BE49-F238E27FC236}">
                  <a16:creationId xmlns:a16="http://schemas.microsoft.com/office/drawing/2014/main" id="{C194143A-4F90-438A-B9C1-B727B0E4E741}"/>
                </a:ext>
              </a:extLst>
            </p:cNvPr>
            <p:cNvSpPr txBox="1"/>
            <p:nvPr/>
          </p:nvSpPr>
          <p:spPr>
            <a:xfrm>
              <a:off x="5210220" y="1319097"/>
              <a:ext cx="1772318" cy="646331"/>
            </a:xfrm>
            <a:prstGeom prst="rect">
              <a:avLst/>
            </a:prstGeom>
            <a:noFill/>
          </p:spPr>
          <p:txBody>
            <a:bodyPr wrap="none" rtlCol="0">
              <a:spAutoFit/>
            </a:bodyPr>
            <a:lstStyle/>
            <a:p>
              <a:pPr algn="ctr"/>
              <a:r>
                <a:rPr lang="en-GB" dirty="0"/>
                <a:t>Microcontroller</a:t>
              </a:r>
              <a:r>
                <a:rPr lang="en-GB" b="0" dirty="0"/>
                <a:t> </a:t>
              </a:r>
            </a:p>
            <a:p>
              <a:pPr algn="ctr"/>
              <a:r>
                <a:rPr lang="en-GB" b="0" dirty="0"/>
                <a:t>(Arm Cortex-M7)</a:t>
              </a:r>
            </a:p>
          </p:txBody>
        </p:sp>
        <p:grpSp>
          <p:nvGrpSpPr>
            <p:cNvPr id="47" name="Group 46">
              <a:extLst>
                <a:ext uri="{FF2B5EF4-FFF2-40B4-BE49-F238E27FC236}">
                  <a16:creationId xmlns:a16="http://schemas.microsoft.com/office/drawing/2014/main" id="{89EDC0F5-7CB2-438E-983A-3EA15CF208EF}"/>
                </a:ext>
              </a:extLst>
            </p:cNvPr>
            <p:cNvGrpSpPr/>
            <p:nvPr/>
          </p:nvGrpSpPr>
          <p:grpSpPr>
            <a:xfrm>
              <a:off x="4875050" y="1234945"/>
              <a:ext cx="2488575" cy="3134689"/>
              <a:chOff x="2996741" y="1929823"/>
              <a:chExt cx="2488575" cy="3134689"/>
            </a:xfrm>
          </p:grpSpPr>
          <p:sp>
            <p:nvSpPr>
              <p:cNvPr id="49" name="Oval 48">
                <a:extLst>
                  <a:ext uri="{FF2B5EF4-FFF2-40B4-BE49-F238E27FC236}">
                    <a16:creationId xmlns:a16="http://schemas.microsoft.com/office/drawing/2014/main" id="{B3374F98-B360-4336-B22A-2666F43333F2}"/>
                  </a:ext>
                </a:extLst>
              </p:cNvPr>
              <p:cNvSpPr/>
              <p:nvPr/>
            </p:nvSpPr>
            <p:spPr>
              <a:xfrm>
                <a:off x="2996741" y="1929823"/>
                <a:ext cx="2488575" cy="898655"/>
              </a:xfrm>
              <a:prstGeom prst="ellipse">
                <a:avLst/>
              </a:prstGeom>
              <a:noFill/>
              <a:ln w="50800">
                <a:solidFill>
                  <a:schemeClr val="accent1">
                    <a:alpha val="53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D480C0AD-2A58-42B5-A42D-44C009FF79B4}"/>
                  </a:ext>
                </a:extLst>
              </p:cNvPr>
              <p:cNvSpPr/>
              <p:nvPr/>
            </p:nvSpPr>
            <p:spPr>
              <a:xfrm>
                <a:off x="3478308" y="3598120"/>
                <a:ext cx="1560513" cy="1466392"/>
              </a:xfrm>
              <a:prstGeom prst="ellipse">
                <a:avLst/>
              </a:prstGeom>
              <a:noFill/>
              <a:ln w="50800">
                <a:solidFill>
                  <a:schemeClr val="accent1">
                    <a:alpha val="53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48" name="Straight Arrow Connector 47">
              <a:extLst>
                <a:ext uri="{FF2B5EF4-FFF2-40B4-BE49-F238E27FC236}">
                  <a16:creationId xmlns:a16="http://schemas.microsoft.com/office/drawing/2014/main" id="{9AD88EB6-7E83-4DC3-9E01-4E663E12904E}"/>
                </a:ext>
              </a:extLst>
            </p:cNvPr>
            <p:cNvCxnSpPr/>
            <p:nvPr/>
          </p:nvCxnSpPr>
          <p:spPr>
            <a:xfrm>
              <a:off x="6120116" y="2249077"/>
              <a:ext cx="0" cy="570323"/>
            </a:xfrm>
            <a:prstGeom prst="straightConnector1">
              <a:avLst/>
            </a:prstGeom>
            <a:ln w="44450">
              <a:solidFill>
                <a:schemeClr val="accent1">
                  <a:alpha val="6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75961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Fourier Transform of an Impulse Train</a:t>
            </a:r>
            <a:endParaRPr lang="en-US" dirty="0"/>
          </a:p>
        </p:txBody>
      </p:sp>
      <p:sp>
        <p:nvSpPr>
          <p:cNvPr id="4" name="TextBox 3">
            <a:extLst>
              <a:ext uri="{FF2B5EF4-FFF2-40B4-BE49-F238E27FC236}">
                <a16:creationId xmlns:a16="http://schemas.microsoft.com/office/drawing/2014/main" id="{1DFC0591-C2F0-4537-8929-783E66650436}"/>
              </a:ext>
            </a:extLst>
          </p:cNvPr>
          <p:cNvSpPr txBox="1"/>
          <p:nvPr/>
        </p:nvSpPr>
        <p:spPr>
          <a:xfrm>
            <a:off x="987392" y="1037167"/>
            <a:ext cx="6924007" cy="4247317"/>
          </a:xfrm>
          <a:prstGeom prst="rect">
            <a:avLst/>
          </a:prstGeom>
          <a:noFill/>
        </p:spPr>
        <p:txBody>
          <a:bodyPr wrap="none" rtlCol="0">
            <a:spAutoFit/>
          </a:bodyPr>
          <a:lstStyle/>
          <a:p>
            <a:r>
              <a:rPr lang="en-GB" b="0" dirty="0"/>
              <a:t>An infinite train of impulses in the time-domain</a:t>
            </a:r>
          </a:p>
          <a:p>
            <a:endParaRPr lang="en-GB" b="0" dirty="0"/>
          </a:p>
          <a:p>
            <a:endParaRPr lang="en-GB" b="0" dirty="0"/>
          </a:p>
          <a:p>
            <a:endParaRPr lang="en-GB" b="0" dirty="0"/>
          </a:p>
          <a:p>
            <a:endParaRPr lang="en-GB" b="0" dirty="0"/>
          </a:p>
          <a:p>
            <a:endParaRPr lang="en-GB" b="0" dirty="0"/>
          </a:p>
          <a:p>
            <a:r>
              <a:rPr lang="en-GB" b="0" dirty="0"/>
              <a:t>(sometimes known as the Shah function)</a:t>
            </a:r>
          </a:p>
          <a:p>
            <a:r>
              <a:rPr lang="en-GB" b="0" dirty="0"/>
              <a:t>is interesting because (allowing for scaling) its Fourier transform is itself,</a:t>
            </a:r>
          </a:p>
          <a:p>
            <a:endParaRPr lang="en-GB" b="0" dirty="0"/>
          </a:p>
          <a:p>
            <a:endParaRPr lang="en-GB" b="0" dirty="0"/>
          </a:p>
          <a:p>
            <a:endParaRPr lang="en-GB" b="0" dirty="0"/>
          </a:p>
          <a:p>
            <a:endParaRPr lang="en-GB" b="0" dirty="0"/>
          </a:p>
          <a:p>
            <a:endParaRPr lang="en-GB" b="0" dirty="0"/>
          </a:p>
          <a:p>
            <a:endParaRPr lang="en-GB" b="0" dirty="0"/>
          </a:p>
          <a:p>
            <a:r>
              <a:rPr lang="en-GB" b="0" dirty="0"/>
              <a:t>i.e., an infinite train of impulses in the frequency domain.</a:t>
            </a:r>
          </a:p>
        </p:txBody>
      </p:sp>
      <p:graphicFrame>
        <p:nvGraphicFramePr>
          <p:cNvPr id="5" name="Object 4">
            <a:extLst>
              <a:ext uri="{FF2B5EF4-FFF2-40B4-BE49-F238E27FC236}">
                <a16:creationId xmlns:a16="http://schemas.microsoft.com/office/drawing/2014/main" id="{1EC28BBA-C433-4994-BAB3-04766EC915A2}"/>
              </a:ext>
            </a:extLst>
          </p:cNvPr>
          <p:cNvGraphicFramePr>
            <a:graphicFrameLocks noChangeAspect="1"/>
          </p:cNvGraphicFramePr>
          <p:nvPr>
            <p:extLst>
              <p:ext uri="{D42A27DB-BD31-4B8C-83A1-F6EECF244321}">
                <p14:modId xmlns:p14="http://schemas.microsoft.com/office/powerpoint/2010/main" val="4080390749"/>
              </p:ext>
            </p:extLst>
          </p:nvPr>
        </p:nvGraphicFramePr>
        <p:xfrm>
          <a:off x="4280139" y="1472142"/>
          <a:ext cx="3586349" cy="952500"/>
        </p:xfrm>
        <a:graphic>
          <a:graphicData uri="http://schemas.openxmlformats.org/presentationml/2006/ole">
            <mc:AlternateContent xmlns:mc="http://schemas.openxmlformats.org/markup-compatibility/2006">
              <mc:Choice xmlns:v="urn:schemas-microsoft-com:vml" Requires="v">
                <p:oleObj spid="_x0000_s17410" name="Equation" r:id="rId4" imgW="1218671" imgH="431613" progId="Equation.3">
                  <p:embed/>
                </p:oleObj>
              </mc:Choice>
              <mc:Fallback>
                <p:oleObj name="Equation" r:id="rId4" imgW="1218671" imgH="431613" progId="Equation.3">
                  <p:embed/>
                  <p:pic>
                    <p:nvPicPr>
                      <p:cNvPr id="5" name="Object 4">
                        <a:extLst>
                          <a:ext uri="{FF2B5EF4-FFF2-40B4-BE49-F238E27FC236}">
                            <a16:creationId xmlns:a16="http://schemas.microsoft.com/office/drawing/2014/main" id="{1EC28BBA-C433-4994-BAB3-04766EC915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0139" y="1472142"/>
                        <a:ext cx="3586349"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3">
            <a:extLst>
              <a:ext uri="{FF2B5EF4-FFF2-40B4-BE49-F238E27FC236}">
                <a16:creationId xmlns:a16="http://schemas.microsoft.com/office/drawing/2014/main" id="{4B22B046-8454-4083-8776-71983C80361E}"/>
              </a:ext>
            </a:extLst>
          </p:cNvPr>
          <p:cNvGraphicFramePr>
            <a:graphicFrameLocks noChangeAspect="1"/>
          </p:cNvGraphicFramePr>
          <p:nvPr>
            <p:extLst>
              <p:ext uri="{D42A27DB-BD31-4B8C-83A1-F6EECF244321}">
                <p14:modId xmlns:p14="http://schemas.microsoft.com/office/powerpoint/2010/main" val="687141255"/>
              </p:ext>
            </p:extLst>
          </p:nvPr>
        </p:nvGraphicFramePr>
        <p:xfrm>
          <a:off x="3055547" y="3667125"/>
          <a:ext cx="4855852" cy="979488"/>
        </p:xfrm>
        <a:graphic>
          <a:graphicData uri="http://schemas.openxmlformats.org/presentationml/2006/ole">
            <mc:AlternateContent xmlns:mc="http://schemas.openxmlformats.org/markup-compatibility/2006">
              <mc:Choice xmlns:v="urn:schemas-microsoft-com:vml" Requires="v">
                <p:oleObj spid="_x0000_s17411" name="Equation" r:id="rId6" imgW="1651000" imgH="444500" progId="Equation.3">
                  <p:embed/>
                </p:oleObj>
              </mc:Choice>
              <mc:Fallback>
                <p:oleObj name="Equation" r:id="rId6" imgW="1651000" imgH="444500" progId="Equation.3">
                  <p:embed/>
                  <p:pic>
                    <p:nvPicPr>
                      <p:cNvPr id="6" name="Object 3">
                        <a:extLst>
                          <a:ext uri="{FF2B5EF4-FFF2-40B4-BE49-F238E27FC236}">
                            <a16:creationId xmlns:a16="http://schemas.microsoft.com/office/drawing/2014/main" id="{4B22B046-8454-4083-8776-71983C80361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55547" y="3667125"/>
                        <a:ext cx="4855852" cy="979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a:extLst>
              <a:ext uri="{FF2B5EF4-FFF2-40B4-BE49-F238E27FC236}">
                <a16:creationId xmlns:a16="http://schemas.microsoft.com/office/drawing/2014/main" id="{10E34EE1-FC1A-49C8-AEA6-18B7D6B711DC}"/>
              </a:ext>
            </a:extLst>
          </p:cNvPr>
          <p:cNvGraphicFramePr>
            <a:graphicFrameLocks noChangeAspect="1"/>
          </p:cNvGraphicFramePr>
          <p:nvPr>
            <p:extLst>
              <p:ext uri="{D42A27DB-BD31-4B8C-83A1-F6EECF244321}">
                <p14:modId xmlns:p14="http://schemas.microsoft.com/office/powerpoint/2010/main" val="1313328"/>
              </p:ext>
            </p:extLst>
          </p:nvPr>
        </p:nvGraphicFramePr>
        <p:xfrm>
          <a:off x="8890010" y="3734666"/>
          <a:ext cx="1500838" cy="870143"/>
        </p:xfrm>
        <a:graphic>
          <a:graphicData uri="http://schemas.openxmlformats.org/presentationml/2006/ole">
            <mc:AlternateContent xmlns:mc="http://schemas.openxmlformats.org/markup-compatibility/2006">
              <mc:Choice xmlns:v="urn:schemas-microsoft-com:vml" Requires="v">
                <p:oleObj spid="_x0000_s17412" name="Equation" r:id="rId8" imgW="558720" imgH="431640" progId="Equation.3">
                  <p:embed/>
                </p:oleObj>
              </mc:Choice>
              <mc:Fallback>
                <p:oleObj name="Equation" r:id="rId8" imgW="558720" imgH="431640" progId="Equation.3">
                  <p:embed/>
                  <p:pic>
                    <p:nvPicPr>
                      <p:cNvPr id="7" name="Object 6">
                        <a:extLst>
                          <a:ext uri="{FF2B5EF4-FFF2-40B4-BE49-F238E27FC236}">
                            <a16:creationId xmlns:a16="http://schemas.microsoft.com/office/drawing/2014/main" id="{10E34EE1-FC1A-49C8-AEA6-18B7D6B711D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90010" y="3734666"/>
                        <a:ext cx="1500838" cy="8701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a:extLst>
              <a:ext uri="{FF2B5EF4-FFF2-40B4-BE49-F238E27FC236}">
                <a16:creationId xmlns:a16="http://schemas.microsoft.com/office/drawing/2014/main" id="{A2BC93F3-6C03-40E5-B7F1-CC0AC7B24690}"/>
              </a:ext>
            </a:extLst>
          </p:cNvPr>
          <p:cNvSpPr txBox="1"/>
          <p:nvPr/>
        </p:nvSpPr>
        <p:spPr>
          <a:xfrm>
            <a:off x="564467" y="5661995"/>
            <a:ext cx="10816427" cy="769441"/>
          </a:xfrm>
          <a:prstGeom prst="rect">
            <a:avLst/>
          </a:prstGeom>
          <a:noFill/>
        </p:spPr>
        <p:txBody>
          <a:bodyPr wrap="square" rtlCol="0">
            <a:spAutoFit/>
          </a:bodyPr>
          <a:lstStyle/>
          <a:p>
            <a:r>
              <a:rPr lang="en-GB" sz="2200" b="0" dirty="0">
                <a:solidFill>
                  <a:schemeClr val="accent1"/>
                </a:solidFill>
              </a:rPr>
              <a:t>The Fourier transform of an infinite train of impulses in the time-domain is an infinite train of impulses in the frequency-domain. </a:t>
            </a:r>
          </a:p>
        </p:txBody>
      </p:sp>
    </p:spTree>
    <p:extLst>
      <p:ext uri="{BB962C8B-B14F-4D97-AF65-F5344CB8AC3E}">
        <p14:creationId xmlns:p14="http://schemas.microsoft.com/office/powerpoint/2010/main" val="1553795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Pre-requisite Theory</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US" dirty="0"/>
              <a:t>Complex exponentials</a:t>
            </a:r>
          </a:p>
          <a:p>
            <a:r>
              <a:rPr lang="en-US" dirty="0"/>
              <a:t>Continuous-time Fourier transform</a:t>
            </a:r>
          </a:p>
          <a:p>
            <a:pPr lvl="1"/>
            <a:r>
              <a:rPr lang="en-US" dirty="0"/>
              <a:t>properties</a:t>
            </a:r>
          </a:p>
          <a:p>
            <a:pPr lvl="1"/>
            <a:r>
              <a:rPr lang="fr-FR" dirty="0"/>
              <a:t>important Fourier </a:t>
            </a:r>
            <a:r>
              <a:rPr lang="en-US" dirty="0"/>
              <a:t>transform</a:t>
            </a:r>
            <a:r>
              <a:rPr lang="fr-FR" dirty="0"/>
              <a:t> pairs</a:t>
            </a:r>
            <a:endParaRPr lang="en-US" dirty="0"/>
          </a:p>
        </p:txBody>
      </p:sp>
    </p:spTree>
    <p:extLst>
      <p:ext uri="{BB962C8B-B14F-4D97-AF65-F5344CB8AC3E}">
        <p14:creationId xmlns:p14="http://schemas.microsoft.com/office/powerpoint/2010/main" val="2596161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The Fourier Transform</a:t>
            </a:r>
            <a:endParaRPr lang="en-US" dirty="0"/>
          </a:p>
        </p:txBody>
      </p:sp>
      <p:graphicFrame>
        <p:nvGraphicFramePr>
          <p:cNvPr id="4" name="Object 3">
            <a:extLst>
              <a:ext uri="{FF2B5EF4-FFF2-40B4-BE49-F238E27FC236}">
                <a16:creationId xmlns:a16="http://schemas.microsoft.com/office/drawing/2014/main" id="{F9A0E18B-1755-4398-BACF-551F81C815E9}"/>
              </a:ext>
            </a:extLst>
          </p:cNvPr>
          <p:cNvGraphicFramePr>
            <a:graphicFrameLocks noChangeAspect="1"/>
          </p:cNvGraphicFramePr>
          <p:nvPr>
            <p:extLst>
              <p:ext uri="{D42A27DB-BD31-4B8C-83A1-F6EECF244321}">
                <p14:modId xmlns:p14="http://schemas.microsoft.com/office/powerpoint/2010/main" val="2837017408"/>
              </p:ext>
            </p:extLst>
          </p:nvPr>
        </p:nvGraphicFramePr>
        <p:xfrm>
          <a:off x="2857789" y="1642214"/>
          <a:ext cx="4890451" cy="1130300"/>
        </p:xfrm>
        <a:graphic>
          <a:graphicData uri="http://schemas.openxmlformats.org/presentationml/2006/ole">
            <mc:AlternateContent xmlns:mc="http://schemas.openxmlformats.org/markup-compatibility/2006">
              <mc:Choice xmlns:v="urn:schemas-microsoft-com:vml" Requires="v">
                <p:oleObj spid="_x0000_s1026" name="Equation" r:id="rId4" imgW="1523880" imgH="469800" progId="Equation.3">
                  <p:embed/>
                </p:oleObj>
              </mc:Choice>
              <mc:Fallback>
                <p:oleObj name="Equation" r:id="rId4" imgW="1523880" imgH="469800" progId="Equation.3">
                  <p:embed/>
                  <p:pic>
                    <p:nvPicPr>
                      <p:cNvPr id="4" name="Object 3">
                        <a:extLst>
                          <a:ext uri="{FF2B5EF4-FFF2-40B4-BE49-F238E27FC236}">
                            <a16:creationId xmlns:a16="http://schemas.microsoft.com/office/drawing/2014/main" id="{F9A0E18B-1755-4398-BACF-551F81C815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789" y="1642214"/>
                        <a:ext cx="4890451" cy="1130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a:extLst>
              <a:ext uri="{FF2B5EF4-FFF2-40B4-BE49-F238E27FC236}">
                <a16:creationId xmlns:a16="http://schemas.microsoft.com/office/drawing/2014/main" id="{4DB296EA-6C5D-4E8D-8E88-051EC79D7020}"/>
              </a:ext>
            </a:extLst>
          </p:cNvPr>
          <p:cNvSpPr txBox="1"/>
          <p:nvPr/>
        </p:nvSpPr>
        <p:spPr>
          <a:xfrm>
            <a:off x="8298533" y="1608380"/>
            <a:ext cx="3141116" cy="369332"/>
          </a:xfrm>
          <a:prstGeom prst="rect">
            <a:avLst/>
          </a:prstGeom>
          <a:noFill/>
        </p:spPr>
        <p:txBody>
          <a:bodyPr wrap="none" rtlCol="0">
            <a:spAutoFit/>
          </a:bodyPr>
          <a:lstStyle/>
          <a:p>
            <a:r>
              <a:rPr lang="en-GB" dirty="0"/>
              <a:t>C</a:t>
            </a:r>
            <a:r>
              <a:rPr lang="en-GB" b="0" dirty="0"/>
              <a:t>omplex, continuous, aperiodic</a:t>
            </a:r>
          </a:p>
        </p:txBody>
      </p:sp>
      <p:sp>
        <p:nvSpPr>
          <p:cNvPr id="6" name="TextBox 5">
            <a:extLst>
              <a:ext uri="{FF2B5EF4-FFF2-40B4-BE49-F238E27FC236}">
                <a16:creationId xmlns:a16="http://schemas.microsoft.com/office/drawing/2014/main" id="{B74C376D-26AC-4CD8-9A9C-2E29BD3BA526}"/>
              </a:ext>
            </a:extLst>
          </p:cNvPr>
          <p:cNvSpPr txBox="1"/>
          <p:nvPr/>
        </p:nvSpPr>
        <p:spPr>
          <a:xfrm>
            <a:off x="8298533" y="2902610"/>
            <a:ext cx="3141116" cy="369332"/>
          </a:xfrm>
          <a:prstGeom prst="rect">
            <a:avLst/>
          </a:prstGeom>
          <a:noFill/>
        </p:spPr>
        <p:txBody>
          <a:bodyPr wrap="none" rtlCol="0">
            <a:spAutoFit/>
          </a:bodyPr>
          <a:lstStyle/>
          <a:p>
            <a:r>
              <a:rPr lang="en-GB" dirty="0"/>
              <a:t>C</a:t>
            </a:r>
            <a:r>
              <a:rPr lang="en-GB" b="0" dirty="0"/>
              <a:t>omplex, continuous, aperiodic</a:t>
            </a:r>
          </a:p>
        </p:txBody>
      </p:sp>
      <p:graphicFrame>
        <p:nvGraphicFramePr>
          <p:cNvPr id="7" name="Object 6">
            <a:extLst>
              <a:ext uri="{FF2B5EF4-FFF2-40B4-BE49-F238E27FC236}">
                <a16:creationId xmlns:a16="http://schemas.microsoft.com/office/drawing/2014/main" id="{D35042C0-423F-4016-A8FB-AA5120FCC568}"/>
              </a:ext>
            </a:extLst>
          </p:cNvPr>
          <p:cNvGraphicFramePr>
            <a:graphicFrameLocks noChangeAspect="1"/>
          </p:cNvGraphicFramePr>
          <p:nvPr>
            <p:extLst>
              <p:ext uri="{D42A27DB-BD31-4B8C-83A1-F6EECF244321}">
                <p14:modId xmlns:p14="http://schemas.microsoft.com/office/powerpoint/2010/main" val="1241842691"/>
              </p:ext>
            </p:extLst>
          </p:nvPr>
        </p:nvGraphicFramePr>
        <p:xfrm>
          <a:off x="8641090" y="2092674"/>
          <a:ext cx="2090450" cy="330200"/>
        </p:xfrm>
        <a:graphic>
          <a:graphicData uri="http://schemas.openxmlformats.org/presentationml/2006/ole">
            <mc:AlternateContent xmlns:mc="http://schemas.openxmlformats.org/markup-compatibility/2006">
              <mc:Choice xmlns:v="urn:schemas-microsoft-com:vml" Requires="v">
                <p:oleObj spid="_x0000_s1027" name="Equation" r:id="rId6" imgW="723586" imgH="152334" progId="Equation.3">
                  <p:embed/>
                </p:oleObj>
              </mc:Choice>
              <mc:Fallback>
                <p:oleObj name="Equation" r:id="rId6" imgW="723586" imgH="152334" progId="Equation.3">
                  <p:embed/>
                  <p:pic>
                    <p:nvPicPr>
                      <p:cNvPr id="7" name="Object 6">
                        <a:extLst>
                          <a:ext uri="{FF2B5EF4-FFF2-40B4-BE49-F238E27FC236}">
                            <a16:creationId xmlns:a16="http://schemas.microsoft.com/office/drawing/2014/main" id="{D35042C0-423F-4016-A8FB-AA5120FCC56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41090" y="2092674"/>
                        <a:ext cx="209045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5">
            <a:extLst>
              <a:ext uri="{FF2B5EF4-FFF2-40B4-BE49-F238E27FC236}">
                <a16:creationId xmlns:a16="http://schemas.microsoft.com/office/drawing/2014/main" id="{C0312486-DCFD-4CEB-A6D7-562999F564DF}"/>
              </a:ext>
            </a:extLst>
          </p:cNvPr>
          <p:cNvGraphicFramePr>
            <a:graphicFrameLocks noChangeAspect="1"/>
          </p:cNvGraphicFramePr>
          <p:nvPr>
            <p:extLst>
              <p:ext uri="{D42A27DB-BD31-4B8C-83A1-F6EECF244321}">
                <p14:modId xmlns:p14="http://schemas.microsoft.com/office/powerpoint/2010/main" val="1809818834"/>
              </p:ext>
            </p:extLst>
          </p:nvPr>
        </p:nvGraphicFramePr>
        <p:xfrm>
          <a:off x="8631282" y="3416693"/>
          <a:ext cx="2236444" cy="303213"/>
        </p:xfrm>
        <a:graphic>
          <a:graphicData uri="http://schemas.openxmlformats.org/presentationml/2006/ole">
            <mc:AlternateContent xmlns:mc="http://schemas.openxmlformats.org/markup-compatibility/2006">
              <mc:Choice xmlns:v="urn:schemas-microsoft-com:vml" Requires="v">
                <p:oleObj spid="_x0000_s1028" name="Equation" r:id="rId8" imgW="774364" imgH="139639" progId="Equation.3">
                  <p:embed/>
                </p:oleObj>
              </mc:Choice>
              <mc:Fallback>
                <p:oleObj name="Equation" r:id="rId8" imgW="774364" imgH="139639" progId="Equation.3">
                  <p:embed/>
                  <p:pic>
                    <p:nvPicPr>
                      <p:cNvPr id="8" name="Object 5">
                        <a:extLst>
                          <a:ext uri="{FF2B5EF4-FFF2-40B4-BE49-F238E27FC236}">
                            <a16:creationId xmlns:a16="http://schemas.microsoft.com/office/drawing/2014/main" id="{C0312486-DCFD-4CEB-A6D7-562999F564D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31282" y="3416693"/>
                        <a:ext cx="2236444" cy="303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a:extLst>
              <a:ext uri="{FF2B5EF4-FFF2-40B4-BE49-F238E27FC236}">
                <a16:creationId xmlns:a16="http://schemas.microsoft.com/office/drawing/2014/main" id="{58ECE7CB-96C7-45FD-AC9B-7FC0C522AC31}"/>
              </a:ext>
            </a:extLst>
          </p:cNvPr>
          <p:cNvSpPr txBox="1"/>
          <p:nvPr/>
        </p:nvSpPr>
        <p:spPr>
          <a:xfrm>
            <a:off x="1865564" y="4780278"/>
            <a:ext cx="8332543" cy="646331"/>
          </a:xfrm>
          <a:prstGeom prst="rect">
            <a:avLst/>
          </a:prstGeom>
          <a:noFill/>
        </p:spPr>
        <p:txBody>
          <a:bodyPr wrap="none" rtlCol="0">
            <a:spAutoFit/>
          </a:bodyPr>
          <a:lstStyle/>
          <a:p>
            <a:r>
              <a:rPr lang="en-GB" b="0" dirty="0"/>
              <a:t>Complex exponentials are a fundamental part of Fourier analysis and frequency domain</a:t>
            </a:r>
          </a:p>
          <a:p>
            <a:r>
              <a:rPr lang="en-GB" b="0" dirty="0"/>
              <a:t>representation of signals.</a:t>
            </a:r>
          </a:p>
        </p:txBody>
      </p:sp>
      <p:sp>
        <p:nvSpPr>
          <p:cNvPr id="10" name="TextBox 9">
            <a:extLst>
              <a:ext uri="{FF2B5EF4-FFF2-40B4-BE49-F238E27FC236}">
                <a16:creationId xmlns:a16="http://schemas.microsoft.com/office/drawing/2014/main" id="{2993F8E1-9FE4-4103-869E-DD663A2F1967}"/>
              </a:ext>
            </a:extLst>
          </p:cNvPr>
          <p:cNvSpPr txBox="1"/>
          <p:nvPr/>
        </p:nvSpPr>
        <p:spPr>
          <a:xfrm>
            <a:off x="808572" y="2009874"/>
            <a:ext cx="1895006" cy="769441"/>
          </a:xfrm>
          <a:prstGeom prst="rect">
            <a:avLst/>
          </a:prstGeom>
          <a:noFill/>
        </p:spPr>
        <p:txBody>
          <a:bodyPr wrap="none" rtlCol="0">
            <a:spAutoFit/>
          </a:bodyPr>
          <a:lstStyle/>
          <a:p>
            <a:r>
              <a:rPr lang="en-GB" sz="2200" b="0" dirty="0"/>
              <a:t>Inverse Fourier</a:t>
            </a:r>
          </a:p>
          <a:p>
            <a:pPr algn="ctr"/>
            <a:r>
              <a:rPr lang="en-GB" sz="2200" b="0" dirty="0"/>
              <a:t>transform</a:t>
            </a:r>
          </a:p>
        </p:txBody>
      </p:sp>
      <p:sp>
        <p:nvSpPr>
          <p:cNvPr id="11" name="TextBox 10">
            <a:extLst>
              <a:ext uri="{FF2B5EF4-FFF2-40B4-BE49-F238E27FC236}">
                <a16:creationId xmlns:a16="http://schemas.microsoft.com/office/drawing/2014/main" id="{67C51AA0-7E77-4CE8-AFB2-6D40AFEB85E4}"/>
              </a:ext>
            </a:extLst>
          </p:cNvPr>
          <p:cNvSpPr txBox="1"/>
          <p:nvPr/>
        </p:nvSpPr>
        <p:spPr>
          <a:xfrm>
            <a:off x="725330" y="3089514"/>
            <a:ext cx="2021387" cy="769441"/>
          </a:xfrm>
          <a:prstGeom prst="rect">
            <a:avLst/>
          </a:prstGeom>
          <a:noFill/>
        </p:spPr>
        <p:txBody>
          <a:bodyPr wrap="none" rtlCol="0">
            <a:spAutoFit/>
          </a:bodyPr>
          <a:lstStyle/>
          <a:p>
            <a:r>
              <a:rPr lang="en-GB" sz="2200" b="0" dirty="0"/>
              <a:t>Forward Fourier</a:t>
            </a:r>
          </a:p>
          <a:p>
            <a:pPr algn="ctr"/>
            <a:r>
              <a:rPr lang="en-GB" sz="2200" b="0" dirty="0"/>
              <a:t>transform</a:t>
            </a:r>
          </a:p>
        </p:txBody>
      </p:sp>
      <p:graphicFrame>
        <p:nvGraphicFramePr>
          <p:cNvPr id="12" name="Object 11">
            <a:extLst>
              <a:ext uri="{FF2B5EF4-FFF2-40B4-BE49-F238E27FC236}">
                <a16:creationId xmlns:a16="http://schemas.microsoft.com/office/drawing/2014/main" id="{D0CB13D6-029E-4D8B-8C8F-B8BF7B49E541}"/>
              </a:ext>
            </a:extLst>
          </p:cNvPr>
          <p:cNvGraphicFramePr>
            <a:graphicFrameLocks noChangeAspect="1"/>
          </p:cNvGraphicFramePr>
          <p:nvPr>
            <p:extLst>
              <p:ext uri="{D42A27DB-BD31-4B8C-83A1-F6EECF244321}">
                <p14:modId xmlns:p14="http://schemas.microsoft.com/office/powerpoint/2010/main" val="3246958495"/>
              </p:ext>
            </p:extLst>
          </p:nvPr>
        </p:nvGraphicFramePr>
        <p:xfrm>
          <a:off x="3233878" y="2891954"/>
          <a:ext cx="4157122" cy="1131887"/>
        </p:xfrm>
        <a:graphic>
          <a:graphicData uri="http://schemas.openxmlformats.org/presentationml/2006/ole">
            <mc:AlternateContent xmlns:mc="http://schemas.openxmlformats.org/markup-compatibility/2006">
              <mc:Choice xmlns:v="urn:schemas-microsoft-com:vml" Requires="v">
                <p:oleObj spid="_x0000_s1029" name="Equation" r:id="rId10" imgW="1295280" imgH="469800" progId="Equation.3">
                  <p:embed/>
                </p:oleObj>
              </mc:Choice>
              <mc:Fallback>
                <p:oleObj name="Equation" r:id="rId10" imgW="1295280" imgH="469800" progId="Equation.3">
                  <p:embed/>
                  <p:pic>
                    <p:nvPicPr>
                      <p:cNvPr id="12" name="Object 11">
                        <a:extLst>
                          <a:ext uri="{FF2B5EF4-FFF2-40B4-BE49-F238E27FC236}">
                            <a16:creationId xmlns:a16="http://schemas.microsoft.com/office/drawing/2014/main" id="{D0CB13D6-029E-4D8B-8C8F-B8BF7B49E54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33878" y="2891954"/>
                        <a:ext cx="4157122" cy="1131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3" name="Group 12">
            <a:extLst>
              <a:ext uri="{FF2B5EF4-FFF2-40B4-BE49-F238E27FC236}">
                <a16:creationId xmlns:a16="http://schemas.microsoft.com/office/drawing/2014/main" id="{4AA132D8-9D4B-4D2C-B4FC-E1BD67431F93}"/>
              </a:ext>
            </a:extLst>
          </p:cNvPr>
          <p:cNvGrpSpPr/>
          <p:nvPr/>
        </p:nvGrpSpPr>
        <p:grpSpPr>
          <a:xfrm>
            <a:off x="1804176" y="1874016"/>
            <a:ext cx="8347171" cy="3593531"/>
            <a:chOff x="1804411" y="1874015"/>
            <a:chExt cx="8348258" cy="3593531"/>
          </a:xfrm>
        </p:grpSpPr>
        <p:grpSp>
          <p:nvGrpSpPr>
            <p:cNvPr id="14" name="Group 13">
              <a:extLst>
                <a:ext uri="{FF2B5EF4-FFF2-40B4-BE49-F238E27FC236}">
                  <a16:creationId xmlns:a16="http://schemas.microsoft.com/office/drawing/2014/main" id="{710353F5-BC1D-48DE-9D57-C45E9E6AB1E3}"/>
                </a:ext>
              </a:extLst>
            </p:cNvPr>
            <p:cNvGrpSpPr/>
            <p:nvPr/>
          </p:nvGrpSpPr>
          <p:grpSpPr>
            <a:xfrm>
              <a:off x="1804411" y="1874015"/>
              <a:ext cx="8348258" cy="3593531"/>
              <a:chOff x="1804411" y="1874015"/>
              <a:chExt cx="8348258" cy="3593531"/>
            </a:xfrm>
          </p:grpSpPr>
          <p:sp>
            <p:nvSpPr>
              <p:cNvPr id="16" name="Oval 15">
                <a:extLst>
                  <a:ext uri="{FF2B5EF4-FFF2-40B4-BE49-F238E27FC236}">
                    <a16:creationId xmlns:a16="http://schemas.microsoft.com/office/drawing/2014/main" id="{669A0684-5824-445C-8192-D0D6C154CE87}"/>
                  </a:ext>
                </a:extLst>
              </p:cNvPr>
              <p:cNvSpPr/>
              <p:nvPr/>
            </p:nvSpPr>
            <p:spPr>
              <a:xfrm>
                <a:off x="6247204" y="1874015"/>
                <a:ext cx="926595" cy="645728"/>
              </a:xfrm>
              <a:prstGeom prst="ellipse">
                <a:avLst/>
              </a:prstGeom>
              <a:noFill/>
              <a:ln w="38100">
                <a:solidFill>
                  <a:srgbClr val="92D050">
                    <a:alpha val="51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ounded Rectangle 21">
                <a:extLst>
                  <a:ext uri="{FF2B5EF4-FFF2-40B4-BE49-F238E27FC236}">
                    <a16:creationId xmlns:a16="http://schemas.microsoft.com/office/drawing/2014/main" id="{327E5F7B-55D9-4D72-A588-45CD220508D6}"/>
                  </a:ext>
                </a:extLst>
              </p:cNvPr>
              <p:cNvSpPr/>
              <p:nvPr/>
            </p:nvSpPr>
            <p:spPr>
              <a:xfrm>
                <a:off x="1804411" y="4751996"/>
                <a:ext cx="8348258" cy="715550"/>
              </a:xfrm>
              <a:prstGeom prst="roundRect">
                <a:avLst/>
              </a:prstGeom>
              <a:noFill/>
              <a:ln w="44450">
                <a:solidFill>
                  <a:srgbClr val="92D050">
                    <a:alpha val="51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5" name="Oval 14">
              <a:extLst>
                <a:ext uri="{FF2B5EF4-FFF2-40B4-BE49-F238E27FC236}">
                  <a16:creationId xmlns:a16="http://schemas.microsoft.com/office/drawing/2014/main" id="{66D2055E-E386-4975-9DD9-6AA745954A04}"/>
                </a:ext>
              </a:extLst>
            </p:cNvPr>
            <p:cNvSpPr/>
            <p:nvPr/>
          </p:nvSpPr>
          <p:spPr>
            <a:xfrm>
              <a:off x="5992868" y="3106130"/>
              <a:ext cx="926595" cy="645728"/>
            </a:xfrm>
            <a:prstGeom prst="ellipse">
              <a:avLst/>
            </a:prstGeom>
            <a:noFill/>
            <a:ln w="38100">
              <a:solidFill>
                <a:srgbClr val="92D050">
                  <a:alpha val="51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71176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Complex Exponentials</a:t>
            </a:r>
            <a:endParaRPr lang="en-US" dirty="0"/>
          </a:p>
        </p:txBody>
      </p:sp>
      <p:grpSp>
        <p:nvGrpSpPr>
          <p:cNvPr id="4" name="Group 3">
            <a:extLst>
              <a:ext uri="{FF2B5EF4-FFF2-40B4-BE49-F238E27FC236}">
                <a16:creationId xmlns:a16="http://schemas.microsoft.com/office/drawing/2014/main" id="{0094AC5E-629B-4D4A-BBDE-842B5809236E}"/>
              </a:ext>
            </a:extLst>
          </p:cNvPr>
          <p:cNvGrpSpPr/>
          <p:nvPr/>
        </p:nvGrpSpPr>
        <p:grpSpPr>
          <a:xfrm>
            <a:off x="4380867" y="2051599"/>
            <a:ext cx="3681562" cy="3544022"/>
            <a:chOff x="4573937" y="2051599"/>
            <a:chExt cx="3682041" cy="3544022"/>
          </a:xfrm>
        </p:grpSpPr>
        <p:pic>
          <p:nvPicPr>
            <p:cNvPr id="5" name="Picture 3">
              <a:extLst>
                <a:ext uri="{FF2B5EF4-FFF2-40B4-BE49-F238E27FC236}">
                  <a16:creationId xmlns:a16="http://schemas.microsoft.com/office/drawing/2014/main" id="{66E7352C-FB35-4B73-B56B-698E7FAF6EEB}"/>
                </a:ext>
              </a:extLst>
            </p:cNvPr>
            <p:cNvPicPr>
              <a:picLocks noChangeAspect="1" noChangeArrowheads="1"/>
            </p:cNvPicPr>
            <p:nvPr/>
          </p:nvPicPr>
          <p:blipFill>
            <a:blip r:embed="rId4"/>
            <a:srcRect/>
            <a:stretch>
              <a:fillRect/>
            </a:stretch>
          </p:blipFill>
          <p:spPr bwMode="auto">
            <a:xfrm>
              <a:off x="4573937" y="2115821"/>
              <a:ext cx="3682041" cy="3479800"/>
            </a:xfrm>
            <a:prstGeom prst="rect">
              <a:avLst/>
            </a:prstGeom>
            <a:noFill/>
            <a:ln w="9525">
              <a:noFill/>
              <a:miter lim="800000"/>
              <a:headEnd/>
              <a:tailEnd/>
            </a:ln>
          </p:spPr>
        </p:pic>
        <p:sp>
          <p:nvSpPr>
            <p:cNvPr id="6" name="Rectangle 5">
              <a:extLst>
                <a:ext uri="{FF2B5EF4-FFF2-40B4-BE49-F238E27FC236}">
                  <a16:creationId xmlns:a16="http://schemas.microsoft.com/office/drawing/2014/main" id="{B25F4957-D464-4AE3-A44A-5DC5B91AB825}"/>
                </a:ext>
              </a:extLst>
            </p:cNvPr>
            <p:cNvSpPr/>
            <p:nvPr/>
          </p:nvSpPr>
          <p:spPr>
            <a:xfrm>
              <a:off x="5548683" y="2051599"/>
              <a:ext cx="1732548" cy="494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7" name="Picture 6">
            <a:extLst>
              <a:ext uri="{FF2B5EF4-FFF2-40B4-BE49-F238E27FC236}">
                <a16:creationId xmlns:a16="http://schemas.microsoft.com/office/drawing/2014/main" id="{60B314FD-EE58-489B-A8F7-1ECE714F1C94}"/>
              </a:ext>
            </a:extLst>
          </p:cNvPr>
          <p:cNvPicPr>
            <a:picLocks noChangeAspect="1" noChangeArrowheads="1"/>
          </p:cNvPicPr>
          <p:nvPr/>
        </p:nvPicPr>
        <p:blipFill rotWithShape="1">
          <a:blip r:embed="rId5"/>
          <a:srcRect t="11087"/>
          <a:stretch/>
        </p:blipFill>
        <p:spPr bwMode="auto">
          <a:xfrm>
            <a:off x="739398" y="2820202"/>
            <a:ext cx="3004351" cy="1857678"/>
          </a:xfrm>
          <a:prstGeom prst="rect">
            <a:avLst/>
          </a:prstGeom>
          <a:noFill/>
          <a:ln w="9525">
            <a:noFill/>
            <a:miter lim="800000"/>
            <a:headEnd/>
            <a:tailEnd/>
          </a:ln>
        </p:spPr>
      </p:pic>
      <p:graphicFrame>
        <p:nvGraphicFramePr>
          <p:cNvPr id="8" name="Object 1">
            <a:extLst>
              <a:ext uri="{FF2B5EF4-FFF2-40B4-BE49-F238E27FC236}">
                <a16:creationId xmlns:a16="http://schemas.microsoft.com/office/drawing/2014/main" id="{9A589658-A9B4-493D-A7EB-6699F4E3E1A3}"/>
              </a:ext>
            </a:extLst>
          </p:cNvPr>
          <p:cNvGraphicFramePr>
            <a:graphicFrameLocks noChangeAspect="1"/>
          </p:cNvGraphicFramePr>
          <p:nvPr>
            <p:extLst>
              <p:ext uri="{D42A27DB-BD31-4B8C-83A1-F6EECF244321}">
                <p14:modId xmlns:p14="http://schemas.microsoft.com/office/powerpoint/2010/main" val="1912313310"/>
              </p:ext>
            </p:extLst>
          </p:nvPr>
        </p:nvGraphicFramePr>
        <p:xfrm>
          <a:off x="3202324" y="1172757"/>
          <a:ext cx="1212377" cy="469900"/>
        </p:xfrm>
        <a:graphic>
          <a:graphicData uri="http://schemas.openxmlformats.org/presentationml/2006/ole">
            <mc:AlternateContent xmlns:mc="http://schemas.openxmlformats.org/markup-compatibility/2006">
              <mc:Choice xmlns:v="urn:schemas-microsoft-com:vml" Requires="v">
                <p:oleObj spid="_x0000_s2050" name="Equation" r:id="rId6" imgW="393529" imgH="203112" progId="Equation.3">
                  <p:embed/>
                </p:oleObj>
              </mc:Choice>
              <mc:Fallback>
                <p:oleObj name="Equation" r:id="rId6" imgW="393529" imgH="203112" progId="Equation.3">
                  <p:embed/>
                  <p:pic>
                    <p:nvPicPr>
                      <p:cNvPr id="8" name="Object 1">
                        <a:extLst>
                          <a:ext uri="{FF2B5EF4-FFF2-40B4-BE49-F238E27FC236}">
                            <a16:creationId xmlns:a16="http://schemas.microsoft.com/office/drawing/2014/main" id="{9A589658-A9B4-493D-A7EB-6699F4E3E1A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2324" y="1172757"/>
                        <a:ext cx="1212377"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a:extLst>
              <a:ext uri="{FF2B5EF4-FFF2-40B4-BE49-F238E27FC236}">
                <a16:creationId xmlns:a16="http://schemas.microsoft.com/office/drawing/2014/main" id="{C98CA3F8-1B52-4176-8C8A-20F2437399BF}"/>
              </a:ext>
            </a:extLst>
          </p:cNvPr>
          <p:cNvSpPr txBox="1"/>
          <p:nvPr/>
        </p:nvSpPr>
        <p:spPr>
          <a:xfrm>
            <a:off x="1047358" y="1223041"/>
            <a:ext cx="6846367" cy="369332"/>
          </a:xfrm>
          <a:prstGeom prst="rect">
            <a:avLst/>
          </a:prstGeom>
          <a:noFill/>
        </p:spPr>
        <p:txBody>
          <a:bodyPr wrap="none" rtlCol="0">
            <a:spAutoFit/>
          </a:bodyPr>
          <a:lstStyle/>
          <a:p>
            <a:r>
              <a:rPr lang="en-GB" b="0" dirty="0"/>
              <a:t>Complex exponential                         represented in three different ways</a:t>
            </a:r>
          </a:p>
        </p:txBody>
      </p:sp>
      <p:graphicFrame>
        <p:nvGraphicFramePr>
          <p:cNvPr id="10" name="Object 9">
            <a:extLst>
              <a:ext uri="{FF2B5EF4-FFF2-40B4-BE49-F238E27FC236}">
                <a16:creationId xmlns:a16="http://schemas.microsoft.com/office/drawing/2014/main" id="{0667D4E3-E1DE-4C9C-93B9-E45D7CE4FBF2}"/>
              </a:ext>
            </a:extLst>
          </p:cNvPr>
          <p:cNvGraphicFramePr>
            <a:graphicFrameLocks noChangeAspect="1"/>
          </p:cNvGraphicFramePr>
          <p:nvPr>
            <p:extLst>
              <p:ext uri="{D42A27DB-BD31-4B8C-83A1-F6EECF244321}">
                <p14:modId xmlns:p14="http://schemas.microsoft.com/office/powerpoint/2010/main" val="1478775498"/>
              </p:ext>
            </p:extLst>
          </p:nvPr>
        </p:nvGraphicFramePr>
        <p:xfrm>
          <a:off x="3304814" y="2860521"/>
          <a:ext cx="448558" cy="403860"/>
        </p:xfrm>
        <a:graphic>
          <a:graphicData uri="http://schemas.openxmlformats.org/presentationml/2006/ole">
            <mc:AlternateContent xmlns:mc="http://schemas.openxmlformats.org/markup-compatibility/2006">
              <mc:Choice xmlns:v="urn:schemas-microsoft-com:vml" Requires="v">
                <p:oleObj spid="_x0000_s2051" name="Equation" r:id="rId8" imgW="190500" imgH="228600" progId="Equation.3">
                  <p:embed/>
                </p:oleObj>
              </mc:Choice>
              <mc:Fallback>
                <p:oleObj name="Equation" r:id="rId8" imgW="190500" imgH="228600" progId="Equation.3">
                  <p:embed/>
                  <p:pic>
                    <p:nvPicPr>
                      <p:cNvPr id="10" name="Object 9">
                        <a:extLst>
                          <a:ext uri="{FF2B5EF4-FFF2-40B4-BE49-F238E27FC236}">
                            <a16:creationId xmlns:a16="http://schemas.microsoft.com/office/drawing/2014/main" id="{0667D4E3-E1DE-4C9C-93B9-E45D7CE4FBF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04814" y="2860521"/>
                        <a:ext cx="448558" cy="4038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3">
            <a:extLst>
              <a:ext uri="{FF2B5EF4-FFF2-40B4-BE49-F238E27FC236}">
                <a16:creationId xmlns:a16="http://schemas.microsoft.com/office/drawing/2014/main" id="{FB0D071E-6354-4214-BB68-12D964F65BE9}"/>
              </a:ext>
            </a:extLst>
          </p:cNvPr>
          <p:cNvGraphicFramePr>
            <a:graphicFrameLocks noChangeAspect="1"/>
          </p:cNvGraphicFramePr>
          <p:nvPr>
            <p:extLst>
              <p:ext uri="{D42A27DB-BD31-4B8C-83A1-F6EECF244321}">
                <p14:modId xmlns:p14="http://schemas.microsoft.com/office/powerpoint/2010/main" val="1522022409"/>
              </p:ext>
            </p:extLst>
          </p:nvPr>
        </p:nvGraphicFramePr>
        <p:xfrm>
          <a:off x="10733722" y="3478202"/>
          <a:ext cx="448558" cy="403225"/>
        </p:xfrm>
        <a:graphic>
          <a:graphicData uri="http://schemas.openxmlformats.org/presentationml/2006/ole">
            <mc:AlternateContent xmlns:mc="http://schemas.openxmlformats.org/markup-compatibility/2006">
              <mc:Choice xmlns:v="urn:schemas-microsoft-com:vml" Requires="v">
                <p:oleObj spid="_x0000_s2052" name="Equation" r:id="rId10" imgW="190500" imgH="228600" progId="Equation.3">
                  <p:embed/>
                </p:oleObj>
              </mc:Choice>
              <mc:Fallback>
                <p:oleObj name="Equation" r:id="rId10" imgW="190500" imgH="228600" progId="Equation.3">
                  <p:embed/>
                  <p:pic>
                    <p:nvPicPr>
                      <p:cNvPr id="11" name="Object 3">
                        <a:extLst>
                          <a:ext uri="{FF2B5EF4-FFF2-40B4-BE49-F238E27FC236}">
                            <a16:creationId xmlns:a16="http://schemas.microsoft.com/office/drawing/2014/main" id="{FB0D071E-6354-4214-BB68-12D964F65BE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33722" y="3478202"/>
                        <a:ext cx="448558" cy="40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4">
            <a:extLst>
              <a:ext uri="{FF2B5EF4-FFF2-40B4-BE49-F238E27FC236}">
                <a16:creationId xmlns:a16="http://schemas.microsoft.com/office/drawing/2014/main" id="{8BE82922-0B59-4111-B536-5BA6392E17B6}"/>
              </a:ext>
            </a:extLst>
          </p:cNvPr>
          <p:cNvGraphicFramePr>
            <a:graphicFrameLocks noChangeAspect="1"/>
          </p:cNvGraphicFramePr>
          <p:nvPr>
            <p:extLst>
              <p:ext uri="{D42A27DB-BD31-4B8C-83A1-F6EECF244321}">
                <p14:modId xmlns:p14="http://schemas.microsoft.com/office/powerpoint/2010/main" val="1548492436"/>
              </p:ext>
            </p:extLst>
          </p:nvPr>
        </p:nvGraphicFramePr>
        <p:xfrm>
          <a:off x="9074905" y="3478202"/>
          <a:ext cx="719385" cy="403225"/>
        </p:xfrm>
        <a:graphic>
          <a:graphicData uri="http://schemas.openxmlformats.org/presentationml/2006/ole">
            <mc:AlternateContent xmlns:mc="http://schemas.openxmlformats.org/markup-compatibility/2006">
              <mc:Choice xmlns:v="urn:schemas-microsoft-com:vml" Requires="v">
                <p:oleObj spid="_x0000_s2053" name="Equation" r:id="rId11" imgW="304668" imgH="228501" progId="Equation.3">
                  <p:embed/>
                </p:oleObj>
              </mc:Choice>
              <mc:Fallback>
                <p:oleObj name="Equation" r:id="rId11" imgW="304668" imgH="228501" progId="Equation.3">
                  <p:embed/>
                  <p:pic>
                    <p:nvPicPr>
                      <p:cNvPr id="12" name="Object 4">
                        <a:extLst>
                          <a:ext uri="{FF2B5EF4-FFF2-40B4-BE49-F238E27FC236}">
                            <a16:creationId xmlns:a16="http://schemas.microsoft.com/office/drawing/2014/main" id="{8BE82922-0B59-4111-B536-5BA6392E17B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074905" y="3478202"/>
                        <a:ext cx="719385" cy="40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5">
            <a:extLst>
              <a:ext uri="{FF2B5EF4-FFF2-40B4-BE49-F238E27FC236}">
                <a16:creationId xmlns:a16="http://schemas.microsoft.com/office/drawing/2014/main" id="{87917C44-8EAB-4F5D-920C-DC78B0669541}"/>
              </a:ext>
            </a:extLst>
          </p:cNvPr>
          <p:cNvGraphicFramePr>
            <a:graphicFrameLocks noChangeAspect="1"/>
          </p:cNvGraphicFramePr>
          <p:nvPr>
            <p:extLst>
              <p:ext uri="{D42A27DB-BD31-4B8C-83A1-F6EECF244321}">
                <p14:modId xmlns:p14="http://schemas.microsoft.com/office/powerpoint/2010/main" val="3584071459"/>
              </p:ext>
            </p:extLst>
          </p:nvPr>
        </p:nvGraphicFramePr>
        <p:xfrm>
          <a:off x="2538050" y="3534814"/>
          <a:ext cx="489587" cy="348145"/>
        </p:xfrm>
        <a:graphic>
          <a:graphicData uri="http://schemas.openxmlformats.org/presentationml/2006/ole">
            <mc:AlternateContent xmlns:mc="http://schemas.openxmlformats.org/markup-compatibility/2006">
              <mc:Choice xmlns:v="urn:schemas-microsoft-com:vml" Requires="v">
                <p:oleObj spid="_x0000_s2054" name="Equation" r:id="rId13" imgW="241300" imgH="228600" progId="Equation.3">
                  <p:embed/>
                </p:oleObj>
              </mc:Choice>
              <mc:Fallback>
                <p:oleObj name="Equation" r:id="rId13" imgW="241300" imgH="228600" progId="Equation.3">
                  <p:embed/>
                  <p:pic>
                    <p:nvPicPr>
                      <p:cNvPr id="13" name="Object 5">
                        <a:extLst>
                          <a:ext uri="{FF2B5EF4-FFF2-40B4-BE49-F238E27FC236}">
                            <a16:creationId xmlns:a16="http://schemas.microsoft.com/office/drawing/2014/main" id="{87917C44-8EAB-4F5D-920C-DC78B066954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38050" y="3534814"/>
                        <a:ext cx="489587" cy="3481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6">
            <a:extLst>
              <a:ext uri="{FF2B5EF4-FFF2-40B4-BE49-F238E27FC236}">
                <a16:creationId xmlns:a16="http://schemas.microsoft.com/office/drawing/2014/main" id="{7EE83130-67A4-43DB-BA89-08A02180B89A}"/>
              </a:ext>
            </a:extLst>
          </p:cNvPr>
          <p:cNvGraphicFramePr>
            <a:graphicFrameLocks noChangeAspect="1"/>
          </p:cNvGraphicFramePr>
          <p:nvPr>
            <p:extLst>
              <p:ext uri="{D42A27DB-BD31-4B8C-83A1-F6EECF244321}">
                <p14:modId xmlns:p14="http://schemas.microsoft.com/office/powerpoint/2010/main" val="2457218932"/>
              </p:ext>
            </p:extLst>
          </p:nvPr>
        </p:nvGraphicFramePr>
        <p:xfrm>
          <a:off x="6996660" y="3301471"/>
          <a:ext cx="1085016" cy="657842"/>
        </p:xfrm>
        <a:graphic>
          <a:graphicData uri="http://schemas.openxmlformats.org/presentationml/2006/ole">
            <mc:AlternateContent xmlns:mc="http://schemas.openxmlformats.org/markup-compatibility/2006">
              <mc:Choice xmlns:v="urn:schemas-microsoft-com:vml" Requires="v">
                <p:oleObj spid="_x0000_s2055" name="Equation" r:id="rId15" imgW="533169" imgH="431613" progId="Equation.3">
                  <p:embed/>
                </p:oleObj>
              </mc:Choice>
              <mc:Fallback>
                <p:oleObj name="Equation" r:id="rId15" imgW="533169" imgH="431613" progId="Equation.3">
                  <p:embed/>
                  <p:pic>
                    <p:nvPicPr>
                      <p:cNvPr id="14" name="Object 6">
                        <a:extLst>
                          <a:ext uri="{FF2B5EF4-FFF2-40B4-BE49-F238E27FC236}">
                            <a16:creationId xmlns:a16="http://schemas.microsoft.com/office/drawing/2014/main" id="{7EE83130-67A4-43DB-BA89-08A02180B89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996660" y="3301471"/>
                        <a:ext cx="1085016" cy="6578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a:extLst>
              <a:ext uri="{FF2B5EF4-FFF2-40B4-BE49-F238E27FC236}">
                <a16:creationId xmlns:a16="http://schemas.microsoft.com/office/drawing/2014/main" id="{9FCB7E87-77DF-4296-9C0A-A1F574501554}"/>
              </a:ext>
            </a:extLst>
          </p:cNvPr>
          <p:cNvGraphicFramePr>
            <a:graphicFrameLocks noChangeAspect="1"/>
          </p:cNvGraphicFramePr>
          <p:nvPr>
            <p:extLst>
              <p:ext uri="{D42A27DB-BD31-4B8C-83A1-F6EECF244321}">
                <p14:modId xmlns:p14="http://schemas.microsoft.com/office/powerpoint/2010/main" val="3553756940"/>
              </p:ext>
            </p:extLst>
          </p:nvPr>
        </p:nvGraphicFramePr>
        <p:xfrm>
          <a:off x="2525834" y="3964888"/>
          <a:ext cx="1093846" cy="278730"/>
        </p:xfrm>
        <a:graphic>
          <a:graphicData uri="http://schemas.openxmlformats.org/presentationml/2006/ole">
            <mc:AlternateContent xmlns:mc="http://schemas.openxmlformats.org/markup-compatibility/2006">
              <mc:Choice xmlns:v="urn:schemas-microsoft-com:vml" Requires="v">
                <p:oleObj spid="_x0000_s2056" name="Equation" r:id="rId17" imgW="672808" imgH="228501" progId="Equation.3">
                  <p:embed/>
                </p:oleObj>
              </mc:Choice>
              <mc:Fallback>
                <p:oleObj name="Equation" r:id="rId17" imgW="672808" imgH="228501" progId="Equation.3">
                  <p:embed/>
                  <p:pic>
                    <p:nvPicPr>
                      <p:cNvPr id="15" name="Object 14">
                        <a:extLst>
                          <a:ext uri="{FF2B5EF4-FFF2-40B4-BE49-F238E27FC236}">
                            <a16:creationId xmlns:a16="http://schemas.microsoft.com/office/drawing/2014/main" id="{9FCB7E87-77DF-4296-9C0A-A1F57450155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25834" y="3964888"/>
                        <a:ext cx="1093846" cy="2787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8">
            <a:extLst>
              <a:ext uri="{FF2B5EF4-FFF2-40B4-BE49-F238E27FC236}">
                <a16:creationId xmlns:a16="http://schemas.microsoft.com/office/drawing/2014/main" id="{FB54B08B-80D0-4618-BA8F-EBF2154810FE}"/>
              </a:ext>
            </a:extLst>
          </p:cNvPr>
          <p:cNvGraphicFramePr>
            <a:graphicFrameLocks noChangeAspect="1"/>
          </p:cNvGraphicFramePr>
          <p:nvPr>
            <p:extLst>
              <p:ext uri="{D42A27DB-BD31-4B8C-83A1-F6EECF244321}">
                <p14:modId xmlns:p14="http://schemas.microsoft.com/office/powerpoint/2010/main" val="1761746722"/>
              </p:ext>
            </p:extLst>
          </p:nvPr>
        </p:nvGraphicFramePr>
        <p:xfrm>
          <a:off x="944868" y="3135238"/>
          <a:ext cx="986951" cy="261354"/>
        </p:xfrm>
        <a:graphic>
          <a:graphicData uri="http://schemas.openxmlformats.org/presentationml/2006/ole">
            <mc:AlternateContent xmlns:mc="http://schemas.openxmlformats.org/markup-compatibility/2006">
              <mc:Choice xmlns:v="urn:schemas-microsoft-com:vml" Requires="v">
                <p:oleObj spid="_x0000_s2057" name="Equation" r:id="rId19" imgW="647700" imgH="228600" progId="Equation.3">
                  <p:embed/>
                </p:oleObj>
              </mc:Choice>
              <mc:Fallback>
                <p:oleObj name="Equation" r:id="rId19" imgW="647700" imgH="228600" progId="Equation.3">
                  <p:embed/>
                  <p:pic>
                    <p:nvPicPr>
                      <p:cNvPr id="16" name="Object 8">
                        <a:extLst>
                          <a:ext uri="{FF2B5EF4-FFF2-40B4-BE49-F238E27FC236}">
                            <a16:creationId xmlns:a16="http://schemas.microsoft.com/office/drawing/2014/main" id="{FB54B08B-80D0-4618-BA8F-EBF2154810FE}"/>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44868" y="3135238"/>
                        <a:ext cx="986951" cy="2613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9">
            <a:extLst>
              <a:ext uri="{FF2B5EF4-FFF2-40B4-BE49-F238E27FC236}">
                <a16:creationId xmlns:a16="http://schemas.microsoft.com/office/drawing/2014/main" id="{52AA6C54-6775-45DF-8273-F02BD5B589FC}"/>
              </a:ext>
            </a:extLst>
          </p:cNvPr>
          <p:cNvGraphicFramePr>
            <a:graphicFrameLocks noChangeAspect="1"/>
          </p:cNvGraphicFramePr>
          <p:nvPr>
            <p:extLst>
              <p:ext uri="{D42A27DB-BD31-4B8C-83A1-F6EECF244321}">
                <p14:modId xmlns:p14="http://schemas.microsoft.com/office/powerpoint/2010/main" val="1391419962"/>
              </p:ext>
            </p:extLst>
          </p:nvPr>
        </p:nvGraphicFramePr>
        <p:xfrm>
          <a:off x="4311035" y="5885980"/>
          <a:ext cx="4321659" cy="400050"/>
        </p:xfrm>
        <a:graphic>
          <a:graphicData uri="http://schemas.openxmlformats.org/presentationml/2006/ole">
            <mc:AlternateContent xmlns:mc="http://schemas.openxmlformats.org/markup-compatibility/2006">
              <mc:Choice xmlns:v="urn:schemas-microsoft-com:vml" Requires="v">
                <p:oleObj spid="_x0000_s2058" name="Equation" r:id="rId21" imgW="1955800" imgH="241300" progId="Equation.3">
                  <p:embed/>
                </p:oleObj>
              </mc:Choice>
              <mc:Fallback>
                <p:oleObj name="Equation" r:id="rId21" imgW="1955800" imgH="241300" progId="Equation.3">
                  <p:embed/>
                  <p:pic>
                    <p:nvPicPr>
                      <p:cNvPr id="17" name="Object 9">
                        <a:extLst>
                          <a:ext uri="{FF2B5EF4-FFF2-40B4-BE49-F238E27FC236}">
                            <a16:creationId xmlns:a16="http://schemas.microsoft.com/office/drawing/2014/main" id="{52AA6C54-6775-45DF-8273-F02BD5B589FC}"/>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311035" y="5885980"/>
                        <a:ext cx="4321659"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Box 17">
            <a:extLst>
              <a:ext uri="{FF2B5EF4-FFF2-40B4-BE49-F238E27FC236}">
                <a16:creationId xmlns:a16="http://schemas.microsoft.com/office/drawing/2014/main" id="{1C5402C2-24F1-4277-A6C5-93C24EBCA8D9}"/>
              </a:ext>
            </a:extLst>
          </p:cNvPr>
          <p:cNvSpPr txBox="1"/>
          <p:nvPr/>
        </p:nvSpPr>
        <p:spPr>
          <a:xfrm>
            <a:off x="2417385" y="5887453"/>
            <a:ext cx="1618630" cy="369332"/>
          </a:xfrm>
          <a:prstGeom prst="rect">
            <a:avLst/>
          </a:prstGeom>
          <a:noFill/>
        </p:spPr>
        <p:txBody>
          <a:bodyPr wrap="none" rtlCol="0">
            <a:spAutoFit/>
          </a:bodyPr>
          <a:lstStyle/>
          <a:p>
            <a:r>
              <a:rPr lang="en-GB" b="0" dirty="0"/>
              <a:t>Euler’s formula:</a:t>
            </a:r>
          </a:p>
        </p:txBody>
      </p:sp>
      <p:graphicFrame>
        <p:nvGraphicFramePr>
          <p:cNvPr id="19" name="Object 10">
            <a:extLst>
              <a:ext uri="{FF2B5EF4-FFF2-40B4-BE49-F238E27FC236}">
                <a16:creationId xmlns:a16="http://schemas.microsoft.com/office/drawing/2014/main" id="{39B6B051-7BD5-4170-BA89-22E4AAB8DB88}"/>
              </a:ext>
            </a:extLst>
          </p:cNvPr>
          <p:cNvGraphicFramePr>
            <a:graphicFrameLocks noChangeAspect="1"/>
          </p:cNvGraphicFramePr>
          <p:nvPr>
            <p:extLst>
              <p:ext uri="{D42A27DB-BD31-4B8C-83A1-F6EECF244321}">
                <p14:modId xmlns:p14="http://schemas.microsoft.com/office/powerpoint/2010/main" val="1772236641"/>
              </p:ext>
            </p:extLst>
          </p:nvPr>
        </p:nvGraphicFramePr>
        <p:xfrm>
          <a:off x="6636334" y="1951774"/>
          <a:ext cx="660142" cy="358775"/>
        </p:xfrm>
        <a:graphic>
          <a:graphicData uri="http://schemas.openxmlformats.org/presentationml/2006/ole">
            <mc:AlternateContent xmlns:mc="http://schemas.openxmlformats.org/markup-compatibility/2006">
              <mc:Choice xmlns:v="urn:schemas-microsoft-com:vml" Requires="v">
                <p:oleObj spid="_x0000_s2059" name="Equation" r:id="rId23" imgW="279279" imgH="203112" progId="Equation.3">
                  <p:embed/>
                </p:oleObj>
              </mc:Choice>
              <mc:Fallback>
                <p:oleObj name="Equation" r:id="rId23" imgW="279279" imgH="203112" progId="Equation.3">
                  <p:embed/>
                  <p:pic>
                    <p:nvPicPr>
                      <p:cNvPr id="19" name="Object 10">
                        <a:extLst>
                          <a:ext uri="{FF2B5EF4-FFF2-40B4-BE49-F238E27FC236}">
                            <a16:creationId xmlns:a16="http://schemas.microsoft.com/office/drawing/2014/main" id="{39B6B051-7BD5-4170-BA89-22E4AAB8DB88}"/>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636334" y="1951774"/>
                        <a:ext cx="660142" cy="358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11">
            <a:extLst>
              <a:ext uri="{FF2B5EF4-FFF2-40B4-BE49-F238E27FC236}">
                <a16:creationId xmlns:a16="http://schemas.microsoft.com/office/drawing/2014/main" id="{1C24D1FC-5264-46B7-90EE-859CC7A5C382}"/>
              </a:ext>
            </a:extLst>
          </p:cNvPr>
          <p:cNvGraphicFramePr>
            <a:graphicFrameLocks noChangeAspect="1"/>
          </p:cNvGraphicFramePr>
          <p:nvPr>
            <p:extLst>
              <p:ext uri="{D42A27DB-BD31-4B8C-83A1-F6EECF244321}">
                <p14:modId xmlns:p14="http://schemas.microsoft.com/office/powerpoint/2010/main" val="2392975899"/>
              </p:ext>
            </p:extLst>
          </p:nvPr>
        </p:nvGraphicFramePr>
        <p:xfrm>
          <a:off x="10522722" y="2000768"/>
          <a:ext cx="746891" cy="288491"/>
        </p:xfrm>
        <a:graphic>
          <a:graphicData uri="http://schemas.openxmlformats.org/presentationml/2006/ole">
            <mc:AlternateContent xmlns:mc="http://schemas.openxmlformats.org/markup-compatibility/2006">
              <mc:Choice xmlns:v="urn:schemas-microsoft-com:vml" Requires="v">
                <p:oleObj spid="_x0000_s2060" name="Equation" r:id="rId25" imgW="393529" imgH="203112" progId="Equation.3">
                  <p:embed/>
                </p:oleObj>
              </mc:Choice>
              <mc:Fallback>
                <p:oleObj name="Equation" r:id="rId25" imgW="393529" imgH="203112" progId="Equation.3">
                  <p:embed/>
                  <p:pic>
                    <p:nvPicPr>
                      <p:cNvPr id="20" name="Object 11">
                        <a:extLst>
                          <a:ext uri="{FF2B5EF4-FFF2-40B4-BE49-F238E27FC236}">
                            <a16:creationId xmlns:a16="http://schemas.microsoft.com/office/drawing/2014/main" id="{1C24D1FC-5264-46B7-90EE-859CC7A5C382}"/>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0522722" y="2000768"/>
                        <a:ext cx="746891" cy="2884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Box 20">
            <a:extLst>
              <a:ext uri="{FF2B5EF4-FFF2-40B4-BE49-F238E27FC236}">
                <a16:creationId xmlns:a16="http://schemas.microsoft.com/office/drawing/2014/main" id="{B62A9592-ED65-4149-A12C-B5A905900979}"/>
              </a:ext>
            </a:extLst>
          </p:cNvPr>
          <p:cNvSpPr txBox="1"/>
          <p:nvPr/>
        </p:nvSpPr>
        <p:spPr>
          <a:xfrm>
            <a:off x="1328285" y="1931155"/>
            <a:ext cx="1611129" cy="369332"/>
          </a:xfrm>
          <a:prstGeom prst="rect">
            <a:avLst/>
          </a:prstGeom>
          <a:noFill/>
        </p:spPr>
        <p:txBody>
          <a:bodyPr wrap="none" rtlCol="0">
            <a:spAutoFit/>
          </a:bodyPr>
          <a:lstStyle/>
          <a:p>
            <a:r>
              <a:rPr lang="en-GB" b="0" dirty="0"/>
              <a:t>Complex-plane</a:t>
            </a:r>
          </a:p>
        </p:txBody>
      </p:sp>
      <p:sp>
        <p:nvSpPr>
          <p:cNvPr id="22" name="TextBox 21">
            <a:extLst>
              <a:ext uri="{FF2B5EF4-FFF2-40B4-BE49-F238E27FC236}">
                <a16:creationId xmlns:a16="http://schemas.microsoft.com/office/drawing/2014/main" id="{433304F3-E358-4BBB-AD6F-3FD0BB073EAB}"/>
              </a:ext>
            </a:extLst>
          </p:cNvPr>
          <p:cNvSpPr txBox="1"/>
          <p:nvPr/>
        </p:nvSpPr>
        <p:spPr>
          <a:xfrm>
            <a:off x="5268872" y="1931472"/>
            <a:ext cx="1425204" cy="369332"/>
          </a:xfrm>
          <a:prstGeom prst="rect">
            <a:avLst/>
          </a:prstGeom>
          <a:noFill/>
        </p:spPr>
        <p:txBody>
          <a:bodyPr wrap="none" rtlCol="0">
            <a:spAutoFit/>
          </a:bodyPr>
          <a:lstStyle/>
          <a:p>
            <a:r>
              <a:rPr lang="en-GB" b="0" dirty="0"/>
              <a:t>Time-domain</a:t>
            </a:r>
          </a:p>
        </p:txBody>
      </p:sp>
      <p:sp>
        <p:nvSpPr>
          <p:cNvPr id="23" name="TextBox 22">
            <a:extLst>
              <a:ext uri="{FF2B5EF4-FFF2-40B4-BE49-F238E27FC236}">
                <a16:creationId xmlns:a16="http://schemas.microsoft.com/office/drawing/2014/main" id="{546FF1A6-6CA9-4213-B39B-4F5156D83875}"/>
              </a:ext>
            </a:extLst>
          </p:cNvPr>
          <p:cNvSpPr txBox="1"/>
          <p:nvPr/>
        </p:nvSpPr>
        <p:spPr>
          <a:xfrm>
            <a:off x="8647727" y="1931472"/>
            <a:ext cx="1975156" cy="369332"/>
          </a:xfrm>
          <a:prstGeom prst="rect">
            <a:avLst/>
          </a:prstGeom>
          <a:noFill/>
        </p:spPr>
        <p:txBody>
          <a:bodyPr wrap="none" rtlCol="0">
            <a:spAutoFit/>
          </a:bodyPr>
          <a:lstStyle/>
          <a:p>
            <a:r>
              <a:rPr lang="en-GB" b="0" dirty="0"/>
              <a:t>Frequency-domain</a:t>
            </a:r>
          </a:p>
        </p:txBody>
      </p:sp>
      <p:pic>
        <p:nvPicPr>
          <p:cNvPr id="24" name="Picture 4">
            <a:extLst>
              <a:ext uri="{FF2B5EF4-FFF2-40B4-BE49-F238E27FC236}">
                <a16:creationId xmlns:a16="http://schemas.microsoft.com/office/drawing/2014/main" id="{AEA9368F-4C91-4A84-9EA0-018F388244BC}"/>
              </a:ext>
            </a:extLst>
          </p:cNvPr>
          <p:cNvPicPr>
            <a:picLocks noChangeAspect="1" noChangeArrowheads="1"/>
          </p:cNvPicPr>
          <p:nvPr/>
        </p:nvPicPr>
        <p:blipFill rotWithShape="1">
          <a:blip r:embed="rId27"/>
          <a:srcRect t="8644"/>
          <a:stretch/>
        </p:blipFill>
        <p:spPr bwMode="auto">
          <a:xfrm>
            <a:off x="8879142" y="2626519"/>
            <a:ext cx="2669559" cy="2118736"/>
          </a:xfrm>
          <a:prstGeom prst="rect">
            <a:avLst/>
          </a:prstGeom>
          <a:noFill/>
          <a:ln w="9525">
            <a:noFill/>
            <a:miter lim="800000"/>
            <a:headEnd/>
            <a:tailEnd/>
          </a:ln>
        </p:spPr>
      </p:pic>
    </p:spTree>
    <p:extLst>
      <p:ext uri="{BB962C8B-B14F-4D97-AF65-F5344CB8AC3E}">
        <p14:creationId xmlns:p14="http://schemas.microsoft.com/office/powerpoint/2010/main" val="1496746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Complex Exponentials</a:t>
            </a:r>
            <a:endParaRPr lang="en-US" dirty="0"/>
          </a:p>
        </p:txBody>
      </p:sp>
      <p:pic>
        <p:nvPicPr>
          <p:cNvPr id="4" name="Picture 12">
            <a:extLst>
              <a:ext uri="{FF2B5EF4-FFF2-40B4-BE49-F238E27FC236}">
                <a16:creationId xmlns:a16="http://schemas.microsoft.com/office/drawing/2014/main" id="{517B46D0-D7B7-4863-B139-0E46CB0B8196}"/>
              </a:ext>
            </a:extLst>
          </p:cNvPr>
          <p:cNvPicPr>
            <a:picLocks noChangeAspect="1" noChangeArrowheads="1"/>
          </p:cNvPicPr>
          <p:nvPr/>
        </p:nvPicPr>
        <p:blipFill rotWithShape="1">
          <a:blip r:embed="rId4"/>
          <a:srcRect t="11737"/>
          <a:stretch/>
        </p:blipFill>
        <p:spPr bwMode="auto">
          <a:xfrm>
            <a:off x="713968" y="2800953"/>
            <a:ext cx="3077785" cy="1884865"/>
          </a:xfrm>
          <a:prstGeom prst="rect">
            <a:avLst/>
          </a:prstGeom>
          <a:noFill/>
          <a:ln w="9525">
            <a:noFill/>
            <a:miter lim="800000"/>
            <a:headEnd/>
            <a:tailEnd/>
          </a:ln>
        </p:spPr>
      </p:pic>
      <p:pic>
        <p:nvPicPr>
          <p:cNvPr id="5" name="Picture 11">
            <a:extLst>
              <a:ext uri="{FF2B5EF4-FFF2-40B4-BE49-F238E27FC236}">
                <a16:creationId xmlns:a16="http://schemas.microsoft.com/office/drawing/2014/main" id="{6EDB973F-C354-41A5-B15B-5921E244EBDD}"/>
              </a:ext>
            </a:extLst>
          </p:cNvPr>
          <p:cNvPicPr>
            <a:picLocks noChangeAspect="1" noChangeArrowheads="1"/>
          </p:cNvPicPr>
          <p:nvPr/>
        </p:nvPicPr>
        <p:blipFill>
          <a:blip r:embed="rId5"/>
          <a:srcRect/>
          <a:stretch>
            <a:fillRect/>
          </a:stretch>
        </p:blipFill>
        <p:spPr bwMode="auto">
          <a:xfrm>
            <a:off x="4373388" y="2081335"/>
            <a:ext cx="3810417" cy="3595021"/>
          </a:xfrm>
          <a:prstGeom prst="rect">
            <a:avLst/>
          </a:prstGeom>
          <a:noFill/>
          <a:ln w="9525">
            <a:noFill/>
            <a:miter lim="800000"/>
            <a:headEnd/>
            <a:tailEnd/>
          </a:ln>
        </p:spPr>
      </p:pic>
      <p:graphicFrame>
        <p:nvGraphicFramePr>
          <p:cNvPr id="6" name="Object 1">
            <a:extLst>
              <a:ext uri="{FF2B5EF4-FFF2-40B4-BE49-F238E27FC236}">
                <a16:creationId xmlns:a16="http://schemas.microsoft.com/office/drawing/2014/main" id="{9585E9D0-EBFC-435B-BD4F-BE2A353E3FF8}"/>
              </a:ext>
            </a:extLst>
          </p:cNvPr>
          <p:cNvGraphicFramePr>
            <a:graphicFrameLocks noChangeAspect="1"/>
          </p:cNvGraphicFramePr>
          <p:nvPr>
            <p:extLst>
              <p:ext uri="{D42A27DB-BD31-4B8C-83A1-F6EECF244321}">
                <p14:modId xmlns:p14="http://schemas.microsoft.com/office/powerpoint/2010/main" val="2956446265"/>
              </p:ext>
            </p:extLst>
          </p:nvPr>
        </p:nvGraphicFramePr>
        <p:xfrm>
          <a:off x="3159745" y="1199136"/>
          <a:ext cx="1248050" cy="416805"/>
        </p:xfrm>
        <a:graphic>
          <a:graphicData uri="http://schemas.openxmlformats.org/presentationml/2006/ole">
            <mc:AlternateContent xmlns:mc="http://schemas.openxmlformats.org/markup-compatibility/2006">
              <mc:Choice xmlns:v="urn:schemas-microsoft-com:vml" Requires="v">
                <p:oleObj spid="_x0000_s3074" name="Equation" r:id="rId6" imgW="457002" imgH="203112" progId="Equation.3">
                  <p:embed/>
                </p:oleObj>
              </mc:Choice>
              <mc:Fallback>
                <p:oleObj name="Equation" r:id="rId6" imgW="457002" imgH="203112" progId="Equation.3">
                  <p:embed/>
                  <p:pic>
                    <p:nvPicPr>
                      <p:cNvPr id="6" name="Object 1">
                        <a:extLst>
                          <a:ext uri="{FF2B5EF4-FFF2-40B4-BE49-F238E27FC236}">
                            <a16:creationId xmlns:a16="http://schemas.microsoft.com/office/drawing/2014/main" id="{9585E9D0-EBFC-435B-BD4F-BE2A353E3FF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59745" y="1199136"/>
                        <a:ext cx="1248050" cy="4168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a:extLst>
              <a:ext uri="{FF2B5EF4-FFF2-40B4-BE49-F238E27FC236}">
                <a16:creationId xmlns:a16="http://schemas.microsoft.com/office/drawing/2014/main" id="{C9EA445E-DB57-4C73-8BA1-D0C642A7C8CC}"/>
              </a:ext>
            </a:extLst>
          </p:cNvPr>
          <p:cNvGraphicFramePr>
            <a:graphicFrameLocks noChangeAspect="1"/>
          </p:cNvGraphicFramePr>
          <p:nvPr>
            <p:extLst>
              <p:ext uri="{D42A27DB-BD31-4B8C-83A1-F6EECF244321}">
                <p14:modId xmlns:p14="http://schemas.microsoft.com/office/powerpoint/2010/main" val="3797291659"/>
              </p:ext>
            </p:extLst>
          </p:nvPr>
        </p:nvGraphicFramePr>
        <p:xfrm>
          <a:off x="3276249" y="4437246"/>
          <a:ext cx="613728" cy="345018"/>
        </p:xfrm>
        <a:graphic>
          <a:graphicData uri="http://schemas.openxmlformats.org/presentationml/2006/ole">
            <mc:AlternateContent xmlns:mc="http://schemas.openxmlformats.org/markup-compatibility/2006">
              <mc:Choice xmlns:v="urn:schemas-microsoft-com:vml" Requires="v">
                <p:oleObj spid="_x0000_s3075" name="Equation" r:id="rId8" imgW="304668" imgH="228501" progId="Equation.3">
                  <p:embed/>
                </p:oleObj>
              </mc:Choice>
              <mc:Fallback>
                <p:oleObj name="Equation" r:id="rId8" imgW="304668" imgH="228501" progId="Equation.3">
                  <p:embed/>
                  <p:pic>
                    <p:nvPicPr>
                      <p:cNvPr id="7" name="Object 6">
                        <a:extLst>
                          <a:ext uri="{FF2B5EF4-FFF2-40B4-BE49-F238E27FC236}">
                            <a16:creationId xmlns:a16="http://schemas.microsoft.com/office/drawing/2014/main" id="{C9EA445E-DB57-4C73-8BA1-D0C642A7C8C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6249" y="4437246"/>
                        <a:ext cx="613728" cy="3450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3">
            <a:extLst>
              <a:ext uri="{FF2B5EF4-FFF2-40B4-BE49-F238E27FC236}">
                <a16:creationId xmlns:a16="http://schemas.microsoft.com/office/drawing/2014/main" id="{895299CA-CD1E-49D9-ACDF-11E740B86969}"/>
              </a:ext>
            </a:extLst>
          </p:cNvPr>
          <p:cNvGraphicFramePr>
            <a:graphicFrameLocks noChangeAspect="1"/>
          </p:cNvGraphicFramePr>
          <p:nvPr>
            <p:extLst>
              <p:ext uri="{D42A27DB-BD31-4B8C-83A1-F6EECF244321}">
                <p14:modId xmlns:p14="http://schemas.microsoft.com/office/powerpoint/2010/main" val="1119321564"/>
              </p:ext>
            </p:extLst>
          </p:nvPr>
        </p:nvGraphicFramePr>
        <p:xfrm>
          <a:off x="10733722" y="3632202"/>
          <a:ext cx="448558" cy="403225"/>
        </p:xfrm>
        <a:graphic>
          <a:graphicData uri="http://schemas.openxmlformats.org/presentationml/2006/ole">
            <mc:AlternateContent xmlns:mc="http://schemas.openxmlformats.org/markup-compatibility/2006">
              <mc:Choice xmlns:v="urn:schemas-microsoft-com:vml" Requires="v">
                <p:oleObj spid="_x0000_s3076" name="Equation" r:id="rId10" imgW="190500" imgH="228600" progId="Equation.3">
                  <p:embed/>
                </p:oleObj>
              </mc:Choice>
              <mc:Fallback>
                <p:oleObj name="Equation" r:id="rId10" imgW="190500" imgH="228600" progId="Equation.3">
                  <p:embed/>
                  <p:pic>
                    <p:nvPicPr>
                      <p:cNvPr id="8" name="Object 3">
                        <a:extLst>
                          <a:ext uri="{FF2B5EF4-FFF2-40B4-BE49-F238E27FC236}">
                            <a16:creationId xmlns:a16="http://schemas.microsoft.com/office/drawing/2014/main" id="{895299CA-CD1E-49D9-ACDF-11E740B8696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733722" y="3632202"/>
                        <a:ext cx="448558" cy="40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4">
            <a:extLst>
              <a:ext uri="{FF2B5EF4-FFF2-40B4-BE49-F238E27FC236}">
                <a16:creationId xmlns:a16="http://schemas.microsoft.com/office/drawing/2014/main" id="{289FC696-884B-4BCC-A3FA-6099EA0B7FBE}"/>
              </a:ext>
            </a:extLst>
          </p:cNvPr>
          <p:cNvGraphicFramePr>
            <a:graphicFrameLocks noChangeAspect="1"/>
          </p:cNvGraphicFramePr>
          <p:nvPr>
            <p:extLst>
              <p:ext uri="{D42A27DB-BD31-4B8C-83A1-F6EECF244321}">
                <p14:modId xmlns:p14="http://schemas.microsoft.com/office/powerpoint/2010/main" val="2255461889"/>
              </p:ext>
            </p:extLst>
          </p:nvPr>
        </p:nvGraphicFramePr>
        <p:xfrm>
          <a:off x="9074905" y="3632202"/>
          <a:ext cx="719385" cy="403225"/>
        </p:xfrm>
        <a:graphic>
          <a:graphicData uri="http://schemas.openxmlformats.org/presentationml/2006/ole">
            <mc:AlternateContent xmlns:mc="http://schemas.openxmlformats.org/markup-compatibility/2006">
              <mc:Choice xmlns:v="urn:schemas-microsoft-com:vml" Requires="v">
                <p:oleObj spid="_x0000_s3077" name="Equation" r:id="rId12" imgW="304668" imgH="228501" progId="Equation.3">
                  <p:embed/>
                </p:oleObj>
              </mc:Choice>
              <mc:Fallback>
                <p:oleObj name="Equation" r:id="rId12" imgW="304668" imgH="228501" progId="Equation.3">
                  <p:embed/>
                  <p:pic>
                    <p:nvPicPr>
                      <p:cNvPr id="9" name="Object 4">
                        <a:extLst>
                          <a:ext uri="{FF2B5EF4-FFF2-40B4-BE49-F238E27FC236}">
                            <a16:creationId xmlns:a16="http://schemas.microsoft.com/office/drawing/2014/main" id="{289FC696-884B-4BCC-A3FA-6099EA0B7FB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074905" y="3632202"/>
                        <a:ext cx="719385" cy="40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5">
            <a:extLst>
              <a:ext uri="{FF2B5EF4-FFF2-40B4-BE49-F238E27FC236}">
                <a16:creationId xmlns:a16="http://schemas.microsoft.com/office/drawing/2014/main" id="{1A15B7AD-E0C8-47D7-805A-4EDDD8F09649}"/>
              </a:ext>
            </a:extLst>
          </p:cNvPr>
          <p:cNvGraphicFramePr>
            <a:graphicFrameLocks noChangeAspect="1"/>
          </p:cNvGraphicFramePr>
          <p:nvPr>
            <p:extLst>
              <p:ext uri="{D42A27DB-BD31-4B8C-83A1-F6EECF244321}">
                <p14:modId xmlns:p14="http://schemas.microsoft.com/office/powerpoint/2010/main" val="970976518"/>
              </p:ext>
            </p:extLst>
          </p:nvPr>
        </p:nvGraphicFramePr>
        <p:xfrm>
          <a:off x="2468680" y="3808096"/>
          <a:ext cx="745744" cy="359797"/>
        </p:xfrm>
        <a:graphic>
          <a:graphicData uri="http://schemas.openxmlformats.org/presentationml/2006/ole">
            <mc:AlternateContent xmlns:mc="http://schemas.openxmlformats.org/markup-compatibility/2006">
              <mc:Choice xmlns:v="urn:schemas-microsoft-com:vml" Requires="v">
                <p:oleObj spid="_x0000_s3078" name="Equation" r:id="rId14" imgW="355446" imgH="228501" progId="Equation.3">
                  <p:embed/>
                </p:oleObj>
              </mc:Choice>
              <mc:Fallback>
                <p:oleObj name="Equation" r:id="rId14" imgW="355446" imgH="228501" progId="Equation.3">
                  <p:embed/>
                  <p:pic>
                    <p:nvPicPr>
                      <p:cNvPr id="10" name="Object 5">
                        <a:extLst>
                          <a:ext uri="{FF2B5EF4-FFF2-40B4-BE49-F238E27FC236}">
                            <a16:creationId xmlns:a16="http://schemas.microsoft.com/office/drawing/2014/main" id="{1A15B7AD-E0C8-47D7-805A-4EDDD8F0964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68680" y="3808096"/>
                        <a:ext cx="745744" cy="3597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a:extLst>
              <a:ext uri="{FF2B5EF4-FFF2-40B4-BE49-F238E27FC236}">
                <a16:creationId xmlns:a16="http://schemas.microsoft.com/office/drawing/2014/main" id="{02FC7C7E-8B76-417F-B9F9-EBED29C58325}"/>
              </a:ext>
            </a:extLst>
          </p:cNvPr>
          <p:cNvGraphicFramePr>
            <a:graphicFrameLocks noChangeAspect="1"/>
          </p:cNvGraphicFramePr>
          <p:nvPr>
            <p:extLst>
              <p:ext uri="{D42A27DB-BD31-4B8C-83A1-F6EECF244321}">
                <p14:modId xmlns:p14="http://schemas.microsoft.com/office/powerpoint/2010/main" val="3795851381"/>
              </p:ext>
            </p:extLst>
          </p:nvPr>
        </p:nvGraphicFramePr>
        <p:xfrm>
          <a:off x="2262485" y="3595375"/>
          <a:ext cx="1015603" cy="228600"/>
        </p:xfrm>
        <a:graphic>
          <a:graphicData uri="http://schemas.openxmlformats.org/presentationml/2006/ole">
            <mc:AlternateContent xmlns:mc="http://schemas.openxmlformats.org/markup-compatibility/2006">
              <mc:Choice xmlns:v="urn:schemas-microsoft-com:vml" Requires="v">
                <p:oleObj spid="_x0000_s3079" name="Equation" r:id="rId16" imgW="761669" imgH="228501" progId="Equation.3">
                  <p:embed/>
                </p:oleObj>
              </mc:Choice>
              <mc:Fallback>
                <p:oleObj name="Equation" r:id="rId16" imgW="761669" imgH="228501" progId="Equation.3">
                  <p:embed/>
                  <p:pic>
                    <p:nvPicPr>
                      <p:cNvPr id="11" name="Object 10">
                        <a:extLst>
                          <a:ext uri="{FF2B5EF4-FFF2-40B4-BE49-F238E27FC236}">
                            <a16:creationId xmlns:a16="http://schemas.microsoft.com/office/drawing/2014/main" id="{02FC7C7E-8B76-417F-B9F9-EBED29C5832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62485" y="3595375"/>
                        <a:ext cx="1015603"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8">
            <a:extLst>
              <a:ext uri="{FF2B5EF4-FFF2-40B4-BE49-F238E27FC236}">
                <a16:creationId xmlns:a16="http://schemas.microsoft.com/office/drawing/2014/main" id="{5783BBC5-1E6D-4B2A-980D-65DB232F5CA8}"/>
              </a:ext>
            </a:extLst>
          </p:cNvPr>
          <p:cNvGraphicFramePr>
            <a:graphicFrameLocks noChangeAspect="1"/>
          </p:cNvGraphicFramePr>
          <p:nvPr>
            <p:extLst>
              <p:ext uri="{D42A27DB-BD31-4B8C-83A1-F6EECF244321}">
                <p14:modId xmlns:p14="http://schemas.microsoft.com/office/powerpoint/2010/main" val="1288193983"/>
              </p:ext>
            </p:extLst>
          </p:nvPr>
        </p:nvGraphicFramePr>
        <p:xfrm>
          <a:off x="1090445" y="4372109"/>
          <a:ext cx="981750" cy="228600"/>
        </p:xfrm>
        <a:graphic>
          <a:graphicData uri="http://schemas.openxmlformats.org/presentationml/2006/ole">
            <mc:AlternateContent xmlns:mc="http://schemas.openxmlformats.org/markup-compatibility/2006">
              <mc:Choice xmlns:v="urn:schemas-microsoft-com:vml" Requires="v">
                <p:oleObj spid="_x0000_s3080" name="Equation" r:id="rId18" imgW="736600" imgH="228600" progId="Equation.3">
                  <p:embed/>
                </p:oleObj>
              </mc:Choice>
              <mc:Fallback>
                <p:oleObj name="Equation" r:id="rId18" imgW="736600" imgH="228600" progId="Equation.3">
                  <p:embed/>
                  <p:pic>
                    <p:nvPicPr>
                      <p:cNvPr id="12" name="Object 8">
                        <a:extLst>
                          <a:ext uri="{FF2B5EF4-FFF2-40B4-BE49-F238E27FC236}">
                            <a16:creationId xmlns:a16="http://schemas.microsoft.com/office/drawing/2014/main" id="{5783BBC5-1E6D-4B2A-980D-65DB232F5CA8}"/>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90445" y="4372109"/>
                        <a:ext cx="98175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9">
            <a:extLst>
              <a:ext uri="{FF2B5EF4-FFF2-40B4-BE49-F238E27FC236}">
                <a16:creationId xmlns:a16="http://schemas.microsoft.com/office/drawing/2014/main" id="{BC3DB18C-AB9F-4215-8892-009E9C505DA1}"/>
              </a:ext>
            </a:extLst>
          </p:cNvPr>
          <p:cNvGraphicFramePr>
            <a:graphicFrameLocks noChangeAspect="1"/>
          </p:cNvGraphicFramePr>
          <p:nvPr>
            <p:extLst>
              <p:ext uri="{D42A27DB-BD31-4B8C-83A1-F6EECF244321}">
                <p14:modId xmlns:p14="http://schemas.microsoft.com/office/powerpoint/2010/main" val="3262445237"/>
              </p:ext>
            </p:extLst>
          </p:nvPr>
        </p:nvGraphicFramePr>
        <p:xfrm>
          <a:off x="4308265" y="5885975"/>
          <a:ext cx="4436915" cy="400050"/>
        </p:xfrm>
        <a:graphic>
          <a:graphicData uri="http://schemas.openxmlformats.org/presentationml/2006/ole">
            <mc:AlternateContent xmlns:mc="http://schemas.openxmlformats.org/markup-compatibility/2006">
              <mc:Choice xmlns:v="urn:schemas-microsoft-com:vml" Requires="v">
                <p:oleObj spid="_x0000_s3081" name="Equation" r:id="rId20" imgW="2006600" imgH="241300" progId="Equation.3">
                  <p:embed/>
                </p:oleObj>
              </mc:Choice>
              <mc:Fallback>
                <p:oleObj name="Equation" r:id="rId20" imgW="2006600" imgH="241300" progId="Equation.3">
                  <p:embed/>
                  <p:pic>
                    <p:nvPicPr>
                      <p:cNvPr id="13" name="Object 9">
                        <a:extLst>
                          <a:ext uri="{FF2B5EF4-FFF2-40B4-BE49-F238E27FC236}">
                            <a16:creationId xmlns:a16="http://schemas.microsoft.com/office/drawing/2014/main" id="{BC3DB18C-AB9F-4215-8892-009E9C505DA1}"/>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308265" y="5885975"/>
                        <a:ext cx="4436915"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4" name="Picture 13">
            <a:extLst>
              <a:ext uri="{FF2B5EF4-FFF2-40B4-BE49-F238E27FC236}">
                <a16:creationId xmlns:a16="http://schemas.microsoft.com/office/drawing/2014/main" id="{06C776D3-B9D6-46B7-B2CD-F13B53FAB3D1}"/>
              </a:ext>
            </a:extLst>
          </p:cNvPr>
          <p:cNvPicPr>
            <a:picLocks noChangeAspect="1" noChangeArrowheads="1"/>
          </p:cNvPicPr>
          <p:nvPr/>
        </p:nvPicPr>
        <p:blipFill rotWithShape="1">
          <a:blip r:embed="rId22"/>
          <a:srcRect t="8333"/>
          <a:stretch/>
        </p:blipFill>
        <p:spPr bwMode="auto">
          <a:xfrm>
            <a:off x="8735710" y="2534308"/>
            <a:ext cx="2956421" cy="2355521"/>
          </a:xfrm>
          <a:prstGeom prst="rect">
            <a:avLst/>
          </a:prstGeom>
          <a:noFill/>
          <a:ln w="9525">
            <a:noFill/>
            <a:miter lim="800000"/>
            <a:headEnd/>
            <a:tailEnd/>
          </a:ln>
        </p:spPr>
      </p:pic>
      <p:sp>
        <p:nvSpPr>
          <p:cNvPr id="15" name="TextBox 14">
            <a:extLst>
              <a:ext uri="{FF2B5EF4-FFF2-40B4-BE49-F238E27FC236}">
                <a16:creationId xmlns:a16="http://schemas.microsoft.com/office/drawing/2014/main" id="{B74C81EB-982B-460D-93E0-E9AB8DD74D65}"/>
              </a:ext>
            </a:extLst>
          </p:cNvPr>
          <p:cNvSpPr txBox="1"/>
          <p:nvPr/>
        </p:nvSpPr>
        <p:spPr>
          <a:xfrm>
            <a:off x="1047358" y="1223041"/>
            <a:ext cx="6846367" cy="369332"/>
          </a:xfrm>
          <a:prstGeom prst="rect">
            <a:avLst/>
          </a:prstGeom>
          <a:noFill/>
        </p:spPr>
        <p:txBody>
          <a:bodyPr wrap="none" rtlCol="0">
            <a:spAutoFit/>
          </a:bodyPr>
          <a:lstStyle/>
          <a:p>
            <a:r>
              <a:rPr lang="en-GB" b="0" dirty="0"/>
              <a:t>Complex exponential                         represented in three different ways</a:t>
            </a:r>
          </a:p>
        </p:txBody>
      </p:sp>
      <p:graphicFrame>
        <p:nvGraphicFramePr>
          <p:cNvPr id="16" name="Object 11">
            <a:extLst>
              <a:ext uri="{FF2B5EF4-FFF2-40B4-BE49-F238E27FC236}">
                <a16:creationId xmlns:a16="http://schemas.microsoft.com/office/drawing/2014/main" id="{930E057E-07B8-4D54-9F87-3B0D26F394D2}"/>
              </a:ext>
            </a:extLst>
          </p:cNvPr>
          <p:cNvGraphicFramePr>
            <a:graphicFrameLocks noChangeAspect="1"/>
          </p:cNvGraphicFramePr>
          <p:nvPr>
            <p:extLst>
              <p:ext uri="{D42A27DB-BD31-4B8C-83A1-F6EECF244321}">
                <p14:modId xmlns:p14="http://schemas.microsoft.com/office/powerpoint/2010/main" val="150447866"/>
              </p:ext>
            </p:extLst>
          </p:nvPr>
        </p:nvGraphicFramePr>
        <p:xfrm>
          <a:off x="10522722" y="2000768"/>
          <a:ext cx="746891" cy="288491"/>
        </p:xfrm>
        <a:graphic>
          <a:graphicData uri="http://schemas.openxmlformats.org/presentationml/2006/ole">
            <mc:AlternateContent xmlns:mc="http://schemas.openxmlformats.org/markup-compatibility/2006">
              <mc:Choice xmlns:v="urn:schemas-microsoft-com:vml" Requires="v">
                <p:oleObj spid="_x0000_s3082" name="Equation" r:id="rId23" imgW="393529" imgH="203112" progId="Equation.3">
                  <p:embed/>
                </p:oleObj>
              </mc:Choice>
              <mc:Fallback>
                <p:oleObj name="Equation" r:id="rId23" imgW="393529" imgH="203112" progId="Equation.3">
                  <p:embed/>
                  <p:pic>
                    <p:nvPicPr>
                      <p:cNvPr id="16" name="Object 11">
                        <a:extLst>
                          <a:ext uri="{FF2B5EF4-FFF2-40B4-BE49-F238E27FC236}">
                            <a16:creationId xmlns:a16="http://schemas.microsoft.com/office/drawing/2014/main" id="{930E057E-07B8-4D54-9F87-3B0D26F394D2}"/>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0522722" y="2000768"/>
                        <a:ext cx="746891" cy="2884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16">
            <a:extLst>
              <a:ext uri="{FF2B5EF4-FFF2-40B4-BE49-F238E27FC236}">
                <a16:creationId xmlns:a16="http://schemas.microsoft.com/office/drawing/2014/main" id="{0D49BDFC-B5C8-4085-BA07-25ECA7EBBF3B}"/>
              </a:ext>
            </a:extLst>
          </p:cNvPr>
          <p:cNvSpPr txBox="1"/>
          <p:nvPr/>
        </p:nvSpPr>
        <p:spPr>
          <a:xfrm>
            <a:off x="1328285" y="1931155"/>
            <a:ext cx="1611129" cy="369332"/>
          </a:xfrm>
          <a:prstGeom prst="rect">
            <a:avLst/>
          </a:prstGeom>
          <a:noFill/>
        </p:spPr>
        <p:txBody>
          <a:bodyPr wrap="none" rtlCol="0">
            <a:spAutoFit/>
          </a:bodyPr>
          <a:lstStyle/>
          <a:p>
            <a:r>
              <a:rPr lang="en-GB" b="0" dirty="0"/>
              <a:t>Complex-plane</a:t>
            </a:r>
          </a:p>
        </p:txBody>
      </p:sp>
      <p:sp>
        <p:nvSpPr>
          <p:cNvPr id="18" name="TextBox 17">
            <a:extLst>
              <a:ext uri="{FF2B5EF4-FFF2-40B4-BE49-F238E27FC236}">
                <a16:creationId xmlns:a16="http://schemas.microsoft.com/office/drawing/2014/main" id="{7146DBE0-3B31-4E38-8E1C-04E36EB9D4BC}"/>
              </a:ext>
            </a:extLst>
          </p:cNvPr>
          <p:cNvSpPr txBox="1"/>
          <p:nvPr/>
        </p:nvSpPr>
        <p:spPr>
          <a:xfrm>
            <a:off x="8647727" y="1931472"/>
            <a:ext cx="1975156" cy="369332"/>
          </a:xfrm>
          <a:prstGeom prst="rect">
            <a:avLst/>
          </a:prstGeom>
          <a:noFill/>
        </p:spPr>
        <p:txBody>
          <a:bodyPr wrap="none" rtlCol="0">
            <a:spAutoFit/>
          </a:bodyPr>
          <a:lstStyle/>
          <a:p>
            <a:r>
              <a:rPr lang="en-GB" b="0" dirty="0"/>
              <a:t>Frequency-domain</a:t>
            </a:r>
          </a:p>
        </p:txBody>
      </p:sp>
      <p:sp>
        <p:nvSpPr>
          <p:cNvPr id="19" name="Rectangle 18">
            <a:extLst>
              <a:ext uri="{FF2B5EF4-FFF2-40B4-BE49-F238E27FC236}">
                <a16:creationId xmlns:a16="http://schemas.microsoft.com/office/drawing/2014/main" id="{5AE7B8F2-0B25-46A4-9551-ECE8FDE432AC}"/>
              </a:ext>
            </a:extLst>
          </p:cNvPr>
          <p:cNvSpPr/>
          <p:nvPr/>
        </p:nvSpPr>
        <p:spPr>
          <a:xfrm>
            <a:off x="5408699" y="2026980"/>
            <a:ext cx="1285378" cy="3693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20" name="Object 10">
            <a:extLst>
              <a:ext uri="{FF2B5EF4-FFF2-40B4-BE49-F238E27FC236}">
                <a16:creationId xmlns:a16="http://schemas.microsoft.com/office/drawing/2014/main" id="{54563A10-33BA-4F75-8477-3E7C26FC265F}"/>
              </a:ext>
            </a:extLst>
          </p:cNvPr>
          <p:cNvGraphicFramePr>
            <a:graphicFrameLocks noChangeAspect="1"/>
          </p:cNvGraphicFramePr>
          <p:nvPr>
            <p:extLst>
              <p:ext uri="{D42A27DB-BD31-4B8C-83A1-F6EECF244321}">
                <p14:modId xmlns:p14="http://schemas.microsoft.com/office/powerpoint/2010/main" val="265528655"/>
              </p:ext>
            </p:extLst>
          </p:nvPr>
        </p:nvGraphicFramePr>
        <p:xfrm>
          <a:off x="6636334" y="1951774"/>
          <a:ext cx="660142" cy="358775"/>
        </p:xfrm>
        <a:graphic>
          <a:graphicData uri="http://schemas.openxmlformats.org/presentationml/2006/ole">
            <mc:AlternateContent xmlns:mc="http://schemas.openxmlformats.org/markup-compatibility/2006">
              <mc:Choice xmlns:v="urn:schemas-microsoft-com:vml" Requires="v">
                <p:oleObj spid="_x0000_s3083" name="Equation" r:id="rId25" imgW="279279" imgH="203112" progId="Equation.3">
                  <p:embed/>
                </p:oleObj>
              </mc:Choice>
              <mc:Fallback>
                <p:oleObj name="Equation" r:id="rId25" imgW="279279" imgH="203112" progId="Equation.3">
                  <p:embed/>
                  <p:pic>
                    <p:nvPicPr>
                      <p:cNvPr id="20" name="Object 10">
                        <a:extLst>
                          <a:ext uri="{FF2B5EF4-FFF2-40B4-BE49-F238E27FC236}">
                            <a16:creationId xmlns:a16="http://schemas.microsoft.com/office/drawing/2014/main" id="{54563A10-33BA-4F75-8477-3E7C26FC265F}"/>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636334" y="1951774"/>
                        <a:ext cx="660142" cy="358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Box 20">
            <a:extLst>
              <a:ext uri="{FF2B5EF4-FFF2-40B4-BE49-F238E27FC236}">
                <a16:creationId xmlns:a16="http://schemas.microsoft.com/office/drawing/2014/main" id="{487A9AEB-12F2-4FA5-B024-D77F070973D9}"/>
              </a:ext>
            </a:extLst>
          </p:cNvPr>
          <p:cNvSpPr txBox="1"/>
          <p:nvPr/>
        </p:nvSpPr>
        <p:spPr>
          <a:xfrm>
            <a:off x="5268872" y="1931472"/>
            <a:ext cx="1425204" cy="369332"/>
          </a:xfrm>
          <a:prstGeom prst="rect">
            <a:avLst/>
          </a:prstGeom>
          <a:noFill/>
        </p:spPr>
        <p:txBody>
          <a:bodyPr wrap="none" rtlCol="0">
            <a:spAutoFit/>
          </a:bodyPr>
          <a:lstStyle/>
          <a:p>
            <a:r>
              <a:rPr lang="en-GB" b="0" dirty="0"/>
              <a:t>Time-domain</a:t>
            </a:r>
          </a:p>
        </p:txBody>
      </p:sp>
      <p:graphicFrame>
        <p:nvGraphicFramePr>
          <p:cNvPr id="22" name="Object 6">
            <a:extLst>
              <a:ext uri="{FF2B5EF4-FFF2-40B4-BE49-F238E27FC236}">
                <a16:creationId xmlns:a16="http://schemas.microsoft.com/office/drawing/2014/main" id="{03D1B728-2928-4F78-9025-991366BD144E}"/>
              </a:ext>
            </a:extLst>
          </p:cNvPr>
          <p:cNvGraphicFramePr>
            <a:graphicFrameLocks noChangeAspect="1"/>
          </p:cNvGraphicFramePr>
          <p:nvPr>
            <p:extLst>
              <p:ext uri="{D42A27DB-BD31-4B8C-83A1-F6EECF244321}">
                <p14:modId xmlns:p14="http://schemas.microsoft.com/office/powerpoint/2010/main" val="3643880204"/>
              </p:ext>
            </p:extLst>
          </p:nvPr>
        </p:nvGraphicFramePr>
        <p:xfrm>
          <a:off x="6996660" y="3301471"/>
          <a:ext cx="1085016" cy="657842"/>
        </p:xfrm>
        <a:graphic>
          <a:graphicData uri="http://schemas.openxmlformats.org/presentationml/2006/ole">
            <mc:AlternateContent xmlns:mc="http://schemas.openxmlformats.org/markup-compatibility/2006">
              <mc:Choice xmlns:v="urn:schemas-microsoft-com:vml" Requires="v">
                <p:oleObj spid="_x0000_s3084" name="Equation" r:id="rId27" imgW="533169" imgH="431613" progId="Equation.3">
                  <p:embed/>
                </p:oleObj>
              </mc:Choice>
              <mc:Fallback>
                <p:oleObj name="Equation" r:id="rId27" imgW="533169" imgH="431613" progId="Equation.3">
                  <p:embed/>
                  <p:pic>
                    <p:nvPicPr>
                      <p:cNvPr id="22" name="Object 6">
                        <a:extLst>
                          <a:ext uri="{FF2B5EF4-FFF2-40B4-BE49-F238E27FC236}">
                            <a16:creationId xmlns:a16="http://schemas.microsoft.com/office/drawing/2014/main" id="{03D1B728-2928-4F78-9025-991366BD144E}"/>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996660" y="3301471"/>
                        <a:ext cx="1085016" cy="6578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Right Triangle 22">
            <a:extLst>
              <a:ext uri="{FF2B5EF4-FFF2-40B4-BE49-F238E27FC236}">
                <a16:creationId xmlns:a16="http://schemas.microsoft.com/office/drawing/2014/main" id="{12EBD8F9-A8AD-4958-A261-613F89C7312F}"/>
              </a:ext>
            </a:extLst>
          </p:cNvPr>
          <p:cNvSpPr/>
          <p:nvPr/>
        </p:nvSpPr>
        <p:spPr>
          <a:xfrm>
            <a:off x="2090464" y="3899852"/>
            <a:ext cx="571425" cy="335969"/>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4" name="TextBox 23">
            <a:extLst>
              <a:ext uri="{FF2B5EF4-FFF2-40B4-BE49-F238E27FC236}">
                <a16:creationId xmlns:a16="http://schemas.microsoft.com/office/drawing/2014/main" id="{89088DFC-1066-416E-905D-0C18022E69E3}"/>
              </a:ext>
            </a:extLst>
          </p:cNvPr>
          <p:cNvSpPr txBox="1"/>
          <p:nvPr/>
        </p:nvSpPr>
        <p:spPr>
          <a:xfrm>
            <a:off x="2417385" y="5887453"/>
            <a:ext cx="1618630" cy="369332"/>
          </a:xfrm>
          <a:prstGeom prst="rect">
            <a:avLst/>
          </a:prstGeom>
          <a:noFill/>
        </p:spPr>
        <p:txBody>
          <a:bodyPr wrap="none" rtlCol="0">
            <a:spAutoFit/>
          </a:bodyPr>
          <a:lstStyle/>
          <a:p>
            <a:r>
              <a:rPr lang="en-GB" b="0" dirty="0"/>
              <a:t>Euler’s formula:</a:t>
            </a:r>
          </a:p>
        </p:txBody>
      </p:sp>
    </p:spTree>
    <p:extLst>
      <p:ext uri="{BB962C8B-B14F-4D97-AF65-F5344CB8AC3E}">
        <p14:creationId xmlns:p14="http://schemas.microsoft.com/office/powerpoint/2010/main" val="3978810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Real-valued Cosine</a:t>
            </a:r>
            <a:endParaRPr lang="en-US" dirty="0"/>
          </a:p>
        </p:txBody>
      </p:sp>
      <p:graphicFrame>
        <p:nvGraphicFramePr>
          <p:cNvPr id="4" name="Object 3">
            <a:extLst>
              <a:ext uri="{FF2B5EF4-FFF2-40B4-BE49-F238E27FC236}">
                <a16:creationId xmlns:a16="http://schemas.microsoft.com/office/drawing/2014/main" id="{AC0CBCB6-7C6B-406E-9E04-5E82EA057190}"/>
              </a:ext>
            </a:extLst>
          </p:cNvPr>
          <p:cNvGraphicFramePr>
            <a:graphicFrameLocks noChangeAspect="1"/>
          </p:cNvGraphicFramePr>
          <p:nvPr>
            <p:extLst>
              <p:ext uri="{D42A27DB-BD31-4B8C-83A1-F6EECF244321}">
                <p14:modId xmlns:p14="http://schemas.microsoft.com/office/powerpoint/2010/main" val="1357037407"/>
              </p:ext>
            </p:extLst>
          </p:nvPr>
        </p:nvGraphicFramePr>
        <p:xfrm>
          <a:off x="3100834" y="926197"/>
          <a:ext cx="3597203" cy="629080"/>
        </p:xfrm>
        <a:graphic>
          <a:graphicData uri="http://schemas.openxmlformats.org/presentationml/2006/ole">
            <mc:AlternateContent xmlns:mc="http://schemas.openxmlformats.org/markup-compatibility/2006">
              <mc:Choice xmlns:v="urn:schemas-microsoft-com:vml" Requires="v">
                <p:oleObj spid="_x0000_s4098" name="Equation" r:id="rId4" imgW="1688367" imgH="393529" progId="Equation.3">
                  <p:embed/>
                </p:oleObj>
              </mc:Choice>
              <mc:Fallback>
                <p:oleObj name="Equation" r:id="rId4" imgW="1688367" imgH="393529" progId="Equation.3">
                  <p:embed/>
                  <p:pic>
                    <p:nvPicPr>
                      <p:cNvPr id="4" name="Object 3">
                        <a:extLst>
                          <a:ext uri="{FF2B5EF4-FFF2-40B4-BE49-F238E27FC236}">
                            <a16:creationId xmlns:a16="http://schemas.microsoft.com/office/drawing/2014/main" id="{AC0CBCB6-7C6B-406E-9E04-5E82EA0571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0834" y="926197"/>
                        <a:ext cx="3597203" cy="6290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3">
            <a:extLst>
              <a:ext uri="{FF2B5EF4-FFF2-40B4-BE49-F238E27FC236}">
                <a16:creationId xmlns:a16="http://schemas.microsoft.com/office/drawing/2014/main" id="{ABF7D0F1-EBEF-4FA8-B745-62CD6EF19C60}"/>
              </a:ext>
            </a:extLst>
          </p:cNvPr>
          <p:cNvPicPr>
            <a:picLocks noChangeAspect="1" noChangeArrowheads="1"/>
          </p:cNvPicPr>
          <p:nvPr/>
        </p:nvPicPr>
        <p:blipFill>
          <a:blip r:embed="rId6"/>
          <a:srcRect/>
          <a:stretch>
            <a:fillRect/>
          </a:stretch>
        </p:blipFill>
        <p:spPr bwMode="auto">
          <a:xfrm>
            <a:off x="4350038" y="1996491"/>
            <a:ext cx="4190598" cy="3953712"/>
          </a:xfrm>
          <a:prstGeom prst="rect">
            <a:avLst/>
          </a:prstGeom>
          <a:noFill/>
          <a:ln w="9525">
            <a:noFill/>
            <a:miter lim="800000"/>
            <a:headEnd/>
            <a:tailEnd/>
          </a:ln>
        </p:spPr>
      </p:pic>
      <p:graphicFrame>
        <p:nvGraphicFramePr>
          <p:cNvPr id="6" name="Object 5">
            <a:extLst>
              <a:ext uri="{FF2B5EF4-FFF2-40B4-BE49-F238E27FC236}">
                <a16:creationId xmlns:a16="http://schemas.microsoft.com/office/drawing/2014/main" id="{E05CE032-C4D2-4089-BB5B-730FE0000F2A}"/>
              </a:ext>
            </a:extLst>
          </p:cNvPr>
          <p:cNvGraphicFramePr>
            <a:graphicFrameLocks noChangeAspect="1"/>
          </p:cNvGraphicFramePr>
          <p:nvPr>
            <p:extLst>
              <p:ext uri="{D42A27DB-BD31-4B8C-83A1-F6EECF244321}">
                <p14:modId xmlns:p14="http://schemas.microsoft.com/office/powerpoint/2010/main" val="2130213946"/>
              </p:ext>
            </p:extLst>
          </p:nvPr>
        </p:nvGraphicFramePr>
        <p:xfrm>
          <a:off x="10872851" y="3383405"/>
          <a:ext cx="436795" cy="393269"/>
        </p:xfrm>
        <a:graphic>
          <a:graphicData uri="http://schemas.openxmlformats.org/presentationml/2006/ole">
            <mc:AlternateContent xmlns:mc="http://schemas.openxmlformats.org/markup-compatibility/2006">
              <mc:Choice xmlns:v="urn:schemas-microsoft-com:vml" Requires="v">
                <p:oleObj spid="_x0000_s4099" name="Equation" r:id="rId7" imgW="190500" imgH="228600" progId="Equation.3">
                  <p:embed/>
                </p:oleObj>
              </mc:Choice>
              <mc:Fallback>
                <p:oleObj name="Equation" r:id="rId7" imgW="190500" imgH="228600" progId="Equation.3">
                  <p:embed/>
                  <p:pic>
                    <p:nvPicPr>
                      <p:cNvPr id="6" name="Object 5">
                        <a:extLst>
                          <a:ext uri="{FF2B5EF4-FFF2-40B4-BE49-F238E27FC236}">
                            <a16:creationId xmlns:a16="http://schemas.microsoft.com/office/drawing/2014/main" id="{E05CE032-C4D2-4089-BB5B-730FE0000F2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72851" y="3383405"/>
                        <a:ext cx="436795" cy="3932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4">
            <a:extLst>
              <a:ext uri="{FF2B5EF4-FFF2-40B4-BE49-F238E27FC236}">
                <a16:creationId xmlns:a16="http://schemas.microsoft.com/office/drawing/2014/main" id="{0A36B59F-AB5C-4EC2-AD48-98C30F0D8D6F}"/>
              </a:ext>
            </a:extLst>
          </p:cNvPr>
          <p:cNvGraphicFramePr>
            <a:graphicFrameLocks noChangeAspect="1"/>
          </p:cNvGraphicFramePr>
          <p:nvPr>
            <p:extLst>
              <p:ext uri="{D42A27DB-BD31-4B8C-83A1-F6EECF244321}">
                <p14:modId xmlns:p14="http://schemas.microsoft.com/office/powerpoint/2010/main" val="4261527972"/>
              </p:ext>
            </p:extLst>
          </p:nvPr>
        </p:nvGraphicFramePr>
        <p:xfrm>
          <a:off x="8957258" y="3399199"/>
          <a:ext cx="700344" cy="392112"/>
        </p:xfrm>
        <a:graphic>
          <a:graphicData uri="http://schemas.openxmlformats.org/presentationml/2006/ole">
            <mc:AlternateContent xmlns:mc="http://schemas.openxmlformats.org/markup-compatibility/2006">
              <mc:Choice xmlns:v="urn:schemas-microsoft-com:vml" Requires="v">
                <p:oleObj spid="_x0000_s4100" name="Equation" r:id="rId9" imgW="304668" imgH="228501" progId="Equation.3">
                  <p:embed/>
                </p:oleObj>
              </mc:Choice>
              <mc:Fallback>
                <p:oleObj name="Equation" r:id="rId9" imgW="304668" imgH="228501" progId="Equation.3">
                  <p:embed/>
                  <p:pic>
                    <p:nvPicPr>
                      <p:cNvPr id="7" name="Object 4">
                        <a:extLst>
                          <a:ext uri="{FF2B5EF4-FFF2-40B4-BE49-F238E27FC236}">
                            <a16:creationId xmlns:a16="http://schemas.microsoft.com/office/drawing/2014/main" id="{0A36B59F-AB5C-4EC2-AD48-98C30F0D8D6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57258" y="3399199"/>
                        <a:ext cx="700344" cy="392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5">
            <a:extLst>
              <a:ext uri="{FF2B5EF4-FFF2-40B4-BE49-F238E27FC236}">
                <a16:creationId xmlns:a16="http://schemas.microsoft.com/office/drawing/2014/main" id="{9A8DACBE-A0C1-4916-8EDC-62330113CED1}"/>
              </a:ext>
            </a:extLst>
          </p:cNvPr>
          <p:cNvGraphicFramePr>
            <a:graphicFrameLocks noChangeAspect="1"/>
          </p:cNvGraphicFramePr>
          <p:nvPr>
            <p:extLst>
              <p:ext uri="{D42A27DB-BD31-4B8C-83A1-F6EECF244321}">
                <p14:modId xmlns:p14="http://schemas.microsoft.com/office/powerpoint/2010/main" val="2442110080"/>
              </p:ext>
            </p:extLst>
          </p:nvPr>
        </p:nvGraphicFramePr>
        <p:xfrm>
          <a:off x="11232788" y="3219452"/>
          <a:ext cx="349115" cy="239713"/>
        </p:xfrm>
        <a:graphic>
          <a:graphicData uri="http://schemas.openxmlformats.org/presentationml/2006/ole">
            <mc:AlternateContent xmlns:mc="http://schemas.openxmlformats.org/markup-compatibility/2006">
              <mc:Choice xmlns:v="urn:schemas-microsoft-com:vml" Requires="v">
                <p:oleObj spid="_x0000_s4101" name="Equation" r:id="rId11" imgW="152334" imgH="139639" progId="Equation.3">
                  <p:embed/>
                </p:oleObj>
              </mc:Choice>
              <mc:Fallback>
                <p:oleObj name="Equation" r:id="rId11" imgW="152334" imgH="139639" progId="Equation.3">
                  <p:embed/>
                  <p:pic>
                    <p:nvPicPr>
                      <p:cNvPr id="8" name="Object 5">
                        <a:extLst>
                          <a:ext uri="{FF2B5EF4-FFF2-40B4-BE49-F238E27FC236}">
                            <a16:creationId xmlns:a16="http://schemas.microsoft.com/office/drawing/2014/main" id="{9A8DACBE-A0C1-4916-8EDC-62330113CED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232788" y="3219452"/>
                        <a:ext cx="349115" cy="239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6">
            <a:extLst>
              <a:ext uri="{FF2B5EF4-FFF2-40B4-BE49-F238E27FC236}">
                <a16:creationId xmlns:a16="http://schemas.microsoft.com/office/drawing/2014/main" id="{C97949F3-3652-47C8-9A3E-AB40E97E5DD8}"/>
              </a:ext>
            </a:extLst>
          </p:cNvPr>
          <p:cNvGraphicFramePr>
            <a:graphicFrameLocks noChangeAspect="1"/>
          </p:cNvGraphicFramePr>
          <p:nvPr>
            <p:extLst>
              <p:ext uri="{D42A27DB-BD31-4B8C-83A1-F6EECF244321}">
                <p14:modId xmlns:p14="http://schemas.microsoft.com/office/powerpoint/2010/main" val="2110177805"/>
              </p:ext>
            </p:extLst>
          </p:nvPr>
        </p:nvGraphicFramePr>
        <p:xfrm>
          <a:off x="11190041" y="4427244"/>
          <a:ext cx="349115" cy="239713"/>
        </p:xfrm>
        <a:graphic>
          <a:graphicData uri="http://schemas.openxmlformats.org/presentationml/2006/ole">
            <mc:AlternateContent xmlns:mc="http://schemas.openxmlformats.org/markup-compatibility/2006">
              <mc:Choice xmlns:v="urn:schemas-microsoft-com:vml" Requires="v">
                <p:oleObj spid="_x0000_s4102" name="Equation" r:id="rId13" imgW="152334" imgH="139639" progId="Equation.3">
                  <p:embed/>
                </p:oleObj>
              </mc:Choice>
              <mc:Fallback>
                <p:oleObj name="Equation" r:id="rId13" imgW="152334" imgH="139639" progId="Equation.3">
                  <p:embed/>
                  <p:pic>
                    <p:nvPicPr>
                      <p:cNvPr id="9" name="Object 6">
                        <a:extLst>
                          <a:ext uri="{FF2B5EF4-FFF2-40B4-BE49-F238E27FC236}">
                            <a16:creationId xmlns:a16="http://schemas.microsoft.com/office/drawing/2014/main" id="{C97949F3-3652-47C8-9A3E-AB40E97E5DD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190041" y="4427244"/>
                        <a:ext cx="349115" cy="239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7">
            <a:extLst>
              <a:ext uri="{FF2B5EF4-FFF2-40B4-BE49-F238E27FC236}">
                <a16:creationId xmlns:a16="http://schemas.microsoft.com/office/drawing/2014/main" id="{19789E3B-DB27-41A3-A3FB-B8105EA247D7}"/>
              </a:ext>
            </a:extLst>
          </p:cNvPr>
          <p:cNvGraphicFramePr>
            <a:graphicFrameLocks noChangeAspect="1"/>
          </p:cNvGraphicFramePr>
          <p:nvPr>
            <p:extLst>
              <p:ext uri="{D42A27DB-BD31-4B8C-83A1-F6EECF244321}">
                <p14:modId xmlns:p14="http://schemas.microsoft.com/office/powerpoint/2010/main" val="1728295914"/>
              </p:ext>
            </p:extLst>
          </p:nvPr>
        </p:nvGraphicFramePr>
        <p:xfrm>
          <a:off x="2786687" y="4234916"/>
          <a:ext cx="700344" cy="392112"/>
        </p:xfrm>
        <a:graphic>
          <a:graphicData uri="http://schemas.openxmlformats.org/presentationml/2006/ole">
            <mc:AlternateContent xmlns:mc="http://schemas.openxmlformats.org/markup-compatibility/2006">
              <mc:Choice xmlns:v="urn:schemas-microsoft-com:vml" Requires="v">
                <p:oleObj spid="_x0000_s4103" name="Equation" r:id="rId15" imgW="304668" imgH="228501" progId="Equation.3">
                  <p:embed/>
                </p:oleObj>
              </mc:Choice>
              <mc:Fallback>
                <p:oleObj name="Equation" r:id="rId15" imgW="304668" imgH="228501" progId="Equation.3">
                  <p:embed/>
                  <p:pic>
                    <p:nvPicPr>
                      <p:cNvPr id="10" name="Object 7">
                        <a:extLst>
                          <a:ext uri="{FF2B5EF4-FFF2-40B4-BE49-F238E27FC236}">
                            <a16:creationId xmlns:a16="http://schemas.microsoft.com/office/drawing/2014/main" id="{19789E3B-DB27-41A3-A3FB-B8105EA247D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86687" y="4234916"/>
                        <a:ext cx="700344" cy="392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8">
            <a:extLst>
              <a:ext uri="{FF2B5EF4-FFF2-40B4-BE49-F238E27FC236}">
                <a16:creationId xmlns:a16="http://schemas.microsoft.com/office/drawing/2014/main" id="{2AA382CE-38A1-43C0-B9A2-68B5158B495A}"/>
              </a:ext>
            </a:extLst>
          </p:cNvPr>
          <p:cNvGraphicFramePr>
            <a:graphicFrameLocks noChangeAspect="1"/>
          </p:cNvGraphicFramePr>
          <p:nvPr>
            <p:extLst>
              <p:ext uri="{D42A27DB-BD31-4B8C-83A1-F6EECF244321}">
                <p14:modId xmlns:p14="http://schemas.microsoft.com/office/powerpoint/2010/main" val="1794911172"/>
              </p:ext>
            </p:extLst>
          </p:nvPr>
        </p:nvGraphicFramePr>
        <p:xfrm>
          <a:off x="2864208" y="3207804"/>
          <a:ext cx="437978" cy="392113"/>
        </p:xfrm>
        <a:graphic>
          <a:graphicData uri="http://schemas.openxmlformats.org/presentationml/2006/ole">
            <mc:AlternateContent xmlns:mc="http://schemas.openxmlformats.org/markup-compatibility/2006">
              <mc:Choice xmlns:v="urn:schemas-microsoft-com:vml" Requires="v">
                <p:oleObj spid="_x0000_s4104" name="Equation" r:id="rId17" imgW="190500" imgH="228600" progId="Equation.3">
                  <p:embed/>
                </p:oleObj>
              </mc:Choice>
              <mc:Fallback>
                <p:oleObj name="Equation" r:id="rId17" imgW="190500" imgH="228600" progId="Equation.3">
                  <p:embed/>
                  <p:pic>
                    <p:nvPicPr>
                      <p:cNvPr id="11" name="Object 8">
                        <a:extLst>
                          <a:ext uri="{FF2B5EF4-FFF2-40B4-BE49-F238E27FC236}">
                            <a16:creationId xmlns:a16="http://schemas.microsoft.com/office/drawing/2014/main" id="{2AA382CE-38A1-43C0-B9A2-68B5158B495A}"/>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64208" y="3207804"/>
                        <a:ext cx="437978" cy="392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9">
            <a:extLst>
              <a:ext uri="{FF2B5EF4-FFF2-40B4-BE49-F238E27FC236}">
                <a16:creationId xmlns:a16="http://schemas.microsoft.com/office/drawing/2014/main" id="{9121ED24-9CD8-4620-AC09-7D05388E7F27}"/>
              </a:ext>
            </a:extLst>
          </p:cNvPr>
          <p:cNvGraphicFramePr>
            <a:graphicFrameLocks noChangeAspect="1"/>
          </p:cNvGraphicFramePr>
          <p:nvPr>
            <p:extLst>
              <p:ext uri="{D42A27DB-BD31-4B8C-83A1-F6EECF244321}">
                <p14:modId xmlns:p14="http://schemas.microsoft.com/office/powerpoint/2010/main" val="1408343391"/>
              </p:ext>
            </p:extLst>
          </p:nvPr>
        </p:nvGraphicFramePr>
        <p:xfrm>
          <a:off x="7596193" y="3319949"/>
          <a:ext cx="944443" cy="570314"/>
        </p:xfrm>
        <a:graphic>
          <a:graphicData uri="http://schemas.openxmlformats.org/presentationml/2006/ole">
            <mc:AlternateContent xmlns:mc="http://schemas.openxmlformats.org/markup-compatibility/2006">
              <mc:Choice xmlns:v="urn:schemas-microsoft-com:vml" Requires="v">
                <p:oleObj spid="_x0000_s4105" name="Equation" r:id="rId19" imgW="533169" imgH="431613" progId="Equation.3">
                  <p:embed/>
                </p:oleObj>
              </mc:Choice>
              <mc:Fallback>
                <p:oleObj name="Equation" r:id="rId19" imgW="533169" imgH="431613" progId="Equation.3">
                  <p:embed/>
                  <p:pic>
                    <p:nvPicPr>
                      <p:cNvPr id="12" name="Object 9">
                        <a:extLst>
                          <a:ext uri="{FF2B5EF4-FFF2-40B4-BE49-F238E27FC236}">
                            <a16:creationId xmlns:a16="http://schemas.microsoft.com/office/drawing/2014/main" id="{9121ED24-9CD8-4620-AC09-7D05388E7F27}"/>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596193" y="3319949"/>
                        <a:ext cx="944443" cy="5703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1">
            <a:extLst>
              <a:ext uri="{FF2B5EF4-FFF2-40B4-BE49-F238E27FC236}">
                <a16:creationId xmlns:a16="http://schemas.microsoft.com/office/drawing/2014/main" id="{5DC5443B-9FDD-4B1E-AA3C-DDC50667D6EE}"/>
              </a:ext>
            </a:extLst>
          </p:cNvPr>
          <p:cNvGraphicFramePr>
            <a:graphicFrameLocks noChangeAspect="1"/>
          </p:cNvGraphicFramePr>
          <p:nvPr>
            <p:extLst>
              <p:ext uri="{D42A27DB-BD31-4B8C-83A1-F6EECF244321}">
                <p14:modId xmlns:p14="http://schemas.microsoft.com/office/powerpoint/2010/main" val="2750783781"/>
              </p:ext>
            </p:extLst>
          </p:nvPr>
        </p:nvGraphicFramePr>
        <p:xfrm>
          <a:off x="10526681" y="2000768"/>
          <a:ext cx="746891" cy="288491"/>
        </p:xfrm>
        <a:graphic>
          <a:graphicData uri="http://schemas.openxmlformats.org/presentationml/2006/ole">
            <mc:AlternateContent xmlns:mc="http://schemas.openxmlformats.org/markup-compatibility/2006">
              <mc:Choice xmlns:v="urn:schemas-microsoft-com:vml" Requires="v">
                <p:oleObj spid="_x0000_s4106" name="Equation" r:id="rId21" imgW="393529" imgH="203112" progId="Equation.3">
                  <p:embed/>
                </p:oleObj>
              </mc:Choice>
              <mc:Fallback>
                <p:oleObj name="Equation" r:id="rId21" imgW="393529" imgH="203112" progId="Equation.3">
                  <p:embed/>
                  <p:pic>
                    <p:nvPicPr>
                      <p:cNvPr id="13" name="Object 11">
                        <a:extLst>
                          <a:ext uri="{FF2B5EF4-FFF2-40B4-BE49-F238E27FC236}">
                            <a16:creationId xmlns:a16="http://schemas.microsoft.com/office/drawing/2014/main" id="{5DC5443B-9FDD-4B1E-AA3C-DDC50667D6EE}"/>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0526681" y="2000768"/>
                        <a:ext cx="746891" cy="2884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a:extLst>
              <a:ext uri="{FF2B5EF4-FFF2-40B4-BE49-F238E27FC236}">
                <a16:creationId xmlns:a16="http://schemas.microsoft.com/office/drawing/2014/main" id="{47321E8F-4589-420E-8345-F661425CA302}"/>
              </a:ext>
            </a:extLst>
          </p:cNvPr>
          <p:cNvSpPr txBox="1"/>
          <p:nvPr/>
        </p:nvSpPr>
        <p:spPr>
          <a:xfrm>
            <a:off x="1332244" y="1931155"/>
            <a:ext cx="1611129" cy="369332"/>
          </a:xfrm>
          <a:prstGeom prst="rect">
            <a:avLst/>
          </a:prstGeom>
          <a:noFill/>
        </p:spPr>
        <p:txBody>
          <a:bodyPr wrap="none" rtlCol="0">
            <a:spAutoFit/>
          </a:bodyPr>
          <a:lstStyle/>
          <a:p>
            <a:r>
              <a:rPr lang="en-GB" b="0" dirty="0"/>
              <a:t>Complex-plane</a:t>
            </a:r>
          </a:p>
        </p:txBody>
      </p:sp>
      <p:sp>
        <p:nvSpPr>
          <p:cNvPr id="15" name="TextBox 14">
            <a:extLst>
              <a:ext uri="{FF2B5EF4-FFF2-40B4-BE49-F238E27FC236}">
                <a16:creationId xmlns:a16="http://schemas.microsoft.com/office/drawing/2014/main" id="{B60E9533-7E20-4BC3-99D8-5C80D3260062}"/>
              </a:ext>
            </a:extLst>
          </p:cNvPr>
          <p:cNvSpPr txBox="1"/>
          <p:nvPr/>
        </p:nvSpPr>
        <p:spPr>
          <a:xfrm>
            <a:off x="8651687" y="1931472"/>
            <a:ext cx="1975156" cy="369332"/>
          </a:xfrm>
          <a:prstGeom prst="rect">
            <a:avLst/>
          </a:prstGeom>
          <a:noFill/>
        </p:spPr>
        <p:txBody>
          <a:bodyPr wrap="none" rtlCol="0">
            <a:spAutoFit/>
          </a:bodyPr>
          <a:lstStyle/>
          <a:p>
            <a:r>
              <a:rPr lang="en-GB" b="0" dirty="0"/>
              <a:t>Frequency-domain</a:t>
            </a:r>
          </a:p>
        </p:txBody>
      </p:sp>
      <p:graphicFrame>
        <p:nvGraphicFramePr>
          <p:cNvPr id="16" name="Object 10">
            <a:extLst>
              <a:ext uri="{FF2B5EF4-FFF2-40B4-BE49-F238E27FC236}">
                <a16:creationId xmlns:a16="http://schemas.microsoft.com/office/drawing/2014/main" id="{222B30AC-9F2F-4CAB-85B5-083D2D91F71F}"/>
              </a:ext>
            </a:extLst>
          </p:cNvPr>
          <p:cNvGraphicFramePr>
            <a:graphicFrameLocks noChangeAspect="1"/>
          </p:cNvGraphicFramePr>
          <p:nvPr>
            <p:extLst>
              <p:ext uri="{D42A27DB-BD31-4B8C-83A1-F6EECF244321}">
                <p14:modId xmlns:p14="http://schemas.microsoft.com/office/powerpoint/2010/main" val="3065732048"/>
              </p:ext>
            </p:extLst>
          </p:nvPr>
        </p:nvGraphicFramePr>
        <p:xfrm>
          <a:off x="6640293" y="1951774"/>
          <a:ext cx="660142" cy="358775"/>
        </p:xfrm>
        <a:graphic>
          <a:graphicData uri="http://schemas.openxmlformats.org/presentationml/2006/ole">
            <mc:AlternateContent xmlns:mc="http://schemas.openxmlformats.org/markup-compatibility/2006">
              <mc:Choice xmlns:v="urn:schemas-microsoft-com:vml" Requires="v">
                <p:oleObj spid="_x0000_s4107" name="Equation" r:id="rId23" imgW="279279" imgH="203112" progId="Equation.3">
                  <p:embed/>
                </p:oleObj>
              </mc:Choice>
              <mc:Fallback>
                <p:oleObj name="Equation" r:id="rId23" imgW="279279" imgH="203112" progId="Equation.3">
                  <p:embed/>
                  <p:pic>
                    <p:nvPicPr>
                      <p:cNvPr id="16" name="Object 10">
                        <a:extLst>
                          <a:ext uri="{FF2B5EF4-FFF2-40B4-BE49-F238E27FC236}">
                            <a16:creationId xmlns:a16="http://schemas.microsoft.com/office/drawing/2014/main" id="{222B30AC-9F2F-4CAB-85B5-083D2D91F71F}"/>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640293" y="1951774"/>
                        <a:ext cx="660142" cy="358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7" name="Group 16">
            <a:extLst>
              <a:ext uri="{FF2B5EF4-FFF2-40B4-BE49-F238E27FC236}">
                <a16:creationId xmlns:a16="http://schemas.microsoft.com/office/drawing/2014/main" id="{A75861F3-4D74-4F06-BDB2-BBDD2CA1F13B}"/>
              </a:ext>
            </a:extLst>
          </p:cNvPr>
          <p:cNvGrpSpPr/>
          <p:nvPr/>
        </p:nvGrpSpPr>
        <p:grpSpPr>
          <a:xfrm>
            <a:off x="8775724" y="2291180"/>
            <a:ext cx="2884313" cy="2567417"/>
            <a:chOff x="8965406" y="2291179"/>
            <a:chExt cx="2884689" cy="2567417"/>
          </a:xfrm>
        </p:grpSpPr>
        <p:pic>
          <p:nvPicPr>
            <p:cNvPr id="18" name="Picture 4">
              <a:extLst>
                <a:ext uri="{FF2B5EF4-FFF2-40B4-BE49-F238E27FC236}">
                  <a16:creationId xmlns:a16="http://schemas.microsoft.com/office/drawing/2014/main" id="{0046958B-818C-485F-BBFE-2B38C33944C9}"/>
                </a:ext>
              </a:extLst>
            </p:cNvPr>
            <p:cNvPicPr>
              <a:picLocks noChangeAspect="1" noChangeArrowheads="1"/>
            </p:cNvPicPr>
            <p:nvPr/>
          </p:nvPicPr>
          <p:blipFill>
            <a:blip r:embed="rId25"/>
            <a:srcRect/>
            <a:stretch>
              <a:fillRect/>
            </a:stretch>
          </p:blipFill>
          <p:spPr bwMode="auto">
            <a:xfrm>
              <a:off x="8965406" y="2351616"/>
              <a:ext cx="2884689" cy="2506980"/>
            </a:xfrm>
            <a:prstGeom prst="rect">
              <a:avLst/>
            </a:prstGeom>
            <a:noFill/>
            <a:ln w="9525">
              <a:noFill/>
              <a:miter lim="800000"/>
              <a:headEnd/>
              <a:tailEnd/>
            </a:ln>
          </p:spPr>
        </p:pic>
        <p:sp>
          <p:nvSpPr>
            <p:cNvPr id="19" name="Rectangle 18">
              <a:extLst>
                <a:ext uri="{FF2B5EF4-FFF2-40B4-BE49-F238E27FC236}">
                  <a16:creationId xmlns:a16="http://schemas.microsoft.com/office/drawing/2014/main" id="{22671612-FE25-4B93-BCEC-FB275FF5E4DC}"/>
                </a:ext>
              </a:extLst>
            </p:cNvPr>
            <p:cNvSpPr/>
            <p:nvPr/>
          </p:nvSpPr>
          <p:spPr>
            <a:xfrm>
              <a:off x="9527402" y="2291179"/>
              <a:ext cx="1452989" cy="2723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1</a:t>
              </a:r>
              <a:endParaRPr lang="en-US" dirty="0"/>
            </a:p>
          </p:txBody>
        </p:sp>
      </p:grpSp>
      <p:grpSp>
        <p:nvGrpSpPr>
          <p:cNvPr id="20" name="Group 19">
            <a:extLst>
              <a:ext uri="{FF2B5EF4-FFF2-40B4-BE49-F238E27FC236}">
                <a16:creationId xmlns:a16="http://schemas.microsoft.com/office/drawing/2014/main" id="{47F7ADFC-3A15-4A84-B489-061F08F74551}"/>
              </a:ext>
            </a:extLst>
          </p:cNvPr>
          <p:cNvGrpSpPr/>
          <p:nvPr/>
        </p:nvGrpSpPr>
        <p:grpSpPr>
          <a:xfrm>
            <a:off x="754042" y="2427372"/>
            <a:ext cx="3146656" cy="2431224"/>
            <a:chOff x="942680" y="2427372"/>
            <a:chExt cx="3147066" cy="2296494"/>
          </a:xfrm>
        </p:grpSpPr>
        <p:pic>
          <p:nvPicPr>
            <p:cNvPr id="21" name="Picture 3">
              <a:extLst>
                <a:ext uri="{FF2B5EF4-FFF2-40B4-BE49-F238E27FC236}">
                  <a16:creationId xmlns:a16="http://schemas.microsoft.com/office/drawing/2014/main" id="{480EA1E0-0873-4A34-8001-AA132C39F189}"/>
                </a:ext>
              </a:extLst>
            </p:cNvPr>
            <p:cNvPicPr>
              <a:picLocks noChangeAspect="1" noChangeArrowheads="1"/>
            </p:cNvPicPr>
            <p:nvPr/>
          </p:nvPicPr>
          <p:blipFill rotWithShape="1">
            <a:blip r:embed="rId26"/>
            <a:srcRect l="2874"/>
            <a:stretch/>
          </p:blipFill>
          <p:spPr bwMode="auto">
            <a:xfrm>
              <a:off x="942680" y="2475966"/>
              <a:ext cx="3147066" cy="2247900"/>
            </a:xfrm>
            <a:prstGeom prst="rect">
              <a:avLst/>
            </a:prstGeom>
            <a:noFill/>
            <a:ln w="9525">
              <a:noFill/>
              <a:miter lim="800000"/>
              <a:headEnd/>
              <a:tailEnd/>
            </a:ln>
          </p:spPr>
        </p:pic>
        <p:sp>
          <p:nvSpPr>
            <p:cNvPr id="22" name="Rectangle 21">
              <a:extLst>
                <a:ext uri="{FF2B5EF4-FFF2-40B4-BE49-F238E27FC236}">
                  <a16:creationId xmlns:a16="http://schemas.microsoft.com/office/drawing/2014/main" id="{54721176-6B10-48EB-9522-78EC23B6CF14}"/>
                </a:ext>
              </a:extLst>
            </p:cNvPr>
            <p:cNvSpPr/>
            <p:nvPr/>
          </p:nvSpPr>
          <p:spPr>
            <a:xfrm>
              <a:off x="1600131" y="2427372"/>
              <a:ext cx="1452989" cy="2723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1</a:t>
              </a:r>
              <a:endParaRPr lang="en-US" dirty="0"/>
            </a:p>
          </p:txBody>
        </p:sp>
      </p:grpSp>
      <p:sp>
        <p:nvSpPr>
          <p:cNvPr id="23" name="Rectangle 22">
            <a:extLst>
              <a:ext uri="{FF2B5EF4-FFF2-40B4-BE49-F238E27FC236}">
                <a16:creationId xmlns:a16="http://schemas.microsoft.com/office/drawing/2014/main" id="{B5418082-EEB1-449F-BE5A-7FC60D43F650}"/>
              </a:ext>
            </a:extLst>
          </p:cNvPr>
          <p:cNvSpPr/>
          <p:nvPr/>
        </p:nvSpPr>
        <p:spPr>
          <a:xfrm>
            <a:off x="5399999" y="2028101"/>
            <a:ext cx="1298037" cy="2723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1</a:t>
            </a:r>
            <a:endParaRPr lang="en-US" dirty="0"/>
          </a:p>
        </p:txBody>
      </p:sp>
      <p:sp>
        <p:nvSpPr>
          <p:cNvPr id="24" name="TextBox 23">
            <a:extLst>
              <a:ext uri="{FF2B5EF4-FFF2-40B4-BE49-F238E27FC236}">
                <a16:creationId xmlns:a16="http://schemas.microsoft.com/office/drawing/2014/main" id="{DD247768-4DE3-49CA-8191-F5C04954541B}"/>
              </a:ext>
            </a:extLst>
          </p:cNvPr>
          <p:cNvSpPr txBox="1"/>
          <p:nvPr/>
        </p:nvSpPr>
        <p:spPr>
          <a:xfrm>
            <a:off x="5272832" y="1931472"/>
            <a:ext cx="1425204" cy="369332"/>
          </a:xfrm>
          <a:prstGeom prst="rect">
            <a:avLst/>
          </a:prstGeom>
          <a:noFill/>
        </p:spPr>
        <p:txBody>
          <a:bodyPr wrap="none" rtlCol="0">
            <a:spAutoFit/>
          </a:bodyPr>
          <a:lstStyle/>
          <a:p>
            <a:r>
              <a:rPr lang="en-GB" b="0" dirty="0"/>
              <a:t>Time-domain</a:t>
            </a:r>
          </a:p>
        </p:txBody>
      </p:sp>
      <p:sp>
        <p:nvSpPr>
          <p:cNvPr id="25" name="TextBox 24">
            <a:extLst>
              <a:ext uri="{FF2B5EF4-FFF2-40B4-BE49-F238E27FC236}">
                <a16:creationId xmlns:a16="http://schemas.microsoft.com/office/drawing/2014/main" id="{A2DAF6B8-9A65-471C-86B0-83073BC66B4D}"/>
              </a:ext>
            </a:extLst>
          </p:cNvPr>
          <p:cNvSpPr txBox="1"/>
          <p:nvPr/>
        </p:nvSpPr>
        <p:spPr>
          <a:xfrm>
            <a:off x="1047358" y="1056071"/>
            <a:ext cx="10185430" cy="369332"/>
          </a:xfrm>
          <a:prstGeom prst="rect">
            <a:avLst/>
          </a:prstGeom>
          <a:noFill/>
        </p:spPr>
        <p:txBody>
          <a:bodyPr wrap="square" rtlCol="0">
            <a:spAutoFit/>
          </a:bodyPr>
          <a:lstStyle/>
          <a:p>
            <a:r>
              <a:rPr lang="en-GB" dirty="0"/>
              <a:t>Real-valued sinusoid</a:t>
            </a:r>
            <a:r>
              <a:rPr lang="en-GB" b="0" dirty="0"/>
              <a:t>                                                                       represented in three different ways</a:t>
            </a:r>
          </a:p>
        </p:txBody>
      </p:sp>
      <p:sp>
        <p:nvSpPr>
          <p:cNvPr id="26" name="TextBox 25">
            <a:extLst>
              <a:ext uri="{FF2B5EF4-FFF2-40B4-BE49-F238E27FC236}">
                <a16:creationId xmlns:a16="http://schemas.microsoft.com/office/drawing/2014/main" id="{95A52681-3AF3-4570-A5E3-19D7755AD886}"/>
              </a:ext>
            </a:extLst>
          </p:cNvPr>
          <p:cNvSpPr txBox="1"/>
          <p:nvPr/>
        </p:nvSpPr>
        <p:spPr>
          <a:xfrm>
            <a:off x="10064045" y="3131127"/>
            <a:ext cx="914281" cy="914400"/>
          </a:xfrm>
          <a:prstGeom prst="rect">
            <a:avLst/>
          </a:prstGeom>
        </p:spPr>
        <p:txBody>
          <a:bodyPr vert="horz" wrap="none" lIns="0" tIns="0" rIns="0" bIns="0" rtlCol="0" anchor="t">
            <a:noAutofit/>
          </a:bodyPr>
          <a:lstStyle/>
          <a:p>
            <a:pPr algn="l" defTabSz="914400"/>
            <a:endParaRPr lang="en-GB" sz="3400" dirty="0"/>
          </a:p>
        </p:txBody>
      </p:sp>
      <p:graphicFrame>
        <p:nvGraphicFramePr>
          <p:cNvPr id="27" name="Object 26">
            <a:extLst>
              <a:ext uri="{FF2B5EF4-FFF2-40B4-BE49-F238E27FC236}">
                <a16:creationId xmlns:a16="http://schemas.microsoft.com/office/drawing/2014/main" id="{27D53803-93A0-43C7-A366-7865B7C75819}"/>
              </a:ext>
            </a:extLst>
          </p:cNvPr>
          <p:cNvGraphicFramePr>
            <a:graphicFrameLocks noChangeAspect="1"/>
          </p:cNvGraphicFramePr>
          <p:nvPr>
            <p:extLst>
              <p:ext uri="{D42A27DB-BD31-4B8C-83A1-F6EECF244321}">
                <p14:modId xmlns:p14="http://schemas.microsoft.com/office/powerpoint/2010/main" val="698022324"/>
              </p:ext>
            </p:extLst>
          </p:nvPr>
        </p:nvGraphicFramePr>
        <p:xfrm>
          <a:off x="9886269" y="2737427"/>
          <a:ext cx="177777" cy="393700"/>
        </p:xfrm>
        <a:graphic>
          <a:graphicData uri="http://schemas.openxmlformats.org/presentationml/2006/ole">
            <mc:AlternateContent xmlns:mc="http://schemas.openxmlformats.org/markup-compatibility/2006">
              <mc:Choice xmlns:v="urn:schemas-microsoft-com:vml" Requires="v">
                <p:oleObj spid="_x0000_s4108" name="Equation" r:id="rId27" imgW="177480" imgH="393480" progId="Equation.3">
                  <p:embed/>
                </p:oleObj>
              </mc:Choice>
              <mc:Fallback>
                <p:oleObj name="Equation" r:id="rId27" imgW="177480" imgH="393480" progId="Equation.3">
                  <p:embed/>
                  <p:pic>
                    <p:nvPicPr>
                      <p:cNvPr id="27" name="Object 26">
                        <a:extLst>
                          <a:ext uri="{FF2B5EF4-FFF2-40B4-BE49-F238E27FC236}">
                            <a16:creationId xmlns:a16="http://schemas.microsoft.com/office/drawing/2014/main" id="{27D53803-93A0-43C7-A366-7865B7C75819}"/>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9886269" y="2737427"/>
                        <a:ext cx="177777"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Object 27">
            <a:extLst>
              <a:ext uri="{FF2B5EF4-FFF2-40B4-BE49-F238E27FC236}">
                <a16:creationId xmlns:a16="http://schemas.microsoft.com/office/drawing/2014/main" id="{7A5D266B-9ED7-4C46-A6A2-7E796926EDF1}"/>
              </a:ext>
            </a:extLst>
          </p:cNvPr>
          <p:cNvGraphicFramePr>
            <a:graphicFrameLocks noChangeAspect="1"/>
          </p:cNvGraphicFramePr>
          <p:nvPr>
            <p:extLst>
              <p:ext uri="{D42A27DB-BD31-4B8C-83A1-F6EECF244321}">
                <p14:modId xmlns:p14="http://schemas.microsoft.com/office/powerpoint/2010/main" val="2482945421"/>
              </p:ext>
            </p:extLst>
          </p:nvPr>
        </p:nvGraphicFramePr>
        <p:xfrm>
          <a:off x="1332244" y="3391477"/>
          <a:ext cx="673012" cy="393700"/>
        </p:xfrm>
        <a:graphic>
          <a:graphicData uri="http://schemas.openxmlformats.org/presentationml/2006/ole">
            <mc:AlternateContent xmlns:mc="http://schemas.openxmlformats.org/markup-compatibility/2006">
              <mc:Choice xmlns:v="urn:schemas-microsoft-com:vml" Requires="v">
                <p:oleObj spid="_x0000_s4109" name="Equation" r:id="rId29" imgW="672840" imgH="393480" progId="Equation.3">
                  <p:embed/>
                </p:oleObj>
              </mc:Choice>
              <mc:Fallback>
                <p:oleObj name="Equation" r:id="rId29" imgW="672840" imgH="393480" progId="Equation.3">
                  <p:embed/>
                  <p:pic>
                    <p:nvPicPr>
                      <p:cNvPr id="28" name="Object 27">
                        <a:extLst>
                          <a:ext uri="{FF2B5EF4-FFF2-40B4-BE49-F238E27FC236}">
                            <a16:creationId xmlns:a16="http://schemas.microsoft.com/office/drawing/2014/main" id="{7A5D266B-9ED7-4C46-A6A2-7E796926EDF1}"/>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332244" y="3391477"/>
                        <a:ext cx="673012"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 name="Object 28">
            <a:extLst>
              <a:ext uri="{FF2B5EF4-FFF2-40B4-BE49-F238E27FC236}">
                <a16:creationId xmlns:a16="http://schemas.microsoft.com/office/drawing/2014/main" id="{2B6E342F-1E97-47FB-A3B3-44B1D1596D16}"/>
              </a:ext>
            </a:extLst>
          </p:cNvPr>
          <p:cNvGraphicFramePr>
            <a:graphicFrameLocks noChangeAspect="1"/>
          </p:cNvGraphicFramePr>
          <p:nvPr>
            <p:extLst>
              <p:ext uri="{D42A27DB-BD31-4B8C-83A1-F6EECF244321}">
                <p14:modId xmlns:p14="http://schemas.microsoft.com/office/powerpoint/2010/main" val="3319500559"/>
              </p:ext>
            </p:extLst>
          </p:nvPr>
        </p:nvGraphicFramePr>
        <p:xfrm>
          <a:off x="1219849" y="4142509"/>
          <a:ext cx="761901" cy="393700"/>
        </p:xfrm>
        <a:graphic>
          <a:graphicData uri="http://schemas.openxmlformats.org/presentationml/2006/ole">
            <mc:AlternateContent xmlns:mc="http://schemas.openxmlformats.org/markup-compatibility/2006">
              <mc:Choice xmlns:v="urn:schemas-microsoft-com:vml" Requires="v">
                <p:oleObj spid="_x0000_s4110" name="Equation" r:id="rId31" imgW="761760" imgH="393480" progId="Equation.3">
                  <p:embed/>
                </p:oleObj>
              </mc:Choice>
              <mc:Fallback>
                <p:oleObj name="Equation" r:id="rId31" imgW="761760" imgH="393480" progId="Equation.3">
                  <p:embed/>
                  <p:pic>
                    <p:nvPicPr>
                      <p:cNvPr id="29" name="Object 28">
                        <a:extLst>
                          <a:ext uri="{FF2B5EF4-FFF2-40B4-BE49-F238E27FC236}">
                            <a16:creationId xmlns:a16="http://schemas.microsoft.com/office/drawing/2014/main" id="{2B6E342F-1E97-47FB-A3B3-44B1D1596D16}"/>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219849" y="4142509"/>
                        <a:ext cx="761901"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19538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Real-valued Sine</a:t>
            </a:r>
            <a:endParaRPr lang="en-US" dirty="0"/>
          </a:p>
        </p:txBody>
      </p:sp>
      <p:graphicFrame>
        <p:nvGraphicFramePr>
          <p:cNvPr id="4" name="Object 3">
            <a:extLst>
              <a:ext uri="{FF2B5EF4-FFF2-40B4-BE49-F238E27FC236}">
                <a16:creationId xmlns:a16="http://schemas.microsoft.com/office/drawing/2014/main" id="{68526444-51A1-4F96-B5D6-BE4D933A9E42}"/>
              </a:ext>
            </a:extLst>
          </p:cNvPr>
          <p:cNvGraphicFramePr>
            <a:graphicFrameLocks noChangeAspect="1"/>
          </p:cNvGraphicFramePr>
          <p:nvPr>
            <p:extLst>
              <p:ext uri="{D42A27DB-BD31-4B8C-83A1-F6EECF244321}">
                <p14:modId xmlns:p14="http://schemas.microsoft.com/office/powerpoint/2010/main" val="1177618965"/>
              </p:ext>
            </p:extLst>
          </p:nvPr>
        </p:nvGraphicFramePr>
        <p:xfrm>
          <a:off x="3084843" y="908923"/>
          <a:ext cx="3613193" cy="663628"/>
        </p:xfrm>
        <a:graphic>
          <a:graphicData uri="http://schemas.openxmlformats.org/presentationml/2006/ole">
            <mc:AlternateContent xmlns:mc="http://schemas.openxmlformats.org/markup-compatibility/2006">
              <mc:Choice xmlns:v="urn:schemas-microsoft-com:vml" Requires="v">
                <p:oleObj spid="_x0000_s5122" name="Equation" r:id="rId4" imgW="1714320" imgH="419040" progId="Equation.3">
                  <p:embed/>
                </p:oleObj>
              </mc:Choice>
              <mc:Fallback>
                <p:oleObj name="Equation" r:id="rId4" imgW="1714320" imgH="419040" progId="Equation.3">
                  <p:embed/>
                  <p:pic>
                    <p:nvPicPr>
                      <p:cNvPr id="4" name="Object 3">
                        <a:extLst>
                          <a:ext uri="{FF2B5EF4-FFF2-40B4-BE49-F238E27FC236}">
                            <a16:creationId xmlns:a16="http://schemas.microsoft.com/office/drawing/2014/main" id="{68526444-51A1-4F96-B5D6-BE4D933A9E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4843" y="908923"/>
                        <a:ext cx="3613193" cy="6636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3">
            <a:extLst>
              <a:ext uri="{FF2B5EF4-FFF2-40B4-BE49-F238E27FC236}">
                <a16:creationId xmlns:a16="http://schemas.microsoft.com/office/drawing/2014/main" id="{FA2F945E-32F0-4D79-AD2B-901374A28F96}"/>
              </a:ext>
            </a:extLst>
          </p:cNvPr>
          <p:cNvPicPr>
            <a:picLocks noChangeAspect="1" noChangeArrowheads="1"/>
          </p:cNvPicPr>
          <p:nvPr/>
        </p:nvPicPr>
        <p:blipFill>
          <a:blip r:embed="rId6"/>
          <a:srcRect/>
          <a:stretch>
            <a:fillRect/>
          </a:stretch>
        </p:blipFill>
        <p:spPr bwMode="auto">
          <a:xfrm>
            <a:off x="4359465" y="2012441"/>
            <a:ext cx="4151171" cy="3916514"/>
          </a:xfrm>
          <a:prstGeom prst="rect">
            <a:avLst/>
          </a:prstGeom>
          <a:noFill/>
          <a:ln w="9525">
            <a:noFill/>
            <a:miter lim="800000"/>
            <a:headEnd/>
            <a:tailEnd/>
          </a:ln>
        </p:spPr>
      </p:pic>
      <p:pic>
        <p:nvPicPr>
          <p:cNvPr id="6" name="Picture 4">
            <a:extLst>
              <a:ext uri="{FF2B5EF4-FFF2-40B4-BE49-F238E27FC236}">
                <a16:creationId xmlns:a16="http://schemas.microsoft.com/office/drawing/2014/main" id="{BCC7ABA1-0F03-47F0-AFE0-E2605A11CD69}"/>
              </a:ext>
            </a:extLst>
          </p:cNvPr>
          <p:cNvPicPr>
            <a:picLocks noChangeAspect="1" noChangeArrowheads="1"/>
          </p:cNvPicPr>
          <p:nvPr/>
        </p:nvPicPr>
        <p:blipFill rotWithShape="1">
          <a:blip r:embed="rId7"/>
          <a:srcRect t="7720"/>
          <a:stretch/>
        </p:blipFill>
        <p:spPr bwMode="auto">
          <a:xfrm>
            <a:off x="8775723" y="2563566"/>
            <a:ext cx="2884313" cy="2517375"/>
          </a:xfrm>
          <a:prstGeom prst="rect">
            <a:avLst/>
          </a:prstGeom>
          <a:noFill/>
          <a:ln w="9525">
            <a:noFill/>
            <a:miter lim="800000"/>
            <a:headEnd/>
            <a:tailEnd/>
          </a:ln>
        </p:spPr>
      </p:pic>
      <p:pic>
        <p:nvPicPr>
          <p:cNvPr id="7" name="Picture 6" descr="phasor4color.gif">
            <a:extLst>
              <a:ext uri="{FF2B5EF4-FFF2-40B4-BE49-F238E27FC236}">
                <a16:creationId xmlns:a16="http://schemas.microsoft.com/office/drawing/2014/main" id="{A799EA7C-D83C-4B7D-A8D6-D2C01BA9A4E7}"/>
              </a:ext>
            </a:extLst>
          </p:cNvPr>
          <p:cNvPicPr>
            <a:picLocks noChangeAspect="1"/>
          </p:cNvPicPr>
          <p:nvPr/>
        </p:nvPicPr>
        <p:blipFill rotWithShape="1">
          <a:blip r:embed="rId8"/>
          <a:srcRect l="6285" t="11537"/>
          <a:stretch/>
        </p:blipFill>
        <p:spPr>
          <a:xfrm>
            <a:off x="933328" y="2524123"/>
            <a:ext cx="2847136" cy="2485700"/>
          </a:xfrm>
          <a:prstGeom prst="rect">
            <a:avLst/>
          </a:prstGeom>
        </p:spPr>
      </p:pic>
      <p:graphicFrame>
        <p:nvGraphicFramePr>
          <p:cNvPr id="8" name="Object 11">
            <a:extLst>
              <a:ext uri="{FF2B5EF4-FFF2-40B4-BE49-F238E27FC236}">
                <a16:creationId xmlns:a16="http://schemas.microsoft.com/office/drawing/2014/main" id="{FD1820AC-9DF6-467B-91A4-C30620ADE33D}"/>
              </a:ext>
            </a:extLst>
          </p:cNvPr>
          <p:cNvGraphicFramePr>
            <a:graphicFrameLocks noChangeAspect="1"/>
          </p:cNvGraphicFramePr>
          <p:nvPr>
            <p:extLst>
              <p:ext uri="{D42A27DB-BD31-4B8C-83A1-F6EECF244321}">
                <p14:modId xmlns:p14="http://schemas.microsoft.com/office/powerpoint/2010/main" val="366316449"/>
              </p:ext>
            </p:extLst>
          </p:nvPr>
        </p:nvGraphicFramePr>
        <p:xfrm>
          <a:off x="10526681" y="2000768"/>
          <a:ext cx="746891" cy="288491"/>
        </p:xfrm>
        <a:graphic>
          <a:graphicData uri="http://schemas.openxmlformats.org/presentationml/2006/ole">
            <mc:AlternateContent xmlns:mc="http://schemas.openxmlformats.org/markup-compatibility/2006">
              <mc:Choice xmlns:v="urn:schemas-microsoft-com:vml" Requires="v">
                <p:oleObj spid="_x0000_s5123" name="Equation" r:id="rId9" imgW="393529" imgH="203112" progId="Equation.3">
                  <p:embed/>
                </p:oleObj>
              </mc:Choice>
              <mc:Fallback>
                <p:oleObj name="Equation" r:id="rId9" imgW="393529" imgH="203112" progId="Equation.3">
                  <p:embed/>
                  <p:pic>
                    <p:nvPicPr>
                      <p:cNvPr id="8" name="Object 11">
                        <a:extLst>
                          <a:ext uri="{FF2B5EF4-FFF2-40B4-BE49-F238E27FC236}">
                            <a16:creationId xmlns:a16="http://schemas.microsoft.com/office/drawing/2014/main" id="{FD1820AC-9DF6-467B-91A4-C30620ADE33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526681" y="2000768"/>
                        <a:ext cx="746891" cy="2884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a:extLst>
              <a:ext uri="{FF2B5EF4-FFF2-40B4-BE49-F238E27FC236}">
                <a16:creationId xmlns:a16="http://schemas.microsoft.com/office/drawing/2014/main" id="{0B3A1562-19D8-4058-9498-CC8DE00B15EB}"/>
              </a:ext>
            </a:extLst>
          </p:cNvPr>
          <p:cNvSpPr txBox="1"/>
          <p:nvPr/>
        </p:nvSpPr>
        <p:spPr>
          <a:xfrm>
            <a:off x="1332244" y="1931155"/>
            <a:ext cx="1611129" cy="369332"/>
          </a:xfrm>
          <a:prstGeom prst="rect">
            <a:avLst/>
          </a:prstGeom>
          <a:noFill/>
        </p:spPr>
        <p:txBody>
          <a:bodyPr wrap="none" rtlCol="0">
            <a:spAutoFit/>
          </a:bodyPr>
          <a:lstStyle/>
          <a:p>
            <a:r>
              <a:rPr lang="en-GB" b="0" dirty="0"/>
              <a:t>Complex-plane</a:t>
            </a:r>
          </a:p>
        </p:txBody>
      </p:sp>
      <p:sp>
        <p:nvSpPr>
          <p:cNvPr id="10" name="TextBox 9">
            <a:extLst>
              <a:ext uri="{FF2B5EF4-FFF2-40B4-BE49-F238E27FC236}">
                <a16:creationId xmlns:a16="http://schemas.microsoft.com/office/drawing/2014/main" id="{CCAE6617-0F03-42FD-A9EC-C18F2680CEC9}"/>
              </a:ext>
            </a:extLst>
          </p:cNvPr>
          <p:cNvSpPr txBox="1"/>
          <p:nvPr/>
        </p:nvSpPr>
        <p:spPr>
          <a:xfrm>
            <a:off x="8651687" y="1931472"/>
            <a:ext cx="1975156" cy="369332"/>
          </a:xfrm>
          <a:prstGeom prst="rect">
            <a:avLst/>
          </a:prstGeom>
          <a:noFill/>
        </p:spPr>
        <p:txBody>
          <a:bodyPr wrap="none" rtlCol="0">
            <a:spAutoFit/>
          </a:bodyPr>
          <a:lstStyle/>
          <a:p>
            <a:r>
              <a:rPr lang="en-GB" b="0" dirty="0"/>
              <a:t>Frequency-domain</a:t>
            </a:r>
          </a:p>
        </p:txBody>
      </p:sp>
      <p:graphicFrame>
        <p:nvGraphicFramePr>
          <p:cNvPr id="11" name="Object 10">
            <a:extLst>
              <a:ext uri="{FF2B5EF4-FFF2-40B4-BE49-F238E27FC236}">
                <a16:creationId xmlns:a16="http://schemas.microsoft.com/office/drawing/2014/main" id="{A740ADE5-50C5-474D-A6B0-DC2E51977559}"/>
              </a:ext>
            </a:extLst>
          </p:cNvPr>
          <p:cNvGraphicFramePr>
            <a:graphicFrameLocks noChangeAspect="1"/>
          </p:cNvGraphicFramePr>
          <p:nvPr>
            <p:extLst>
              <p:ext uri="{D42A27DB-BD31-4B8C-83A1-F6EECF244321}">
                <p14:modId xmlns:p14="http://schemas.microsoft.com/office/powerpoint/2010/main" val="309178271"/>
              </p:ext>
            </p:extLst>
          </p:nvPr>
        </p:nvGraphicFramePr>
        <p:xfrm>
          <a:off x="6640293" y="1951774"/>
          <a:ext cx="660142" cy="358775"/>
        </p:xfrm>
        <a:graphic>
          <a:graphicData uri="http://schemas.openxmlformats.org/presentationml/2006/ole">
            <mc:AlternateContent xmlns:mc="http://schemas.openxmlformats.org/markup-compatibility/2006">
              <mc:Choice xmlns:v="urn:schemas-microsoft-com:vml" Requires="v">
                <p:oleObj spid="_x0000_s5124" name="Equation" r:id="rId11" imgW="279279" imgH="203112" progId="Equation.3">
                  <p:embed/>
                </p:oleObj>
              </mc:Choice>
              <mc:Fallback>
                <p:oleObj name="Equation" r:id="rId11" imgW="279279" imgH="203112" progId="Equation.3">
                  <p:embed/>
                  <p:pic>
                    <p:nvPicPr>
                      <p:cNvPr id="11" name="Object 10">
                        <a:extLst>
                          <a:ext uri="{FF2B5EF4-FFF2-40B4-BE49-F238E27FC236}">
                            <a16:creationId xmlns:a16="http://schemas.microsoft.com/office/drawing/2014/main" id="{A740ADE5-50C5-474D-A6B0-DC2E5197755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40293" y="1951774"/>
                        <a:ext cx="660142" cy="358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a:extLst>
              <a:ext uri="{FF2B5EF4-FFF2-40B4-BE49-F238E27FC236}">
                <a16:creationId xmlns:a16="http://schemas.microsoft.com/office/drawing/2014/main" id="{ADA799E7-EDC0-47BE-A366-89B9929E0FFB}"/>
              </a:ext>
            </a:extLst>
          </p:cNvPr>
          <p:cNvSpPr txBox="1"/>
          <p:nvPr/>
        </p:nvSpPr>
        <p:spPr>
          <a:xfrm>
            <a:off x="5272832" y="1931472"/>
            <a:ext cx="1425204" cy="369332"/>
          </a:xfrm>
          <a:prstGeom prst="rect">
            <a:avLst/>
          </a:prstGeom>
          <a:solidFill>
            <a:schemeClr val="bg1"/>
          </a:solidFill>
        </p:spPr>
        <p:txBody>
          <a:bodyPr wrap="none" rtlCol="0">
            <a:spAutoFit/>
          </a:bodyPr>
          <a:lstStyle/>
          <a:p>
            <a:r>
              <a:rPr lang="en-GB" b="0" dirty="0"/>
              <a:t>Time-domain</a:t>
            </a:r>
          </a:p>
        </p:txBody>
      </p:sp>
      <p:graphicFrame>
        <p:nvGraphicFramePr>
          <p:cNvPr id="13" name="Object 12">
            <a:extLst>
              <a:ext uri="{FF2B5EF4-FFF2-40B4-BE49-F238E27FC236}">
                <a16:creationId xmlns:a16="http://schemas.microsoft.com/office/drawing/2014/main" id="{72208A03-F6C0-4C54-8B3C-754C3F479011}"/>
              </a:ext>
            </a:extLst>
          </p:cNvPr>
          <p:cNvGraphicFramePr>
            <a:graphicFrameLocks noChangeAspect="1"/>
          </p:cNvGraphicFramePr>
          <p:nvPr>
            <p:extLst>
              <p:ext uri="{D42A27DB-BD31-4B8C-83A1-F6EECF244321}">
                <p14:modId xmlns:p14="http://schemas.microsoft.com/office/powerpoint/2010/main" val="2833277664"/>
              </p:ext>
            </p:extLst>
          </p:nvPr>
        </p:nvGraphicFramePr>
        <p:xfrm>
          <a:off x="2520622" y="4456114"/>
          <a:ext cx="639680" cy="354012"/>
        </p:xfrm>
        <a:graphic>
          <a:graphicData uri="http://schemas.openxmlformats.org/presentationml/2006/ole">
            <mc:AlternateContent xmlns:mc="http://schemas.openxmlformats.org/markup-compatibility/2006">
              <mc:Choice xmlns:v="urn:schemas-microsoft-com:vml" Requires="v">
                <p:oleObj spid="_x0000_s5125" name="Equation" r:id="rId13" imgW="304560" imgH="228600" progId="Equation.3">
                  <p:embed/>
                </p:oleObj>
              </mc:Choice>
              <mc:Fallback>
                <p:oleObj name="Equation" r:id="rId13" imgW="304560" imgH="228600" progId="Equation.3">
                  <p:embed/>
                  <p:pic>
                    <p:nvPicPr>
                      <p:cNvPr id="13" name="Object 12">
                        <a:extLst>
                          <a:ext uri="{FF2B5EF4-FFF2-40B4-BE49-F238E27FC236}">
                            <a16:creationId xmlns:a16="http://schemas.microsoft.com/office/drawing/2014/main" id="{72208A03-F6C0-4C54-8B3C-754C3F47901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20622" y="4456114"/>
                        <a:ext cx="639680" cy="354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a:extLst>
              <a:ext uri="{FF2B5EF4-FFF2-40B4-BE49-F238E27FC236}">
                <a16:creationId xmlns:a16="http://schemas.microsoft.com/office/drawing/2014/main" id="{D02930F0-3EF1-4165-B33F-657466461868}"/>
              </a:ext>
            </a:extLst>
          </p:cNvPr>
          <p:cNvGraphicFramePr>
            <a:graphicFrameLocks noChangeAspect="1"/>
          </p:cNvGraphicFramePr>
          <p:nvPr>
            <p:extLst>
              <p:ext uri="{D42A27DB-BD31-4B8C-83A1-F6EECF244321}">
                <p14:modId xmlns:p14="http://schemas.microsoft.com/office/powerpoint/2010/main" val="3952235059"/>
              </p:ext>
            </p:extLst>
          </p:nvPr>
        </p:nvGraphicFramePr>
        <p:xfrm>
          <a:off x="2641257" y="3027363"/>
          <a:ext cx="398411" cy="354012"/>
        </p:xfrm>
        <a:graphic>
          <a:graphicData uri="http://schemas.openxmlformats.org/presentationml/2006/ole">
            <mc:AlternateContent xmlns:mc="http://schemas.openxmlformats.org/markup-compatibility/2006">
              <mc:Choice xmlns:v="urn:schemas-microsoft-com:vml" Requires="v">
                <p:oleObj spid="_x0000_s5126" name="Equation" r:id="rId15" imgW="190440" imgH="228600" progId="Equation.3">
                  <p:embed/>
                </p:oleObj>
              </mc:Choice>
              <mc:Fallback>
                <p:oleObj name="Equation" r:id="rId15" imgW="190440" imgH="228600" progId="Equation.3">
                  <p:embed/>
                  <p:pic>
                    <p:nvPicPr>
                      <p:cNvPr id="14" name="Object 13">
                        <a:extLst>
                          <a:ext uri="{FF2B5EF4-FFF2-40B4-BE49-F238E27FC236}">
                            <a16:creationId xmlns:a16="http://schemas.microsoft.com/office/drawing/2014/main" id="{D02930F0-3EF1-4165-B33F-65746646186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41257" y="3027363"/>
                        <a:ext cx="398411" cy="354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a:extLst>
              <a:ext uri="{FF2B5EF4-FFF2-40B4-BE49-F238E27FC236}">
                <a16:creationId xmlns:a16="http://schemas.microsoft.com/office/drawing/2014/main" id="{2C66B3F9-95A8-4159-9E04-718992D598F7}"/>
              </a:ext>
            </a:extLst>
          </p:cNvPr>
          <p:cNvGraphicFramePr>
            <a:graphicFrameLocks noChangeAspect="1"/>
          </p:cNvGraphicFramePr>
          <p:nvPr>
            <p:extLst>
              <p:ext uri="{D42A27DB-BD31-4B8C-83A1-F6EECF244321}">
                <p14:modId xmlns:p14="http://schemas.microsoft.com/office/powerpoint/2010/main" val="3425073016"/>
              </p:ext>
            </p:extLst>
          </p:nvPr>
        </p:nvGraphicFramePr>
        <p:xfrm>
          <a:off x="9885663" y="2736850"/>
          <a:ext cx="177777" cy="393700"/>
        </p:xfrm>
        <a:graphic>
          <a:graphicData uri="http://schemas.openxmlformats.org/presentationml/2006/ole">
            <mc:AlternateContent xmlns:mc="http://schemas.openxmlformats.org/markup-compatibility/2006">
              <mc:Choice xmlns:v="urn:schemas-microsoft-com:vml" Requires="v">
                <p:oleObj spid="_x0000_s5127" name="Equation" r:id="rId17" imgW="177480" imgH="393480" progId="Equation.3">
                  <p:embed/>
                </p:oleObj>
              </mc:Choice>
              <mc:Fallback>
                <p:oleObj name="Equation" r:id="rId17" imgW="177480" imgH="393480" progId="Equation.3">
                  <p:embed/>
                  <p:pic>
                    <p:nvPicPr>
                      <p:cNvPr id="15" name="Object 14">
                        <a:extLst>
                          <a:ext uri="{FF2B5EF4-FFF2-40B4-BE49-F238E27FC236}">
                            <a16:creationId xmlns:a16="http://schemas.microsoft.com/office/drawing/2014/main" id="{2C66B3F9-95A8-4159-9E04-718992D598F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885663" y="2736850"/>
                        <a:ext cx="177777"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a:extLst>
              <a:ext uri="{FF2B5EF4-FFF2-40B4-BE49-F238E27FC236}">
                <a16:creationId xmlns:a16="http://schemas.microsoft.com/office/drawing/2014/main" id="{0EACCC0B-9F6A-4ADF-97A3-8859E362FE97}"/>
              </a:ext>
            </a:extLst>
          </p:cNvPr>
          <p:cNvGraphicFramePr>
            <a:graphicFrameLocks noChangeAspect="1"/>
          </p:cNvGraphicFramePr>
          <p:nvPr>
            <p:extLst>
              <p:ext uri="{D42A27DB-BD31-4B8C-83A1-F6EECF244321}">
                <p14:modId xmlns:p14="http://schemas.microsoft.com/office/powerpoint/2010/main" val="3055079453"/>
              </p:ext>
            </p:extLst>
          </p:nvPr>
        </p:nvGraphicFramePr>
        <p:xfrm>
          <a:off x="9913368" y="3970698"/>
          <a:ext cx="177777" cy="393700"/>
        </p:xfrm>
        <a:graphic>
          <a:graphicData uri="http://schemas.openxmlformats.org/presentationml/2006/ole">
            <mc:AlternateContent xmlns:mc="http://schemas.openxmlformats.org/markup-compatibility/2006">
              <mc:Choice xmlns:v="urn:schemas-microsoft-com:vml" Requires="v">
                <p:oleObj spid="_x0000_s5128" name="Equation" r:id="rId19" imgW="177480" imgH="393480" progId="Equation.3">
                  <p:embed/>
                </p:oleObj>
              </mc:Choice>
              <mc:Fallback>
                <p:oleObj name="Equation" r:id="rId19" imgW="177480" imgH="393480" progId="Equation.3">
                  <p:embed/>
                  <p:pic>
                    <p:nvPicPr>
                      <p:cNvPr id="16" name="Object 15">
                        <a:extLst>
                          <a:ext uri="{FF2B5EF4-FFF2-40B4-BE49-F238E27FC236}">
                            <a16:creationId xmlns:a16="http://schemas.microsoft.com/office/drawing/2014/main" id="{0EACCC0B-9F6A-4ADF-97A3-8859E362FE9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913368" y="3970698"/>
                        <a:ext cx="177777"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16">
            <a:extLst>
              <a:ext uri="{FF2B5EF4-FFF2-40B4-BE49-F238E27FC236}">
                <a16:creationId xmlns:a16="http://schemas.microsoft.com/office/drawing/2014/main" id="{50626D80-514F-48E0-A9AA-15553B9D56E4}"/>
              </a:ext>
            </a:extLst>
          </p:cNvPr>
          <p:cNvSpPr txBox="1"/>
          <p:nvPr/>
        </p:nvSpPr>
        <p:spPr>
          <a:xfrm>
            <a:off x="1047358" y="1056071"/>
            <a:ext cx="9245110" cy="369332"/>
          </a:xfrm>
          <a:prstGeom prst="rect">
            <a:avLst/>
          </a:prstGeom>
          <a:noFill/>
        </p:spPr>
        <p:txBody>
          <a:bodyPr wrap="none" rtlCol="0">
            <a:spAutoFit/>
          </a:bodyPr>
          <a:lstStyle/>
          <a:p>
            <a:r>
              <a:rPr lang="en-GB" dirty="0"/>
              <a:t>Real-valued sinusoid</a:t>
            </a:r>
            <a:r>
              <a:rPr lang="en-GB" b="0" dirty="0"/>
              <a:t>                                                             represented in three different ways</a:t>
            </a:r>
          </a:p>
        </p:txBody>
      </p:sp>
    </p:spTree>
    <p:extLst>
      <p:ext uri="{BB962C8B-B14F-4D97-AF65-F5344CB8AC3E}">
        <p14:creationId xmlns:p14="http://schemas.microsoft.com/office/powerpoint/2010/main" val="1422288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Fourier Transform of an Impulse</a:t>
            </a:r>
            <a:endParaRPr lang="en-US" dirty="0"/>
          </a:p>
        </p:txBody>
      </p:sp>
      <p:graphicFrame>
        <p:nvGraphicFramePr>
          <p:cNvPr id="4" name="Object 2">
            <a:extLst>
              <a:ext uri="{FF2B5EF4-FFF2-40B4-BE49-F238E27FC236}">
                <a16:creationId xmlns:a16="http://schemas.microsoft.com/office/drawing/2014/main" id="{8378EED3-3A61-4B48-B882-95507560A633}"/>
              </a:ext>
            </a:extLst>
          </p:cNvPr>
          <p:cNvGraphicFramePr>
            <a:graphicFrameLocks noChangeAspect="1"/>
          </p:cNvGraphicFramePr>
          <p:nvPr>
            <p:extLst>
              <p:ext uri="{D42A27DB-BD31-4B8C-83A1-F6EECF244321}">
                <p14:modId xmlns:p14="http://schemas.microsoft.com/office/powerpoint/2010/main" val="204796291"/>
              </p:ext>
            </p:extLst>
          </p:nvPr>
        </p:nvGraphicFramePr>
        <p:xfrm>
          <a:off x="4190059" y="1115650"/>
          <a:ext cx="3746279" cy="1487654"/>
        </p:xfrm>
        <a:graphic>
          <a:graphicData uri="http://schemas.openxmlformats.org/presentationml/2006/ole">
            <mc:AlternateContent xmlns:mc="http://schemas.openxmlformats.org/markup-compatibility/2006">
              <mc:Choice xmlns:v="urn:schemas-microsoft-com:vml" Requires="v">
                <p:oleObj spid="_x0000_s6146" name="Equation" r:id="rId4" imgW="1295400" imgH="685800" progId="Equation.3">
                  <p:embed/>
                </p:oleObj>
              </mc:Choice>
              <mc:Fallback>
                <p:oleObj name="Equation" r:id="rId4" imgW="1295400" imgH="685800" progId="Equation.3">
                  <p:embed/>
                  <p:pic>
                    <p:nvPicPr>
                      <p:cNvPr id="4" name="Object 2">
                        <a:extLst>
                          <a:ext uri="{FF2B5EF4-FFF2-40B4-BE49-F238E27FC236}">
                            <a16:creationId xmlns:a16="http://schemas.microsoft.com/office/drawing/2014/main" id="{8378EED3-3A61-4B48-B882-95507560A6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0059" y="1115650"/>
                        <a:ext cx="3746279" cy="14876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a:extLst>
              <a:ext uri="{FF2B5EF4-FFF2-40B4-BE49-F238E27FC236}">
                <a16:creationId xmlns:a16="http://schemas.microsoft.com/office/drawing/2014/main" id="{D525141B-E6F2-4553-AF58-3B3BE7C8309A}"/>
              </a:ext>
            </a:extLst>
          </p:cNvPr>
          <p:cNvSpPr txBox="1"/>
          <p:nvPr/>
        </p:nvSpPr>
        <p:spPr>
          <a:xfrm>
            <a:off x="424152" y="2808574"/>
            <a:ext cx="11310692" cy="769441"/>
          </a:xfrm>
          <a:prstGeom prst="rect">
            <a:avLst/>
          </a:prstGeom>
          <a:noFill/>
        </p:spPr>
        <p:txBody>
          <a:bodyPr wrap="square" rtlCol="0">
            <a:spAutoFit/>
          </a:bodyPr>
          <a:lstStyle/>
          <a:p>
            <a:r>
              <a:rPr lang="en-GB" sz="2200" b="0" i="1" dirty="0">
                <a:solidFill>
                  <a:schemeClr val="accent1"/>
                </a:solidFill>
                <a:latin typeface="+mn-lt"/>
                <a:cs typeface="Times New Roman" pitchFamily="18" charset="0"/>
              </a:rPr>
              <a:t>d</a:t>
            </a:r>
            <a:r>
              <a:rPr lang="en-GB" sz="2200" b="0" dirty="0">
                <a:solidFill>
                  <a:schemeClr val="accent1"/>
                </a:solidFill>
                <a:latin typeface="+mn-lt"/>
                <a:cs typeface="Times New Roman" pitchFamily="18" charset="0"/>
              </a:rPr>
              <a:t>(</a:t>
            </a:r>
            <a:r>
              <a:rPr lang="en-GB" sz="2200" b="0" i="1" dirty="0">
                <a:solidFill>
                  <a:schemeClr val="accent1"/>
                </a:solidFill>
                <a:latin typeface="+mn-lt"/>
                <a:cs typeface="Times New Roman" pitchFamily="18" charset="0"/>
              </a:rPr>
              <a:t>t</a:t>
            </a:r>
            <a:r>
              <a:rPr lang="en-GB" sz="2200" b="0" dirty="0">
                <a:solidFill>
                  <a:schemeClr val="accent1"/>
                </a:solidFill>
                <a:latin typeface="+mn-lt"/>
                <a:cs typeface="Times New Roman" pitchFamily="18" charset="0"/>
              </a:rPr>
              <a:t>) is zero for </a:t>
            </a:r>
            <a:r>
              <a:rPr lang="en-GB" sz="2200" b="0" i="1" dirty="0">
                <a:solidFill>
                  <a:schemeClr val="accent1"/>
                </a:solidFill>
                <a:latin typeface="+mn-lt"/>
                <a:cs typeface="Times New Roman" pitchFamily="18" charset="0"/>
              </a:rPr>
              <a:t>t </a:t>
            </a:r>
            <a:r>
              <a:rPr lang="en-GB" sz="2200" b="0" dirty="0">
                <a:solidFill>
                  <a:schemeClr val="accent1"/>
                </a:solidFill>
                <a:latin typeface="+mn-lt"/>
                <a:cs typeface="Times New Roman" pitchFamily="18" charset="0"/>
              </a:rPr>
              <a:t>≠ 0, and over an infinitesimal interval of time around </a:t>
            </a:r>
            <a:r>
              <a:rPr lang="en-GB" sz="2200" b="0" i="1" dirty="0">
                <a:solidFill>
                  <a:schemeClr val="accent1"/>
                </a:solidFill>
                <a:latin typeface="+mn-lt"/>
                <a:cs typeface="Times New Roman" pitchFamily="18" charset="0"/>
              </a:rPr>
              <a:t>t </a:t>
            </a:r>
            <a:r>
              <a:rPr lang="en-GB" sz="2200" b="0" dirty="0">
                <a:solidFill>
                  <a:schemeClr val="accent1"/>
                </a:solidFill>
                <a:latin typeface="+mn-lt"/>
                <a:cs typeface="Times New Roman" pitchFamily="18" charset="0"/>
              </a:rPr>
              <a:t>= 0 (for which the complex exponential term is equal to 1), its integral with respect to time is equal to unity, and hence</a:t>
            </a:r>
          </a:p>
        </p:txBody>
      </p:sp>
      <p:graphicFrame>
        <p:nvGraphicFramePr>
          <p:cNvPr id="6" name="Object 5">
            <a:extLst>
              <a:ext uri="{FF2B5EF4-FFF2-40B4-BE49-F238E27FC236}">
                <a16:creationId xmlns:a16="http://schemas.microsoft.com/office/drawing/2014/main" id="{DFA44FB7-B550-4C7B-90EE-85B902932850}"/>
              </a:ext>
            </a:extLst>
          </p:cNvPr>
          <p:cNvGraphicFramePr>
            <a:graphicFrameLocks noChangeAspect="1"/>
          </p:cNvGraphicFramePr>
          <p:nvPr>
            <p:extLst>
              <p:ext uri="{D42A27DB-BD31-4B8C-83A1-F6EECF244321}">
                <p14:modId xmlns:p14="http://schemas.microsoft.com/office/powerpoint/2010/main" val="540739429"/>
              </p:ext>
            </p:extLst>
          </p:nvPr>
        </p:nvGraphicFramePr>
        <p:xfrm>
          <a:off x="5100734" y="4011367"/>
          <a:ext cx="1605923" cy="419100"/>
        </p:xfrm>
        <a:graphic>
          <a:graphicData uri="http://schemas.openxmlformats.org/presentationml/2006/ole">
            <mc:AlternateContent xmlns:mc="http://schemas.openxmlformats.org/markup-compatibility/2006">
              <mc:Choice xmlns:v="urn:schemas-microsoft-com:vml" Requires="v">
                <p:oleObj spid="_x0000_s6147" name="Equation" r:id="rId6" imgW="583947" imgH="203112" progId="Equation.3">
                  <p:embed/>
                </p:oleObj>
              </mc:Choice>
              <mc:Fallback>
                <p:oleObj name="Equation" r:id="rId6" imgW="583947" imgH="203112" progId="Equation.3">
                  <p:embed/>
                  <p:pic>
                    <p:nvPicPr>
                      <p:cNvPr id="6" name="Object 5">
                        <a:extLst>
                          <a:ext uri="{FF2B5EF4-FFF2-40B4-BE49-F238E27FC236}">
                            <a16:creationId xmlns:a16="http://schemas.microsoft.com/office/drawing/2014/main" id="{DFA44FB7-B550-4C7B-90EE-85B90293285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0734" y="4011367"/>
                        <a:ext cx="1605923"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5">
            <a:extLst>
              <a:ext uri="{FF2B5EF4-FFF2-40B4-BE49-F238E27FC236}">
                <a16:creationId xmlns:a16="http://schemas.microsoft.com/office/drawing/2014/main" id="{5AB602D3-981F-4BE1-AB4B-54AF574FE20A}"/>
              </a:ext>
            </a:extLst>
          </p:cNvPr>
          <p:cNvPicPr>
            <a:picLocks noChangeAspect="1" noChangeArrowheads="1"/>
          </p:cNvPicPr>
          <p:nvPr/>
        </p:nvPicPr>
        <p:blipFill>
          <a:blip r:embed="rId8"/>
          <a:srcRect/>
          <a:stretch>
            <a:fillRect/>
          </a:stretch>
        </p:blipFill>
        <p:spPr bwMode="auto">
          <a:xfrm>
            <a:off x="7176929" y="4684869"/>
            <a:ext cx="2894469" cy="1143000"/>
          </a:xfrm>
          <a:prstGeom prst="rect">
            <a:avLst/>
          </a:prstGeom>
          <a:noFill/>
          <a:ln w="9525">
            <a:noFill/>
            <a:miter lim="800000"/>
            <a:headEnd/>
            <a:tailEnd/>
          </a:ln>
        </p:spPr>
      </p:pic>
      <p:graphicFrame>
        <p:nvGraphicFramePr>
          <p:cNvPr id="8" name="Object 7">
            <a:extLst>
              <a:ext uri="{FF2B5EF4-FFF2-40B4-BE49-F238E27FC236}">
                <a16:creationId xmlns:a16="http://schemas.microsoft.com/office/drawing/2014/main" id="{308281F0-1BE1-4DA8-B6D4-A2044684DE63}"/>
              </a:ext>
            </a:extLst>
          </p:cNvPr>
          <p:cNvGraphicFramePr>
            <a:graphicFrameLocks noChangeAspect="1"/>
          </p:cNvGraphicFramePr>
          <p:nvPr>
            <p:extLst>
              <p:ext uri="{D42A27DB-BD31-4B8C-83A1-F6EECF244321}">
                <p14:modId xmlns:p14="http://schemas.microsoft.com/office/powerpoint/2010/main" val="2923897265"/>
              </p:ext>
            </p:extLst>
          </p:nvPr>
        </p:nvGraphicFramePr>
        <p:xfrm>
          <a:off x="3398039" y="4684869"/>
          <a:ext cx="799788" cy="406400"/>
        </p:xfrm>
        <a:graphic>
          <a:graphicData uri="http://schemas.openxmlformats.org/presentationml/2006/ole">
            <mc:AlternateContent xmlns:mc="http://schemas.openxmlformats.org/markup-compatibility/2006">
              <mc:Choice xmlns:v="urn:schemas-microsoft-com:vml" Requires="v">
                <p:oleObj spid="_x0000_s6148" name="Equation" r:id="rId9" imgW="291973" imgH="203112" progId="Equation.3">
                  <p:embed/>
                </p:oleObj>
              </mc:Choice>
              <mc:Fallback>
                <p:oleObj name="Equation" r:id="rId9" imgW="291973" imgH="203112" progId="Equation.3">
                  <p:embed/>
                  <p:pic>
                    <p:nvPicPr>
                      <p:cNvPr id="8" name="Object 7">
                        <a:extLst>
                          <a:ext uri="{FF2B5EF4-FFF2-40B4-BE49-F238E27FC236}">
                            <a16:creationId xmlns:a16="http://schemas.microsoft.com/office/drawing/2014/main" id="{308281F0-1BE1-4DA8-B6D4-A2044684DE6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98039" y="4684869"/>
                        <a:ext cx="799788"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7">
            <a:extLst>
              <a:ext uri="{FF2B5EF4-FFF2-40B4-BE49-F238E27FC236}">
                <a16:creationId xmlns:a16="http://schemas.microsoft.com/office/drawing/2014/main" id="{432CE946-C51F-49A0-B965-61B9ED0AD92E}"/>
              </a:ext>
            </a:extLst>
          </p:cNvPr>
          <p:cNvGraphicFramePr>
            <a:graphicFrameLocks noChangeAspect="1"/>
          </p:cNvGraphicFramePr>
          <p:nvPr>
            <p:extLst>
              <p:ext uri="{D42A27DB-BD31-4B8C-83A1-F6EECF244321}">
                <p14:modId xmlns:p14="http://schemas.microsoft.com/office/powerpoint/2010/main" val="4010250332"/>
              </p:ext>
            </p:extLst>
          </p:nvPr>
        </p:nvGraphicFramePr>
        <p:xfrm>
          <a:off x="4655532" y="5235576"/>
          <a:ext cx="243321" cy="304800"/>
        </p:xfrm>
        <a:graphic>
          <a:graphicData uri="http://schemas.openxmlformats.org/presentationml/2006/ole">
            <mc:AlternateContent xmlns:mc="http://schemas.openxmlformats.org/markup-compatibility/2006">
              <mc:Choice xmlns:v="urn:schemas-microsoft-com:vml" Requires="v">
                <p:oleObj spid="_x0000_s6149" name="Equation" r:id="rId11" imgW="88560" imgH="152280" progId="Equation.3">
                  <p:embed/>
                </p:oleObj>
              </mc:Choice>
              <mc:Fallback>
                <p:oleObj name="Equation" r:id="rId11" imgW="88560" imgH="152280" progId="Equation.3">
                  <p:embed/>
                  <p:pic>
                    <p:nvPicPr>
                      <p:cNvPr id="9" name="Object 7">
                        <a:extLst>
                          <a:ext uri="{FF2B5EF4-FFF2-40B4-BE49-F238E27FC236}">
                            <a16:creationId xmlns:a16="http://schemas.microsoft.com/office/drawing/2014/main" id="{432CE946-C51F-49A0-B965-61B9ED0AD92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55532" y="5235576"/>
                        <a:ext cx="243321"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8">
            <a:extLst>
              <a:ext uri="{FF2B5EF4-FFF2-40B4-BE49-F238E27FC236}">
                <a16:creationId xmlns:a16="http://schemas.microsoft.com/office/drawing/2014/main" id="{FC719577-8683-40C7-A873-FDE740ADEF57}"/>
              </a:ext>
            </a:extLst>
          </p:cNvPr>
          <p:cNvGraphicFramePr>
            <a:graphicFrameLocks noChangeAspect="1"/>
          </p:cNvGraphicFramePr>
          <p:nvPr>
            <p:extLst>
              <p:ext uri="{D42A27DB-BD31-4B8C-83A1-F6EECF244321}">
                <p14:modId xmlns:p14="http://schemas.microsoft.com/office/powerpoint/2010/main" val="2586343744"/>
              </p:ext>
            </p:extLst>
          </p:nvPr>
        </p:nvGraphicFramePr>
        <p:xfrm>
          <a:off x="10105252" y="5294469"/>
          <a:ext cx="416821" cy="279400"/>
        </p:xfrm>
        <a:graphic>
          <a:graphicData uri="http://schemas.openxmlformats.org/presentationml/2006/ole">
            <mc:AlternateContent xmlns:mc="http://schemas.openxmlformats.org/markup-compatibility/2006">
              <mc:Choice xmlns:v="urn:schemas-microsoft-com:vml" Requires="v">
                <p:oleObj spid="_x0000_s6150" name="Equation" r:id="rId13" imgW="152334" imgH="139639" progId="Equation.3">
                  <p:embed/>
                </p:oleObj>
              </mc:Choice>
              <mc:Fallback>
                <p:oleObj name="Equation" r:id="rId13" imgW="152334" imgH="139639" progId="Equation.3">
                  <p:embed/>
                  <p:pic>
                    <p:nvPicPr>
                      <p:cNvPr id="10" name="Object 8">
                        <a:extLst>
                          <a:ext uri="{FF2B5EF4-FFF2-40B4-BE49-F238E27FC236}">
                            <a16:creationId xmlns:a16="http://schemas.microsoft.com/office/drawing/2014/main" id="{FC719577-8683-40C7-A873-FDE740ADEF5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105252" y="5294469"/>
                        <a:ext cx="416821"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9">
            <a:extLst>
              <a:ext uri="{FF2B5EF4-FFF2-40B4-BE49-F238E27FC236}">
                <a16:creationId xmlns:a16="http://schemas.microsoft.com/office/drawing/2014/main" id="{01D5BCC8-CFEF-48A9-97ED-43746B31F7AE}"/>
              </a:ext>
            </a:extLst>
          </p:cNvPr>
          <p:cNvGraphicFramePr>
            <a:graphicFrameLocks noChangeAspect="1"/>
          </p:cNvGraphicFramePr>
          <p:nvPr>
            <p:extLst>
              <p:ext uri="{D42A27DB-BD31-4B8C-83A1-F6EECF244321}">
                <p14:modId xmlns:p14="http://schemas.microsoft.com/office/powerpoint/2010/main" val="2987272518"/>
              </p:ext>
            </p:extLst>
          </p:nvPr>
        </p:nvGraphicFramePr>
        <p:xfrm>
          <a:off x="8296209" y="4481669"/>
          <a:ext cx="243321" cy="330200"/>
        </p:xfrm>
        <a:graphic>
          <a:graphicData uri="http://schemas.openxmlformats.org/presentationml/2006/ole">
            <mc:AlternateContent xmlns:mc="http://schemas.openxmlformats.org/markup-compatibility/2006">
              <mc:Choice xmlns:v="urn:schemas-microsoft-com:vml" Requires="v">
                <p:oleObj spid="_x0000_s6151" name="Equation" r:id="rId15" imgW="88707" imgH="164742" progId="Equation.3">
                  <p:embed/>
                </p:oleObj>
              </mc:Choice>
              <mc:Fallback>
                <p:oleObj name="Equation" r:id="rId15" imgW="88707" imgH="164742" progId="Equation.3">
                  <p:embed/>
                  <p:pic>
                    <p:nvPicPr>
                      <p:cNvPr id="11" name="Object 9">
                        <a:extLst>
                          <a:ext uri="{FF2B5EF4-FFF2-40B4-BE49-F238E27FC236}">
                            <a16:creationId xmlns:a16="http://schemas.microsoft.com/office/drawing/2014/main" id="{01D5BCC8-CFEF-48A9-97ED-43746B31F7A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296209" y="4481669"/>
                        <a:ext cx="243321"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2" name="Group 124">
            <a:extLst>
              <a:ext uri="{FF2B5EF4-FFF2-40B4-BE49-F238E27FC236}">
                <a16:creationId xmlns:a16="http://schemas.microsoft.com/office/drawing/2014/main" id="{539CCA40-4A0D-4261-AC89-E33513C734CB}"/>
              </a:ext>
            </a:extLst>
          </p:cNvPr>
          <p:cNvGrpSpPr>
            <a:grpSpLocks noChangeAspect="1"/>
          </p:cNvGrpSpPr>
          <p:nvPr/>
        </p:nvGrpSpPr>
        <p:grpSpPr bwMode="auto">
          <a:xfrm>
            <a:off x="1760309" y="4697415"/>
            <a:ext cx="2895223" cy="1157288"/>
            <a:chOff x="1109" y="2959"/>
            <a:chExt cx="1824" cy="729"/>
          </a:xfrm>
        </p:grpSpPr>
        <p:sp>
          <p:nvSpPr>
            <p:cNvPr id="13" name="AutoShape 123">
              <a:extLst>
                <a:ext uri="{FF2B5EF4-FFF2-40B4-BE49-F238E27FC236}">
                  <a16:creationId xmlns:a16="http://schemas.microsoft.com/office/drawing/2014/main" id="{F381CAD2-DEEF-44DD-B4E3-C656EAF63F9D}"/>
                </a:ext>
              </a:extLst>
            </p:cNvPr>
            <p:cNvSpPr>
              <a:spLocks noChangeAspect="1" noChangeArrowheads="1" noTextEdit="1"/>
            </p:cNvSpPr>
            <p:nvPr/>
          </p:nvSpPr>
          <p:spPr bwMode="auto">
            <a:xfrm>
              <a:off x="1109" y="2959"/>
              <a:ext cx="1824"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Line 125">
              <a:extLst>
                <a:ext uri="{FF2B5EF4-FFF2-40B4-BE49-F238E27FC236}">
                  <a16:creationId xmlns:a16="http://schemas.microsoft.com/office/drawing/2014/main" id="{558419B3-E5F2-4542-AAC9-A909FA321CEF}"/>
                </a:ext>
              </a:extLst>
            </p:cNvPr>
            <p:cNvSpPr>
              <a:spLocks noChangeShapeType="1"/>
            </p:cNvSpPr>
            <p:nvPr/>
          </p:nvSpPr>
          <p:spPr bwMode="auto">
            <a:xfrm flipH="1">
              <a:off x="1109" y="3407"/>
              <a:ext cx="1813" cy="0"/>
            </a:xfrm>
            <a:prstGeom prst="line">
              <a:avLst/>
            </a:prstGeom>
            <a:noFill/>
            <a:ln w="174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Line 126">
              <a:extLst>
                <a:ext uri="{FF2B5EF4-FFF2-40B4-BE49-F238E27FC236}">
                  <a16:creationId xmlns:a16="http://schemas.microsoft.com/office/drawing/2014/main" id="{505DC47D-E0B8-43EB-A1C1-BC2CD60D300B}"/>
                </a:ext>
              </a:extLst>
            </p:cNvPr>
            <p:cNvSpPr>
              <a:spLocks noChangeShapeType="1"/>
            </p:cNvSpPr>
            <p:nvPr/>
          </p:nvSpPr>
          <p:spPr bwMode="auto">
            <a:xfrm>
              <a:off x="2016" y="2959"/>
              <a:ext cx="0" cy="520"/>
            </a:xfrm>
            <a:prstGeom prst="line">
              <a:avLst/>
            </a:prstGeom>
            <a:noFill/>
            <a:ln w="174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16" name="Group 129">
              <a:extLst>
                <a:ext uri="{FF2B5EF4-FFF2-40B4-BE49-F238E27FC236}">
                  <a16:creationId xmlns:a16="http://schemas.microsoft.com/office/drawing/2014/main" id="{7358CFE0-6EAB-4917-9858-6D42FBFEA4E5}"/>
                </a:ext>
              </a:extLst>
            </p:cNvPr>
            <p:cNvGrpSpPr>
              <a:grpSpLocks/>
            </p:cNvGrpSpPr>
            <p:nvPr/>
          </p:nvGrpSpPr>
          <p:grpSpPr bwMode="auto">
            <a:xfrm>
              <a:off x="1952" y="3071"/>
              <a:ext cx="128" cy="336"/>
              <a:chOff x="1952" y="3071"/>
              <a:chExt cx="128" cy="336"/>
            </a:xfrm>
          </p:grpSpPr>
          <p:sp>
            <p:nvSpPr>
              <p:cNvPr id="18" name="Freeform 127">
                <a:extLst>
                  <a:ext uri="{FF2B5EF4-FFF2-40B4-BE49-F238E27FC236}">
                    <a16:creationId xmlns:a16="http://schemas.microsoft.com/office/drawing/2014/main" id="{4F2B92BB-5F85-4F25-895E-51B22B065C7F}"/>
                  </a:ext>
                </a:extLst>
              </p:cNvPr>
              <p:cNvSpPr>
                <a:spLocks/>
              </p:cNvSpPr>
              <p:nvPr/>
            </p:nvSpPr>
            <p:spPr bwMode="auto">
              <a:xfrm>
                <a:off x="1952" y="3071"/>
                <a:ext cx="128" cy="128"/>
              </a:xfrm>
              <a:custGeom>
                <a:avLst/>
                <a:gdLst>
                  <a:gd name="T0" fmla="*/ 64 w 128"/>
                  <a:gd name="T1" fmla="*/ 0 h 128"/>
                  <a:gd name="T2" fmla="*/ 128 w 128"/>
                  <a:gd name="T3" fmla="*/ 128 h 128"/>
                  <a:gd name="T4" fmla="*/ 0 w 128"/>
                  <a:gd name="T5" fmla="*/ 128 h 128"/>
                  <a:gd name="T6" fmla="*/ 64 w 128"/>
                  <a:gd name="T7" fmla="*/ 0 h 128"/>
                </a:gdLst>
                <a:ahLst/>
                <a:cxnLst>
                  <a:cxn ang="0">
                    <a:pos x="T0" y="T1"/>
                  </a:cxn>
                  <a:cxn ang="0">
                    <a:pos x="T2" y="T3"/>
                  </a:cxn>
                  <a:cxn ang="0">
                    <a:pos x="T4" y="T5"/>
                  </a:cxn>
                  <a:cxn ang="0">
                    <a:pos x="T6" y="T7"/>
                  </a:cxn>
                </a:cxnLst>
                <a:rect l="0" t="0" r="r" b="b"/>
                <a:pathLst>
                  <a:path w="128" h="128">
                    <a:moveTo>
                      <a:pt x="64" y="0"/>
                    </a:moveTo>
                    <a:lnTo>
                      <a:pt x="128" y="128"/>
                    </a:lnTo>
                    <a:lnTo>
                      <a:pt x="0" y="128"/>
                    </a:lnTo>
                    <a:lnTo>
                      <a:pt x="6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Line 128">
                <a:extLst>
                  <a:ext uri="{FF2B5EF4-FFF2-40B4-BE49-F238E27FC236}">
                    <a16:creationId xmlns:a16="http://schemas.microsoft.com/office/drawing/2014/main" id="{43194A9F-9116-4669-812F-8286F4EE8E41}"/>
                  </a:ext>
                </a:extLst>
              </p:cNvPr>
              <p:cNvSpPr>
                <a:spLocks noChangeShapeType="1"/>
              </p:cNvSpPr>
              <p:nvPr/>
            </p:nvSpPr>
            <p:spPr bwMode="auto">
              <a:xfrm>
                <a:off x="2016" y="3135"/>
                <a:ext cx="0" cy="272"/>
              </a:xfrm>
              <a:prstGeom prst="line">
                <a:avLst/>
              </a:prstGeom>
              <a:noFill/>
              <a:ln w="682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17" name="Rectangle 130">
              <a:extLst>
                <a:ext uri="{FF2B5EF4-FFF2-40B4-BE49-F238E27FC236}">
                  <a16:creationId xmlns:a16="http://schemas.microsoft.com/office/drawing/2014/main" id="{6192FC03-131B-4A95-843B-743652FF9DE4}"/>
                </a:ext>
              </a:extLst>
            </p:cNvPr>
            <p:cNvSpPr>
              <a:spLocks noChangeArrowheads="1"/>
            </p:cNvSpPr>
            <p:nvPr/>
          </p:nvSpPr>
          <p:spPr bwMode="auto">
            <a:xfrm>
              <a:off x="1952" y="3455"/>
              <a:ext cx="9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Times New Roman" pitchFamily="18" charset="0"/>
                  <a:cs typeface="Arial" pitchFamily="34" charset="0"/>
                </a:rPr>
                <a:t>0</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3681214695"/>
      </p:ext>
    </p:extLst>
  </p:cSld>
  <p:clrMapOvr>
    <a:masterClrMapping/>
  </p:clrMapOvr>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Master_Arm_Limited_2019_March_Update" id="{86635255-53DD-F340-8D16-D8C5EA314F6A}" vid="{3D43CA8D-7DD0-3548-82AB-DCE7470D91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6A9E51F9D02C14781EC6D838B2BB039" ma:contentTypeVersion="10" ma:contentTypeDescription="Create a new document." ma:contentTypeScope="" ma:versionID="032ffbe95880218e8988f46f702bbb22">
  <xsd:schema xmlns:xsd="http://www.w3.org/2001/XMLSchema" xmlns:xs="http://www.w3.org/2001/XMLSchema" xmlns:p="http://schemas.microsoft.com/office/2006/metadata/properties" xmlns:ns3="5602b56c-42e3-46dd-be85-b5975c744898" xmlns:ns4="81b3c636-2c1a-4a05-9492-676b008f308a" targetNamespace="http://schemas.microsoft.com/office/2006/metadata/properties" ma:root="true" ma:fieldsID="ae291da7864d0eb234e23595bf3fa30f" ns3:_="" ns4:_="">
    <xsd:import namespace="5602b56c-42e3-46dd-be85-b5975c744898"/>
    <xsd:import namespace="81b3c636-2c1a-4a05-9492-676b008f308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02b56c-42e3-46dd-be85-b5975c7448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b3c636-2c1a-4a05-9492-676b008f308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1D4E06-5D3F-4994-A4A7-4BA626FA722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FF42FD3-5717-47A5-B2AE-566EB595CD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02b56c-42e3-46dd-be85-b5975c744898"/>
    <ds:schemaRef ds:uri="81b3c636-2c1a-4a05-9492-676b008f30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2EFBBFE-5AFC-4CAD-AD38-1CB870BDB2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Arm_Branding</Template>
  <TotalTime>0</TotalTime>
  <Words>2007</Words>
  <Application>Microsoft Office PowerPoint</Application>
  <PresentationFormat>Widescreen</PresentationFormat>
  <Paragraphs>179</Paragraphs>
  <Slides>20</Slides>
  <Notes>20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6" baseType="lpstr">
      <vt:lpstr>Arial</vt:lpstr>
      <vt:lpstr>Calibri</vt:lpstr>
      <vt:lpstr>Times New Roman</vt:lpstr>
      <vt:lpstr>Wingdings</vt:lpstr>
      <vt:lpstr>Arm_PPT_Public</vt:lpstr>
      <vt:lpstr>Equation</vt:lpstr>
      <vt:lpstr>Sampling, Reconstruction, and Aliasing Review of Complex Exponentials and Fourier Analysis</vt:lpstr>
      <vt:lpstr>Digital Signal Processing System</vt:lpstr>
      <vt:lpstr>Pre-requisite Theory</vt:lpstr>
      <vt:lpstr>The Fourier Transform</vt:lpstr>
      <vt:lpstr>Complex Exponentials</vt:lpstr>
      <vt:lpstr>Complex Exponentials</vt:lpstr>
      <vt:lpstr>Real-valued Cosine</vt:lpstr>
      <vt:lpstr>Real-valued Sine</vt:lpstr>
      <vt:lpstr>Fourier Transform of an Impulse</vt:lpstr>
      <vt:lpstr>Fourier Transform of a Constant</vt:lpstr>
      <vt:lpstr>Duality Property</vt:lpstr>
      <vt:lpstr>Fourier Transform of a Rectangular Pulse</vt:lpstr>
      <vt:lpstr>sinc Function</vt:lpstr>
      <vt:lpstr>Fourier Transform of a sinc Function</vt:lpstr>
      <vt:lpstr>Scaling Property of the Fourier Transform</vt:lpstr>
      <vt:lpstr>Frequency Shifting Property</vt:lpstr>
      <vt:lpstr>Convolution Property</vt:lpstr>
      <vt:lpstr>Fourier Transform of a Sinusoid</vt:lpstr>
      <vt:lpstr>Even and Odd Functions</vt:lpstr>
      <vt:lpstr>Fourier Transform of an Impulse Train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2019-10-21T10:57:51Z</dcterms:created>
  <dcterms:modified xsi:type="dcterms:W3CDTF">2019-12-19T16:53:53Z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_dlc_DocIdItemGuid">
    <vt:lpwstr>e89a121e-355c-4cb1-879e-045fefeb8c84</vt:lpwstr>
  </property>
  <property fmtid="{D5CDD505-2E9C-101B-9397-08002B2CF9AE}" pid="6" name="_dlc_ItemStageId">
    <vt:lpwstr>1</vt:lpwstr>
  </property>
  <property fmtid="{D5CDD505-2E9C-101B-9397-08002B2CF9AE}" pid="7" name="j60c3ced31bb40378c6254d49035d966">
    <vt:lpwstr>2015|ee47c3e7-6a69-4f36-9adf-1007c8d399a4</vt:lpwstr>
  </property>
  <property fmtid="{D5CDD505-2E9C-101B-9397-08002B2CF9AE}" pid="8" name="vti_description">
    <vt:lpwstr/>
  </property>
  <property fmtid="{D5CDD505-2E9C-101B-9397-08002B2CF9AE}" pid="9" name="WorkflowChangePath">
    <vt:lpwstr>1069b4ef-e6f3-4ad7-8c8e-772136578697,10;</vt:lpwstr>
  </property>
  <property fmtid="{D5CDD505-2E9C-101B-9397-08002B2CF9AE}" pid="10" name="Confidentiality">
    <vt:lpwstr>1;#Confidential|28d1025d-1415-4984-b35e-5b79e7d32b5c</vt:lpwstr>
  </property>
  <property fmtid="{D5CDD505-2E9C-101B-9397-08002B2CF9AE}" pid="11" name="ContentTypeId">
    <vt:lpwstr>0x010100A6A9E51F9D02C14781EC6D838B2BB039</vt:lpwstr>
  </property>
  <property fmtid="{D5CDD505-2E9C-101B-9397-08002B2CF9AE}" pid="12" name="Calendar Year">
    <vt:lpwstr>7;#2017|58467e81-5d99-44a5-abb5-12a016b65e9e</vt:lpwstr>
  </property>
  <property fmtid="{D5CDD505-2E9C-101B-9397-08002B2CF9AE}" pid="13" name="TaxCatchAll">
    <vt:lpwstr/>
  </property>
  <property fmtid="{D5CDD505-2E9C-101B-9397-08002B2CF9AE}" pid="14" name="TaxKeywordTaxHTField">
    <vt:lpwstr/>
  </property>
  <property fmtid="{D5CDD505-2E9C-101B-9397-08002B2CF9AE}" pid="15" name="ItemRetentionFormula">
    <vt:lpwstr/>
  </property>
  <property fmtid="{D5CDD505-2E9C-101B-9397-08002B2CF9AE}" pid="16" name="_dlc_LastRun">
    <vt:lpwstr>08/15/2015 23:02:11</vt:lpwstr>
  </property>
</Properties>
</file>