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4"/>
  </p:sldMasterIdLst>
  <p:notesMasterIdLst>
    <p:notesMasterId r:id="rId39"/>
  </p:notesMasterIdLst>
  <p:handoutMasterIdLst>
    <p:handoutMasterId r:id="rId40"/>
  </p:handoutMasterIdLst>
  <p:sldIdLst>
    <p:sldId id="384" r:id="rId5"/>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 id="403" r:id="rId24"/>
    <p:sldId id="404" r:id="rId25"/>
    <p:sldId id="405" r:id="rId26"/>
    <p:sldId id="406" r:id="rId27"/>
    <p:sldId id="407" r:id="rId28"/>
    <p:sldId id="408" r:id="rId29"/>
    <p:sldId id="409" r:id="rId30"/>
    <p:sldId id="410" r:id="rId31"/>
    <p:sldId id="411" r:id="rId32"/>
    <p:sldId id="412" r:id="rId33"/>
    <p:sldId id="413" r:id="rId34"/>
    <p:sldId id="414" r:id="rId35"/>
    <p:sldId id="415" r:id="rId36"/>
    <p:sldId id="416" r:id="rId37"/>
    <p:sldId id="417" r:id="rId3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D08D04-EE3F-420D-B143-69C7F29F3FC2}" v="6" dt="2020-01-21T15:12:06.214"/>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81967" autoAdjust="0"/>
  </p:normalViewPr>
  <p:slideViewPr>
    <p:cSldViewPr snapToGrid="0">
      <p:cViewPr varScale="1">
        <p:scale>
          <a:sx n="103" d="100"/>
          <a:sy n="103" d="100"/>
        </p:scale>
        <p:origin x="744"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1/21/2020</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1/21/2020</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The</a:t>
            </a:r>
            <a:r>
              <a:rPr lang="en-US" baseline="0" dirty="0"/>
              <a:t> following slides consider continuous- and discrete-time signal representations in both time- and frequency-domains. As far as we are concerned at present, any signal may be represented in either domain, and its two representations are linked by Fourier analysis.</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2136918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staircase</a:t>
            </a:r>
            <a:r>
              <a:rPr lang="en-GB" baseline="0" dirty="0"/>
              <a:t> output signal that results from convolving that impulse response with a sequence of discrete sample values is a sequence of weighted and time-shifted impulse responses. The reconstructed signal, in this case, is not exactly the same as the original continuous sinusoid (top right).</a:t>
            </a:r>
          </a:p>
          <a:p>
            <a:r>
              <a:rPr lang="en-GB" baseline="0" dirty="0"/>
              <a:t>Now consider the </a:t>
            </a:r>
            <a:r>
              <a:rPr lang="en-US" baseline="0" noProof="0" dirty="0"/>
              <a:t>behavior</a:t>
            </a:r>
            <a:r>
              <a:rPr lang="en-GB" baseline="0" dirty="0"/>
              <a:t> of the DAC in the frequency domain. Its frequency response is found by taking the Fourier transform of its impulse response. We have just seen (and you have committed to memory) that the Fourier transform of a rectangular pulse is a sinc function.</a:t>
            </a:r>
            <a:endParaRPr lang="en-GB" dirty="0"/>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dirty="0"/>
          </a:p>
        </p:txBody>
      </p:sp>
    </p:spTree>
    <p:extLst>
      <p:ext uri="{BB962C8B-B14F-4D97-AF65-F5344CB8AC3E}">
        <p14:creationId xmlns:p14="http://schemas.microsoft.com/office/powerpoint/2010/main" val="764183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Furthermore,</a:t>
            </a:r>
            <a:r>
              <a:rPr lang="en-GB" baseline="0" dirty="0"/>
              <a:t> we know that the equivalent operation in the frequency domain to convolution in the time domain is multiplication. We can multiply the frequency domain representation of the sampled signal by the frequency response of the DAC (point by point along the frequency axis) in order to find the frequency domain representation of the reconstructed signal. The two lowermost plots represent the reconstructed signal in the time and the frequency domains and one is the Fourier transform of the other.</a:t>
            </a:r>
          </a:p>
          <a:p>
            <a:r>
              <a:rPr lang="en-GB" baseline="0" dirty="0"/>
              <a:t>A key observation at this point is that the frequency response of the DAC, and the reconstruction operation applied to the sampled signal may be classed as low pass filtering. The lower frequency components of the sampled signal have been attenuated less than the higher frequency components.</a:t>
            </a:r>
          </a:p>
          <a:p>
            <a:r>
              <a:rPr lang="en-GB" baseline="0" dirty="0"/>
              <a:t>What would happen if we implemented an ideal low pass filtering operation?</a:t>
            </a:r>
          </a:p>
          <a:p>
            <a:r>
              <a:rPr lang="en-GB" baseline="0" dirty="0"/>
              <a:t>What if the frequency response of the DAC was such that all frequency components except the two lowest ones were blocked entirely?</a:t>
            </a:r>
          </a:p>
          <a:p>
            <a:r>
              <a:rPr lang="en-GB" baseline="0" dirty="0"/>
              <a:t>We would be left with just those two lowest frequency components and the frequency representation of the reconstructed signal would be similar to that of the original analogue sinusoid. Correspondingly, the reconstructed analogue signal, represented in the time domain, would be similar to the original analogue sinusoid.</a:t>
            </a:r>
          </a:p>
          <a:p>
            <a:r>
              <a:rPr lang="en-GB" baseline="0" dirty="0"/>
              <a:t>(We are not considering phase effects here)</a:t>
            </a:r>
          </a:p>
          <a:p>
            <a:r>
              <a:rPr lang="en-GB" baseline="0" dirty="0"/>
              <a:t>The conclusion that we can draw is that the ideal DAC might act as a brick wall low pass filter (with a cutoff frequency of fs/2). Okay, we have yet to determine that the cutoff frequency ought to be fs/2.  </a:t>
            </a:r>
            <a:endParaRPr lang="en-GB" dirty="0"/>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dirty="0"/>
          </a:p>
        </p:txBody>
      </p:sp>
    </p:spTree>
    <p:extLst>
      <p:ext uri="{BB962C8B-B14F-4D97-AF65-F5344CB8AC3E}">
        <p14:creationId xmlns:p14="http://schemas.microsoft.com/office/powerpoint/2010/main" val="1154355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dirty="0"/>
          </a:p>
        </p:txBody>
      </p:sp>
    </p:spTree>
    <p:extLst>
      <p:ext uri="{BB962C8B-B14F-4D97-AF65-F5344CB8AC3E}">
        <p14:creationId xmlns:p14="http://schemas.microsoft.com/office/powerpoint/2010/main" val="1996037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a:t>
            </a:r>
            <a:r>
              <a:rPr lang="en-US" baseline="0" dirty="0"/>
              <a:t> the same discrete-time samples reconstructed using an ideal low pass filter with a cutoff frequency of 4 kHz (half the sampling frequency).</a:t>
            </a:r>
          </a:p>
          <a:p>
            <a:r>
              <a:rPr lang="en-US" baseline="0" dirty="0"/>
              <a:t>The impulse response of the ideal low pass filter is a sinc function.</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dirty="0"/>
          </a:p>
        </p:txBody>
      </p:sp>
    </p:spTree>
    <p:extLst>
      <p:ext uri="{BB962C8B-B14F-4D97-AF65-F5344CB8AC3E}">
        <p14:creationId xmlns:p14="http://schemas.microsoft.com/office/powerpoint/2010/main" val="1945202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reason that the cutoff frequency</a:t>
            </a:r>
            <a:r>
              <a:rPr lang="en-GB" baseline="0" dirty="0"/>
              <a:t> of the low pass filter that effects perfect reconstruction of an analogue signal from samples is equal to fs/2 is related to the phenomenon of aliasing. Think back to how we determined the frequency domain representation of a sampled signal. We convolved the frequency domain representation of the original analogue signal with a train of impulses spaced fs apart.</a:t>
            </a:r>
          </a:p>
          <a:p>
            <a:r>
              <a:rPr lang="en-GB" baseline="0" dirty="0"/>
              <a:t>Consider an analogue signal that is more general that the 1 kHz sinusoid but nonetheless has a band-limited spectrum (frequency domain representation).</a:t>
            </a:r>
            <a:endParaRPr lang="en-GB" dirty="0"/>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dirty="0"/>
          </a:p>
        </p:txBody>
      </p:sp>
    </p:spTree>
    <p:extLst>
      <p:ext uri="{BB962C8B-B14F-4D97-AF65-F5344CB8AC3E}">
        <p14:creationId xmlns:p14="http://schemas.microsoft.com/office/powerpoint/2010/main" val="362528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dirty="0"/>
          </a:p>
        </p:txBody>
      </p:sp>
    </p:spTree>
    <p:extLst>
      <p:ext uri="{BB962C8B-B14F-4D97-AF65-F5344CB8AC3E}">
        <p14:creationId xmlns:p14="http://schemas.microsoft.com/office/powerpoint/2010/main" val="4290886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The frequency</a:t>
            </a:r>
            <a:r>
              <a:rPr lang="en-GB" baseline="0" dirty="0"/>
              <a:t> domain representation of the sampled version of this signal comprises multiple copies, or images, of that spectrum spaced fs apart. If the bandwidth of the analogue signal is restricted to +/- fs/2, then these multiple images will not overlap and low pass filtering can retrieve the image </a:t>
            </a:r>
            <a:r>
              <a:rPr lang="en-US" baseline="0" noProof="0" dirty="0"/>
              <a:t>centered</a:t>
            </a:r>
            <a:r>
              <a:rPr lang="en-GB" baseline="0" dirty="0"/>
              <a:t> at dc.</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dirty="0"/>
          </a:p>
        </p:txBody>
      </p:sp>
    </p:spTree>
    <p:extLst>
      <p:ext uri="{BB962C8B-B14F-4D97-AF65-F5344CB8AC3E}">
        <p14:creationId xmlns:p14="http://schemas.microsoft.com/office/powerpoint/2010/main" val="2001645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If, on the other hand, </a:t>
            </a:r>
            <a:r>
              <a:rPr lang="en-GB" baseline="0" dirty="0"/>
              <a:t>the bandwidth of the analogue signal is not restricted to +/- fs/2, then these multiple images overlap and low pass filtering cannot retrieve an image </a:t>
            </a:r>
            <a:r>
              <a:rPr lang="en-US" baseline="0" noProof="0" dirty="0"/>
              <a:t>centered</a:t>
            </a:r>
            <a:r>
              <a:rPr lang="en-GB" baseline="0" dirty="0"/>
              <a:t> at dc that is similar to the frequency-domain representation of the analogue signal. Two inter-related observations that may be made are that i) if the ideal DAC is a brick wall low pass filter with a cutoff frequency of fs/2, then we cannot expect that DAC to be able to output a signal containing frequency components above fs/2. If we are creating a discrete-time signal by sampling a continuous-time analogue signal, then it would be as well to ensure that that signal did not contain frequency components above fs/2 (because our DAC would not be able to reconstruct it accurately). </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dirty="0"/>
          </a:p>
        </p:txBody>
      </p:sp>
    </p:spTree>
    <p:extLst>
      <p:ext uri="{BB962C8B-B14F-4D97-AF65-F5344CB8AC3E}">
        <p14:creationId xmlns:p14="http://schemas.microsoft.com/office/powerpoint/2010/main" val="861394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Multiple images of frequency-domain</a:t>
            </a:r>
            <a:r>
              <a:rPr lang="en-GB" baseline="0" dirty="0"/>
              <a:t> characteristic, spaced fs apart, overlap. This represents irretrievable distortion of the signal representation across many frequencies including the range –fs/2 to +fs/2.</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dirty="0"/>
          </a:p>
        </p:txBody>
      </p:sp>
    </p:spTree>
    <p:extLst>
      <p:ext uri="{BB962C8B-B14F-4D97-AF65-F5344CB8AC3E}">
        <p14:creationId xmlns:p14="http://schemas.microsoft.com/office/powerpoint/2010/main" val="2306842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Low pass filtering (reconstruction)</a:t>
            </a:r>
            <a:r>
              <a:rPr lang="en-GB" baseline="0" dirty="0"/>
              <a:t> from the sampled signal does not yield a frequency-domain characteristic equal to that of the original analogue signal ...</a:t>
            </a:r>
          </a:p>
          <a:p>
            <a:r>
              <a:rPr lang="en-GB" baseline="0" dirty="0"/>
              <a:t>... and correspondingly, we do not expect the analogue output signal reconstructed in the time-domain to be similar to the original analogue signal.</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dirty="0"/>
          </a:p>
        </p:txBody>
      </p:sp>
    </p:spTree>
    <p:extLst>
      <p:ext uri="{BB962C8B-B14F-4D97-AF65-F5344CB8AC3E}">
        <p14:creationId xmlns:p14="http://schemas.microsoft.com/office/powerpoint/2010/main" val="2805673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In the following slides, we will represent signals graphically in the time domain</a:t>
            </a:r>
            <a:r>
              <a:rPr lang="en-GB" baseline="0" dirty="0"/>
              <a:t> (right-hand side) and frequency domain (left-hand side). In some cases, we will gloss over (fudge) the question of complex-valued signals and phase. The important concepts that we seek to illustrate concern the presence (or otherwise) of signal components at different frequencies in the frequency domain and the shape, or form, of the different signal representations, e.g., are they discrete or continuous, periodic or aperiodic.</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dirty="0"/>
          </a:p>
        </p:txBody>
      </p:sp>
    </p:spTree>
    <p:extLst>
      <p:ext uri="{BB962C8B-B14F-4D97-AF65-F5344CB8AC3E}">
        <p14:creationId xmlns:p14="http://schemas.microsoft.com/office/powerpoint/2010/main" val="3897309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Low pass filtering (reconstruction)</a:t>
            </a:r>
            <a:r>
              <a:rPr lang="en-GB" baseline="0" dirty="0"/>
              <a:t> from the sampled signal does not yield a frequency-domain characteristic equal to that of the original analogue signal ...</a:t>
            </a:r>
          </a:p>
          <a:p>
            <a:r>
              <a:rPr lang="en-GB" baseline="0" dirty="0"/>
              <a:t>... and correspondingly, we do not expect the analogue output signal reconstructed in the time-domain to be similar to the original analogue signal.</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20</a:t>
            </a:fld>
            <a:endParaRPr lang="en-US" altLang="en-US" dirty="0"/>
          </a:p>
        </p:txBody>
      </p:sp>
    </p:spTree>
    <p:extLst>
      <p:ext uri="{BB962C8B-B14F-4D97-AF65-F5344CB8AC3E}">
        <p14:creationId xmlns:p14="http://schemas.microsoft.com/office/powerpoint/2010/main" val="166156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Low pass filtering (reconstruction)</a:t>
            </a:r>
            <a:r>
              <a:rPr lang="en-GB" baseline="0" dirty="0"/>
              <a:t> from the sampled signal does not yield a frequency-domain characteristic equal to that of the original analogue signal ...</a:t>
            </a:r>
          </a:p>
          <a:p>
            <a:r>
              <a:rPr lang="en-GB" baseline="0" dirty="0"/>
              <a:t>... and correspondingly, we do not expect the analogue output signal reconstructed in the time-domain to be similar to the original analogue signal.</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21</a:t>
            </a:fld>
            <a:endParaRPr lang="en-US" altLang="en-US" dirty="0"/>
          </a:p>
        </p:txBody>
      </p:sp>
    </p:spTree>
    <p:extLst>
      <p:ext uri="{BB962C8B-B14F-4D97-AF65-F5344CB8AC3E}">
        <p14:creationId xmlns:p14="http://schemas.microsoft.com/office/powerpoint/2010/main" val="2549413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Sampling and reconstruction of a 7 kHz sinusoid (sampling rate 8 kHz) demonstrates aliasing.</a:t>
            </a:r>
            <a:r>
              <a:rPr lang="en-GB" baseline="0" dirty="0"/>
              <a:t> The frequency-domain representation of a 7 kHz sinusoid sampled at 8 kHz is indistinguishable from that of a 1 kHz sinusoid sampled at 8 kHz. Reconstruction using a low pass filter with a cutoff frequency of 4 kHz yields a 1 kHz analogue output signal. </a:t>
            </a:r>
            <a:endParaRPr lang="en-GB" dirty="0"/>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22</a:t>
            </a:fld>
            <a:endParaRPr lang="en-US" altLang="en-US" dirty="0"/>
          </a:p>
        </p:txBody>
      </p:sp>
    </p:spTree>
    <p:extLst>
      <p:ext uri="{BB962C8B-B14F-4D97-AF65-F5344CB8AC3E}">
        <p14:creationId xmlns:p14="http://schemas.microsoft.com/office/powerpoint/2010/main" val="1564084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23</a:t>
            </a:fld>
            <a:endParaRPr lang="en-US" altLang="en-US" dirty="0"/>
          </a:p>
        </p:txBody>
      </p:sp>
    </p:spTree>
    <p:extLst>
      <p:ext uri="{BB962C8B-B14F-4D97-AF65-F5344CB8AC3E}">
        <p14:creationId xmlns:p14="http://schemas.microsoft.com/office/powerpoint/2010/main" val="1792489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24</a:t>
            </a:fld>
            <a:endParaRPr lang="en-US" altLang="en-US" dirty="0"/>
          </a:p>
        </p:txBody>
      </p:sp>
    </p:spTree>
    <p:extLst>
      <p:ext uri="{BB962C8B-B14F-4D97-AF65-F5344CB8AC3E}">
        <p14:creationId xmlns:p14="http://schemas.microsoft.com/office/powerpoint/2010/main" val="749092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25</a:t>
            </a:fld>
            <a:endParaRPr lang="en-US" altLang="en-US" dirty="0"/>
          </a:p>
        </p:txBody>
      </p:sp>
    </p:spTree>
    <p:extLst>
      <p:ext uri="{BB962C8B-B14F-4D97-AF65-F5344CB8AC3E}">
        <p14:creationId xmlns:p14="http://schemas.microsoft.com/office/powerpoint/2010/main" val="919561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26</a:t>
            </a:fld>
            <a:endParaRPr lang="en-US" altLang="en-US" dirty="0"/>
          </a:p>
        </p:txBody>
      </p:sp>
    </p:spTree>
    <p:extLst>
      <p:ext uri="{BB962C8B-B14F-4D97-AF65-F5344CB8AC3E}">
        <p14:creationId xmlns:p14="http://schemas.microsoft.com/office/powerpoint/2010/main" val="3982826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27</a:t>
            </a:fld>
            <a:endParaRPr lang="en-US" altLang="en-US" dirty="0"/>
          </a:p>
        </p:txBody>
      </p:sp>
    </p:spTree>
    <p:extLst>
      <p:ext uri="{BB962C8B-B14F-4D97-AF65-F5344CB8AC3E}">
        <p14:creationId xmlns:p14="http://schemas.microsoft.com/office/powerpoint/2010/main" val="22822857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28</a:t>
            </a:fld>
            <a:endParaRPr lang="en-US" altLang="en-US" dirty="0"/>
          </a:p>
        </p:txBody>
      </p:sp>
    </p:spTree>
    <p:extLst>
      <p:ext uri="{BB962C8B-B14F-4D97-AF65-F5344CB8AC3E}">
        <p14:creationId xmlns:p14="http://schemas.microsoft.com/office/powerpoint/2010/main" val="360008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29</a:t>
            </a:fld>
            <a:endParaRPr lang="en-US" altLang="en-US" dirty="0"/>
          </a:p>
        </p:txBody>
      </p:sp>
    </p:spTree>
    <p:extLst>
      <p:ext uri="{BB962C8B-B14F-4D97-AF65-F5344CB8AC3E}">
        <p14:creationId xmlns:p14="http://schemas.microsoft.com/office/powerpoint/2010/main" val="704034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Armed with the transform pairs</a:t>
            </a:r>
            <a:r>
              <a:rPr lang="en-GB" baseline="0" dirty="0"/>
              <a:t> and</a:t>
            </a:r>
            <a:r>
              <a:rPr lang="en-GB" dirty="0"/>
              <a:t> transform</a:t>
            </a:r>
            <a:r>
              <a:rPr lang="en-GB" baseline="0" dirty="0"/>
              <a:t> properties described in the previous module, let’s consider sampling and reconstructing an analogue signal (i.e., converting it to a sequence of discrete-time sample values and then converting those back into a continuous-time signal). We will not consider quantization in the following illustrations. We hope to use the minimum of mathematics here. Instead, we will see how the common transform pairs and properties apply to what we want to do. We will consider every signal as continuous-time – discrete signals will be considered to be trains of weighted impulses. Sampling will be effected by multiplying a continuous signal by a Shah function (in my opinion, this is acceptable for our needs, but some mathematicians might want to look away at this point.) </a:t>
            </a:r>
            <a:endParaRPr lang="en-GB" dirty="0"/>
          </a:p>
          <a:p>
            <a:r>
              <a:rPr lang="en-GB" dirty="0"/>
              <a:t>Consider a 1 kHz sinusoidal signal, represented here in the time domain.</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dirty="0"/>
          </a:p>
        </p:txBody>
      </p:sp>
    </p:spTree>
    <p:extLst>
      <p:ext uri="{BB962C8B-B14F-4D97-AF65-F5344CB8AC3E}">
        <p14:creationId xmlns:p14="http://schemas.microsoft.com/office/powerpoint/2010/main" val="10775405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30</a:t>
            </a:fld>
            <a:endParaRPr lang="en-US" altLang="en-US" dirty="0"/>
          </a:p>
        </p:txBody>
      </p:sp>
    </p:spTree>
    <p:extLst>
      <p:ext uri="{BB962C8B-B14F-4D97-AF65-F5344CB8AC3E}">
        <p14:creationId xmlns:p14="http://schemas.microsoft.com/office/powerpoint/2010/main" val="1146245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a slightly different graphical representation of sampling and reconstruction, based on the foregoing.</a:t>
            </a:r>
          </a:p>
          <a:p>
            <a:r>
              <a:rPr lang="en-GB" dirty="0"/>
              <a:t>We will consider the action of the ADC </a:t>
            </a:r>
            <a:r>
              <a:rPr lang="en-GB" baseline="0" dirty="0"/>
              <a:t> to be sampling.</a:t>
            </a:r>
          </a:p>
          <a:p>
            <a:r>
              <a:rPr lang="en-GB" baseline="0" dirty="0"/>
              <a:t>If we sample a 1 kHz sinusoid at a sampling rate of 8 kHz, we might see a sampled signal as shown here.</a:t>
            </a:r>
          </a:p>
          <a:p>
            <a:r>
              <a:rPr lang="en-GB" baseline="0" dirty="0"/>
              <a:t>Those sample values might be reconstructed by the DAC to form the continuous signal shown.</a:t>
            </a:r>
          </a:p>
          <a:p>
            <a:r>
              <a:rPr lang="en-GB" baseline="0" dirty="0"/>
              <a:t>The continuous signal input to the system appears at the output of the system, and we are happy!</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31</a:t>
            </a:fld>
            <a:endParaRPr lang="en-US" altLang="en-US" dirty="0"/>
          </a:p>
        </p:txBody>
      </p:sp>
    </p:spTree>
    <p:extLst>
      <p:ext uri="{BB962C8B-B14F-4D97-AF65-F5344CB8AC3E}">
        <p14:creationId xmlns:p14="http://schemas.microsoft.com/office/powerpoint/2010/main" val="26337365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consider the case of a 7 kHz signal sampled at a sampling rate of 8 kHz.</a:t>
            </a:r>
          </a:p>
          <a:p>
            <a:r>
              <a:rPr lang="en-GB" dirty="0"/>
              <a:t>A few slides ago, we saw that this might result in exactly the same sequence</a:t>
            </a:r>
            <a:r>
              <a:rPr lang="en-GB" baseline="0" dirty="0"/>
              <a:t> of sample values as produced by sampling a 1 kHz sinusoid.</a:t>
            </a:r>
          </a:p>
          <a:p>
            <a:r>
              <a:rPr lang="en-GB" baseline="0" dirty="0"/>
              <a:t>Those sample values would be reconstructed by the DAC to form a 1 kHz sinusoid at the output of the system.</a:t>
            </a:r>
          </a:p>
          <a:p>
            <a:r>
              <a:rPr lang="en-GB" baseline="0" dirty="0"/>
              <a:t>We should not be happy about this!</a:t>
            </a:r>
          </a:p>
          <a:p>
            <a:r>
              <a:rPr lang="en-GB" baseline="0" dirty="0"/>
              <a:t>This is a specific example of the general rule that we should not allow signal components at frequencies greater than or equal to half the sampling rate into our system.</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32</a:t>
            </a:fld>
            <a:endParaRPr lang="en-US" altLang="en-US" dirty="0"/>
          </a:p>
        </p:txBody>
      </p:sp>
    </p:spTree>
    <p:extLst>
      <p:ext uri="{BB962C8B-B14F-4D97-AF65-F5344CB8AC3E}">
        <p14:creationId xmlns:p14="http://schemas.microsoft.com/office/powerpoint/2010/main" val="1324062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way of achieving this is to use an antialiasing filter just before the ADC.</a:t>
            </a:r>
          </a:p>
          <a:p>
            <a:r>
              <a:rPr lang="en-GB" dirty="0"/>
              <a:t>The cutoff frequency of the low pass</a:t>
            </a:r>
            <a:r>
              <a:rPr lang="en-GB" baseline="0" dirty="0"/>
              <a:t> antialiasing filter should be no higher than half the sampling frequency.</a:t>
            </a:r>
          </a:p>
          <a:p>
            <a:r>
              <a:rPr lang="en-GB" baseline="0" dirty="0"/>
              <a:t>In practice, antialiasing filters will not be ideal low pass filters and a small amount of aliasing is to be expected.</a:t>
            </a:r>
          </a:p>
          <a:p>
            <a:r>
              <a:rPr lang="en-GB" baseline="0" dirty="0"/>
              <a:t>The (low pass) characteristics of the antialiasing filter will be similar to those of the (corresponding) reconstruction filter (DAC).</a:t>
            </a:r>
          </a:p>
          <a:p>
            <a:endParaRPr lang="en-GB" baseline="0" dirty="0"/>
          </a:p>
          <a:p>
            <a:r>
              <a:rPr lang="en-GB" baseline="0" dirty="0"/>
              <a:t>In the example illustrated here, a 1 kHz sinusoid passes through the system (and we are happy!).</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33</a:t>
            </a:fld>
            <a:endParaRPr lang="en-US" altLang="en-US" dirty="0"/>
          </a:p>
        </p:txBody>
      </p:sp>
    </p:spTree>
    <p:extLst>
      <p:ext uri="{BB962C8B-B14F-4D97-AF65-F5344CB8AC3E}">
        <p14:creationId xmlns:p14="http://schemas.microsoft.com/office/powerpoint/2010/main" val="41172566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apply a 7 kHz input signal to the antialiasing filter, it will be</a:t>
            </a:r>
            <a:r>
              <a:rPr lang="en-GB" baseline="0" dirty="0"/>
              <a:t> blocked (attenuated) and ultimately the system output will be zero.</a:t>
            </a:r>
          </a:p>
          <a:p>
            <a:r>
              <a:rPr lang="en-GB" baseline="0" dirty="0"/>
              <a:t>Whether or not we are happy about this, the fact is that we have a well-functioning digital signal processing system here, and we are seeing that the bandwidth of such a system is limited to half of its sampling frequency.</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34</a:t>
            </a:fld>
            <a:endParaRPr lang="en-US" altLang="en-US" dirty="0"/>
          </a:p>
        </p:txBody>
      </p:sp>
    </p:spTree>
    <p:extLst>
      <p:ext uri="{BB962C8B-B14F-4D97-AF65-F5344CB8AC3E}">
        <p14:creationId xmlns:p14="http://schemas.microsoft.com/office/powerpoint/2010/main" val="3637029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Its frequency</a:t>
            </a:r>
            <a:r>
              <a:rPr lang="en-GB" baseline="0" dirty="0"/>
              <a:t> domain representation, found by taking its Fourier transform, is two impulses (each representing a complex exponential) at frequencies +/- 1 kHz. We are plotting magnitudes in the frequency domain.</a:t>
            </a:r>
            <a:endParaRPr lang="en-GB" dirty="0"/>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dirty="0"/>
          </a:p>
        </p:txBody>
      </p:sp>
    </p:spTree>
    <p:extLst>
      <p:ext uri="{BB962C8B-B14F-4D97-AF65-F5344CB8AC3E}">
        <p14:creationId xmlns:p14="http://schemas.microsoft.com/office/powerpoint/2010/main" val="4245209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What happens if we sample that continuous waveform at a sampling frequency of 8 kHz? One way of representing the sampling process is to multiply the sinusoid by an infinite</a:t>
            </a:r>
            <a:r>
              <a:rPr lang="en-GB" baseline="0" dirty="0"/>
              <a:t> train of impulses spaced 125us (microsecond) apart.</a:t>
            </a:r>
            <a:endParaRPr lang="en-GB" dirty="0"/>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dirty="0"/>
          </a:p>
        </p:txBody>
      </p:sp>
    </p:spTree>
    <p:extLst>
      <p:ext uri="{BB962C8B-B14F-4D97-AF65-F5344CB8AC3E}">
        <p14:creationId xmlns:p14="http://schemas.microsoft.com/office/powerpoint/2010/main" val="1935940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This results in a sampled,</a:t>
            </a:r>
            <a:r>
              <a:rPr lang="en-GB" baseline="0" dirty="0"/>
              <a:t> discrete-time signal comprising an infinite train of impulses with different weights. So what is the frequency domain representation of this signal? We could find this by taking its Fourier transform, but this could involve quite a bit of algebra. An alternative is to consider that multiplication in one domain is equivalent to convolution in the other. We can find the frequency domain representation of the samples of the sinusoid by convolving the frequency domain representation of the continuous sinusoid with the frequency domain representation of the infinite train of impulses. </a:t>
            </a:r>
            <a:endParaRPr lang="en-GB" dirty="0"/>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dirty="0"/>
          </a:p>
        </p:txBody>
      </p:sp>
    </p:spTree>
    <p:extLst>
      <p:ext uri="{BB962C8B-B14F-4D97-AF65-F5344CB8AC3E}">
        <p14:creationId xmlns:p14="http://schemas.microsoft.com/office/powerpoint/2010/main" val="3133446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just seen that the frequency-domain representation (the Fourier transform) of an infinite train of impulses is another infinite train of impulses spaced;</a:t>
            </a:r>
            <a:r>
              <a:rPr lang="en-GB" baseline="0" dirty="0"/>
              <a:t> in this case, 8 kHz apart.</a:t>
            </a:r>
          </a:p>
          <a:p>
            <a:r>
              <a:rPr lang="en-GB" baseline="0" dirty="0"/>
              <a:t>Convolution of two signals is straightforward if either of the signals is an impulse. In this case, we have multiple impulses to consider, but the convolution result is still straightforward. </a:t>
            </a:r>
            <a:endParaRPr lang="en-GB" dirty="0"/>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dirty="0"/>
          </a:p>
        </p:txBody>
      </p:sp>
    </p:spTree>
    <p:extLst>
      <p:ext uri="{BB962C8B-B14F-4D97-AF65-F5344CB8AC3E}">
        <p14:creationId xmlns:p14="http://schemas.microsoft.com/office/powerpoint/2010/main" val="3632271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consider the convolution result either</a:t>
            </a:r>
            <a:r>
              <a:rPr lang="en-GB" baseline="0" dirty="0"/>
              <a:t> to be an infinite set of copies of the pair of impulses representing the continuous sinusoid, spaced 8 kHz apart, or to be the sum of two infinite trains of impulses offset by +/- 1 kHz from the origin. Remember that we are presenting the magnitude of the frequency-domain signal representations and not considering phase. We are interested primarily in the positions along the frequency axis of the various components.</a:t>
            </a:r>
          </a:p>
          <a:p>
            <a:r>
              <a:rPr lang="en-GB" baseline="0" dirty="0"/>
              <a:t>The discrete-time, sampled signal is represented, in the frequency- and time-domains, by the two lowermost traces shown here. </a:t>
            </a:r>
          </a:p>
          <a:p>
            <a:r>
              <a:rPr lang="en-GB" baseline="0" dirty="0"/>
              <a:t>How can we reconstruct a continuous analogue signal from this?</a:t>
            </a:r>
          </a:p>
          <a:p>
            <a:r>
              <a:rPr lang="en-GB" baseline="0" dirty="0"/>
              <a:t>By passing the discrete-time signal through a Digital to Analog Converter (DAC). If we consider the DAC to be a linear time invariant system, then its action may be represented by convolution of the time-domain representation of the signal with the impulse response of the DAC, or equivalently by multiplication of the frequency domain representation of the signal by the frequency response of the DAC.</a:t>
            </a:r>
            <a:r>
              <a:rPr lang="en-GB" dirty="0"/>
              <a:t> </a:t>
            </a:r>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dirty="0"/>
          </a:p>
        </p:txBody>
      </p:sp>
    </p:spTree>
    <p:extLst>
      <p:ext uri="{BB962C8B-B14F-4D97-AF65-F5344CB8AC3E}">
        <p14:creationId xmlns:p14="http://schemas.microsoft.com/office/powerpoint/2010/main" val="3764408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Consider what we might call the simplest</a:t>
            </a:r>
            <a:r>
              <a:rPr lang="en-GB" baseline="0" dirty="0"/>
              <a:t> form of DAC – one that converts each sample value into a corresponding output voltage and holds that voltage constant until the next sampling instant. The type of reconstruction affected by such a device is most intuitively represented by considering the DAC to have an impulse response that is a rectangular pulse of width one sampling period.</a:t>
            </a:r>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dirty="0"/>
          </a:p>
        </p:txBody>
      </p:sp>
    </p:spTree>
    <p:extLst>
      <p:ext uri="{BB962C8B-B14F-4D97-AF65-F5344CB8AC3E}">
        <p14:creationId xmlns:p14="http://schemas.microsoft.com/office/powerpoint/2010/main" val="1136800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2019 Arm Limited</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0E175DD0-C128-104A-84B5-17835CB39BA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8CF351C2-1F3E-ED47-85F9-B7B84948FF8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2019 Arm Limited</a:t>
            </a:r>
            <a:endParaRPr lang="en-US" altLang="en-US" sz="1000" dirty="0">
              <a:solidFill>
                <a:srgbClr val="7F7F7F"/>
              </a:solidFill>
            </a:endParaRPr>
          </a:p>
        </p:txBody>
      </p:sp>
      <p:pic>
        <p:nvPicPr>
          <p:cNvPr id="5" name="Picture 4">
            <a:extLst>
              <a:ext uri="{FF2B5EF4-FFF2-40B4-BE49-F238E27FC236}">
                <a16:creationId xmlns:a16="http://schemas.microsoft.com/office/drawing/2014/main" id="{69221E4D-F4C1-6849-9126-BB587364DCD7}"/>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843293" y="6390376"/>
            <a:ext cx="869282" cy="262976"/>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a:xfrm>
            <a:off x="3136605" y="1207042"/>
            <a:ext cx="8072734" cy="2574186"/>
          </a:xfrm>
        </p:spPr>
        <p:txBody>
          <a:bodyPr/>
          <a:lstStyle/>
          <a:p>
            <a:r>
              <a:rPr lang="en-GB" sz="5400" dirty="0"/>
              <a:t>Sampling, Reconstruction, and Aliasing</a:t>
            </a:r>
            <a:br>
              <a:rPr lang="en-GB" sz="5400" dirty="0"/>
            </a:br>
            <a:r>
              <a:rPr lang="en-GB" sz="3600" dirty="0"/>
              <a:t>Time and Frequency Domains</a:t>
            </a:r>
            <a:endParaRPr lang="en-US" sz="3600" dirty="0"/>
          </a:p>
        </p:txBody>
      </p:sp>
    </p:spTree>
    <p:extLst>
      <p:ext uri="{BB962C8B-B14F-4D97-AF65-F5344CB8AC3E}">
        <p14:creationId xmlns:p14="http://schemas.microsoft.com/office/powerpoint/2010/main" val="221189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Reconstruction</a:t>
            </a:r>
            <a:endParaRPr lang="en-US" dirty="0"/>
          </a:p>
        </p:txBody>
      </p:sp>
      <p:sp>
        <p:nvSpPr>
          <p:cNvPr id="4" name="TextBox 3">
            <a:extLst>
              <a:ext uri="{FF2B5EF4-FFF2-40B4-BE49-F238E27FC236}">
                <a16:creationId xmlns:a16="http://schemas.microsoft.com/office/drawing/2014/main" id="{04C1D722-435F-467C-82A2-3A5A3C6AB309}"/>
              </a:ext>
            </a:extLst>
          </p:cNvPr>
          <p:cNvSpPr txBox="1"/>
          <p:nvPr/>
        </p:nvSpPr>
        <p:spPr>
          <a:xfrm>
            <a:off x="2748286" y="898206"/>
            <a:ext cx="3074673" cy="369332"/>
          </a:xfrm>
          <a:prstGeom prst="rect">
            <a:avLst/>
          </a:prstGeom>
          <a:noFill/>
        </p:spPr>
        <p:txBody>
          <a:bodyPr wrap="none" rtlCol="0">
            <a:spAutoFit/>
          </a:bodyPr>
          <a:lstStyle/>
          <a:p>
            <a:r>
              <a:rPr lang="en-GB" dirty="0"/>
              <a:t>Frequency domain (magnitude)</a:t>
            </a:r>
          </a:p>
        </p:txBody>
      </p:sp>
      <p:sp>
        <p:nvSpPr>
          <p:cNvPr id="5" name="TextBox 4">
            <a:extLst>
              <a:ext uri="{FF2B5EF4-FFF2-40B4-BE49-F238E27FC236}">
                <a16:creationId xmlns:a16="http://schemas.microsoft.com/office/drawing/2014/main" id="{C8E79209-5228-430B-84B6-0D5DB22EDE02}"/>
              </a:ext>
            </a:extLst>
          </p:cNvPr>
          <p:cNvSpPr txBox="1"/>
          <p:nvPr/>
        </p:nvSpPr>
        <p:spPr>
          <a:xfrm>
            <a:off x="7626298" y="898274"/>
            <a:ext cx="1413986" cy="369332"/>
          </a:xfrm>
          <a:prstGeom prst="rect">
            <a:avLst/>
          </a:prstGeom>
          <a:noFill/>
        </p:spPr>
        <p:txBody>
          <a:bodyPr wrap="none" rtlCol="0">
            <a:spAutoFit/>
          </a:bodyPr>
          <a:lstStyle/>
          <a:p>
            <a:r>
              <a:rPr lang="en-GB" dirty="0"/>
              <a:t>Time domain</a:t>
            </a:r>
          </a:p>
        </p:txBody>
      </p:sp>
      <p:cxnSp>
        <p:nvCxnSpPr>
          <p:cNvPr id="6" name="Straight Connector 5">
            <a:extLst>
              <a:ext uri="{FF2B5EF4-FFF2-40B4-BE49-F238E27FC236}">
                <a16:creationId xmlns:a16="http://schemas.microsoft.com/office/drawing/2014/main" id="{43D2CC16-8562-45A1-87AA-B0978FA72916}"/>
              </a:ext>
            </a:extLst>
          </p:cNvPr>
          <p:cNvCxnSpPr/>
          <p:nvPr/>
        </p:nvCxnSpPr>
        <p:spPr>
          <a:xfrm>
            <a:off x="2456582" y="1182695"/>
            <a:ext cx="7248130" cy="0"/>
          </a:xfrm>
          <a:prstGeom prst="line">
            <a:avLst/>
          </a:prstGeom>
          <a:ln w="12700"/>
          <a:effectLst>
            <a:outerShdw blurRad="65500" dist="38100" dir="5400000" rotWithShape="0">
              <a:srgbClr val="000000">
                <a:alpha val="14000"/>
              </a:srgbClr>
            </a:outerShdw>
          </a:effectLst>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B7D45B4D-B651-45BE-A964-9B5008D5EF9F}"/>
              </a:ext>
            </a:extLst>
          </p:cNvPr>
          <p:cNvGrpSpPr/>
          <p:nvPr/>
        </p:nvGrpSpPr>
        <p:grpSpPr>
          <a:xfrm>
            <a:off x="2722819" y="1343023"/>
            <a:ext cx="6981893" cy="5086353"/>
            <a:chOff x="2723174" y="1343022"/>
            <a:chExt cx="6982802" cy="5086353"/>
          </a:xfrm>
        </p:grpSpPr>
        <p:cxnSp>
          <p:nvCxnSpPr>
            <p:cNvPr id="8" name="Straight Connector 7">
              <a:extLst>
                <a:ext uri="{FF2B5EF4-FFF2-40B4-BE49-F238E27FC236}">
                  <a16:creationId xmlns:a16="http://schemas.microsoft.com/office/drawing/2014/main" id="{99B04E10-9320-46F7-B24E-5EDD729E5763}"/>
                </a:ext>
              </a:extLst>
            </p:cNvPr>
            <p:cNvCxnSpPr/>
            <p:nvPr/>
          </p:nvCxnSpPr>
          <p:spPr>
            <a:xfrm>
              <a:off x="6677025" y="1390650"/>
              <a:ext cx="0" cy="1895475"/>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EE9E0C3-1D8E-48BE-A773-0430060B1135}"/>
                </a:ext>
              </a:extLst>
            </p:cNvPr>
            <p:cNvCxnSpPr/>
            <p:nvPr/>
          </p:nvCxnSpPr>
          <p:spPr>
            <a:xfrm>
              <a:off x="6677025" y="3390900"/>
              <a:ext cx="0" cy="1628775"/>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66DA866-FAB4-4498-AC33-B4F9B8E7E336}"/>
                </a:ext>
              </a:extLst>
            </p:cNvPr>
            <p:cNvCxnSpPr/>
            <p:nvPr/>
          </p:nvCxnSpPr>
          <p:spPr>
            <a:xfrm>
              <a:off x="6677025" y="5191125"/>
              <a:ext cx="0" cy="123825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E1000D99-3D6D-49BF-87CC-BCA4B425F71A}"/>
                </a:ext>
              </a:extLst>
            </p:cNvPr>
            <p:cNvGrpSpPr/>
            <p:nvPr/>
          </p:nvGrpSpPr>
          <p:grpSpPr>
            <a:xfrm>
              <a:off x="6677025" y="1984376"/>
              <a:ext cx="3009900" cy="90485"/>
              <a:chOff x="6391275" y="1755776"/>
              <a:chExt cx="3009900" cy="90485"/>
            </a:xfrm>
          </p:grpSpPr>
          <p:cxnSp>
            <p:nvCxnSpPr>
              <p:cNvPr id="169" name="Straight Connector 168">
                <a:extLst>
                  <a:ext uri="{FF2B5EF4-FFF2-40B4-BE49-F238E27FC236}">
                    <a16:creationId xmlns:a16="http://schemas.microsoft.com/office/drawing/2014/main" id="{0767588D-EE81-4573-91B5-4B0FA55730EE}"/>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1DCD564A-CC21-4B99-A4B9-FC9013363262}"/>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a16="http://schemas.microsoft.com/office/drawing/2014/main" id="{608E37B3-2D29-4488-8FCC-BE2F975F2DD7}"/>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a16="http://schemas.microsoft.com/office/drawing/2014/main" id="{AB4B00E2-EEBC-49CF-BDB5-7FA52E26F48A}"/>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C4A126EB-DEEA-400E-8FBB-EAD62ACE8B1E}"/>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a:extLst>
                  <a:ext uri="{FF2B5EF4-FFF2-40B4-BE49-F238E27FC236}">
                    <a16:creationId xmlns:a16="http://schemas.microsoft.com/office/drawing/2014/main" id="{81E7C621-4C1B-4EA7-B36F-279B67A2653B}"/>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a:extLst>
                  <a:ext uri="{FF2B5EF4-FFF2-40B4-BE49-F238E27FC236}">
                    <a16:creationId xmlns:a16="http://schemas.microsoft.com/office/drawing/2014/main" id="{5E6CE575-0C7D-4A7C-BC44-649F26A65906}"/>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a:extLst>
                  <a:ext uri="{FF2B5EF4-FFF2-40B4-BE49-F238E27FC236}">
                    <a16:creationId xmlns:a16="http://schemas.microsoft.com/office/drawing/2014/main" id="{15F941E2-79B7-46F4-90AA-87B4C75749B1}"/>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a:extLst>
                  <a:ext uri="{FF2B5EF4-FFF2-40B4-BE49-F238E27FC236}">
                    <a16:creationId xmlns:a16="http://schemas.microsoft.com/office/drawing/2014/main" id="{F06922AE-2773-4C66-A8D0-92FA6CBFE4F9}"/>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D6755AB0-0F76-4DD5-8199-52E1CDAD62E6}"/>
                </a:ext>
              </a:extLst>
            </p:cNvPr>
            <p:cNvGrpSpPr/>
            <p:nvPr/>
          </p:nvGrpSpPr>
          <p:grpSpPr>
            <a:xfrm>
              <a:off x="6677025" y="2950366"/>
              <a:ext cx="3009900" cy="90485"/>
              <a:chOff x="6391275" y="1755776"/>
              <a:chExt cx="3009900" cy="90485"/>
            </a:xfrm>
          </p:grpSpPr>
          <p:cxnSp>
            <p:nvCxnSpPr>
              <p:cNvPr id="160" name="Straight Connector 159">
                <a:extLst>
                  <a:ext uri="{FF2B5EF4-FFF2-40B4-BE49-F238E27FC236}">
                    <a16:creationId xmlns:a16="http://schemas.microsoft.com/office/drawing/2014/main" id="{646E32DF-6A95-45C2-A726-E9C411DEEB1D}"/>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9564B3A7-C098-4369-BC15-10846860D90D}"/>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a16="http://schemas.microsoft.com/office/drawing/2014/main" id="{14B876D4-5046-4B26-8451-22684605C9B1}"/>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59381DDD-60B0-4157-8DE0-4436E2013EC2}"/>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a16="http://schemas.microsoft.com/office/drawing/2014/main" id="{4CE36BF8-3EFE-4691-878E-3C917750A5D3}"/>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B7A4DD1E-3ABA-445F-B87A-6DADA7FB25AC}"/>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a16="http://schemas.microsoft.com/office/drawing/2014/main" id="{8A135D87-6486-4D14-B786-34DA8EC9903E}"/>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65168FE7-DD4C-48C2-9F5D-46184EF01C45}"/>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a:extLst>
                  <a:ext uri="{FF2B5EF4-FFF2-40B4-BE49-F238E27FC236}">
                    <a16:creationId xmlns:a16="http://schemas.microsoft.com/office/drawing/2014/main" id="{D4FAB54E-5BD9-4CB6-8CE2-1D4F355A4B34}"/>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1BDD7690-E6FB-46E2-96DC-919B3F647884}"/>
                </a:ext>
              </a:extLst>
            </p:cNvPr>
            <p:cNvGrpSpPr/>
            <p:nvPr/>
          </p:nvGrpSpPr>
          <p:grpSpPr>
            <a:xfrm>
              <a:off x="6677025" y="3884637"/>
              <a:ext cx="3009900" cy="90485"/>
              <a:chOff x="6391275" y="1755776"/>
              <a:chExt cx="3009900" cy="90485"/>
            </a:xfrm>
          </p:grpSpPr>
          <p:cxnSp>
            <p:nvCxnSpPr>
              <p:cNvPr id="151" name="Straight Connector 150">
                <a:extLst>
                  <a:ext uri="{FF2B5EF4-FFF2-40B4-BE49-F238E27FC236}">
                    <a16:creationId xmlns:a16="http://schemas.microsoft.com/office/drawing/2014/main" id="{33FF5DB9-C499-4FB1-A57A-2CB3F4FA6CAA}"/>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1E86F841-9277-41F5-B114-59EE72DC1E32}"/>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F7EECE51-6CE6-4A74-9ADE-F50BF3EA0CE2}"/>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4D013C26-83A6-4515-89C9-46B5AD3EC837}"/>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9A793E4B-B20C-4F00-826C-1AFBAA2CF4DB}"/>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3EAC3E98-AABC-49D3-94EC-EC7FC9F2417D}"/>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289527A8-C18A-4C8E-8CA8-F6AE2BD50C50}"/>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0B20CDAA-B160-4F0B-AFFC-8AB497A402B2}"/>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9DA1A175-3309-4477-87F3-CC061F86373A}"/>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FBC88EA9-1BE2-4936-BB13-6BDABCD13E9E}"/>
                </a:ext>
              </a:extLst>
            </p:cNvPr>
            <p:cNvGrpSpPr/>
            <p:nvPr/>
          </p:nvGrpSpPr>
          <p:grpSpPr>
            <a:xfrm>
              <a:off x="6677025" y="4843487"/>
              <a:ext cx="3009900" cy="90485"/>
              <a:chOff x="6391275" y="1755776"/>
              <a:chExt cx="3009900" cy="90485"/>
            </a:xfrm>
          </p:grpSpPr>
          <p:cxnSp>
            <p:nvCxnSpPr>
              <p:cNvPr id="142" name="Straight Connector 141">
                <a:extLst>
                  <a:ext uri="{FF2B5EF4-FFF2-40B4-BE49-F238E27FC236}">
                    <a16:creationId xmlns:a16="http://schemas.microsoft.com/office/drawing/2014/main" id="{874F3468-7991-41B9-8CA5-E1B22ACCE8A9}"/>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F719A4F2-A467-46BF-B282-743E6105AF34}"/>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F80862A4-D4A0-46C9-8E7E-09ECFC31B5FC}"/>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64F43F95-3CC7-4731-BE3E-4FEF16C57480}"/>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46B326E0-B430-4A1C-A951-F47ACEA321DC}"/>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215D9906-15B5-48EC-9778-D6F91BD32685}"/>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AA6D43B4-A850-47A1-8C0C-CE700D80994F}"/>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a:extLst>
                  <a:ext uri="{FF2B5EF4-FFF2-40B4-BE49-F238E27FC236}">
                    <a16:creationId xmlns:a16="http://schemas.microsoft.com/office/drawing/2014/main" id="{E296E9D1-EBEA-4287-9297-5213DDAF0C06}"/>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322B615D-DFE7-4D7F-8095-C5F013BD2360}"/>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980B97AC-A9A2-4C55-8641-DB01C571F59C}"/>
                </a:ext>
              </a:extLst>
            </p:cNvPr>
            <p:cNvGrpSpPr/>
            <p:nvPr/>
          </p:nvGrpSpPr>
          <p:grpSpPr>
            <a:xfrm>
              <a:off x="6696076" y="5801541"/>
              <a:ext cx="3009900" cy="90485"/>
              <a:chOff x="6391275" y="1755776"/>
              <a:chExt cx="3009900" cy="90485"/>
            </a:xfrm>
          </p:grpSpPr>
          <p:cxnSp>
            <p:nvCxnSpPr>
              <p:cNvPr id="133" name="Straight Connector 132">
                <a:extLst>
                  <a:ext uri="{FF2B5EF4-FFF2-40B4-BE49-F238E27FC236}">
                    <a16:creationId xmlns:a16="http://schemas.microsoft.com/office/drawing/2014/main" id="{2053E846-725C-4B92-B2C8-9FBA249BBCD1}"/>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B44737F8-CC91-43E5-8FF8-5DACFD04B042}"/>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14D19466-085B-4921-AC81-745E6A2FEBD1}"/>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60A1BAF2-75EE-48D9-964D-3B13EBB071AE}"/>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14DD4C77-9A7D-45A3-8565-997FCF94FED9}"/>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7D7C19DC-0DA0-40FE-A4B3-795A4CEEA291}"/>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74BBB35A-513B-4714-AE3C-D967116EA2F8}"/>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808D1F2D-529B-4593-917E-7C04BAD624E4}"/>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84BEA54B-BFFF-46FE-ACE0-7C5D81418A89}"/>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EA94D92B-9072-4C77-B54F-8C90E76E1BED}"/>
                </a:ext>
              </a:extLst>
            </p:cNvPr>
            <p:cNvGrpSpPr/>
            <p:nvPr/>
          </p:nvGrpSpPr>
          <p:grpSpPr>
            <a:xfrm>
              <a:off x="2723174" y="1343022"/>
              <a:ext cx="3125111" cy="894551"/>
              <a:chOff x="2723174" y="1114422"/>
              <a:chExt cx="3125111" cy="894551"/>
            </a:xfrm>
          </p:grpSpPr>
          <p:grpSp>
            <p:nvGrpSpPr>
              <p:cNvPr id="120" name="Group 119">
                <a:extLst>
                  <a:ext uri="{FF2B5EF4-FFF2-40B4-BE49-F238E27FC236}">
                    <a16:creationId xmlns:a16="http://schemas.microsoft.com/office/drawing/2014/main" id="{774B889F-DB41-456A-A2A6-BCFE54C2D36C}"/>
                  </a:ext>
                </a:extLst>
              </p:cNvPr>
              <p:cNvGrpSpPr/>
              <p:nvPr/>
            </p:nvGrpSpPr>
            <p:grpSpPr>
              <a:xfrm>
                <a:off x="2728913" y="1744663"/>
                <a:ext cx="3119372" cy="90485"/>
                <a:chOff x="6391275" y="1755776"/>
                <a:chExt cx="3009900" cy="90485"/>
              </a:xfrm>
            </p:grpSpPr>
            <p:cxnSp>
              <p:nvCxnSpPr>
                <p:cNvPr id="127" name="Straight Connector 126">
                  <a:extLst>
                    <a:ext uri="{FF2B5EF4-FFF2-40B4-BE49-F238E27FC236}">
                      <a16:creationId xmlns:a16="http://schemas.microsoft.com/office/drawing/2014/main" id="{4656A4E5-4BA5-487C-AA71-CAFB03C7C911}"/>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960EB790-F960-40C1-B352-F84CFBCFA2CF}"/>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79F4B440-471B-48DA-B01E-2CD6337B8634}"/>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8D01E027-E11F-4FA7-BD33-D8BCF421118D}"/>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F4981FB8-2866-4BA8-A1E9-80D357EC4D02}"/>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2603AD02-4976-482F-8521-B550FC3BF4EB}"/>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21" name="Straight Connector 120">
                <a:extLst>
                  <a:ext uri="{FF2B5EF4-FFF2-40B4-BE49-F238E27FC236}">
                    <a16:creationId xmlns:a16="http://schemas.microsoft.com/office/drawing/2014/main" id="{FF5F1A1F-2430-47A1-BD3B-B2ECC9B9A2EC}"/>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2" name="TextBox 121">
                <a:extLst>
                  <a:ext uri="{FF2B5EF4-FFF2-40B4-BE49-F238E27FC236}">
                    <a16:creationId xmlns:a16="http://schemas.microsoft.com/office/drawing/2014/main" id="{966AD282-2611-4A53-808B-9DDDC0480293}"/>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123" name="TextBox 122">
                <a:extLst>
                  <a:ext uri="{FF2B5EF4-FFF2-40B4-BE49-F238E27FC236}">
                    <a16:creationId xmlns:a16="http://schemas.microsoft.com/office/drawing/2014/main" id="{01078416-CC1E-4D2E-803B-FA8A43D22EEA}"/>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24" name="TextBox 123">
                <a:extLst>
                  <a:ext uri="{FF2B5EF4-FFF2-40B4-BE49-F238E27FC236}">
                    <a16:creationId xmlns:a16="http://schemas.microsoft.com/office/drawing/2014/main" id="{A9D1716B-11AF-4318-988C-A9719A99B04F}"/>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125" name="TextBox 124">
                <a:extLst>
                  <a:ext uri="{FF2B5EF4-FFF2-40B4-BE49-F238E27FC236}">
                    <a16:creationId xmlns:a16="http://schemas.microsoft.com/office/drawing/2014/main" id="{AF5FD4FC-74B3-4000-9583-984C9E849828}"/>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26" name="TextBox 125">
                <a:extLst>
                  <a:ext uri="{FF2B5EF4-FFF2-40B4-BE49-F238E27FC236}">
                    <a16:creationId xmlns:a16="http://schemas.microsoft.com/office/drawing/2014/main" id="{CE9FB06B-E489-4E54-A84F-3C884D83B54D}"/>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17" name="Group 16">
              <a:extLst>
                <a:ext uri="{FF2B5EF4-FFF2-40B4-BE49-F238E27FC236}">
                  <a16:creationId xmlns:a16="http://schemas.microsoft.com/office/drawing/2014/main" id="{2F601028-36A4-45A9-BFA8-DAA688DB9369}"/>
                </a:ext>
              </a:extLst>
            </p:cNvPr>
            <p:cNvGrpSpPr/>
            <p:nvPr/>
          </p:nvGrpSpPr>
          <p:grpSpPr>
            <a:xfrm>
              <a:off x="2725735" y="2320919"/>
              <a:ext cx="3125111" cy="894551"/>
              <a:chOff x="2723174" y="1114422"/>
              <a:chExt cx="3125111" cy="894551"/>
            </a:xfrm>
          </p:grpSpPr>
          <p:grpSp>
            <p:nvGrpSpPr>
              <p:cNvPr id="107" name="Group 106">
                <a:extLst>
                  <a:ext uri="{FF2B5EF4-FFF2-40B4-BE49-F238E27FC236}">
                    <a16:creationId xmlns:a16="http://schemas.microsoft.com/office/drawing/2014/main" id="{2425AC5F-BA5B-4979-8F4A-4E0BE8719391}"/>
                  </a:ext>
                </a:extLst>
              </p:cNvPr>
              <p:cNvGrpSpPr/>
              <p:nvPr/>
            </p:nvGrpSpPr>
            <p:grpSpPr>
              <a:xfrm>
                <a:off x="2728913" y="1744663"/>
                <a:ext cx="3119372" cy="90485"/>
                <a:chOff x="6391275" y="1755776"/>
                <a:chExt cx="3009900" cy="90485"/>
              </a:xfrm>
            </p:grpSpPr>
            <p:cxnSp>
              <p:nvCxnSpPr>
                <p:cNvPr id="114" name="Straight Connector 113">
                  <a:extLst>
                    <a:ext uri="{FF2B5EF4-FFF2-40B4-BE49-F238E27FC236}">
                      <a16:creationId xmlns:a16="http://schemas.microsoft.com/office/drawing/2014/main" id="{21983876-DAAC-4E13-B463-C23210E04D4F}"/>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3A5E844F-C2C1-4E86-8007-40C5A04FF0AF}"/>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26767840-7D18-4AC0-8AD5-99ACB3DB9CA6}"/>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8CBC69B2-F3DB-42FC-9FC4-0DAF264D57ED}"/>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C1803895-C6D1-4FC9-A36E-759F8D70DE15}"/>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318CA1AB-7844-4829-8D44-2A113510EEE5}"/>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08" name="Straight Connector 107">
                <a:extLst>
                  <a:ext uri="{FF2B5EF4-FFF2-40B4-BE49-F238E27FC236}">
                    <a16:creationId xmlns:a16="http://schemas.microsoft.com/office/drawing/2014/main" id="{680CB2C8-9CA4-4FF4-985E-02D7E50BA973}"/>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9" name="TextBox 108">
                <a:extLst>
                  <a:ext uri="{FF2B5EF4-FFF2-40B4-BE49-F238E27FC236}">
                    <a16:creationId xmlns:a16="http://schemas.microsoft.com/office/drawing/2014/main" id="{56675076-4CF7-425A-B469-E448B01E1488}"/>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110" name="TextBox 109">
                <a:extLst>
                  <a:ext uri="{FF2B5EF4-FFF2-40B4-BE49-F238E27FC236}">
                    <a16:creationId xmlns:a16="http://schemas.microsoft.com/office/drawing/2014/main" id="{FF8A7F11-3B15-4980-BF31-E6423C33B1B4}"/>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11" name="TextBox 110">
                <a:extLst>
                  <a:ext uri="{FF2B5EF4-FFF2-40B4-BE49-F238E27FC236}">
                    <a16:creationId xmlns:a16="http://schemas.microsoft.com/office/drawing/2014/main" id="{FF18D34C-FBD3-4497-B11F-33014AF5617D}"/>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112" name="TextBox 111">
                <a:extLst>
                  <a:ext uri="{FF2B5EF4-FFF2-40B4-BE49-F238E27FC236}">
                    <a16:creationId xmlns:a16="http://schemas.microsoft.com/office/drawing/2014/main" id="{DEFD5D07-4375-4BFA-BB6C-DDF0FFD0641F}"/>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13" name="TextBox 112">
                <a:extLst>
                  <a:ext uri="{FF2B5EF4-FFF2-40B4-BE49-F238E27FC236}">
                    <a16:creationId xmlns:a16="http://schemas.microsoft.com/office/drawing/2014/main" id="{A06BF3E9-EF1E-481A-96A0-65318876A0B1}"/>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18" name="Group 17">
              <a:extLst>
                <a:ext uri="{FF2B5EF4-FFF2-40B4-BE49-F238E27FC236}">
                  <a16:creationId xmlns:a16="http://schemas.microsoft.com/office/drawing/2014/main" id="{FA49B765-3224-40EF-BB22-2B8C587B6F61}"/>
                </a:ext>
              </a:extLst>
            </p:cNvPr>
            <p:cNvGrpSpPr/>
            <p:nvPr/>
          </p:nvGrpSpPr>
          <p:grpSpPr>
            <a:xfrm>
              <a:off x="2735429" y="3255950"/>
              <a:ext cx="3125111" cy="894551"/>
              <a:chOff x="2723174" y="1114422"/>
              <a:chExt cx="3125111" cy="894551"/>
            </a:xfrm>
          </p:grpSpPr>
          <p:grpSp>
            <p:nvGrpSpPr>
              <p:cNvPr id="94" name="Group 93">
                <a:extLst>
                  <a:ext uri="{FF2B5EF4-FFF2-40B4-BE49-F238E27FC236}">
                    <a16:creationId xmlns:a16="http://schemas.microsoft.com/office/drawing/2014/main" id="{F89C62C6-A70B-4748-AB15-F7AEDEC5C41D}"/>
                  </a:ext>
                </a:extLst>
              </p:cNvPr>
              <p:cNvGrpSpPr/>
              <p:nvPr/>
            </p:nvGrpSpPr>
            <p:grpSpPr>
              <a:xfrm>
                <a:off x="2728913" y="1744663"/>
                <a:ext cx="3119372" cy="90485"/>
                <a:chOff x="6391275" y="1755776"/>
                <a:chExt cx="3009900" cy="90485"/>
              </a:xfrm>
            </p:grpSpPr>
            <p:cxnSp>
              <p:nvCxnSpPr>
                <p:cNvPr id="101" name="Straight Connector 100">
                  <a:extLst>
                    <a:ext uri="{FF2B5EF4-FFF2-40B4-BE49-F238E27FC236}">
                      <a16:creationId xmlns:a16="http://schemas.microsoft.com/office/drawing/2014/main" id="{A5CBC01D-36BF-41DF-913D-6964E3A6DAEC}"/>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4AA3FA89-7913-4F05-BD20-670C698514EC}"/>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175E2E1B-6036-42AC-B43A-0CB7F6CB5264}"/>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D92747EB-5A5C-4559-AB8F-D1927F416CCB}"/>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15FCFBF2-5349-4D83-A011-7394649C259B}"/>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27B35FF8-8C78-4EF0-86A3-AD35B466E52A}"/>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95" name="Straight Connector 94">
                <a:extLst>
                  <a:ext uri="{FF2B5EF4-FFF2-40B4-BE49-F238E27FC236}">
                    <a16:creationId xmlns:a16="http://schemas.microsoft.com/office/drawing/2014/main" id="{44EB1A48-C18C-4C4E-A18B-971E13C3F54D}"/>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TextBox 95">
                <a:extLst>
                  <a:ext uri="{FF2B5EF4-FFF2-40B4-BE49-F238E27FC236}">
                    <a16:creationId xmlns:a16="http://schemas.microsoft.com/office/drawing/2014/main" id="{2220F969-65F0-4C0A-9B95-A05A0BA656A9}"/>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97" name="TextBox 96">
                <a:extLst>
                  <a:ext uri="{FF2B5EF4-FFF2-40B4-BE49-F238E27FC236}">
                    <a16:creationId xmlns:a16="http://schemas.microsoft.com/office/drawing/2014/main" id="{5CA69C10-6F88-4EAA-8CBC-5F8CA6E914DF}"/>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98" name="TextBox 97">
                <a:extLst>
                  <a:ext uri="{FF2B5EF4-FFF2-40B4-BE49-F238E27FC236}">
                    <a16:creationId xmlns:a16="http://schemas.microsoft.com/office/drawing/2014/main" id="{D8FB5C74-60FA-4679-8079-5E458F589F30}"/>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99" name="TextBox 98">
                <a:extLst>
                  <a:ext uri="{FF2B5EF4-FFF2-40B4-BE49-F238E27FC236}">
                    <a16:creationId xmlns:a16="http://schemas.microsoft.com/office/drawing/2014/main" id="{FE2F0669-EB00-49B4-A910-7328B5EC53CE}"/>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00" name="TextBox 99">
                <a:extLst>
                  <a:ext uri="{FF2B5EF4-FFF2-40B4-BE49-F238E27FC236}">
                    <a16:creationId xmlns:a16="http://schemas.microsoft.com/office/drawing/2014/main" id="{0E42372C-0F98-4700-9AB4-234CDA714C3E}"/>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19" name="Group 18">
              <a:extLst>
                <a:ext uri="{FF2B5EF4-FFF2-40B4-BE49-F238E27FC236}">
                  <a16:creationId xmlns:a16="http://schemas.microsoft.com/office/drawing/2014/main" id="{E2323D38-4692-4E1F-85B4-9D9C551021D4}"/>
                </a:ext>
              </a:extLst>
            </p:cNvPr>
            <p:cNvGrpSpPr/>
            <p:nvPr/>
          </p:nvGrpSpPr>
          <p:grpSpPr>
            <a:xfrm>
              <a:off x="7330973" y="2052635"/>
              <a:ext cx="2367516" cy="201451"/>
              <a:chOff x="7045223" y="1824035"/>
              <a:chExt cx="2367516" cy="201451"/>
            </a:xfrm>
          </p:grpSpPr>
          <p:sp>
            <p:nvSpPr>
              <p:cNvPr id="90" name="TextBox 89">
                <a:extLst>
                  <a:ext uri="{FF2B5EF4-FFF2-40B4-BE49-F238E27FC236}">
                    <a16:creationId xmlns:a16="http://schemas.microsoft.com/office/drawing/2014/main" id="{14F19D9E-17CF-4B45-8927-C29D156BB7E7}"/>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91" name="TextBox 90">
                <a:extLst>
                  <a:ext uri="{FF2B5EF4-FFF2-40B4-BE49-F238E27FC236}">
                    <a16:creationId xmlns:a16="http://schemas.microsoft.com/office/drawing/2014/main" id="{6DA0829D-A684-4712-A060-2AF172820D52}"/>
                  </a:ext>
                </a:extLst>
              </p:cNvPr>
              <p:cNvSpPr txBox="1"/>
              <p:nvPr/>
            </p:nvSpPr>
            <p:spPr>
              <a:xfrm>
                <a:off x="7590069" y="1839748"/>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92" name="TextBox 91">
                <a:extLst>
                  <a:ext uri="{FF2B5EF4-FFF2-40B4-BE49-F238E27FC236}">
                    <a16:creationId xmlns:a16="http://schemas.microsoft.com/office/drawing/2014/main" id="{0A35521E-F83B-458A-A169-CF5ACA1C3247}"/>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93" name="TextBox 92">
                <a:extLst>
                  <a:ext uri="{FF2B5EF4-FFF2-40B4-BE49-F238E27FC236}">
                    <a16:creationId xmlns:a16="http://schemas.microsoft.com/office/drawing/2014/main" id="{92F55648-F12A-4728-866A-969C1855B8D2}"/>
                  </a:ext>
                </a:extLst>
              </p:cNvPr>
              <p:cNvSpPr txBox="1"/>
              <p:nvPr/>
            </p:nvSpPr>
            <p:spPr>
              <a:xfrm>
                <a:off x="918641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20" name="Group 19">
              <a:extLst>
                <a:ext uri="{FF2B5EF4-FFF2-40B4-BE49-F238E27FC236}">
                  <a16:creationId xmlns:a16="http://schemas.microsoft.com/office/drawing/2014/main" id="{17B78BEE-6498-4B6E-A8E6-C78C5D57D77A}"/>
                </a:ext>
              </a:extLst>
            </p:cNvPr>
            <p:cNvGrpSpPr/>
            <p:nvPr/>
          </p:nvGrpSpPr>
          <p:grpSpPr>
            <a:xfrm>
              <a:off x="7323830" y="3010681"/>
              <a:ext cx="2335766" cy="185738"/>
              <a:chOff x="7045223" y="1824035"/>
              <a:chExt cx="2335766" cy="185738"/>
            </a:xfrm>
          </p:grpSpPr>
          <p:sp>
            <p:nvSpPr>
              <p:cNvPr id="86" name="TextBox 85">
                <a:extLst>
                  <a:ext uri="{FF2B5EF4-FFF2-40B4-BE49-F238E27FC236}">
                    <a16:creationId xmlns:a16="http://schemas.microsoft.com/office/drawing/2014/main" id="{FC05E2A2-4C9A-4B0D-869E-30CF44BE67CB}"/>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87" name="TextBox 86">
                <a:extLst>
                  <a:ext uri="{FF2B5EF4-FFF2-40B4-BE49-F238E27FC236}">
                    <a16:creationId xmlns:a16="http://schemas.microsoft.com/office/drawing/2014/main" id="{7910A727-4919-4036-8B4E-9454EC0A40A8}"/>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88" name="TextBox 87">
                <a:extLst>
                  <a:ext uri="{FF2B5EF4-FFF2-40B4-BE49-F238E27FC236}">
                    <a16:creationId xmlns:a16="http://schemas.microsoft.com/office/drawing/2014/main" id="{2B051252-B237-41C2-84CD-84707832BB61}"/>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89" name="TextBox 88">
                <a:extLst>
                  <a:ext uri="{FF2B5EF4-FFF2-40B4-BE49-F238E27FC236}">
                    <a16:creationId xmlns:a16="http://schemas.microsoft.com/office/drawing/2014/main" id="{F4FB3FAC-9F72-46F6-B23A-FB310C4ACD58}"/>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21" name="Group 20">
              <a:extLst>
                <a:ext uri="{FF2B5EF4-FFF2-40B4-BE49-F238E27FC236}">
                  <a16:creationId xmlns:a16="http://schemas.microsoft.com/office/drawing/2014/main" id="{F184029B-AB25-4039-814F-8388478CF017}"/>
                </a:ext>
              </a:extLst>
            </p:cNvPr>
            <p:cNvGrpSpPr/>
            <p:nvPr/>
          </p:nvGrpSpPr>
          <p:grpSpPr>
            <a:xfrm>
              <a:off x="7339142" y="3695376"/>
              <a:ext cx="2335766" cy="455125"/>
              <a:chOff x="7045223" y="1554648"/>
              <a:chExt cx="2335766" cy="455125"/>
            </a:xfrm>
          </p:grpSpPr>
          <p:sp>
            <p:nvSpPr>
              <p:cNvPr id="82" name="TextBox 81">
                <a:extLst>
                  <a:ext uri="{FF2B5EF4-FFF2-40B4-BE49-F238E27FC236}">
                    <a16:creationId xmlns:a16="http://schemas.microsoft.com/office/drawing/2014/main" id="{8C0B88CD-6D5B-4B1E-909B-5D1501F6D3DD}"/>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83" name="TextBox 82">
                <a:extLst>
                  <a:ext uri="{FF2B5EF4-FFF2-40B4-BE49-F238E27FC236}">
                    <a16:creationId xmlns:a16="http://schemas.microsoft.com/office/drawing/2014/main" id="{E49EA49D-64C5-4E04-B974-07222F03216E}"/>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84" name="TextBox 83">
                <a:extLst>
                  <a:ext uri="{FF2B5EF4-FFF2-40B4-BE49-F238E27FC236}">
                    <a16:creationId xmlns:a16="http://schemas.microsoft.com/office/drawing/2014/main" id="{2C93CB48-BC97-4045-855A-5E8FCC1AF6A6}"/>
                  </a:ext>
                </a:extLst>
              </p:cNvPr>
              <p:cNvSpPr txBox="1"/>
              <p:nvPr/>
            </p:nvSpPr>
            <p:spPr>
              <a:xfrm>
                <a:off x="8435523" y="1554648"/>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85" name="TextBox 84">
                <a:extLst>
                  <a:ext uri="{FF2B5EF4-FFF2-40B4-BE49-F238E27FC236}">
                    <a16:creationId xmlns:a16="http://schemas.microsoft.com/office/drawing/2014/main" id="{563F88E3-73CA-468F-92B7-741B0CF76154}"/>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22" name="Group 21">
              <a:extLst>
                <a:ext uri="{FF2B5EF4-FFF2-40B4-BE49-F238E27FC236}">
                  <a16:creationId xmlns:a16="http://schemas.microsoft.com/office/drawing/2014/main" id="{6A69608E-7CA4-4C58-A436-EBC5DCAE94D5}"/>
                </a:ext>
              </a:extLst>
            </p:cNvPr>
            <p:cNvGrpSpPr/>
            <p:nvPr/>
          </p:nvGrpSpPr>
          <p:grpSpPr>
            <a:xfrm>
              <a:off x="7330973" y="4905340"/>
              <a:ext cx="2335766" cy="185738"/>
              <a:chOff x="7045223" y="1824035"/>
              <a:chExt cx="2335766" cy="185738"/>
            </a:xfrm>
          </p:grpSpPr>
          <p:sp>
            <p:nvSpPr>
              <p:cNvPr id="78" name="TextBox 77">
                <a:extLst>
                  <a:ext uri="{FF2B5EF4-FFF2-40B4-BE49-F238E27FC236}">
                    <a16:creationId xmlns:a16="http://schemas.microsoft.com/office/drawing/2014/main" id="{75483349-270F-488E-9BFE-10E7BF41149E}"/>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79" name="TextBox 78">
                <a:extLst>
                  <a:ext uri="{FF2B5EF4-FFF2-40B4-BE49-F238E27FC236}">
                    <a16:creationId xmlns:a16="http://schemas.microsoft.com/office/drawing/2014/main" id="{31F72D9A-7B56-40E1-A1F4-4288F94D94EC}"/>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80" name="TextBox 79">
                <a:extLst>
                  <a:ext uri="{FF2B5EF4-FFF2-40B4-BE49-F238E27FC236}">
                    <a16:creationId xmlns:a16="http://schemas.microsoft.com/office/drawing/2014/main" id="{5037328D-ADFE-4714-9D36-76AF11F1FC43}"/>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81" name="TextBox 80">
                <a:extLst>
                  <a:ext uri="{FF2B5EF4-FFF2-40B4-BE49-F238E27FC236}">
                    <a16:creationId xmlns:a16="http://schemas.microsoft.com/office/drawing/2014/main" id="{D016E170-B2C5-4B5B-8521-48AB5E8C5160}"/>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23" name="Group 22">
              <a:extLst>
                <a:ext uri="{FF2B5EF4-FFF2-40B4-BE49-F238E27FC236}">
                  <a16:creationId xmlns:a16="http://schemas.microsoft.com/office/drawing/2014/main" id="{E9BBCB9C-CF9E-4E36-AB55-CDEF39DB2F01}"/>
                </a:ext>
              </a:extLst>
            </p:cNvPr>
            <p:cNvGrpSpPr/>
            <p:nvPr/>
          </p:nvGrpSpPr>
          <p:grpSpPr>
            <a:xfrm>
              <a:off x="7358301" y="5634940"/>
              <a:ext cx="2317565" cy="429271"/>
              <a:chOff x="7045223" y="1580502"/>
              <a:chExt cx="2317565" cy="429271"/>
            </a:xfrm>
          </p:grpSpPr>
          <p:sp>
            <p:nvSpPr>
              <p:cNvPr id="74" name="TextBox 73">
                <a:extLst>
                  <a:ext uri="{FF2B5EF4-FFF2-40B4-BE49-F238E27FC236}">
                    <a16:creationId xmlns:a16="http://schemas.microsoft.com/office/drawing/2014/main" id="{C5CC3A91-6BA0-4B1A-AD62-51BEE47130FE}"/>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75" name="TextBox 74">
                <a:extLst>
                  <a:ext uri="{FF2B5EF4-FFF2-40B4-BE49-F238E27FC236}">
                    <a16:creationId xmlns:a16="http://schemas.microsoft.com/office/drawing/2014/main" id="{AC68F01C-F7F2-40BB-8FD1-E0252C15DB33}"/>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76" name="TextBox 75">
                <a:extLst>
                  <a:ext uri="{FF2B5EF4-FFF2-40B4-BE49-F238E27FC236}">
                    <a16:creationId xmlns:a16="http://schemas.microsoft.com/office/drawing/2014/main" id="{6ABAEB51-0D45-4A67-A2D9-DDE0A4147E6C}"/>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77" name="TextBox 76">
                <a:extLst>
                  <a:ext uri="{FF2B5EF4-FFF2-40B4-BE49-F238E27FC236}">
                    <a16:creationId xmlns:a16="http://schemas.microsoft.com/office/drawing/2014/main" id="{B517919A-02C1-47C4-9AEC-FD1D3C8253F0}"/>
                  </a:ext>
                </a:extLst>
              </p:cNvPr>
              <p:cNvSpPr txBox="1"/>
              <p:nvPr/>
            </p:nvSpPr>
            <p:spPr>
              <a:xfrm>
                <a:off x="9136461" y="1580502"/>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cxnSp>
          <p:nvCxnSpPr>
            <p:cNvPr id="24" name="Straight Connector 23">
              <a:extLst>
                <a:ext uri="{FF2B5EF4-FFF2-40B4-BE49-F238E27FC236}">
                  <a16:creationId xmlns:a16="http://schemas.microsoft.com/office/drawing/2014/main" id="{CD9826C0-B0CE-432F-A27A-ED068FC42C9C}"/>
                </a:ext>
              </a:extLst>
            </p:cNvPr>
            <p:cNvCxnSpPr/>
            <p:nvPr/>
          </p:nvCxnSpPr>
          <p:spPr>
            <a:xfrm>
              <a:off x="4373228" y="1614488"/>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FAF00A2-5AB0-4EDC-A374-392794AA7CE7}"/>
                </a:ext>
              </a:extLst>
            </p:cNvPr>
            <p:cNvCxnSpPr/>
            <p:nvPr/>
          </p:nvCxnSpPr>
          <p:spPr>
            <a:xfrm>
              <a:off x="4154153" y="1614488"/>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98107CB-2B1D-4C5B-9A21-5AE8FAA093BC}"/>
                </a:ext>
              </a:extLst>
            </p:cNvPr>
            <p:cNvCxnSpPr/>
            <p:nvPr/>
          </p:nvCxnSpPr>
          <p:spPr>
            <a:xfrm>
              <a:off x="2851761"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95524473-07CD-4B71-9366-FB174D072205}"/>
                </a:ext>
              </a:extLst>
            </p:cNvPr>
            <p:cNvCxnSpPr/>
            <p:nvPr/>
          </p:nvCxnSpPr>
          <p:spPr>
            <a:xfrm>
              <a:off x="3563364" y="2582065"/>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B322EBB-4077-4B2E-9CD7-3439BB50F193}"/>
                </a:ext>
              </a:extLst>
            </p:cNvPr>
            <p:cNvCxnSpPr/>
            <p:nvPr/>
          </p:nvCxnSpPr>
          <p:spPr>
            <a:xfrm>
              <a:off x="4261295"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807DD22-E78F-4EF4-BADB-410EAC22B870}"/>
                </a:ext>
              </a:extLst>
            </p:cNvPr>
            <p:cNvCxnSpPr/>
            <p:nvPr/>
          </p:nvCxnSpPr>
          <p:spPr>
            <a:xfrm>
              <a:off x="4991168"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179AF08-8853-4F9E-8F28-468BD05B4EEA}"/>
                </a:ext>
              </a:extLst>
            </p:cNvPr>
            <p:cNvCxnSpPr/>
            <p:nvPr/>
          </p:nvCxnSpPr>
          <p:spPr>
            <a:xfrm>
              <a:off x="5714848"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B4BB7B72-3A09-4617-ADA0-E40207038319}"/>
                </a:ext>
              </a:extLst>
            </p:cNvPr>
            <p:cNvCxnSpPr/>
            <p:nvPr/>
          </p:nvCxnSpPr>
          <p:spPr>
            <a:xfrm>
              <a:off x="4374492" y="3528206"/>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D61753F-4CAA-4503-8E11-7616D4CDB0DD}"/>
                </a:ext>
              </a:extLst>
            </p:cNvPr>
            <p:cNvCxnSpPr/>
            <p:nvPr/>
          </p:nvCxnSpPr>
          <p:spPr>
            <a:xfrm>
              <a:off x="4155417" y="3528206"/>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226672F0-3322-491D-903F-1DB8A0086DA5}"/>
                </a:ext>
              </a:extLst>
            </p:cNvPr>
            <p:cNvCxnSpPr/>
            <p:nvPr/>
          </p:nvCxnSpPr>
          <p:spPr>
            <a:xfrm>
              <a:off x="5097836" y="3528206"/>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5C4BDBA-88A4-4C7F-B72B-7EDCD2238233}"/>
                </a:ext>
              </a:extLst>
            </p:cNvPr>
            <p:cNvCxnSpPr/>
            <p:nvPr/>
          </p:nvCxnSpPr>
          <p:spPr>
            <a:xfrm>
              <a:off x="4878761" y="3528206"/>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82D54079-A942-4383-8238-946C786153B5}"/>
                </a:ext>
              </a:extLst>
            </p:cNvPr>
            <p:cNvCxnSpPr/>
            <p:nvPr/>
          </p:nvCxnSpPr>
          <p:spPr>
            <a:xfrm>
              <a:off x="3673848" y="3528206"/>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F843A40B-4C74-4C9E-94C7-0E145C72435F}"/>
                </a:ext>
              </a:extLst>
            </p:cNvPr>
            <p:cNvCxnSpPr/>
            <p:nvPr/>
          </p:nvCxnSpPr>
          <p:spPr>
            <a:xfrm>
              <a:off x="3454773" y="3528206"/>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E668016B-A861-466A-ABA0-34579A976F03}"/>
                </a:ext>
              </a:extLst>
            </p:cNvPr>
            <p:cNvCxnSpPr/>
            <p:nvPr/>
          </p:nvCxnSpPr>
          <p:spPr>
            <a:xfrm>
              <a:off x="2945186" y="3529803"/>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3C5EBB15-1E5A-496C-BC6F-D1DD64707817}"/>
                </a:ext>
              </a:extLst>
            </p:cNvPr>
            <p:cNvCxnSpPr/>
            <p:nvPr/>
          </p:nvCxnSpPr>
          <p:spPr>
            <a:xfrm>
              <a:off x="5630608" y="3528206"/>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7AC2EF55-4918-439D-8253-5CAA08646F2F}"/>
                </a:ext>
              </a:extLst>
            </p:cNvPr>
            <p:cNvCxnSpPr/>
            <p:nvPr/>
          </p:nvCxnSpPr>
          <p:spPr>
            <a:xfrm>
              <a:off x="7038975" y="2592373"/>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C93598CC-4D76-41FB-9000-7E0ACB8B61B0}"/>
                </a:ext>
              </a:extLst>
            </p:cNvPr>
            <p:cNvCxnSpPr/>
            <p:nvPr/>
          </p:nvCxnSpPr>
          <p:spPr>
            <a:xfrm>
              <a:off x="7415562"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43492166-0D31-4C85-BAF1-CBB3FCF27F84}"/>
                </a:ext>
              </a:extLst>
            </p:cNvPr>
            <p:cNvCxnSpPr/>
            <p:nvPr/>
          </p:nvCxnSpPr>
          <p:spPr>
            <a:xfrm>
              <a:off x="7770020"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86B35D59-53CF-4A62-A611-7E05E86B1D72}"/>
                </a:ext>
              </a:extLst>
            </p:cNvPr>
            <p:cNvCxnSpPr/>
            <p:nvPr/>
          </p:nvCxnSpPr>
          <p:spPr>
            <a:xfrm>
              <a:off x="8103394"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634F6EF1-07CC-423B-AA3F-05DE889429CB}"/>
                </a:ext>
              </a:extLst>
            </p:cNvPr>
            <p:cNvCxnSpPr/>
            <p:nvPr/>
          </p:nvCxnSpPr>
          <p:spPr>
            <a:xfrm>
              <a:off x="8496301"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30ED36BE-B294-4A6A-A1AD-7A69E8383D94}"/>
                </a:ext>
              </a:extLst>
            </p:cNvPr>
            <p:cNvCxnSpPr/>
            <p:nvPr/>
          </p:nvCxnSpPr>
          <p:spPr>
            <a:xfrm>
              <a:off x="8839201"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8A20CE03-70AF-4CB5-9654-18E5FCA4D887}"/>
                </a:ext>
              </a:extLst>
            </p:cNvPr>
            <p:cNvCxnSpPr/>
            <p:nvPr/>
          </p:nvCxnSpPr>
          <p:spPr>
            <a:xfrm>
              <a:off x="9201152"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5888FD7D-F60D-4517-90DC-1FFB60967D2C}"/>
                </a:ext>
              </a:extLst>
            </p:cNvPr>
            <p:cNvCxnSpPr/>
            <p:nvPr/>
          </p:nvCxnSpPr>
          <p:spPr>
            <a:xfrm>
              <a:off x="9555959"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47" name="Freeform 251">
              <a:extLst>
                <a:ext uri="{FF2B5EF4-FFF2-40B4-BE49-F238E27FC236}">
                  <a16:creationId xmlns:a16="http://schemas.microsoft.com/office/drawing/2014/main" id="{63CF0FD8-7BC9-4BA1-AEB3-27F9EA3183BD}"/>
                </a:ext>
              </a:extLst>
            </p:cNvPr>
            <p:cNvSpPr/>
            <p:nvPr/>
          </p:nvSpPr>
          <p:spPr>
            <a:xfrm>
              <a:off x="6677025" y="1604931"/>
              <a:ext cx="2862263" cy="857290"/>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Freeform 253">
              <a:extLst>
                <a:ext uri="{FF2B5EF4-FFF2-40B4-BE49-F238E27FC236}">
                  <a16:creationId xmlns:a16="http://schemas.microsoft.com/office/drawing/2014/main" id="{6B9CCC5A-CDEA-489C-B716-E5C5F0EE2C04}"/>
                </a:ext>
              </a:extLst>
            </p:cNvPr>
            <p:cNvSpPr/>
            <p:nvPr/>
          </p:nvSpPr>
          <p:spPr>
            <a:xfrm>
              <a:off x="6709007" y="3498014"/>
              <a:ext cx="2862263" cy="857290"/>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9" name="Straight Connector 48">
              <a:extLst>
                <a:ext uri="{FF2B5EF4-FFF2-40B4-BE49-F238E27FC236}">
                  <a16:creationId xmlns:a16="http://schemas.microsoft.com/office/drawing/2014/main" id="{C18B2B55-21AC-4AC6-A3E6-743B76B20BA8}"/>
                </a:ext>
              </a:extLst>
            </p:cNvPr>
            <p:cNvCxnSpPr/>
            <p:nvPr/>
          </p:nvCxnSpPr>
          <p:spPr>
            <a:xfrm>
              <a:off x="7043722" y="3654608"/>
              <a:ext cx="0" cy="26727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FD8F7442-6086-4701-9A12-5A58D6B97796}"/>
                </a:ext>
              </a:extLst>
            </p:cNvPr>
            <p:cNvCxnSpPr/>
            <p:nvPr/>
          </p:nvCxnSpPr>
          <p:spPr>
            <a:xfrm>
              <a:off x="7410783" y="3491268"/>
              <a:ext cx="0" cy="430448"/>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BEAA2E73-7A2D-406D-9338-10C529339ACB}"/>
                </a:ext>
              </a:extLst>
            </p:cNvPr>
            <p:cNvCxnSpPr/>
            <p:nvPr/>
          </p:nvCxnSpPr>
          <p:spPr>
            <a:xfrm>
              <a:off x="7774767" y="3630936"/>
              <a:ext cx="0" cy="294003"/>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0574BBA1-B4EF-41DF-A7E7-8F459A6F5651}"/>
                </a:ext>
              </a:extLst>
            </p:cNvPr>
            <p:cNvCxnSpPr/>
            <p:nvPr/>
          </p:nvCxnSpPr>
          <p:spPr>
            <a:xfrm>
              <a:off x="8501048" y="3950437"/>
              <a:ext cx="0" cy="323402"/>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428439EB-C13C-4448-AAC1-DDD0805A5A04}"/>
                </a:ext>
              </a:extLst>
            </p:cNvPr>
            <p:cNvCxnSpPr/>
            <p:nvPr/>
          </p:nvCxnSpPr>
          <p:spPr>
            <a:xfrm>
              <a:off x="8839185" y="3953793"/>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74270390-550D-4A3B-994D-61D23B562C21}"/>
                </a:ext>
              </a:extLst>
            </p:cNvPr>
            <p:cNvCxnSpPr/>
            <p:nvPr/>
          </p:nvCxnSpPr>
          <p:spPr>
            <a:xfrm>
              <a:off x="9205899" y="3953895"/>
              <a:ext cx="0" cy="26727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4436A3EA-66A0-48A2-B2BA-B2E7A60A7B82}"/>
                </a:ext>
              </a:extLst>
            </p:cNvPr>
            <p:cNvCxnSpPr/>
            <p:nvPr/>
          </p:nvCxnSpPr>
          <p:spPr>
            <a:xfrm>
              <a:off x="7072298" y="4538663"/>
              <a:ext cx="0" cy="342128"/>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11CA53FA-9174-45F5-BB67-74AD5668F062}"/>
                </a:ext>
              </a:extLst>
            </p:cNvPr>
            <p:cNvCxnSpPr/>
            <p:nvPr/>
          </p:nvCxnSpPr>
          <p:spPr>
            <a:xfrm>
              <a:off x="6704229" y="4557715"/>
              <a:ext cx="358543" cy="0"/>
            </a:xfrm>
            <a:prstGeom prst="line">
              <a:avLst/>
            </a:prstGeom>
            <a:ln w="38100"/>
            <a:effectLst/>
          </p:spPr>
          <p:style>
            <a:lnRef idx="2">
              <a:schemeClr val="accent1"/>
            </a:lnRef>
            <a:fillRef idx="0">
              <a:schemeClr val="accent1"/>
            </a:fillRef>
            <a:effectRef idx="1">
              <a:schemeClr val="accent1"/>
            </a:effectRef>
            <a:fontRef idx="minor">
              <a:schemeClr val="tx1"/>
            </a:fontRef>
          </p:style>
        </p:cxnSp>
        <p:grpSp>
          <p:nvGrpSpPr>
            <p:cNvPr id="57" name="Group 56">
              <a:extLst>
                <a:ext uri="{FF2B5EF4-FFF2-40B4-BE49-F238E27FC236}">
                  <a16:creationId xmlns:a16="http://schemas.microsoft.com/office/drawing/2014/main" id="{CBFEE400-4A34-4099-B924-89563F365924}"/>
                </a:ext>
              </a:extLst>
            </p:cNvPr>
            <p:cNvGrpSpPr/>
            <p:nvPr/>
          </p:nvGrpSpPr>
          <p:grpSpPr>
            <a:xfrm>
              <a:off x="7072298" y="5373361"/>
              <a:ext cx="1058314" cy="464636"/>
              <a:chOff x="6786548" y="5144761"/>
              <a:chExt cx="1058314" cy="464636"/>
            </a:xfrm>
          </p:grpSpPr>
          <p:cxnSp>
            <p:nvCxnSpPr>
              <p:cNvPr id="67" name="Straight Connector 66">
                <a:extLst>
                  <a:ext uri="{FF2B5EF4-FFF2-40B4-BE49-F238E27FC236}">
                    <a16:creationId xmlns:a16="http://schemas.microsoft.com/office/drawing/2014/main" id="{E5851583-927F-4128-AB05-C20AB7E582DA}"/>
                  </a:ext>
                </a:extLst>
              </p:cNvPr>
              <p:cNvCxnSpPr/>
              <p:nvPr/>
            </p:nvCxnSpPr>
            <p:spPr>
              <a:xfrm>
                <a:off x="7154757" y="5161683"/>
                <a:ext cx="350045"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14A8002-10B3-4226-A4DA-F2C0BAD9D211}"/>
                  </a:ext>
                </a:extLst>
              </p:cNvPr>
              <p:cNvCxnSpPr/>
              <p:nvPr/>
            </p:nvCxnSpPr>
            <p:spPr>
              <a:xfrm>
                <a:off x="7503321" y="5294278"/>
                <a:ext cx="341541"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0C9670A3-CA59-4E91-9477-B285B477A50C}"/>
                  </a:ext>
                </a:extLst>
              </p:cNvPr>
              <p:cNvCxnSpPr/>
              <p:nvPr/>
            </p:nvCxnSpPr>
            <p:spPr>
              <a:xfrm>
                <a:off x="6798927" y="5284752"/>
                <a:ext cx="341541"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36E02CBC-81A4-4699-AC9C-340577DDACC0}"/>
                  </a:ext>
                </a:extLst>
              </p:cNvPr>
              <p:cNvCxnSpPr/>
              <p:nvPr/>
            </p:nvCxnSpPr>
            <p:spPr>
              <a:xfrm>
                <a:off x="6786548" y="5267269"/>
                <a:ext cx="0" cy="342128"/>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D7F1B966-40E6-4EE4-8ACB-8C607FD3A925}"/>
                  </a:ext>
                </a:extLst>
              </p:cNvPr>
              <p:cNvCxnSpPr/>
              <p:nvPr/>
            </p:nvCxnSpPr>
            <p:spPr>
              <a:xfrm>
                <a:off x="7827169" y="5297110"/>
                <a:ext cx="0" cy="31102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B7E9EC17-FD15-49E0-8B29-F5A775A72A43}"/>
                  </a:ext>
                </a:extLst>
              </p:cNvPr>
              <p:cNvCxnSpPr/>
              <p:nvPr/>
            </p:nvCxnSpPr>
            <p:spPr>
              <a:xfrm>
                <a:off x="7515227" y="5147092"/>
                <a:ext cx="0" cy="15960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95247AF1-9DE8-41E6-97FC-B8493BD64F66}"/>
                  </a:ext>
                </a:extLst>
              </p:cNvPr>
              <p:cNvCxnSpPr/>
              <p:nvPr/>
            </p:nvCxnSpPr>
            <p:spPr>
              <a:xfrm>
                <a:off x="7148513" y="5144761"/>
                <a:ext cx="0" cy="159606"/>
              </a:xfrm>
              <a:prstGeom prst="line">
                <a:avLst/>
              </a:prstGeom>
              <a:ln w="38100"/>
              <a:effectLst/>
            </p:spPr>
            <p:style>
              <a:lnRef idx="2">
                <a:schemeClr val="accent1"/>
              </a:lnRef>
              <a:fillRef idx="0">
                <a:schemeClr val="accent1"/>
              </a:fillRef>
              <a:effectRef idx="1">
                <a:schemeClr val="accent1"/>
              </a:effectRef>
              <a:fontRef idx="minor">
                <a:schemeClr val="tx1"/>
              </a:fontRef>
            </p:style>
          </p:cxnSp>
        </p:grpSp>
        <p:grpSp>
          <p:nvGrpSpPr>
            <p:cNvPr id="58" name="Group 57">
              <a:extLst>
                <a:ext uri="{FF2B5EF4-FFF2-40B4-BE49-F238E27FC236}">
                  <a16:creationId xmlns:a16="http://schemas.microsoft.com/office/drawing/2014/main" id="{D32F921D-823C-4B0D-A4FB-DF088EDABD96}"/>
                </a:ext>
              </a:extLst>
            </p:cNvPr>
            <p:cNvGrpSpPr/>
            <p:nvPr/>
          </p:nvGrpSpPr>
          <p:grpSpPr>
            <a:xfrm flipV="1">
              <a:off x="8522482" y="5865165"/>
              <a:ext cx="1063077" cy="488209"/>
              <a:chOff x="6786548" y="5144761"/>
              <a:chExt cx="1063077" cy="464636"/>
            </a:xfrm>
          </p:grpSpPr>
          <p:cxnSp>
            <p:nvCxnSpPr>
              <p:cNvPr id="60" name="Straight Connector 59">
                <a:extLst>
                  <a:ext uri="{FF2B5EF4-FFF2-40B4-BE49-F238E27FC236}">
                    <a16:creationId xmlns:a16="http://schemas.microsoft.com/office/drawing/2014/main" id="{AF0ACC26-CC10-4DC0-9DA3-DF9007D65614}"/>
                  </a:ext>
                </a:extLst>
              </p:cNvPr>
              <p:cNvCxnSpPr/>
              <p:nvPr/>
            </p:nvCxnSpPr>
            <p:spPr>
              <a:xfrm>
                <a:off x="7154757" y="5161683"/>
                <a:ext cx="350045"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1707817E-B2A7-4386-B970-81BB796777E7}"/>
                  </a:ext>
                </a:extLst>
              </p:cNvPr>
              <p:cNvCxnSpPr/>
              <p:nvPr/>
            </p:nvCxnSpPr>
            <p:spPr>
              <a:xfrm>
                <a:off x="7508084" y="5294278"/>
                <a:ext cx="341541"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2237969E-8F4C-48EA-A808-A3EADC285E18}"/>
                  </a:ext>
                </a:extLst>
              </p:cNvPr>
              <p:cNvCxnSpPr/>
              <p:nvPr/>
            </p:nvCxnSpPr>
            <p:spPr>
              <a:xfrm>
                <a:off x="6798927" y="5284752"/>
                <a:ext cx="341541"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1A8D9B86-6E15-40C2-82C8-9ACB75198AE0}"/>
                  </a:ext>
                </a:extLst>
              </p:cNvPr>
              <p:cNvCxnSpPr/>
              <p:nvPr/>
            </p:nvCxnSpPr>
            <p:spPr>
              <a:xfrm>
                <a:off x="6786548" y="5267269"/>
                <a:ext cx="0" cy="342128"/>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B3083DFF-04B2-437E-B8CE-BB735CD7E177}"/>
                  </a:ext>
                </a:extLst>
              </p:cNvPr>
              <p:cNvCxnSpPr/>
              <p:nvPr/>
            </p:nvCxnSpPr>
            <p:spPr>
              <a:xfrm>
                <a:off x="7836695" y="5297110"/>
                <a:ext cx="0" cy="31102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409EC864-DDB8-44E4-802B-C41744ADD5B3}"/>
                  </a:ext>
                </a:extLst>
              </p:cNvPr>
              <p:cNvCxnSpPr/>
              <p:nvPr/>
            </p:nvCxnSpPr>
            <p:spPr>
              <a:xfrm>
                <a:off x="7515227" y="5147092"/>
                <a:ext cx="0" cy="15960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DCA77317-45AE-43A4-86D6-6DBE5CB47963}"/>
                  </a:ext>
                </a:extLst>
              </p:cNvPr>
              <p:cNvCxnSpPr/>
              <p:nvPr/>
            </p:nvCxnSpPr>
            <p:spPr>
              <a:xfrm>
                <a:off x="7148513" y="5144761"/>
                <a:ext cx="0" cy="159606"/>
              </a:xfrm>
              <a:prstGeom prst="line">
                <a:avLst/>
              </a:prstGeom>
              <a:ln w="38100"/>
              <a:effectLst/>
            </p:spPr>
            <p:style>
              <a:lnRef idx="2">
                <a:schemeClr val="accent1"/>
              </a:lnRef>
              <a:fillRef idx="0">
                <a:schemeClr val="accent1"/>
              </a:fillRef>
              <a:effectRef idx="1">
                <a:schemeClr val="accent1"/>
              </a:effectRef>
              <a:fontRef idx="minor">
                <a:schemeClr val="tx1"/>
              </a:fontRef>
            </p:style>
          </p:cxnSp>
        </p:grpSp>
        <p:sp>
          <p:nvSpPr>
            <p:cNvPr id="59" name="TextBox 58">
              <a:extLst>
                <a:ext uri="{FF2B5EF4-FFF2-40B4-BE49-F238E27FC236}">
                  <a16:creationId xmlns:a16="http://schemas.microsoft.com/office/drawing/2014/main" id="{D00DE4C2-7C16-495F-BA45-7F98AE60B386}"/>
                </a:ext>
              </a:extLst>
            </p:cNvPr>
            <p:cNvSpPr txBox="1"/>
            <p:nvPr/>
          </p:nvSpPr>
          <p:spPr>
            <a:xfrm>
              <a:off x="5907212" y="1922461"/>
              <a:ext cx="461875" cy="185738"/>
            </a:xfrm>
            <a:prstGeom prst="rect">
              <a:avLst/>
            </a:prstGeom>
          </p:spPr>
          <p:txBody>
            <a:bodyPr vert="horz" wrap="none" lIns="0" tIns="0" rIns="0" bIns="0" rtlCol="0" anchor="t">
              <a:noAutofit/>
            </a:bodyPr>
            <a:lstStyle/>
            <a:p>
              <a:pPr algn="l" defTabSz="914400"/>
              <a:r>
                <a:rPr lang="en-GB" sz="1200" i="1" dirty="0"/>
                <a:t>f(kHz)</a:t>
              </a:r>
              <a:endParaRPr lang="en-US" sz="1200" i="1" dirty="0"/>
            </a:p>
          </p:txBody>
        </p:sp>
      </p:grpSp>
      <p:sp>
        <p:nvSpPr>
          <p:cNvPr id="178" name="TextBox 177">
            <a:extLst>
              <a:ext uri="{FF2B5EF4-FFF2-40B4-BE49-F238E27FC236}">
                <a16:creationId xmlns:a16="http://schemas.microsoft.com/office/drawing/2014/main" id="{43242A90-0022-4799-B084-6D8B81315928}"/>
              </a:ext>
            </a:extLst>
          </p:cNvPr>
          <p:cNvSpPr txBox="1"/>
          <p:nvPr/>
        </p:nvSpPr>
        <p:spPr>
          <a:xfrm>
            <a:off x="9811185" y="1940707"/>
            <a:ext cx="461815" cy="185738"/>
          </a:xfrm>
          <a:prstGeom prst="rect">
            <a:avLst/>
          </a:prstGeom>
        </p:spPr>
        <p:txBody>
          <a:bodyPr vert="horz" wrap="none" lIns="0" tIns="0" rIns="0" bIns="0" rtlCol="0" anchor="t">
            <a:noAutofit/>
          </a:bodyPr>
          <a:lstStyle/>
          <a:p>
            <a:pPr algn="l" defTabSz="914400"/>
            <a:r>
              <a:rPr lang="en-GB" sz="1200" i="1" dirty="0"/>
              <a:t>t(µs)</a:t>
            </a:r>
            <a:endParaRPr lang="en-US" sz="1200" i="1" dirty="0"/>
          </a:p>
        </p:txBody>
      </p:sp>
      <p:sp>
        <p:nvSpPr>
          <p:cNvPr id="179" name="TextBox 178">
            <a:extLst>
              <a:ext uri="{FF2B5EF4-FFF2-40B4-BE49-F238E27FC236}">
                <a16:creationId xmlns:a16="http://schemas.microsoft.com/office/drawing/2014/main" id="{B8F6D5EB-97BE-4D1A-9EDA-BEB18E5CA36A}"/>
              </a:ext>
            </a:extLst>
          </p:cNvPr>
          <p:cNvSpPr txBox="1"/>
          <p:nvPr/>
        </p:nvSpPr>
        <p:spPr>
          <a:xfrm>
            <a:off x="1819227" y="5522030"/>
            <a:ext cx="4466864" cy="646331"/>
          </a:xfrm>
          <a:prstGeom prst="rect">
            <a:avLst/>
          </a:prstGeom>
          <a:noFill/>
        </p:spPr>
        <p:txBody>
          <a:bodyPr wrap="square" rtlCol="0">
            <a:spAutoFit/>
          </a:bodyPr>
          <a:lstStyle/>
          <a:p>
            <a:r>
              <a:rPr lang="en-GB" dirty="0"/>
              <a:t>Reconstructed signal found by convolution of  sample values with DAC impulse response</a:t>
            </a:r>
          </a:p>
        </p:txBody>
      </p:sp>
    </p:spTree>
    <p:extLst>
      <p:ext uri="{BB962C8B-B14F-4D97-AF65-F5344CB8AC3E}">
        <p14:creationId xmlns:p14="http://schemas.microsoft.com/office/powerpoint/2010/main" val="3928483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Reconstruction</a:t>
            </a:r>
            <a:endParaRPr lang="en-US" dirty="0"/>
          </a:p>
        </p:txBody>
      </p:sp>
      <p:sp>
        <p:nvSpPr>
          <p:cNvPr id="4" name="TextBox 3">
            <a:extLst>
              <a:ext uri="{FF2B5EF4-FFF2-40B4-BE49-F238E27FC236}">
                <a16:creationId xmlns:a16="http://schemas.microsoft.com/office/drawing/2014/main" id="{5FCDC22F-3A04-42CE-AFA6-A8520CC6D231}"/>
              </a:ext>
            </a:extLst>
          </p:cNvPr>
          <p:cNvSpPr txBox="1"/>
          <p:nvPr/>
        </p:nvSpPr>
        <p:spPr>
          <a:xfrm>
            <a:off x="2748286" y="898206"/>
            <a:ext cx="3074673" cy="369332"/>
          </a:xfrm>
          <a:prstGeom prst="rect">
            <a:avLst/>
          </a:prstGeom>
          <a:noFill/>
        </p:spPr>
        <p:txBody>
          <a:bodyPr wrap="none" rtlCol="0">
            <a:spAutoFit/>
          </a:bodyPr>
          <a:lstStyle/>
          <a:p>
            <a:r>
              <a:rPr lang="en-GB" dirty="0"/>
              <a:t>Frequency domain (magnitude)</a:t>
            </a:r>
          </a:p>
        </p:txBody>
      </p:sp>
      <p:sp>
        <p:nvSpPr>
          <p:cNvPr id="5" name="TextBox 4">
            <a:extLst>
              <a:ext uri="{FF2B5EF4-FFF2-40B4-BE49-F238E27FC236}">
                <a16:creationId xmlns:a16="http://schemas.microsoft.com/office/drawing/2014/main" id="{91482E15-45F0-460B-BE11-2E6C72A06499}"/>
              </a:ext>
            </a:extLst>
          </p:cNvPr>
          <p:cNvSpPr txBox="1"/>
          <p:nvPr/>
        </p:nvSpPr>
        <p:spPr>
          <a:xfrm>
            <a:off x="7626298" y="898274"/>
            <a:ext cx="1413986" cy="369332"/>
          </a:xfrm>
          <a:prstGeom prst="rect">
            <a:avLst/>
          </a:prstGeom>
          <a:noFill/>
        </p:spPr>
        <p:txBody>
          <a:bodyPr wrap="none" rtlCol="0">
            <a:spAutoFit/>
          </a:bodyPr>
          <a:lstStyle/>
          <a:p>
            <a:r>
              <a:rPr lang="en-GB" dirty="0"/>
              <a:t>Time domain</a:t>
            </a:r>
          </a:p>
        </p:txBody>
      </p:sp>
      <p:cxnSp>
        <p:nvCxnSpPr>
          <p:cNvPr id="6" name="Straight Connector 5">
            <a:extLst>
              <a:ext uri="{FF2B5EF4-FFF2-40B4-BE49-F238E27FC236}">
                <a16:creationId xmlns:a16="http://schemas.microsoft.com/office/drawing/2014/main" id="{38A99E98-D938-43ED-8BBE-50C716F3AAA9}"/>
              </a:ext>
            </a:extLst>
          </p:cNvPr>
          <p:cNvCxnSpPr/>
          <p:nvPr/>
        </p:nvCxnSpPr>
        <p:spPr>
          <a:xfrm>
            <a:off x="2456582" y="1182695"/>
            <a:ext cx="7248130" cy="0"/>
          </a:xfrm>
          <a:prstGeom prst="line">
            <a:avLst/>
          </a:prstGeom>
          <a:ln w="12700"/>
          <a:effectLst>
            <a:outerShdw blurRad="65500" dist="38100" dir="5400000" rotWithShape="0">
              <a:srgbClr val="000000">
                <a:alpha val="14000"/>
              </a:srgbClr>
            </a:outerShdw>
          </a:effectLst>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679DBD59-2AD8-4DFE-A4C4-8D00B6716261}"/>
              </a:ext>
            </a:extLst>
          </p:cNvPr>
          <p:cNvGrpSpPr/>
          <p:nvPr/>
        </p:nvGrpSpPr>
        <p:grpSpPr>
          <a:xfrm>
            <a:off x="2456583" y="1343023"/>
            <a:ext cx="7816417" cy="5086353"/>
            <a:chOff x="2456902" y="1343022"/>
            <a:chExt cx="7817435" cy="5086353"/>
          </a:xfrm>
        </p:grpSpPr>
        <p:cxnSp>
          <p:nvCxnSpPr>
            <p:cNvPr id="8" name="Straight Connector 7">
              <a:extLst>
                <a:ext uri="{FF2B5EF4-FFF2-40B4-BE49-F238E27FC236}">
                  <a16:creationId xmlns:a16="http://schemas.microsoft.com/office/drawing/2014/main" id="{530CC49A-8E3B-4303-8907-7353AA0AF53B}"/>
                </a:ext>
              </a:extLst>
            </p:cNvPr>
            <p:cNvCxnSpPr/>
            <p:nvPr/>
          </p:nvCxnSpPr>
          <p:spPr>
            <a:xfrm>
              <a:off x="6677025" y="1390650"/>
              <a:ext cx="0" cy="1895475"/>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0E22346-0EF9-47E6-9C68-FD72595E8756}"/>
                </a:ext>
              </a:extLst>
            </p:cNvPr>
            <p:cNvCxnSpPr/>
            <p:nvPr/>
          </p:nvCxnSpPr>
          <p:spPr>
            <a:xfrm>
              <a:off x="6677025" y="3390900"/>
              <a:ext cx="0" cy="1628775"/>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137D8DD6-8E2A-497B-98AE-2879F4FFBE15}"/>
                </a:ext>
              </a:extLst>
            </p:cNvPr>
            <p:cNvCxnSpPr/>
            <p:nvPr/>
          </p:nvCxnSpPr>
          <p:spPr>
            <a:xfrm>
              <a:off x="6677025" y="5191125"/>
              <a:ext cx="0" cy="123825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3DE1BF6E-BE56-4F85-8877-1805891E0760}"/>
                </a:ext>
              </a:extLst>
            </p:cNvPr>
            <p:cNvGrpSpPr/>
            <p:nvPr/>
          </p:nvGrpSpPr>
          <p:grpSpPr>
            <a:xfrm>
              <a:off x="6677025" y="1984376"/>
              <a:ext cx="3009900" cy="90485"/>
              <a:chOff x="6391275" y="1755776"/>
              <a:chExt cx="3009900" cy="90485"/>
            </a:xfrm>
          </p:grpSpPr>
          <p:cxnSp>
            <p:nvCxnSpPr>
              <p:cNvPr id="198" name="Straight Connector 197">
                <a:extLst>
                  <a:ext uri="{FF2B5EF4-FFF2-40B4-BE49-F238E27FC236}">
                    <a16:creationId xmlns:a16="http://schemas.microsoft.com/office/drawing/2014/main" id="{20C8F575-3B28-455C-9975-915C06E17D94}"/>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C149AFAB-8384-494F-85C2-BB5E52444DF2}"/>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a:extLst>
                  <a:ext uri="{FF2B5EF4-FFF2-40B4-BE49-F238E27FC236}">
                    <a16:creationId xmlns:a16="http://schemas.microsoft.com/office/drawing/2014/main" id="{C4E6CF41-1A77-405E-BCA9-67A28AB5E6C1}"/>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a:extLst>
                  <a:ext uri="{FF2B5EF4-FFF2-40B4-BE49-F238E27FC236}">
                    <a16:creationId xmlns:a16="http://schemas.microsoft.com/office/drawing/2014/main" id="{0FD71C47-0BBB-4B6B-BB28-1FC2F42988A5}"/>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a:extLst>
                  <a:ext uri="{FF2B5EF4-FFF2-40B4-BE49-F238E27FC236}">
                    <a16:creationId xmlns:a16="http://schemas.microsoft.com/office/drawing/2014/main" id="{5506333C-9013-4642-AC36-B818ECD310F1}"/>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a:extLst>
                  <a:ext uri="{FF2B5EF4-FFF2-40B4-BE49-F238E27FC236}">
                    <a16:creationId xmlns:a16="http://schemas.microsoft.com/office/drawing/2014/main" id="{1670A304-D9B1-4915-B294-3CB0EE795CC8}"/>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a:extLst>
                  <a:ext uri="{FF2B5EF4-FFF2-40B4-BE49-F238E27FC236}">
                    <a16:creationId xmlns:a16="http://schemas.microsoft.com/office/drawing/2014/main" id="{4B8F9A3A-C88E-4315-90CB-66922DCA25EB}"/>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a:extLst>
                  <a:ext uri="{FF2B5EF4-FFF2-40B4-BE49-F238E27FC236}">
                    <a16:creationId xmlns:a16="http://schemas.microsoft.com/office/drawing/2014/main" id="{21724ED0-E6C0-481A-888A-08CE0E7602CF}"/>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a:extLst>
                  <a:ext uri="{FF2B5EF4-FFF2-40B4-BE49-F238E27FC236}">
                    <a16:creationId xmlns:a16="http://schemas.microsoft.com/office/drawing/2014/main" id="{7D85326E-68FC-43F8-8B50-55F6FF1576B8}"/>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7A3B11E9-93A6-4315-850F-2592A3073788}"/>
                </a:ext>
              </a:extLst>
            </p:cNvPr>
            <p:cNvGrpSpPr/>
            <p:nvPr/>
          </p:nvGrpSpPr>
          <p:grpSpPr>
            <a:xfrm>
              <a:off x="6677025" y="2950366"/>
              <a:ext cx="3009900" cy="90485"/>
              <a:chOff x="6391275" y="1755776"/>
              <a:chExt cx="3009900" cy="90485"/>
            </a:xfrm>
          </p:grpSpPr>
          <p:cxnSp>
            <p:nvCxnSpPr>
              <p:cNvPr id="189" name="Straight Connector 188">
                <a:extLst>
                  <a:ext uri="{FF2B5EF4-FFF2-40B4-BE49-F238E27FC236}">
                    <a16:creationId xmlns:a16="http://schemas.microsoft.com/office/drawing/2014/main" id="{01265D7D-C0EC-4BA9-84D5-5ADCD3A34FE6}"/>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8F2E379A-8D9F-41C6-ABAA-44CBD98CA0D0}"/>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a16="http://schemas.microsoft.com/office/drawing/2014/main" id="{D4CF0AD3-AD28-4B00-A891-FD81ED36E239}"/>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96DFB3C5-6C29-4906-A766-B74F671CA4BC}"/>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CC15E257-FC09-40A9-838D-1E51852F0829}"/>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3A6D6EF5-2067-4FA4-B3D6-4D5D6205D8C7}"/>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C0142C51-9F9C-48C7-B60C-215F24045E16}"/>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81FEB627-C094-4B11-8814-5AF139BA4DA8}"/>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a:extLst>
                  <a:ext uri="{FF2B5EF4-FFF2-40B4-BE49-F238E27FC236}">
                    <a16:creationId xmlns:a16="http://schemas.microsoft.com/office/drawing/2014/main" id="{485C70BC-AA7C-4D5A-B107-C8E57AE28624}"/>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831D5DFE-16D8-4AE0-9E7A-6EF84B6455B5}"/>
                </a:ext>
              </a:extLst>
            </p:cNvPr>
            <p:cNvGrpSpPr/>
            <p:nvPr/>
          </p:nvGrpSpPr>
          <p:grpSpPr>
            <a:xfrm>
              <a:off x="6677025" y="3884637"/>
              <a:ext cx="3009900" cy="90485"/>
              <a:chOff x="6391275" y="1755776"/>
              <a:chExt cx="3009900" cy="90485"/>
            </a:xfrm>
          </p:grpSpPr>
          <p:cxnSp>
            <p:nvCxnSpPr>
              <p:cNvPr id="180" name="Straight Connector 179">
                <a:extLst>
                  <a:ext uri="{FF2B5EF4-FFF2-40B4-BE49-F238E27FC236}">
                    <a16:creationId xmlns:a16="http://schemas.microsoft.com/office/drawing/2014/main" id="{EDAF04C7-0706-47CE-AD94-F6F0842CC4FC}"/>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a:extLst>
                  <a:ext uri="{FF2B5EF4-FFF2-40B4-BE49-F238E27FC236}">
                    <a16:creationId xmlns:a16="http://schemas.microsoft.com/office/drawing/2014/main" id="{C80E4B0E-BA9E-4151-8B15-3DA32AB5C84F}"/>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a:extLst>
                  <a:ext uri="{FF2B5EF4-FFF2-40B4-BE49-F238E27FC236}">
                    <a16:creationId xmlns:a16="http://schemas.microsoft.com/office/drawing/2014/main" id="{19543714-AC62-4780-86E4-DF3AA43F1540}"/>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a:extLst>
                  <a:ext uri="{FF2B5EF4-FFF2-40B4-BE49-F238E27FC236}">
                    <a16:creationId xmlns:a16="http://schemas.microsoft.com/office/drawing/2014/main" id="{D8410132-58B5-4D55-9AF2-0C8145890BB5}"/>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a:extLst>
                  <a:ext uri="{FF2B5EF4-FFF2-40B4-BE49-F238E27FC236}">
                    <a16:creationId xmlns:a16="http://schemas.microsoft.com/office/drawing/2014/main" id="{76C46014-4991-4596-81D2-8CB14F7DAD49}"/>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a:extLst>
                  <a:ext uri="{FF2B5EF4-FFF2-40B4-BE49-F238E27FC236}">
                    <a16:creationId xmlns:a16="http://schemas.microsoft.com/office/drawing/2014/main" id="{457CD151-66E4-4357-9EC2-43F119B0BC99}"/>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a:extLst>
                  <a:ext uri="{FF2B5EF4-FFF2-40B4-BE49-F238E27FC236}">
                    <a16:creationId xmlns:a16="http://schemas.microsoft.com/office/drawing/2014/main" id="{16DE6EBC-9C33-4CF3-BB8F-FB9F590B4C40}"/>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1AB6E751-5716-4F4F-BA33-ECF342FFF9D6}"/>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4FF03387-03A6-4324-B86A-2DB7D7BDF518}"/>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8E1B01A8-59B2-40DE-A569-43C04D2A5AF3}"/>
                </a:ext>
              </a:extLst>
            </p:cNvPr>
            <p:cNvGrpSpPr/>
            <p:nvPr/>
          </p:nvGrpSpPr>
          <p:grpSpPr>
            <a:xfrm>
              <a:off x="6677025" y="4843487"/>
              <a:ext cx="3009900" cy="90485"/>
              <a:chOff x="6391275" y="1755776"/>
              <a:chExt cx="3009900" cy="90485"/>
            </a:xfrm>
          </p:grpSpPr>
          <p:cxnSp>
            <p:nvCxnSpPr>
              <p:cNvPr id="171" name="Straight Connector 170">
                <a:extLst>
                  <a:ext uri="{FF2B5EF4-FFF2-40B4-BE49-F238E27FC236}">
                    <a16:creationId xmlns:a16="http://schemas.microsoft.com/office/drawing/2014/main" id="{A472C516-AABB-46E6-80AF-8D5C39E06546}"/>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a16="http://schemas.microsoft.com/office/drawing/2014/main" id="{23BC7361-6272-436E-B861-81A9C7550234}"/>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EB8AA46C-4499-4342-A276-643EFE5B97DA}"/>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a:extLst>
                  <a:ext uri="{FF2B5EF4-FFF2-40B4-BE49-F238E27FC236}">
                    <a16:creationId xmlns:a16="http://schemas.microsoft.com/office/drawing/2014/main" id="{740125B1-7548-43DA-935D-8319D5CC6093}"/>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a:extLst>
                  <a:ext uri="{FF2B5EF4-FFF2-40B4-BE49-F238E27FC236}">
                    <a16:creationId xmlns:a16="http://schemas.microsoft.com/office/drawing/2014/main" id="{1B6A2C1D-B67C-401A-AA67-266CC5611B40}"/>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a:extLst>
                  <a:ext uri="{FF2B5EF4-FFF2-40B4-BE49-F238E27FC236}">
                    <a16:creationId xmlns:a16="http://schemas.microsoft.com/office/drawing/2014/main" id="{72232CFA-2ECF-4120-8EEA-F64387DC6508}"/>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a:extLst>
                  <a:ext uri="{FF2B5EF4-FFF2-40B4-BE49-F238E27FC236}">
                    <a16:creationId xmlns:a16="http://schemas.microsoft.com/office/drawing/2014/main" id="{AF5EB8F1-0480-4107-BD6C-EC36918B9737}"/>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a:extLst>
                  <a:ext uri="{FF2B5EF4-FFF2-40B4-BE49-F238E27FC236}">
                    <a16:creationId xmlns:a16="http://schemas.microsoft.com/office/drawing/2014/main" id="{DC5C3882-A968-4F2E-9418-FCF3ADD9D2C3}"/>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a:extLst>
                  <a:ext uri="{FF2B5EF4-FFF2-40B4-BE49-F238E27FC236}">
                    <a16:creationId xmlns:a16="http://schemas.microsoft.com/office/drawing/2014/main" id="{1AA3D7FF-C178-4431-B330-5A3022E04FC2}"/>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089825B7-59D8-489E-ACB7-3850E566792A}"/>
                </a:ext>
              </a:extLst>
            </p:cNvPr>
            <p:cNvGrpSpPr/>
            <p:nvPr/>
          </p:nvGrpSpPr>
          <p:grpSpPr>
            <a:xfrm>
              <a:off x="6696076" y="5801541"/>
              <a:ext cx="3009900" cy="90485"/>
              <a:chOff x="6391275" y="1755776"/>
              <a:chExt cx="3009900" cy="90485"/>
            </a:xfrm>
          </p:grpSpPr>
          <p:cxnSp>
            <p:nvCxnSpPr>
              <p:cNvPr id="162" name="Straight Connector 161">
                <a:extLst>
                  <a:ext uri="{FF2B5EF4-FFF2-40B4-BE49-F238E27FC236}">
                    <a16:creationId xmlns:a16="http://schemas.microsoft.com/office/drawing/2014/main" id="{FF92E386-0BF3-4D64-B3A4-0379846D910A}"/>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E750B06B-E5CF-4ABD-BB8A-C404ABD79A06}"/>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a16="http://schemas.microsoft.com/office/drawing/2014/main" id="{07998E17-321F-4EEA-9A0D-BCFF4DA79D5B}"/>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198A53E0-35D7-49EA-BC8D-9FBAF00A61FC}"/>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a16="http://schemas.microsoft.com/office/drawing/2014/main" id="{B3313BE5-2FAB-4469-B659-9B0C9DA88B7A}"/>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5A1FADEE-C0CC-42F8-9543-D4BBCF46C3B8}"/>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a:extLst>
                  <a:ext uri="{FF2B5EF4-FFF2-40B4-BE49-F238E27FC236}">
                    <a16:creationId xmlns:a16="http://schemas.microsoft.com/office/drawing/2014/main" id="{7B7A2BB8-D6DB-4496-8B37-51AF8329AC0D}"/>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a16="http://schemas.microsoft.com/office/drawing/2014/main" id="{E60BD501-1419-44BF-9D2F-D26B0CA49E8F}"/>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7FA1A9B1-1BFC-4B82-B04E-0D5771B5BEA9}"/>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EC8B4666-3B8B-45D3-9786-DA84D0322FC6}"/>
                </a:ext>
              </a:extLst>
            </p:cNvPr>
            <p:cNvGrpSpPr/>
            <p:nvPr/>
          </p:nvGrpSpPr>
          <p:grpSpPr>
            <a:xfrm>
              <a:off x="2723174" y="1343022"/>
              <a:ext cx="3125111" cy="894551"/>
              <a:chOff x="2723174" y="1114422"/>
              <a:chExt cx="3125111" cy="894551"/>
            </a:xfrm>
          </p:grpSpPr>
          <p:grpSp>
            <p:nvGrpSpPr>
              <p:cNvPr id="149" name="Group 148">
                <a:extLst>
                  <a:ext uri="{FF2B5EF4-FFF2-40B4-BE49-F238E27FC236}">
                    <a16:creationId xmlns:a16="http://schemas.microsoft.com/office/drawing/2014/main" id="{8DF9C9DA-EE58-4BB3-92CD-437688C28625}"/>
                  </a:ext>
                </a:extLst>
              </p:cNvPr>
              <p:cNvGrpSpPr/>
              <p:nvPr/>
            </p:nvGrpSpPr>
            <p:grpSpPr>
              <a:xfrm>
                <a:off x="2728913" y="1744663"/>
                <a:ext cx="3119372" cy="90485"/>
                <a:chOff x="6391275" y="1755776"/>
                <a:chExt cx="3009900" cy="90485"/>
              </a:xfrm>
            </p:grpSpPr>
            <p:cxnSp>
              <p:nvCxnSpPr>
                <p:cNvPr id="156" name="Straight Connector 155">
                  <a:extLst>
                    <a:ext uri="{FF2B5EF4-FFF2-40B4-BE49-F238E27FC236}">
                      <a16:creationId xmlns:a16="http://schemas.microsoft.com/office/drawing/2014/main" id="{96A8927B-32E4-476D-AA5C-2E5066E65319}"/>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DCCFD9A7-B99B-43CD-AA5D-1402A359E24D}"/>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F7FCE980-0DDA-4D4A-8DD7-BB227B5FC13C}"/>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BB2AA831-EE83-4176-9D20-E9F7840CE638}"/>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A4842C5A-6BFC-4792-8B8D-3E847945AAE0}"/>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14E7BEEA-E1B5-411B-B9DF-5AB3B760B6D0}"/>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50" name="Straight Connector 149">
                <a:extLst>
                  <a:ext uri="{FF2B5EF4-FFF2-40B4-BE49-F238E27FC236}">
                    <a16:creationId xmlns:a16="http://schemas.microsoft.com/office/drawing/2014/main" id="{2B60A219-9DF1-404D-BC65-2DCC8925E86D}"/>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1" name="TextBox 150">
                <a:extLst>
                  <a:ext uri="{FF2B5EF4-FFF2-40B4-BE49-F238E27FC236}">
                    <a16:creationId xmlns:a16="http://schemas.microsoft.com/office/drawing/2014/main" id="{80C9FD0F-2AD8-49D5-898B-C84F98C0A0B8}"/>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152" name="TextBox 151">
                <a:extLst>
                  <a:ext uri="{FF2B5EF4-FFF2-40B4-BE49-F238E27FC236}">
                    <a16:creationId xmlns:a16="http://schemas.microsoft.com/office/drawing/2014/main" id="{F0307E61-7735-4573-8814-CDE15BE5E244}"/>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53" name="TextBox 152">
                <a:extLst>
                  <a:ext uri="{FF2B5EF4-FFF2-40B4-BE49-F238E27FC236}">
                    <a16:creationId xmlns:a16="http://schemas.microsoft.com/office/drawing/2014/main" id="{118B1FAE-AA75-487D-B3B3-3AE1853CB53B}"/>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154" name="TextBox 153">
                <a:extLst>
                  <a:ext uri="{FF2B5EF4-FFF2-40B4-BE49-F238E27FC236}">
                    <a16:creationId xmlns:a16="http://schemas.microsoft.com/office/drawing/2014/main" id="{ED6FC35F-50ED-46F5-8862-364B4DC5CB80}"/>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55" name="TextBox 154">
                <a:extLst>
                  <a:ext uri="{FF2B5EF4-FFF2-40B4-BE49-F238E27FC236}">
                    <a16:creationId xmlns:a16="http://schemas.microsoft.com/office/drawing/2014/main" id="{B252AEA0-3FC0-4C47-BBFE-79A6ADB71C52}"/>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17" name="Group 16">
              <a:extLst>
                <a:ext uri="{FF2B5EF4-FFF2-40B4-BE49-F238E27FC236}">
                  <a16:creationId xmlns:a16="http://schemas.microsoft.com/office/drawing/2014/main" id="{E94FF121-8D9F-4263-B9E0-4D2776C674DF}"/>
                </a:ext>
              </a:extLst>
            </p:cNvPr>
            <p:cNvGrpSpPr/>
            <p:nvPr/>
          </p:nvGrpSpPr>
          <p:grpSpPr>
            <a:xfrm>
              <a:off x="2725735" y="2320919"/>
              <a:ext cx="3125111" cy="894551"/>
              <a:chOff x="2723174" y="1114422"/>
              <a:chExt cx="3125111" cy="894551"/>
            </a:xfrm>
          </p:grpSpPr>
          <p:grpSp>
            <p:nvGrpSpPr>
              <p:cNvPr id="136" name="Group 135">
                <a:extLst>
                  <a:ext uri="{FF2B5EF4-FFF2-40B4-BE49-F238E27FC236}">
                    <a16:creationId xmlns:a16="http://schemas.microsoft.com/office/drawing/2014/main" id="{985972B7-B475-41DB-AC8E-0B7892BFED41}"/>
                  </a:ext>
                </a:extLst>
              </p:cNvPr>
              <p:cNvGrpSpPr/>
              <p:nvPr/>
            </p:nvGrpSpPr>
            <p:grpSpPr>
              <a:xfrm>
                <a:off x="2728913" y="1744663"/>
                <a:ext cx="3119372" cy="90485"/>
                <a:chOff x="6391275" y="1755776"/>
                <a:chExt cx="3009900" cy="90485"/>
              </a:xfrm>
            </p:grpSpPr>
            <p:cxnSp>
              <p:nvCxnSpPr>
                <p:cNvPr id="143" name="Straight Connector 142">
                  <a:extLst>
                    <a:ext uri="{FF2B5EF4-FFF2-40B4-BE49-F238E27FC236}">
                      <a16:creationId xmlns:a16="http://schemas.microsoft.com/office/drawing/2014/main" id="{6F551734-EDD1-481D-B880-B594F46AD14F}"/>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474CD9ED-CF19-4639-B45C-4AFCE5AC7E07}"/>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BDDF0ACF-2EC9-433F-BFD9-200B871E59A1}"/>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0A5D1E41-04A7-4615-A4F5-5967C955FA5A}"/>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98174041-0972-4E4B-A5F7-864D47A3B290}"/>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34483138-2777-4B1F-A8F0-C70B407565D0}"/>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37" name="Straight Connector 136">
                <a:extLst>
                  <a:ext uri="{FF2B5EF4-FFF2-40B4-BE49-F238E27FC236}">
                    <a16:creationId xmlns:a16="http://schemas.microsoft.com/office/drawing/2014/main" id="{08282D16-4D67-4516-AF95-F4CD5618B8CA}"/>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8" name="TextBox 137">
                <a:extLst>
                  <a:ext uri="{FF2B5EF4-FFF2-40B4-BE49-F238E27FC236}">
                    <a16:creationId xmlns:a16="http://schemas.microsoft.com/office/drawing/2014/main" id="{4A692982-4436-497A-9418-2D5C98ED24A9}"/>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139" name="TextBox 138">
                <a:extLst>
                  <a:ext uri="{FF2B5EF4-FFF2-40B4-BE49-F238E27FC236}">
                    <a16:creationId xmlns:a16="http://schemas.microsoft.com/office/drawing/2014/main" id="{009B61D8-95C4-433E-98A2-62C2046B498F}"/>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40" name="TextBox 139">
                <a:extLst>
                  <a:ext uri="{FF2B5EF4-FFF2-40B4-BE49-F238E27FC236}">
                    <a16:creationId xmlns:a16="http://schemas.microsoft.com/office/drawing/2014/main" id="{B86E219F-1268-40B9-8FEB-110B7A9D61E8}"/>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141" name="TextBox 140">
                <a:extLst>
                  <a:ext uri="{FF2B5EF4-FFF2-40B4-BE49-F238E27FC236}">
                    <a16:creationId xmlns:a16="http://schemas.microsoft.com/office/drawing/2014/main" id="{69CA1495-101C-4C47-90CB-ABEA00E233BB}"/>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42" name="TextBox 141">
                <a:extLst>
                  <a:ext uri="{FF2B5EF4-FFF2-40B4-BE49-F238E27FC236}">
                    <a16:creationId xmlns:a16="http://schemas.microsoft.com/office/drawing/2014/main" id="{5EDBF26E-A9C0-41D4-970A-A33D0B285315}"/>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18" name="Group 17">
              <a:extLst>
                <a:ext uri="{FF2B5EF4-FFF2-40B4-BE49-F238E27FC236}">
                  <a16:creationId xmlns:a16="http://schemas.microsoft.com/office/drawing/2014/main" id="{225AD94E-606F-40A3-8833-4379FFA7C7A3}"/>
                </a:ext>
              </a:extLst>
            </p:cNvPr>
            <p:cNvGrpSpPr/>
            <p:nvPr/>
          </p:nvGrpSpPr>
          <p:grpSpPr>
            <a:xfrm>
              <a:off x="2735429" y="3255950"/>
              <a:ext cx="3125111" cy="894551"/>
              <a:chOff x="2723174" y="1114422"/>
              <a:chExt cx="3125111" cy="894551"/>
            </a:xfrm>
          </p:grpSpPr>
          <p:grpSp>
            <p:nvGrpSpPr>
              <p:cNvPr id="123" name="Group 122">
                <a:extLst>
                  <a:ext uri="{FF2B5EF4-FFF2-40B4-BE49-F238E27FC236}">
                    <a16:creationId xmlns:a16="http://schemas.microsoft.com/office/drawing/2014/main" id="{653ABCB9-0B85-4920-AB02-7746BFE617A8}"/>
                  </a:ext>
                </a:extLst>
              </p:cNvPr>
              <p:cNvGrpSpPr/>
              <p:nvPr/>
            </p:nvGrpSpPr>
            <p:grpSpPr>
              <a:xfrm>
                <a:off x="2728913" y="1744663"/>
                <a:ext cx="3119372" cy="90485"/>
                <a:chOff x="6391275" y="1755776"/>
                <a:chExt cx="3009900" cy="90485"/>
              </a:xfrm>
            </p:grpSpPr>
            <p:cxnSp>
              <p:nvCxnSpPr>
                <p:cNvPr id="130" name="Straight Connector 129">
                  <a:extLst>
                    <a:ext uri="{FF2B5EF4-FFF2-40B4-BE49-F238E27FC236}">
                      <a16:creationId xmlns:a16="http://schemas.microsoft.com/office/drawing/2014/main" id="{F0384066-29C6-49D7-ABB0-4B17F5441BB8}"/>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513FB4F9-C367-43E1-A89D-E45C8D61489B}"/>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493F177A-AC89-4338-9600-80476347C8FC}"/>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CC6346E6-1D1D-4B63-B1D0-BFE44CB33DF2}"/>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72665172-2BFA-4DF2-AEBB-438075012504}"/>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5098EC4B-1CFE-4066-97A7-2C8FAFB4FCAA}"/>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24" name="Straight Connector 123">
                <a:extLst>
                  <a:ext uri="{FF2B5EF4-FFF2-40B4-BE49-F238E27FC236}">
                    <a16:creationId xmlns:a16="http://schemas.microsoft.com/office/drawing/2014/main" id="{1AB8EB80-0D2D-4DE4-B29B-F99C4BF4616B}"/>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5" name="TextBox 124">
                <a:extLst>
                  <a:ext uri="{FF2B5EF4-FFF2-40B4-BE49-F238E27FC236}">
                    <a16:creationId xmlns:a16="http://schemas.microsoft.com/office/drawing/2014/main" id="{DB00CA62-9FD0-4256-95EA-8D39DD9B8BF1}"/>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126" name="TextBox 125">
                <a:extLst>
                  <a:ext uri="{FF2B5EF4-FFF2-40B4-BE49-F238E27FC236}">
                    <a16:creationId xmlns:a16="http://schemas.microsoft.com/office/drawing/2014/main" id="{CA2AD5CE-DFD2-4EA4-85DC-4BF17BCE5222}"/>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27" name="TextBox 126">
                <a:extLst>
                  <a:ext uri="{FF2B5EF4-FFF2-40B4-BE49-F238E27FC236}">
                    <a16:creationId xmlns:a16="http://schemas.microsoft.com/office/drawing/2014/main" id="{0B6AE110-6209-4E20-86CA-AB0358F5B8CD}"/>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128" name="TextBox 127">
                <a:extLst>
                  <a:ext uri="{FF2B5EF4-FFF2-40B4-BE49-F238E27FC236}">
                    <a16:creationId xmlns:a16="http://schemas.microsoft.com/office/drawing/2014/main" id="{882DDCB2-3F7F-40B7-8BC1-CBE6C17F09F8}"/>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29" name="TextBox 128">
                <a:extLst>
                  <a:ext uri="{FF2B5EF4-FFF2-40B4-BE49-F238E27FC236}">
                    <a16:creationId xmlns:a16="http://schemas.microsoft.com/office/drawing/2014/main" id="{AAC06EDB-913A-41B0-BE7F-2D99D44BC4D0}"/>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19" name="Group 18">
              <a:extLst>
                <a:ext uri="{FF2B5EF4-FFF2-40B4-BE49-F238E27FC236}">
                  <a16:creationId xmlns:a16="http://schemas.microsoft.com/office/drawing/2014/main" id="{19EC1834-2D3A-4BFA-B038-606B07FB1BBF}"/>
                </a:ext>
              </a:extLst>
            </p:cNvPr>
            <p:cNvGrpSpPr/>
            <p:nvPr/>
          </p:nvGrpSpPr>
          <p:grpSpPr>
            <a:xfrm>
              <a:off x="2742905" y="4215578"/>
              <a:ext cx="3125111" cy="894551"/>
              <a:chOff x="2723174" y="1114422"/>
              <a:chExt cx="3125111" cy="894551"/>
            </a:xfrm>
          </p:grpSpPr>
          <p:grpSp>
            <p:nvGrpSpPr>
              <p:cNvPr id="110" name="Group 109">
                <a:extLst>
                  <a:ext uri="{FF2B5EF4-FFF2-40B4-BE49-F238E27FC236}">
                    <a16:creationId xmlns:a16="http://schemas.microsoft.com/office/drawing/2014/main" id="{C060F8F1-6453-4E4D-9BC5-5ABA4F0BADEB}"/>
                  </a:ext>
                </a:extLst>
              </p:cNvPr>
              <p:cNvGrpSpPr/>
              <p:nvPr/>
            </p:nvGrpSpPr>
            <p:grpSpPr>
              <a:xfrm>
                <a:off x="2728913" y="1744663"/>
                <a:ext cx="3119372" cy="90485"/>
                <a:chOff x="6391275" y="1755776"/>
                <a:chExt cx="3009900" cy="90485"/>
              </a:xfrm>
            </p:grpSpPr>
            <p:cxnSp>
              <p:nvCxnSpPr>
                <p:cNvPr id="117" name="Straight Connector 116">
                  <a:extLst>
                    <a:ext uri="{FF2B5EF4-FFF2-40B4-BE49-F238E27FC236}">
                      <a16:creationId xmlns:a16="http://schemas.microsoft.com/office/drawing/2014/main" id="{D6947D1F-7952-4131-9B60-FDBCF369C503}"/>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1AE74051-2CA6-4FB3-ACB1-297F0546CCCD}"/>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4960B2F6-D2C7-46CE-AAC6-BCFF25B3A3AB}"/>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28605E38-5206-4072-B472-5E9BE225CA2E}"/>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E82A48FE-9A5C-474B-8203-65723FD6661A}"/>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97B1534D-70EF-46C5-B9B0-48C52C994E66}"/>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11" name="Straight Connector 110">
                <a:extLst>
                  <a:ext uri="{FF2B5EF4-FFF2-40B4-BE49-F238E27FC236}">
                    <a16:creationId xmlns:a16="http://schemas.microsoft.com/office/drawing/2014/main" id="{4FF6CE12-D531-450D-8B60-BC6FBEBC104D}"/>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2" name="TextBox 111">
                <a:extLst>
                  <a:ext uri="{FF2B5EF4-FFF2-40B4-BE49-F238E27FC236}">
                    <a16:creationId xmlns:a16="http://schemas.microsoft.com/office/drawing/2014/main" id="{ADB5465E-93A8-404E-8CBA-25785E9D65FE}"/>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113" name="TextBox 112">
                <a:extLst>
                  <a:ext uri="{FF2B5EF4-FFF2-40B4-BE49-F238E27FC236}">
                    <a16:creationId xmlns:a16="http://schemas.microsoft.com/office/drawing/2014/main" id="{5F284D8A-DADC-43DA-94FD-29599132287E}"/>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14" name="TextBox 113">
                <a:extLst>
                  <a:ext uri="{FF2B5EF4-FFF2-40B4-BE49-F238E27FC236}">
                    <a16:creationId xmlns:a16="http://schemas.microsoft.com/office/drawing/2014/main" id="{7EBDB94D-1308-4B7C-BB84-9428B9D943E2}"/>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115" name="TextBox 114">
                <a:extLst>
                  <a:ext uri="{FF2B5EF4-FFF2-40B4-BE49-F238E27FC236}">
                    <a16:creationId xmlns:a16="http://schemas.microsoft.com/office/drawing/2014/main" id="{E7844B6D-70CE-4B76-A5A3-FF2132868147}"/>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16" name="TextBox 115">
                <a:extLst>
                  <a:ext uri="{FF2B5EF4-FFF2-40B4-BE49-F238E27FC236}">
                    <a16:creationId xmlns:a16="http://schemas.microsoft.com/office/drawing/2014/main" id="{2D0EC9AD-A7F5-46B7-B08E-8687820405F2}"/>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20" name="Group 19">
              <a:extLst>
                <a:ext uri="{FF2B5EF4-FFF2-40B4-BE49-F238E27FC236}">
                  <a16:creationId xmlns:a16="http://schemas.microsoft.com/office/drawing/2014/main" id="{BE927819-018C-4EBF-AF7E-29099BB49DE6}"/>
                </a:ext>
              </a:extLst>
            </p:cNvPr>
            <p:cNvGrpSpPr/>
            <p:nvPr/>
          </p:nvGrpSpPr>
          <p:grpSpPr>
            <a:xfrm>
              <a:off x="7330973" y="2052635"/>
              <a:ext cx="2367516" cy="201451"/>
              <a:chOff x="7045223" y="1824035"/>
              <a:chExt cx="2367516" cy="201451"/>
            </a:xfrm>
          </p:grpSpPr>
          <p:sp>
            <p:nvSpPr>
              <p:cNvPr id="106" name="TextBox 105">
                <a:extLst>
                  <a:ext uri="{FF2B5EF4-FFF2-40B4-BE49-F238E27FC236}">
                    <a16:creationId xmlns:a16="http://schemas.microsoft.com/office/drawing/2014/main" id="{8266F8D1-2FF7-4AB2-A164-556DF3DB17A8}"/>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107" name="TextBox 106">
                <a:extLst>
                  <a:ext uri="{FF2B5EF4-FFF2-40B4-BE49-F238E27FC236}">
                    <a16:creationId xmlns:a16="http://schemas.microsoft.com/office/drawing/2014/main" id="{1FD238A0-F675-4BE6-ABF4-E441A14DA6EF}"/>
                  </a:ext>
                </a:extLst>
              </p:cNvPr>
              <p:cNvSpPr txBox="1"/>
              <p:nvPr/>
            </p:nvSpPr>
            <p:spPr>
              <a:xfrm>
                <a:off x="7590069" y="1839748"/>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108" name="TextBox 107">
                <a:extLst>
                  <a:ext uri="{FF2B5EF4-FFF2-40B4-BE49-F238E27FC236}">
                    <a16:creationId xmlns:a16="http://schemas.microsoft.com/office/drawing/2014/main" id="{4A76997D-FCC1-45FF-B1DD-9F04F3C5F922}"/>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109" name="TextBox 108">
                <a:extLst>
                  <a:ext uri="{FF2B5EF4-FFF2-40B4-BE49-F238E27FC236}">
                    <a16:creationId xmlns:a16="http://schemas.microsoft.com/office/drawing/2014/main" id="{132B5A08-C6BC-4413-92D9-AFEB06420796}"/>
                  </a:ext>
                </a:extLst>
              </p:cNvPr>
              <p:cNvSpPr txBox="1"/>
              <p:nvPr/>
            </p:nvSpPr>
            <p:spPr>
              <a:xfrm>
                <a:off x="918641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21" name="Group 20">
              <a:extLst>
                <a:ext uri="{FF2B5EF4-FFF2-40B4-BE49-F238E27FC236}">
                  <a16:creationId xmlns:a16="http://schemas.microsoft.com/office/drawing/2014/main" id="{6925B88B-F283-4775-AD53-E33E4FFD993F}"/>
                </a:ext>
              </a:extLst>
            </p:cNvPr>
            <p:cNvGrpSpPr/>
            <p:nvPr/>
          </p:nvGrpSpPr>
          <p:grpSpPr>
            <a:xfrm>
              <a:off x="7323830" y="3010681"/>
              <a:ext cx="2335766" cy="185738"/>
              <a:chOff x="7045223" y="1824035"/>
              <a:chExt cx="2335766" cy="185738"/>
            </a:xfrm>
          </p:grpSpPr>
          <p:sp>
            <p:nvSpPr>
              <p:cNvPr id="102" name="TextBox 101">
                <a:extLst>
                  <a:ext uri="{FF2B5EF4-FFF2-40B4-BE49-F238E27FC236}">
                    <a16:creationId xmlns:a16="http://schemas.microsoft.com/office/drawing/2014/main" id="{8DE7BD16-849E-4273-B61A-9EC530F5AB13}"/>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103" name="TextBox 102">
                <a:extLst>
                  <a:ext uri="{FF2B5EF4-FFF2-40B4-BE49-F238E27FC236}">
                    <a16:creationId xmlns:a16="http://schemas.microsoft.com/office/drawing/2014/main" id="{37837768-0002-4D79-BC80-7D1EDDE46733}"/>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104" name="TextBox 103">
                <a:extLst>
                  <a:ext uri="{FF2B5EF4-FFF2-40B4-BE49-F238E27FC236}">
                    <a16:creationId xmlns:a16="http://schemas.microsoft.com/office/drawing/2014/main" id="{9555B663-8A78-45ED-AFEF-7788044CF573}"/>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105" name="TextBox 104">
                <a:extLst>
                  <a:ext uri="{FF2B5EF4-FFF2-40B4-BE49-F238E27FC236}">
                    <a16:creationId xmlns:a16="http://schemas.microsoft.com/office/drawing/2014/main" id="{B0E32FDB-0E1F-44D2-8847-412063EAF48E}"/>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22" name="Group 21">
              <a:extLst>
                <a:ext uri="{FF2B5EF4-FFF2-40B4-BE49-F238E27FC236}">
                  <a16:creationId xmlns:a16="http://schemas.microsoft.com/office/drawing/2014/main" id="{B83B85D4-E696-46B8-AC07-6051DE86CFD5}"/>
                </a:ext>
              </a:extLst>
            </p:cNvPr>
            <p:cNvGrpSpPr/>
            <p:nvPr/>
          </p:nvGrpSpPr>
          <p:grpSpPr>
            <a:xfrm>
              <a:off x="7339142" y="3695376"/>
              <a:ext cx="2335766" cy="455125"/>
              <a:chOff x="7045223" y="1554648"/>
              <a:chExt cx="2335766" cy="455125"/>
            </a:xfrm>
          </p:grpSpPr>
          <p:sp>
            <p:nvSpPr>
              <p:cNvPr id="98" name="TextBox 97">
                <a:extLst>
                  <a:ext uri="{FF2B5EF4-FFF2-40B4-BE49-F238E27FC236}">
                    <a16:creationId xmlns:a16="http://schemas.microsoft.com/office/drawing/2014/main" id="{893343FD-30C9-4D39-A475-63E0A2066EF3}"/>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99" name="TextBox 98">
                <a:extLst>
                  <a:ext uri="{FF2B5EF4-FFF2-40B4-BE49-F238E27FC236}">
                    <a16:creationId xmlns:a16="http://schemas.microsoft.com/office/drawing/2014/main" id="{6972C993-9CC6-4421-9D91-92FC6F789776}"/>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100" name="TextBox 99">
                <a:extLst>
                  <a:ext uri="{FF2B5EF4-FFF2-40B4-BE49-F238E27FC236}">
                    <a16:creationId xmlns:a16="http://schemas.microsoft.com/office/drawing/2014/main" id="{31974DC2-2FCE-42B5-B629-FF961160E5EC}"/>
                  </a:ext>
                </a:extLst>
              </p:cNvPr>
              <p:cNvSpPr txBox="1"/>
              <p:nvPr/>
            </p:nvSpPr>
            <p:spPr>
              <a:xfrm>
                <a:off x="8435523" y="1554648"/>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101" name="TextBox 100">
                <a:extLst>
                  <a:ext uri="{FF2B5EF4-FFF2-40B4-BE49-F238E27FC236}">
                    <a16:creationId xmlns:a16="http://schemas.microsoft.com/office/drawing/2014/main" id="{C5FCCF6E-D62F-499D-B1EE-D79363AAD724}"/>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23" name="Group 22">
              <a:extLst>
                <a:ext uri="{FF2B5EF4-FFF2-40B4-BE49-F238E27FC236}">
                  <a16:creationId xmlns:a16="http://schemas.microsoft.com/office/drawing/2014/main" id="{6B141046-5E9E-4A8C-A165-5C2349BDC439}"/>
                </a:ext>
              </a:extLst>
            </p:cNvPr>
            <p:cNvGrpSpPr/>
            <p:nvPr/>
          </p:nvGrpSpPr>
          <p:grpSpPr>
            <a:xfrm>
              <a:off x="7330973" y="4905340"/>
              <a:ext cx="2335766" cy="185738"/>
              <a:chOff x="7045223" y="1824035"/>
              <a:chExt cx="2335766" cy="185738"/>
            </a:xfrm>
          </p:grpSpPr>
          <p:sp>
            <p:nvSpPr>
              <p:cNvPr id="94" name="TextBox 93">
                <a:extLst>
                  <a:ext uri="{FF2B5EF4-FFF2-40B4-BE49-F238E27FC236}">
                    <a16:creationId xmlns:a16="http://schemas.microsoft.com/office/drawing/2014/main" id="{7DF4E747-D7BC-430A-B96C-EA31670695E0}"/>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95" name="TextBox 94">
                <a:extLst>
                  <a:ext uri="{FF2B5EF4-FFF2-40B4-BE49-F238E27FC236}">
                    <a16:creationId xmlns:a16="http://schemas.microsoft.com/office/drawing/2014/main" id="{B1A1EFAE-0831-4E00-A303-A1D02BDB5544}"/>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96" name="TextBox 95">
                <a:extLst>
                  <a:ext uri="{FF2B5EF4-FFF2-40B4-BE49-F238E27FC236}">
                    <a16:creationId xmlns:a16="http://schemas.microsoft.com/office/drawing/2014/main" id="{7266397F-B791-4F0B-A3AD-1CD4BDF608A9}"/>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97" name="TextBox 96">
                <a:extLst>
                  <a:ext uri="{FF2B5EF4-FFF2-40B4-BE49-F238E27FC236}">
                    <a16:creationId xmlns:a16="http://schemas.microsoft.com/office/drawing/2014/main" id="{A41F315A-F765-4365-91FF-BC147DB348F3}"/>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24" name="Group 23">
              <a:extLst>
                <a:ext uri="{FF2B5EF4-FFF2-40B4-BE49-F238E27FC236}">
                  <a16:creationId xmlns:a16="http://schemas.microsoft.com/office/drawing/2014/main" id="{120DD6AA-391E-4422-9F22-286289964FF4}"/>
                </a:ext>
              </a:extLst>
            </p:cNvPr>
            <p:cNvGrpSpPr/>
            <p:nvPr/>
          </p:nvGrpSpPr>
          <p:grpSpPr>
            <a:xfrm>
              <a:off x="7358301" y="5634940"/>
              <a:ext cx="2317565" cy="429271"/>
              <a:chOff x="7045223" y="1580502"/>
              <a:chExt cx="2317565" cy="429271"/>
            </a:xfrm>
          </p:grpSpPr>
          <p:sp>
            <p:nvSpPr>
              <p:cNvPr id="90" name="TextBox 89">
                <a:extLst>
                  <a:ext uri="{FF2B5EF4-FFF2-40B4-BE49-F238E27FC236}">
                    <a16:creationId xmlns:a16="http://schemas.microsoft.com/office/drawing/2014/main" id="{3976CEB5-CF1E-449A-ABE8-BA68EE32D4F8}"/>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91" name="TextBox 90">
                <a:extLst>
                  <a:ext uri="{FF2B5EF4-FFF2-40B4-BE49-F238E27FC236}">
                    <a16:creationId xmlns:a16="http://schemas.microsoft.com/office/drawing/2014/main" id="{3F80A797-EA62-4FAA-A466-90CD708FB61E}"/>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92" name="TextBox 91">
                <a:extLst>
                  <a:ext uri="{FF2B5EF4-FFF2-40B4-BE49-F238E27FC236}">
                    <a16:creationId xmlns:a16="http://schemas.microsoft.com/office/drawing/2014/main" id="{2C59112B-82A2-48B5-86D1-CACB353349A2}"/>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93" name="TextBox 92">
                <a:extLst>
                  <a:ext uri="{FF2B5EF4-FFF2-40B4-BE49-F238E27FC236}">
                    <a16:creationId xmlns:a16="http://schemas.microsoft.com/office/drawing/2014/main" id="{153CBA8E-85F0-4CD9-81C0-FB86AA9B8F1B}"/>
                  </a:ext>
                </a:extLst>
              </p:cNvPr>
              <p:cNvSpPr txBox="1"/>
              <p:nvPr/>
            </p:nvSpPr>
            <p:spPr>
              <a:xfrm>
                <a:off x="9136461" y="1580502"/>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cxnSp>
          <p:nvCxnSpPr>
            <p:cNvPr id="25" name="Straight Connector 24">
              <a:extLst>
                <a:ext uri="{FF2B5EF4-FFF2-40B4-BE49-F238E27FC236}">
                  <a16:creationId xmlns:a16="http://schemas.microsoft.com/office/drawing/2014/main" id="{A6A4D87D-4193-4653-8D0C-D91F442BBA3B}"/>
                </a:ext>
              </a:extLst>
            </p:cNvPr>
            <p:cNvCxnSpPr/>
            <p:nvPr/>
          </p:nvCxnSpPr>
          <p:spPr>
            <a:xfrm>
              <a:off x="4373228" y="1614488"/>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D1EA469-8574-4BA9-803B-0F3A19C260EF}"/>
                </a:ext>
              </a:extLst>
            </p:cNvPr>
            <p:cNvCxnSpPr/>
            <p:nvPr/>
          </p:nvCxnSpPr>
          <p:spPr>
            <a:xfrm>
              <a:off x="4154153" y="1614488"/>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8DB5A25-4777-4922-8300-22E6757D7840}"/>
                </a:ext>
              </a:extLst>
            </p:cNvPr>
            <p:cNvCxnSpPr/>
            <p:nvPr/>
          </p:nvCxnSpPr>
          <p:spPr>
            <a:xfrm>
              <a:off x="2851761"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40575EA-533A-4247-A0CC-18F7A2AC5D24}"/>
                </a:ext>
              </a:extLst>
            </p:cNvPr>
            <p:cNvCxnSpPr/>
            <p:nvPr/>
          </p:nvCxnSpPr>
          <p:spPr>
            <a:xfrm>
              <a:off x="3563364" y="2582065"/>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C899A88-AD93-488C-9CA3-DEBBEF7026D5}"/>
                </a:ext>
              </a:extLst>
            </p:cNvPr>
            <p:cNvCxnSpPr/>
            <p:nvPr/>
          </p:nvCxnSpPr>
          <p:spPr>
            <a:xfrm>
              <a:off x="4261295"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187F8228-DCB6-4B5A-BB7C-498A39E8B069}"/>
                </a:ext>
              </a:extLst>
            </p:cNvPr>
            <p:cNvCxnSpPr/>
            <p:nvPr/>
          </p:nvCxnSpPr>
          <p:spPr>
            <a:xfrm>
              <a:off x="4991168"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C75A876-2987-4DDF-B372-6E6D7A2CCC86}"/>
                </a:ext>
              </a:extLst>
            </p:cNvPr>
            <p:cNvCxnSpPr/>
            <p:nvPr/>
          </p:nvCxnSpPr>
          <p:spPr>
            <a:xfrm>
              <a:off x="5714848"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A69D64F0-7DAC-4640-BC48-F39780B333DC}"/>
                </a:ext>
              </a:extLst>
            </p:cNvPr>
            <p:cNvCxnSpPr/>
            <p:nvPr/>
          </p:nvCxnSpPr>
          <p:spPr>
            <a:xfrm>
              <a:off x="4374492" y="3528206"/>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E0C8E27-A858-45FD-A090-B8616E403DD2}"/>
                </a:ext>
              </a:extLst>
            </p:cNvPr>
            <p:cNvCxnSpPr/>
            <p:nvPr/>
          </p:nvCxnSpPr>
          <p:spPr>
            <a:xfrm>
              <a:off x="4155417" y="3528206"/>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1A9F5AF5-1005-4AD6-9149-9F48426628E5}"/>
                </a:ext>
              </a:extLst>
            </p:cNvPr>
            <p:cNvCxnSpPr/>
            <p:nvPr/>
          </p:nvCxnSpPr>
          <p:spPr>
            <a:xfrm>
              <a:off x="5097836" y="3528206"/>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0B42A8BC-603C-4769-8208-3964D8A694CE}"/>
                </a:ext>
              </a:extLst>
            </p:cNvPr>
            <p:cNvCxnSpPr/>
            <p:nvPr/>
          </p:nvCxnSpPr>
          <p:spPr>
            <a:xfrm>
              <a:off x="4878761" y="3528206"/>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1CC0F55D-EEE5-4FA0-9871-143A53A585F8}"/>
                </a:ext>
              </a:extLst>
            </p:cNvPr>
            <p:cNvCxnSpPr/>
            <p:nvPr/>
          </p:nvCxnSpPr>
          <p:spPr>
            <a:xfrm>
              <a:off x="3673848" y="3528206"/>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095B4120-CB54-4847-BE2E-5E258BD34A2C}"/>
                </a:ext>
              </a:extLst>
            </p:cNvPr>
            <p:cNvCxnSpPr/>
            <p:nvPr/>
          </p:nvCxnSpPr>
          <p:spPr>
            <a:xfrm>
              <a:off x="3454773" y="3528206"/>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D390AF2B-46C4-4424-A46B-809D54C676B4}"/>
                </a:ext>
              </a:extLst>
            </p:cNvPr>
            <p:cNvCxnSpPr/>
            <p:nvPr/>
          </p:nvCxnSpPr>
          <p:spPr>
            <a:xfrm>
              <a:off x="2945186" y="3529803"/>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CE618E6D-8D31-40E0-87AE-0A63BA09E1FD}"/>
                </a:ext>
              </a:extLst>
            </p:cNvPr>
            <p:cNvCxnSpPr/>
            <p:nvPr/>
          </p:nvCxnSpPr>
          <p:spPr>
            <a:xfrm>
              <a:off x="5630608" y="3528206"/>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80794729-2954-4AC0-BF0B-97FBA71D3115}"/>
                </a:ext>
              </a:extLst>
            </p:cNvPr>
            <p:cNvCxnSpPr/>
            <p:nvPr/>
          </p:nvCxnSpPr>
          <p:spPr>
            <a:xfrm>
              <a:off x="7038975" y="2592373"/>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DDB94592-C358-4426-854D-922A21D1309A}"/>
                </a:ext>
              </a:extLst>
            </p:cNvPr>
            <p:cNvCxnSpPr/>
            <p:nvPr/>
          </p:nvCxnSpPr>
          <p:spPr>
            <a:xfrm>
              <a:off x="7415562"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03B8F3BA-2A0F-4B1F-815C-3CF7D803D55C}"/>
                </a:ext>
              </a:extLst>
            </p:cNvPr>
            <p:cNvCxnSpPr/>
            <p:nvPr/>
          </p:nvCxnSpPr>
          <p:spPr>
            <a:xfrm>
              <a:off x="7770020"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C140371E-EDAF-4984-A758-DC46570ABC83}"/>
                </a:ext>
              </a:extLst>
            </p:cNvPr>
            <p:cNvCxnSpPr/>
            <p:nvPr/>
          </p:nvCxnSpPr>
          <p:spPr>
            <a:xfrm>
              <a:off x="8103394"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FACDEBE1-A504-4236-ABB8-0494A8810A36}"/>
                </a:ext>
              </a:extLst>
            </p:cNvPr>
            <p:cNvCxnSpPr/>
            <p:nvPr/>
          </p:nvCxnSpPr>
          <p:spPr>
            <a:xfrm>
              <a:off x="8496301"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FB14E5BB-2A93-4DC6-ACE0-27B66F48CB5C}"/>
                </a:ext>
              </a:extLst>
            </p:cNvPr>
            <p:cNvCxnSpPr/>
            <p:nvPr/>
          </p:nvCxnSpPr>
          <p:spPr>
            <a:xfrm>
              <a:off x="8839201"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DE505ED6-2A6A-40DC-A5D5-8B97995F9971}"/>
                </a:ext>
              </a:extLst>
            </p:cNvPr>
            <p:cNvCxnSpPr/>
            <p:nvPr/>
          </p:nvCxnSpPr>
          <p:spPr>
            <a:xfrm>
              <a:off x="9201152"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BA12B270-E5BF-4CFB-BD2A-4A26FC4046F6}"/>
                </a:ext>
              </a:extLst>
            </p:cNvPr>
            <p:cNvCxnSpPr/>
            <p:nvPr/>
          </p:nvCxnSpPr>
          <p:spPr>
            <a:xfrm>
              <a:off x="9555959"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48" name="Freeform 251">
              <a:extLst>
                <a:ext uri="{FF2B5EF4-FFF2-40B4-BE49-F238E27FC236}">
                  <a16:creationId xmlns:a16="http://schemas.microsoft.com/office/drawing/2014/main" id="{CE595B6D-6749-4199-BE6B-D478D62DC7BE}"/>
                </a:ext>
              </a:extLst>
            </p:cNvPr>
            <p:cNvSpPr/>
            <p:nvPr/>
          </p:nvSpPr>
          <p:spPr>
            <a:xfrm>
              <a:off x="6677025" y="1604931"/>
              <a:ext cx="2862263" cy="857290"/>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Freeform 253">
              <a:extLst>
                <a:ext uri="{FF2B5EF4-FFF2-40B4-BE49-F238E27FC236}">
                  <a16:creationId xmlns:a16="http://schemas.microsoft.com/office/drawing/2014/main" id="{47BDAA76-A90B-4D6F-A015-34D700153BC5}"/>
                </a:ext>
              </a:extLst>
            </p:cNvPr>
            <p:cNvSpPr/>
            <p:nvPr/>
          </p:nvSpPr>
          <p:spPr>
            <a:xfrm>
              <a:off x="6709007" y="3498014"/>
              <a:ext cx="2862263" cy="857290"/>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0" name="Straight Connector 49">
              <a:extLst>
                <a:ext uri="{FF2B5EF4-FFF2-40B4-BE49-F238E27FC236}">
                  <a16:creationId xmlns:a16="http://schemas.microsoft.com/office/drawing/2014/main" id="{3EDE1410-7667-4FD7-BC4C-938D80D37896}"/>
                </a:ext>
              </a:extLst>
            </p:cNvPr>
            <p:cNvCxnSpPr/>
            <p:nvPr/>
          </p:nvCxnSpPr>
          <p:spPr>
            <a:xfrm>
              <a:off x="7043722" y="3654608"/>
              <a:ext cx="0" cy="26727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DDD7B5E2-D0C7-4477-B1C3-65A9ADC614FD}"/>
                </a:ext>
              </a:extLst>
            </p:cNvPr>
            <p:cNvCxnSpPr/>
            <p:nvPr/>
          </p:nvCxnSpPr>
          <p:spPr>
            <a:xfrm>
              <a:off x="7410783" y="3491268"/>
              <a:ext cx="0" cy="430448"/>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1297EB84-FF60-4D72-8D8D-00955BC9BFC3}"/>
                </a:ext>
              </a:extLst>
            </p:cNvPr>
            <p:cNvCxnSpPr/>
            <p:nvPr/>
          </p:nvCxnSpPr>
          <p:spPr>
            <a:xfrm>
              <a:off x="7774767" y="3630936"/>
              <a:ext cx="0" cy="294003"/>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AC26463A-EE6F-46FC-A93E-E1BDD4627411}"/>
                </a:ext>
              </a:extLst>
            </p:cNvPr>
            <p:cNvCxnSpPr/>
            <p:nvPr/>
          </p:nvCxnSpPr>
          <p:spPr>
            <a:xfrm>
              <a:off x="8501048" y="3950437"/>
              <a:ext cx="0" cy="323402"/>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DC0357E6-FB20-4E05-A91D-42382FEA2D83}"/>
                </a:ext>
              </a:extLst>
            </p:cNvPr>
            <p:cNvCxnSpPr/>
            <p:nvPr/>
          </p:nvCxnSpPr>
          <p:spPr>
            <a:xfrm>
              <a:off x="8839185" y="3953793"/>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1DF532DF-9F1C-4E18-AB78-4282CE6FFC1E}"/>
                </a:ext>
              </a:extLst>
            </p:cNvPr>
            <p:cNvCxnSpPr/>
            <p:nvPr/>
          </p:nvCxnSpPr>
          <p:spPr>
            <a:xfrm>
              <a:off x="9205899" y="3953895"/>
              <a:ext cx="0" cy="26727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BD63A624-C415-4FB1-AC57-FC9AB3339FED}"/>
                </a:ext>
              </a:extLst>
            </p:cNvPr>
            <p:cNvCxnSpPr/>
            <p:nvPr/>
          </p:nvCxnSpPr>
          <p:spPr>
            <a:xfrm>
              <a:off x="7072298" y="4538663"/>
              <a:ext cx="0" cy="342128"/>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AFAD0D1F-AC30-473D-B5E7-E252C8C2F975}"/>
                </a:ext>
              </a:extLst>
            </p:cNvPr>
            <p:cNvCxnSpPr/>
            <p:nvPr/>
          </p:nvCxnSpPr>
          <p:spPr>
            <a:xfrm>
              <a:off x="6704229" y="4557715"/>
              <a:ext cx="358543" cy="0"/>
            </a:xfrm>
            <a:prstGeom prst="line">
              <a:avLst/>
            </a:prstGeom>
            <a:ln w="38100"/>
            <a:effectLst/>
          </p:spPr>
          <p:style>
            <a:lnRef idx="2">
              <a:schemeClr val="accent1"/>
            </a:lnRef>
            <a:fillRef idx="0">
              <a:schemeClr val="accent1"/>
            </a:fillRef>
            <a:effectRef idx="1">
              <a:schemeClr val="accent1"/>
            </a:effectRef>
            <a:fontRef idx="minor">
              <a:schemeClr val="tx1"/>
            </a:fontRef>
          </p:style>
        </p:cxnSp>
        <p:grpSp>
          <p:nvGrpSpPr>
            <p:cNvPr id="58" name="Group 57">
              <a:extLst>
                <a:ext uri="{FF2B5EF4-FFF2-40B4-BE49-F238E27FC236}">
                  <a16:creationId xmlns:a16="http://schemas.microsoft.com/office/drawing/2014/main" id="{9BEA8F37-BB26-4225-9647-65CDF25F44EB}"/>
                </a:ext>
              </a:extLst>
            </p:cNvPr>
            <p:cNvGrpSpPr/>
            <p:nvPr/>
          </p:nvGrpSpPr>
          <p:grpSpPr>
            <a:xfrm>
              <a:off x="7072298" y="5373361"/>
              <a:ext cx="1058314" cy="464636"/>
              <a:chOff x="6786548" y="5144761"/>
              <a:chExt cx="1058314" cy="464636"/>
            </a:xfrm>
          </p:grpSpPr>
          <p:cxnSp>
            <p:nvCxnSpPr>
              <p:cNvPr id="83" name="Straight Connector 82">
                <a:extLst>
                  <a:ext uri="{FF2B5EF4-FFF2-40B4-BE49-F238E27FC236}">
                    <a16:creationId xmlns:a16="http://schemas.microsoft.com/office/drawing/2014/main" id="{C1CC67E9-D25E-48CE-870C-8C99296AA3C2}"/>
                  </a:ext>
                </a:extLst>
              </p:cNvPr>
              <p:cNvCxnSpPr/>
              <p:nvPr/>
            </p:nvCxnSpPr>
            <p:spPr>
              <a:xfrm>
                <a:off x="7154757" y="5161683"/>
                <a:ext cx="350045"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F44E8D94-2060-408C-A8F4-5CACCFCEE0E2}"/>
                  </a:ext>
                </a:extLst>
              </p:cNvPr>
              <p:cNvCxnSpPr/>
              <p:nvPr/>
            </p:nvCxnSpPr>
            <p:spPr>
              <a:xfrm>
                <a:off x="7503321" y="5294278"/>
                <a:ext cx="341541"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056D0EB1-E55D-4AC3-9576-9B78B1CFFDD8}"/>
                  </a:ext>
                </a:extLst>
              </p:cNvPr>
              <p:cNvCxnSpPr/>
              <p:nvPr/>
            </p:nvCxnSpPr>
            <p:spPr>
              <a:xfrm>
                <a:off x="6798927" y="5284752"/>
                <a:ext cx="341541"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4DDE8464-39A9-4B4B-9682-73C43C99B6AC}"/>
                  </a:ext>
                </a:extLst>
              </p:cNvPr>
              <p:cNvCxnSpPr/>
              <p:nvPr/>
            </p:nvCxnSpPr>
            <p:spPr>
              <a:xfrm>
                <a:off x="6786548" y="5267269"/>
                <a:ext cx="0" cy="342128"/>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5A8CD687-07DD-428E-AAC8-EBA5199CC07E}"/>
                  </a:ext>
                </a:extLst>
              </p:cNvPr>
              <p:cNvCxnSpPr/>
              <p:nvPr/>
            </p:nvCxnSpPr>
            <p:spPr>
              <a:xfrm>
                <a:off x="7827169" y="5297110"/>
                <a:ext cx="0" cy="31102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D86AAB64-C967-401E-A653-72489506800C}"/>
                  </a:ext>
                </a:extLst>
              </p:cNvPr>
              <p:cNvCxnSpPr/>
              <p:nvPr/>
            </p:nvCxnSpPr>
            <p:spPr>
              <a:xfrm>
                <a:off x="7515227" y="5147092"/>
                <a:ext cx="0" cy="15960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50364995-BA3D-4E2F-A3DB-224D7F102698}"/>
                  </a:ext>
                </a:extLst>
              </p:cNvPr>
              <p:cNvCxnSpPr/>
              <p:nvPr/>
            </p:nvCxnSpPr>
            <p:spPr>
              <a:xfrm>
                <a:off x="7148513" y="5144761"/>
                <a:ext cx="0" cy="159606"/>
              </a:xfrm>
              <a:prstGeom prst="line">
                <a:avLst/>
              </a:prstGeom>
              <a:ln w="38100"/>
              <a:effectLst/>
            </p:spPr>
            <p:style>
              <a:lnRef idx="2">
                <a:schemeClr val="accent1"/>
              </a:lnRef>
              <a:fillRef idx="0">
                <a:schemeClr val="accent1"/>
              </a:fillRef>
              <a:effectRef idx="1">
                <a:schemeClr val="accent1"/>
              </a:effectRef>
              <a:fontRef idx="minor">
                <a:schemeClr val="tx1"/>
              </a:fontRef>
            </p:style>
          </p:cxnSp>
        </p:grpSp>
        <p:grpSp>
          <p:nvGrpSpPr>
            <p:cNvPr id="59" name="Group 58">
              <a:extLst>
                <a:ext uri="{FF2B5EF4-FFF2-40B4-BE49-F238E27FC236}">
                  <a16:creationId xmlns:a16="http://schemas.microsoft.com/office/drawing/2014/main" id="{AD62892C-AAC2-42E2-AEF7-C1AA6478DC7B}"/>
                </a:ext>
              </a:extLst>
            </p:cNvPr>
            <p:cNvGrpSpPr/>
            <p:nvPr/>
          </p:nvGrpSpPr>
          <p:grpSpPr>
            <a:xfrm flipV="1">
              <a:off x="8522482" y="5865165"/>
              <a:ext cx="1063077" cy="488209"/>
              <a:chOff x="6786548" y="5144761"/>
              <a:chExt cx="1063077" cy="464636"/>
            </a:xfrm>
          </p:grpSpPr>
          <p:cxnSp>
            <p:nvCxnSpPr>
              <p:cNvPr id="76" name="Straight Connector 75">
                <a:extLst>
                  <a:ext uri="{FF2B5EF4-FFF2-40B4-BE49-F238E27FC236}">
                    <a16:creationId xmlns:a16="http://schemas.microsoft.com/office/drawing/2014/main" id="{290B5F6E-205A-44CA-B4E5-25DC3930D35E}"/>
                  </a:ext>
                </a:extLst>
              </p:cNvPr>
              <p:cNvCxnSpPr/>
              <p:nvPr/>
            </p:nvCxnSpPr>
            <p:spPr>
              <a:xfrm>
                <a:off x="7154757" y="5161683"/>
                <a:ext cx="350045"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E3F2DE6E-386B-4BB2-96A6-4933494D2BAA}"/>
                  </a:ext>
                </a:extLst>
              </p:cNvPr>
              <p:cNvCxnSpPr/>
              <p:nvPr/>
            </p:nvCxnSpPr>
            <p:spPr>
              <a:xfrm>
                <a:off x="7508084" y="5294278"/>
                <a:ext cx="341541"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A43EE191-2CD7-485B-B7CD-C6BDA63C9061}"/>
                  </a:ext>
                </a:extLst>
              </p:cNvPr>
              <p:cNvCxnSpPr/>
              <p:nvPr/>
            </p:nvCxnSpPr>
            <p:spPr>
              <a:xfrm>
                <a:off x="6798927" y="5284752"/>
                <a:ext cx="341541"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78FC30E9-2D2B-4641-9A1C-0B53B0391000}"/>
                  </a:ext>
                </a:extLst>
              </p:cNvPr>
              <p:cNvCxnSpPr/>
              <p:nvPr/>
            </p:nvCxnSpPr>
            <p:spPr>
              <a:xfrm>
                <a:off x="6786548" y="5267269"/>
                <a:ext cx="0" cy="342128"/>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9EF2AC59-FC3D-4494-B773-B4A338509ACF}"/>
                  </a:ext>
                </a:extLst>
              </p:cNvPr>
              <p:cNvCxnSpPr/>
              <p:nvPr/>
            </p:nvCxnSpPr>
            <p:spPr>
              <a:xfrm>
                <a:off x="7836695" y="5297110"/>
                <a:ext cx="0" cy="31102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17CE4449-0FBA-454D-96A1-DEC2F91426F1}"/>
                  </a:ext>
                </a:extLst>
              </p:cNvPr>
              <p:cNvCxnSpPr/>
              <p:nvPr/>
            </p:nvCxnSpPr>
            <p:spPr>
              <a:xfrm>
                <a:off x="7515227" y="5147092"/>
                <a:ext cx="0" cy="15960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C33F1A8C-0AD4-47B7-9A95-5384F1D02C14}"/>
                  </a:ext>
                </a:extLst>
              </p:cNvPr>
              <p:cNvCxnSpPr/>
              <p:nvPr/>
            </p:nvCxnSpPr>
            <p:spPr>
              <a:xfrm>
                <a:off x="7148513" y="5144761"/>
                <a:ext cx="0" cy="159606"/>
              </a:xfrm>
              <a:prstGeom prst="line">
                <a:avLst/>
              </a:prstGeom>
              <a:ln w="38100"/>
              <a:effectLst/>
            </p:spPr>
            <p:style>
              <a:lnRef idx="2">
                <a:schemeClr val="accent1"/>
              </a:lnRef>
              <a:fillRef idx="0">
                <a:schemeClr val="accent1"/>
              </a:fillRef>
              <a:effectRef idx="1">
                <a:schemeClr val="accent1"/>
              </a:effectRef>
              <a:fontRef idx="minor">
                <a:schemeClr val="tx1"/>
              </a:fontRef>
            </p:style>
          </p:cxnSp>
        </p:grpSp>
        <p:grpSp>
          <p:nvGrpSpPr>
            <p:cNvPr id="60" name="Group 59">
              <a:extLst>
                <a:ext uri="{FF2B5EF4-FFF2-40B4-BE49-F238E27FC236}">
                  <a16:creationId xmlns:a16="http://schemas.microsoft.com/office/drawing/2014/main" id="{7F3A1C23-B8BA-4333-ABF1-52135D5BAEBA}"/>
                </a:ext>
              </a:extLst>
            </p:cNvPr>
            <p:cNvGrpSpPr/>
            <p:nvPr/>
          </p:nvGrpSpPr>
          <p:grpSpPr>
            <a:xfrm>
              <a:off x="2456902" y="4497372"/>
              <a:ext cx="2580582" cy="1203341"/>
              <a:chOff x="2456902" y="4268772"/>
              <a:chExt cx="2580582" cy="1203341"/>
            </a:xfrm>
          </p:grpSpPr>
          <p:sp>
            <p:nvSpPr>
              <p:cNvPr id="70" name="Arc 69">
                <a:extLst>
                  <a:ext uri="{FF2B5EF4-FFF2-40B4-BE49-F238E27FC236}">
                    <a16:creationId xmlns:a16="http://schemas.microsoft.com/office/drawing/2014/main" id="{75E93B9C-0771-4965-9F6A-0D24481774D6}"/>
                  </a:ext>
                </a:extLst>
              </p:cNvPr>
              <p:cNvSpPr/>
              <p:nvPr/>
            </p:nvSpPr>
            <p:spPr>
              <a:xfrm flipH="1">
                <a:off x="3524263" y="4268772"/>
                <a:ext cx="1513221" cy="1203341"/>
              </a:xfrm>
              <a:prstGeom prst="arc">
                <a:avLst>
                  <a:gd name="adj1" fmla="val 16159462"/>
                  <a:gd name="adj2" fmla="val 20536704"/>
                </a:avLst>
              </a:prstGeom>
              <a:ln w="381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1" name="Arc 70">
                <a:extLst>
                  <a:ext uri="{FF2B5EF4-FFF2-40B4-BE49-F238E27FC236}">
                    <a16:creationId xmlns:a16="http://schemas.microsoft.com/office/drawing/2014/main" id="{3E4E678D-7E9B-4918-80EF-1126CAD5A91C}"/>
                  </a:ext>
                </a:extLst>
              </p:cNvPr>
              <p:cNvSpPr/>
              <p:nvPr/>
            </p:nvSpPr>
            <p:spPr>
              <a:xfrm>
                <a:off x="2861636" y="4472504"/>
                <a:ext cx="750504" cy="713989"/>
              </a:xfrm>
              <a:prstGeom prst="arc">
                <a:avLst>
                  <a:gd name="adj1" fmla="val 16118046"/>
                  <a:gd name="adj2" fmla="val 19872167"/>
                </a:avLst>
              </a:prstGeom>
              <a:ln w="381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2" name="Arc 71">
                <a:extLst>
                  <a:ext uri="{FF2B5EF4-FFF2-40B4-BE49-F238E27FC236}">
                    <a16:creationId xmlns:a16="http://schemas.microsoft.com/office/drawing/2014/main" id="{32B754B1-BDB8-43D1-B21D-0C042FD81D9B}"/>
                  </a:ext>
                </a:extLst>
              </p:cNvPr>
              <p:cNvSpPr/>
              <p:nvPr/>
            </p:nvSpPr>
            <p:spPr>
              <a:xfrm>
                <a:off x="2456902" y="4561099"/>
                <a:ext cx="427429" cy="309343"/>
              </a:xfrm>
              <a:prstGeom prst="arc">
                <a:avLst>
                  <a:gd name="adj1" fmla="val 18440284"/>
                  <a:gd name="adj2" fmla="val 20391590"/>
                </a:avLst>
              </a:prstGeom>
              <a:ln w="381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3" name="Arc 72">
                <a:extLst>
                  <a:ext uri="{FF2B5EF4-FFF2-40B4-BE49-F238E27FC236}">
                    <a16:creationId xmlns:a16="http://schemas.microsoft.com/office/drawing/2014/main" id="{B030FC96-88D4-42EE-8AD8-6F4CCA6C0FAC}"/>
                  </a:ext>
                </a:extLst>
              </p:cNvPr>
              <p:cNvSpPr/>
              <p:nvPr/>
            </p:nvSpPr>
            <p:spPr>
              <a:xfrm flipH="1">
                <a:off x="2804550" y="4472503"/>
                <a:ext cx="836380" cy="713989"/>
              </a:xfrm>
              <a:prstGeom prst="arc">
                <a:avLst>
                  <a:gd name="adj1" fmla="val 16118046"/>
                  <a:gd name="adj2" fmla="val 19872167"/>
                </a:avLst>
              </a:prstGeom>
              <a:ln w="381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74" name="Straight Connector 73">
                <a:extLst>
                  <a:ext uri="{FF2B5EF4-FFF2-40B4-BE49-F238E27FC236}">
                    <a16:creationId xmlns:a16="http://schemas.microsoft.com/office/drawing/2014/main" id="{68C8849C-62C3-4B87-9569-E6466FA94B54}"/>
                  </a:ext>
                </a:extLst>
              </p:cNvPr>
              <p:cNvCxnSpPr/>
              <p:nvPr/>
            </p:nvCxnSpPr>
            <p:spPr>
              <a:xfrm>
                <a:off x="2842331" y="4635511"/>
                <a:ext cx="44035"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B52A9309-A948-499A-8ED8-656303A416BC}"/>
                  </a:ext>
                </a:extLst>
              </p:cNvPr>
              <p:cNvCxnSpPr/>
              <p:nvPr/>
            </p:nvCxnSpPr>
            <p:spPr>
              <a:xfrm>
                <a:off x="3550754" y="4639490"/>
                <a:ext cx="44035" cy="0"/>
              </a:xfrm>
              <a:prstGeom prst="line">
                <a:avLst/>
              </a:prstGeom>
              <a:ln w="38100"/>
              <a:effectLst/>
            </p:spPr>
            <p:style>
              <a:lnRef idx="2">
                <a:schemeClr val="accent1"/>
              </a:lnRef>
              <a:fillRef idx="0">
                <a:schemeClr val="accent1"/>
              </a:fillRef>
              <a:effectRef idx="1">
                <a:schemeClr val="accent1"/>
              </a:effectRef>
              <a:fontRef idx="minor">
                <a:schemeClr val="tx1"/>
              </a:fontRef>
            </p:style>
          </p:cxnSp>
        </p:grpSp>
        <p:grpSp>
          <p:nvGrpSpPr>
            <p:cNvPr id="61" name="Group 60">
              <a:extLst>
                <a:ext uri="{FF2B5EF4-FFF2-40B4-BE49-F238E27FC236}">
                  <a16:creationId xmlns:a16="http://schemas.microsoft.com/office/drawing/2014/main" id="{68EE151A-61AC-4B7E-8AF9-B83997F4FAA2}"/>
                </a:ext>
              </a:extLst>
            </p:cNvPr>
            <p:cNvGrpSpPr/>
            <p:nvPr/>
          </p:nvGrpSpPr>
          <p:grpSpPr>
            <a:xfrm flipH="1">
              <a:off x="3530962" y="4494961"/>
              <a:ext cx="2590812" cy="1203341"/>
              <a:chOff x="2456902" y="4268772"/>
              <a:chExt cx="2580582" cy="1203341"/>
            </a:xfrm>
          </p:grpSpPr>
          <p:sp>
            <p:nvSpPr>
              <p:cNvPr id="64" name="Arc 63">
                <a:extLst>
                  <a:ext uri="{FF2B5EF4-FFF2-40B4-BE49-F238E27FC236}">
                    <a16:creationId xmlns:a16="http://schemas.microsoft.com/office/drawing/2014/main" id="{9E9427C3-4000-4AAB-9FD8-0B26F27C62F6}"/>
                  </a:ext>
                </a:extLst>
              </p:cNvPr>
              <p:cNvSpPr/>
              <p:nvPr/>
            </p:nvSpPr>
            <p:spPr>
              <a:xfrm flipH="1">
                <a:off x="3524263" y="4268772"/>
                <a:ext cx="1513221" cy="1203341"/>
              </a:xfrm>
              <a:prstGeom prst="arc">
                <a:avLst>
                  <a:gd name="adj1" fmla="val 16159462"/>
                  <a:gd name="adj2" fmla="val 20536704"/>
                </a:avLst>
              </a:prstGeom>
              <a:ln w="381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5" name="Arc 64">
                <a:extLst>
                  <a:ext uri="{FF2B5EF4-FFF2-40B4-BE49-F238E27FC236}">
                    <a16:creationId xmlns:a16="http://schemas.microsoft.com/office/drawing/2014/main" id="{1CDCD621-5AFE-48D0-8C51-82420EA60BD0}"/>
                  </a:ext>
                </a:extLst>
              </p:cNvPr>
              <p:cNvSpPr/>
              <p:nvPr/>
            </p:nvSpPr>
            <p:spPr>
              <a:xfrm>
                <a:off x="2861646" y="4472504"/>
                <a:ext cx="750504" cy="713989"/>
              </a:xfrm>
              <a:prstGeom prst="arc">
                <a:avLst>
                  <a:gd name="adj1" fmla="val 16118046"/>
                  <a:gd name="adj2" fmla="val 19872167"/>
                </a:avLst>
              </a:prstGeom>
              <a:ln w="381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6" name="Arc 65">
                <a:extLst>
                  <a:ext uri="{FF2B5EF4-FFF2-40B4-BE49-F238E27FC236}">
                    <a16:creationId xmlns:a16="http://schemas.microsoft.com/office/drawing/2014/main" id="{C5553C5C-908C-4789-A642-A811663C5E5A}"/>
                  </a:ext>
                </a:extLst>
              </p:cNvPr>
              <p:cNvSpPr/>
              <p:nvPr/>
            </p:nvSpPr>
            <p:spPr>
              <a:xfrm>
                <a:off x="2456902" y="4561099"/>
                <a:ext cx="427429" cy="309343"/>
              </a:xfrm>
              <a:prstGeom prst="arc">
                <a:avLst>
                  <a:gd name="adj1" fmla="val 18440284"/>
                  <a:gd name="adj2" fmla="val 20391590"/>
                </a:avLst>
              </a:prstGeom>
              <a:ln w="381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7" name="Arc 66">
                <a:extLst>
                  <a:ext uri="{FF2B5EF4-FFF2-40B4-BE49-F238E27FC236}">
                    <a16:creationId xmlns:a16="http://schemas.microsoft.com/office/drawing/2014/main" id="{8EDF1635-2B98-4F1E-A3A5-4B72E2708C61}"/>
                  </a:ext>
                </a:extLst>
              </p:cNvPr>
              <p:cNvSpPr/>
              <p:nvPr/>
            </p:nvSpPr>
            <p:spPr>
              <a:xfrm flipH="1">
                <a:off x="2804550" y="4472503"/>
                <a:ext cx="836380" cy="713989"/>
              </a:xfrm>
              <a:prstGeom prst="arc">
                <a:avLst>
                  <a:gd name="adj1" fmla="val 16118046"/>
                  <a:gd name="adj2" fmla="val 19872167"/>
                </a:avLst>
              </a:prstGeom>
              <a:ln w="381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68" name="Straight Connector 67">
                <a:extLst>
                  <a:ext uri="{FF2B5EF4-FFF2-40B4-BE49-F238E27FC236}">
                    <a16:creationId xmlns:a16="http://schemas.microsoft.com/office/drawing/2014/main" id="{55A2FBE1-81D8-4DA8-A8BF-1C722F7DA3FE}"/>
                  </a:ext>
                </a:extLst>
              </p:cNvPr>
              <p:cNvCxnSpPr/>
              <p:nvPr/>
            </p:nvCxnSpPr>
            <p:spPr>
              <a:xfrm>
                <a:off x="2842331" y="4635511"/>
                <a:ext cx="44035"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C9CB025F-6743-4C11-9A0A-6D64CC686D7A}"/>
                  </a:ext>
                </a:extLst>
              </p:cNvPr>
              <p:cNvCxnSpPr/>
              <p:nvPr/>
            </p:nvCxnSpPr>
            <p:spPr>
              <a:xfrm>
                <a:off x="3550754" y="4639490"/>
                <a:ext cx="44035" cy="0"/>
              </a:xfrm>
              <a:prstGeom prst="line">
                <a:avLst/>
              </a:prstGeom>
              <a:ln w="38100"/>
              <a:effectLst/>
            </p:spPr>
            <p:style>
              <a:lnRef idx="2">
                <a:schemeClr val="accent1"/>
              </a:lnRef>
              <a:fillRef idx="0">
                <a:schemeClr val="accent1"/>
              </a:fillRef>
              <a:effectRef idx="1">
                <a:schemeClr val="accent1"/>
              </a:effectRef>
              <a:fontRef idx="minor">
                <a:schemeClr val="tx1"/>
              </a:fontRef>
            </p:style>
          </p:cxnSp>
        </p:grpSp>
        <p:sp>
          <p:nvSpPr>
            <p:cNvPr id="62" name="TextBox 61">
              <a:extLst>
                <a:ext uri="{FF2B5EF4-FFF2-40B4-BE49-F238E27FC236}">
                  <a16:creationId xmlns:a16="http://schemas.microsoft.com/office/drawing/2014/main" id="{3D716320-B926-4D63-BF18-B16AD2DB5C10}"/>
                </a:ext>
              </a:extLst>
            </p:cNvPr>
            <p:cNvSpPr txBox="1"/>
            <p:nvPr/>
          </p:nvSpPr>
          <p:spPr>
            <a:xfrm>
              <a:off x="5907212" y="1922461"/>
              <a:ext cx="461875" cy="185738"/>
            </a:xfrm>
            <a:prstGeom prst="rect">
              <a:avLst/>
            </a:prstGeom>
          </p:spPr>
          <p:txBody>
            <a:bodyPr vert="horz" wrap="none" lIns="0" tIns="0" rIns="0" bIns="0" rtlCol="0" anchor="t">
              <a:noAutofit/>
            </a:bodyPr>
            <a:lstStyle/>
            <a:p>
              <a:pPr algn="l" defTabSz="914400"/>
              <a:r>
                <a:rPr lang="en-GB" sz="1200" i="1" dirty="0"/>
                <a:t>f(kHz)</a:t>
              </a:r>
              <a:endParaRPr lang="en-US" sz="1200" i="1" dirty="0"/>
            </a:p>
          </p:txBody>
        </p:sp>
        <p:sp>
          <p:nvSpPr>
            <p:cNvPr id="63" name="TextBox 62">
              <a:extLst>
                <a:ext uri="{FF2B5EF4-FFF2-40B4-BE49-F238E27FC236}">
                  <a16:creationId xmlns:a16="http://schemas.microsoft.com/office/drawing/2014/main" id="{CA0606A4-8DF3-4BDE-9903-BCE90A44F108}"/>
                </a:ext>
              </a:extLst>
            </p:cNvPr>
            <p:cNvSpPr txBox="1"/>
            <p:nvPr/>
          </p:nvSpPr>
          <p:spPr>
            <a:xfrm>
              <a:off x="9812462" y="1940707"/>
              <a:ext cx="461875" cy="185738"/>
            </a:xfrm>
            <a:prstGeom prst="rect">
              <a:avLst/>
            </a:prstGeom>
          </p:spPr>
          <p:txBody>
            <a:bodyPr vert="horz" wrap="none" lIns="0" tIns="0" rIns="0" bIns="0" rtlCol="0" anchor="t">
              <a:noAutofit/>
            </a:bodyPr>
            <a:lstStyle/>
            <a:p>
              <a:pPr algn="l" defTabSz="914400"/>
              <a:r>
                <a:rPr lang="en-GB" sz="1200" i="1" dirty="0"/>
                <a:t>t(µs)</a:t>
              </a:r>
              <a:endParaRPr lang="en-US" sz="1200" i="1" dirty="0"/>
            </a:p>
          </p:txBody>
        </p:sp>
      </p:grpSp>
      <p:sp>
        <p:nvSpPr>
          <p:cNvPr id="207" name="TextBox 206">
            <a:extLst>
              <a:ext uri="{FF2B5EF4-FFF2-40B4-BE49-F238E27FC236}">
                <a16:creationId xmlns:a16="http://schemas.microsoft.com/office/drawing/2014/main" id="{7FC608D2-1271-4E93-B4F1-1ED6EB3FDEB4}"/>
              </a:ext>
            </a:extLst>
          </p:cNvPr>
          <p:cNvSpPr txBox="1"/>
          <p:nvPr/>
        </p:nvSpPr>
        <p:spPr>
          <a:xfrm>
            <a:off x="696695" y="5209924"/>
            <a:ext cx="5782462" cy="1477328"/>
          </a:xfrm>
          <a:prstGeom prst="rect">
            <a:avLst/>
          </a:prstGeom>
          <a:noFill/>
        </p:spPr>
        <p:txBody>
          <a:bodyPr wrap="square" rtlCol="0">
            <a:spAutoFit/>
          </a:bodyPr>
          <a:lstStyle/>
          <a:p>
            <a:r>
              <a:rPr lang="en-GB" dirty="0"/>
              <a:t>Fourier transform of rectangular impulse response is a sinc function.</a:t>
            </a:r>
          </a:p>
          <a:p>
            <a:r>
              <a:rPr lang="en-GB" dirty="0"/>
              <a:t>In the frequency domain, reconstruction is represented by multiplication.</a:t>
            </a:r>
          </a:p>
          <a:p>
            <a:endParaRPr lang="en-GB" dirty="0"/>
          </a:p>
        </p:txBody>
      </p:sp>
    </p:spTree>
    <p:extLst>
      <p:ext uri="{BB962C8B-B14F-4D97-AF65-F5344CB8AC3E}">
        <p14:creationId xmlns:p14="http://schemas.microsoft.com/office/powerpoint/2010/main" val="1085210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Reconstruction</a:t>
            </a:r>
            <a:endParaRPr lang="en-US" dirty="0"/>
          </a:p>
        </p:txBody>
      </p:sp>
      <p:sp>
        <p:nvSpPr>
          <p:cNvPr id="4" name="TextBox 3">
            <a:extLst>
              <a:ext uri="{FF2B5EF4-FFF2-40B4-BE49-F238E27FC236}">
                <a16:creationId xmlns:a16="http://schemas.microsoft.com/office/drawing/2014/main" id="{1C39716A-0A0C-490A-9A7F-BEF4121E0516}"/>
              </a:ext>
            </a:extLst>
          </p:cNvPr>
          <p:cNvSpPr txBox="1"/>
          <p:nvPr/>
        </p:nvSpPr>
        <p:spPr>
          <a:xfrm>
            <a:off x="338535" y="5384466"/>
            <a:ext cx="2094228" cy="646331"/>
          </a:xfrm>
          <a:prstGeom prst="rect">
            <a:avLst/>
          </a:prstGeom>
          <a:noFill/>
        </p:spPr>
        <p:txBody>
          <a:bodyPr wrap="none" rtlCol="0">
            <a:spAutoFit/>
          </a:bodyPr>
          <a:lstStyle/>
          <a:p>
            <a:r>
              <a:rPr lang="en-GB" dirty="0"/>
              <a:t>DAC has low pass</a:t>
            </a:r>
          </a:p>
          <a:p>
            <a:r>
              <a:rPr lang="en-GB" dirty="0"/>
              <a:t>frequency response.</a:t>
            </a:r>
          </a:p>
        </p:txBody>
      </p:sp>
      <p:sp>
        <p:nvSpPr>
          <p:cNvPr id="5" name="TextBox 4">
            <a:extLst>
              <a:ext uri="{FF2B5EF4-FFF2-40B4-BE49-F238E27FC236}">
                <a16:creationId xmlns:a16="http://schemas.microsoft.com/office/drawing/2014/main" id="{EA1BEA3A-C6A3-4A8C-ADED-8E74C2EC1804}"/>
              </a:ext>
            </a:extLst>
          </p:cNvPr>
          <p:cNvSpPr txBox="1"/>
          <p:nvPr/>
        </p:nvSpPr>
        <p:spPr>
          <a:xfrm>
            <a:off x="2748286" y="898206"/>
            <a:ext cx="3074673" cy="369332"/>
          </a:xfrm>
          <a:prstGeom prst="rect">
            <a:avLst/>
          </a:prstGeom>
          <a:noFill/>
        </p:spPr>
        <p:txBody>
          <a:bodyPr wrap="none" rtlCol="0">
            <a:spAutoFit/>
          </a:bodyPr>
          <a:lstStyle/>
          <a:p>
            <a:r>
              <a:rPr lang="en-GB" dirty="0"/>
              <a:t>Frequency domain (magnitude)</a:t>
            </a:r>
          </a:p>
        </p:txBody>
      </p:sp>
      <p:sp>
        <p:nvSpPr>
          <p:cNvPr id="6" name="TextBox 5">
            <a:extLst>
              <a:ext uri="{FF2B5EF4-FFF2-40B4-BE49-F238E27FC236}">
                <a16:creationId xmlns:a16="http://schemas.microsoft.com/office/drawing/2014/main" id="{2B388775-299E-48C2-B414-A4DE178266F6}"/>
              </a:ext>
            </a:extLst>
          </p:cNvPr>
          <p:cNvSpPr txBox="1"/>
          <p:nvPr/>
        </p:nvSpPr>
        <p:spPr>
          <a:xfrm>
            <a:off x="7626298" y="898274"/>
            <a:ext cx="1413986" cy="369332"/>
          </a:xfrm>
          <a:prstGeom prst="rect">
            <a:avLst/>
          </a:prstGeom>
          <a:noFill/>
        </p:spPr>
        <p:txBody>
          <a:bodyPr wrap="none" rtlCol="0">
            <a:spAutoFit/>
          </a:bodyPr>
          <a:lstStyle/>
          <a:p>
            <a:r>
              <a:rPr lang="en-GB" dirty="0"/>
              <a:t>Time domain</a:t>
            </a:r>
          </a:p>
        </p:txBody>
      </p:sp>
      <p:grpSp>
        <p:nvGrpSpPr>
          <p:cNvPr id="7" name="Group 6">
            <a:extLst>
              <a:ext uri="{FF2B5EF4-FFF2-40B4-BE49-F238E27FC236}">
                <a16:creationId xmlns:a16="http://schemas.microsoft.com/office/drawing/2014/main" id="{7DE94A5D-3B77-4780-801C-2C9F4B486E57}"/>
              </a:ext>
            </a:extLst>
          </p:cNvPr>
          <p:cNvGrpSpPr/>
          <p:nvPr/>
        </p:nvGrpSpPr>
        <p:grpSpPr>
          <a:xfrm>
            <a:off x="2456583" y="1182695"/>
            <a:ext cx="7816417" cy="5246680"/>
            <a:chOff x="2456902" y="1182695"/>
            <a:chExt cx="7817435" cy="5246680"/>
          </a:xfrm>
        </p:grpSpPr>
        <p:cxnSp>
          <p:nvCxnSpPr>
            <p:cNvPr id="8" name="Straight Connector 7">
              <a:extLst>
                <a:ext uri="{FF2B5EF4-FFF2-40B4-BE49-F238E27FC236}">
                  <a16:creationId xmlns:a16="http://schemas.microsoft.com/office/drawing/2014/main" id="{898BB1F3-83E7-48D9-BFE7-1179EFE1FCEC}"/>
                </a:ext>
              </a:extLst>
            </p:cNvPr>
            <p:cNvCxnSpPr/>
            <p:nvPr/>
          </p:nvCxnSpPr>
          <p:spPr>
            <a:xfrm>
              <a:off x="6677025" y="1390650"/>
              <a:ext cx="0" cy="1895475"/>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EEFA6A3-B6C7-4661-A540-BF0FE136ED46}"/>
                </a:ext>
              </a:extLst>
            </p:cNvPr>
            <p:cNvCxnSpPr/>
            <p:nvPr/>
          </p:nvCxnSpPr>
          <p:spPr>
            <a:xfrm>
              <a:off x="6677025" y="3390900"/>
              <a:ext cx="0" cy="1628775"/>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26B17321-0F60-4C46-9B71-EBE052AD8E8C}"/>
                </a:ext>
              </a:extLst>
            </p:cNvPr>
            <p:cNvCxnSpPr/>
            <p:nvPr/>
          </p:nvCxnSpPr>
          <p:spPr>
            <a:xfrm>
              <a:off x="6677025" y="5191125"/>
              <a:ext cx="0" cy="123825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A4967CED-329C-4948-95DC-047D5EFF19BA}"/>
                </a:ext>
              </a:extLst>
            </p:cNvPr>
            <p:cNvGrpSpPr/>
            <p:nvPr/>
          </p:nvGrpSpPr>
          <p:grpSpPr>
            <a:xfrm>
              <a:off x="6677025" y="1984376"/>
              <a:ext cx="3009900" cy="90485"/>
              <a:chOff x="6391275" y="1755776"/>
              <a:chExt cx="3009900" cy="90485"/>
            </a:xfrm>
          </p:grpSpPr>
          <p:cxnSp>
            <p:nvCxnSpPr>
              <p:cNvPr id="221" name="Straight Connector 220">
                <a:extLst>
                  <a:ext uri="{FF2B5EF4-FFF2-40B4-BE49-F238E27FC236}">
                    <a16:creationId xmlns:a16="http://schemas.microsoft.com/office/drawing/2014/main" id="{C4CD6D55-2D61-4FAC-A551-81F92147CE0E}"/>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A1F6AB60-DDA9-469F-9437-8714ED9DD564}"/>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a:extLst>
                  <a:ext uri="{FF2B5EF4-FFF2-40B4-BE49-F238E27FC236}">
                    <a16:creationId xmlns:a16="http://schemas.microsoft.com/office/drawing/2014/main" id="{D86FD9A8-E8BF-42B9-934B-806200CF4ECC}"/>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4" name="Straight Connector 223">
                <a:extLst>
                  <a:ext uri="{FF2B5EF4-FFF2-40B4-BE49-F238E27FC236}">
                    <a16:creationId xmlns:a16="http://schemas.microsoft.com/office/drawing/2014/main" id="{BB067F93-AA4A-4EB7-BEE1-9EDCFF89252E}"/>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a:extLst>
                  <a:ext uri="{FF2B5EF4-FFF2-40B4-BE49-F238E27FC236}">
                    <a16:creationId xmlns:a16="http://schemas.microsoft.com/office/drawing/2014/main" id="{D7209D90-431B-453F-A3E6-CAFB050564A4}"/>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a:extLst>
                  <a:ext uri="{FF2B5EF4-FFF2-40B4-BE49-F238E27FC236}">
                    <a16:creationId xmlns:a16="http://schemas.microsoft.com/office/drawing/2014/main" id="{F21C4C96-DB0E-4300-A704-2F62A988CA1F}"/>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a:extLst>
                  <a:ext uri="{FF2B5EF4-FFF2-40B4-BE49-F238E27FC236}">
                    <a16:creationId xmlns:a16="http://schemas.microsoft.com/office/drawing/2014/main" id="{EF2B5192-4334-44E1-9CB4-C94D9F77E1E8}"/>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a:extLst>
                  <a:ext uri="{FF2B5EF4-FFF2-40B4-BE49-F238E27FC236}">
                    <a16:creationId xmlns:a16="http://schemas.microsoft.com/office/drawing/2014/main" id="{3C2870AF-2BD7-42DB-BCA9-FD5CAD5DCB78}"/>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a:extLst>
                  <a:ext uri="{FF2B5EF4-FFF2-40B4-BE49-F238E27FC236}">
                    <a16:creationId xmlns:a16="http://schemas.microsoft.com/office/drawing/2014/main" id="{7F36A5F2-B04D-43BE-915B-8FAC67A2626B}"/>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31D9F824-F7DD-4EE5-B1A8-B614E25DB6F0}"/>
                </a:ext>
              </a:extLst>
            </p:cNvPr>
            <p:cNvGrpSpPr/>
            <p:nvPr/>
          </p:nvGrpSpPr>
          <p:grpSpPr>
            <a:xfrm>
              <a:off x="6677025" y="2950366"/>
              <a:ext cx="3009900" cy="90485"/>
              <a:chOff x="6391275" y="1755776"/>
              <a:chExt cx="3009900" cy="90485"/>
            </a:xfrm>
          </p:grpSpPr>
          <p:cxnSp>
            <p:nvCxnSpPr>
              <p:cNvPr id="212" name="Straight Connector 211">
                <a:extLst>
                  <a:ext uri="{FF2B5EF4-FFF2-40B4-BE49-F238E27FC236}">
                    <a16:creationId xmlns:a16="http://schemas.microsoft.com/office/drawing/2014/main" id="{8679FBA7-7BBA-4383-A25C-4A6BF495B64B}"/>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6CD82831-A0E0-47A8-8D11-B310E17944CD}"/>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a:extLst>
                  <a:ext uri="{FF2B5EF4-FFF2-40B4-BE49-F238E27FC236}">
                    <a16:creationId xmlns:a16="http://schemas.microsoft.com/office/drawing/2014/main" id="{205EE45C-3C22-4D84-A2F5-FDAB42AA0AC3}"/>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a:extLst>
                  <a:ext uri="{FF2B5EF4-FFF2-40B4-BE49-F238E27FC236}">
                    <a16:creationId xmlns:a16="http://schemas.microsoft.com/office/drawing/2014/main" id="{2263D6CD-86DE-44B4-9C06-00BAEE282DF1}"/>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a16="http://schemas.microsoft.com/office/drawing/2014/main" id="{FFC3E18A-44E8-4A66-A863-C1F2716801BD}"/>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a:extLst>
                  <a:ext uri="{FF2B5EF4-FFF2-40B4-BE49-F238E27FC236}">
                    <a16:creationId xmlns:a16="http://schemas.microsoft.com/office/drawing/2014/main" id="{B0F280E9-5FF3-41EB-99E2-3FBE3B13B10C}"/>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a:extLst>
                  <a:ext uri="{FF2B5EF4-FFF2-40B4-BE49-F238E27FC236}">
                    <a16:creationId xmlns:a16="http://schemas.microsoft.com/office/drawing/2014/main" id="{25A285F9-CD78-4B80-8988-3BB411C49563}"/>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a:extLst>
                  <a:ext uri="{FF2B5EF4-FFF2-40B4-BE49-F238E27FC236}">
                    <a16:creationId xmlns:a16="http://schemas.microsoft.com/office/drawing/2014/main" id="{7558DF77-6B24-4313-B76D-2C10C61D5F3E}"/>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21B28558-2891-4D0B-9DC9-1963F43E37D7}"/>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18D41C70-9B8C-42A6-95C5-316DE52ECD8F}"/>
                </a:ext>
              </a:extLst>
            </p:cNvPr>
            <p:cNvGrpSpPr/>
            <p:nvPr/>
          </p:nvGrpSpPr>
          <p:grpSpPr>
            <a:xfrm>
              <a:off x="6677025" y="3884637"/>
              <a:ext cx="3009900" cy="90485"/>
              <a:chOff x="6391275" y="1755776"/>
              <a:chExt cx="3009900" cy="90485"/>
            </a:xfrm>
          </p:grpSpPr>
          <p:cxnSp>
            <p:nvCxnSpPr>
              <p:cNvPr id="203" name="Straight Connector 202">
                <a:extLst>
                  <a:ext uri="{FF2B5EF4-FFF2-40B4-BE49-F238E27FC236}">
                    <a16:creationId xmlns:a16="http://schemas.microsoft.com/office/drawing/2014/main" id="{466B3D7E-BCDB-4148-ACBF-5AD870675CB2}"/>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a:extLst>
                  <a:ext uri="{FF2B5EF4-FFF2-40B4-BE49-F238E27FC236}">
                    <a16:creationId xmlns:a16="http://schemas.microsoft.com/office/drawing/2014/main" id="{0980B59C-CCF7-415C-8BE1-3B70742065C7}"/>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a:extLst>
                  <a:ext uri="{FF2B5EF4-FFF2-40B4-BE49-F238E27FC236}">
                    <a16:creationId xmlns:a16="http://schemas.microsoft.com/office/drawing/2014/main" id="{5AD57E1D-2B53-46FB-8139-A05CE079477E}"/>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a:extLst>
                  <a:ext uri="{FF2B5EF4-FFF2-40B4-BE49-F238E27FC236}">
                    <a16:creationId xmlns:a16="http://schemas.microsoft.com/office/drawing/2014/main" id="{06BAD1B9-459D-4A23-9997-FD77148729D7}"/>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a:extLst>
                  <a:ext uri="{FF2B5EF4-FFF2-40B4-BE49-F238E27FC236}">
                    <a16:creationId xmlns:a16="http://schemas.microsoft.com/office/drawing/2014/main" id="{0CAE8DEE-D5BD-4C01-A1A0-E6F9783724AE}"/>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a:extLst>
                  <a:ext uri="{FF2B5EF4-FFF2-40B4-BE49-F238E27FC236}">
                    <a16:creationId xmlns:a16="http://schemas.microsoft.com/office/drawing/2014/main" id="{1D1BAFCA-4A4B-48B0-8435-AA0DF425EF5E}"/>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a:extLst>
                  <a:ext uri="{FF2B5EF4-FFF2-40B4-BE49-F238E27FC236}">
                    <a16:creationId xmlns:a16="http://schemas.microsoft.com/office/drawing/2014/main" id="{0FBFB3F9-588C-40BB-98A7-9B98843369C0}"/>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a:extLst>
                  <a:ext uri="{FF2B5EF4-FFF2-40B4-BE49-F238E27FC236}">
                    <a16:creationId xmlns:a16="http://schemas.microsoft.com/office/drawing/2014/main" id="{90BE4C3B-91F2-48C4-B478-D906BD235A58}"/>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a:extLst>
                  <a:ext uri="{FF2B5EF4-FFF2-40B4-BE49-F238E27FC236}">
                    <a16:creationId xmlns:a16="http://schemas.microsoft.com/office/drawing/2014/main" id="{0F5D4151-0AA3-47DE-B8AE-40411B5AB993}"/>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231B3E3B-D97F-423A-B5A5-7DF14DC7441C}"/>
                </a:ext>
              </a:extLst>
            </p:cNvPr>
            <p:cNvGrpSpPr/>
            <p:nvPr/>
          </p:nvGrpSpPr>
          <p:grpSpPr>
            <a:xfrm>
              <a:off x="6677025" y="4843487"/>
              <a:ext cx="3009900" cy="90485"/>
              <a:chOff x="6391275" y="1755776"/>
              <a:chExt cx="3009900" cy="90485"/>
            </a:xfrm>
          </p:grpSpPr>
          <p:cxnSp>
            <p:nvCxnSpPr>
              <p:cNvPr id="194" name="Straight Connector 193">
                <a:extLst>
                  <a:ext uri="{FF2B5EF4-FFF2-40B4-BE49-F238E27FC236}">
                    <a16:creationId xmlns:a16="http://schemas.microsoft.com/office/drawing/2014/main" id="{A47F5149-D79D-425E-A6B8-A28DBD69FF9D}"/>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CFE32FDF-409C-4909-8D54-9942ED44DE75}"/>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A702AD75-68F1-4615-AE9F-0CD8408A0642}"/>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a:extLst>
                  <a:ext uri="{FF2B5EF4-FFF2-40B4-BE49-F238E27FC236}">
                    <a16:creationId xmlns:a16="http://schemas.microsoft.com/office/drawing/2014/main" id="{2B0C282B-0431-4396-B118-6FB9688C8B1E}"/>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B2DA0AFC-6469-4075-BF3D-EA9F90E6161E}"/>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984C0165-6F5B-4941-A04E-8BB668E68462}"/>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a:extLst>
                  <a:ext uri="{FF2B5EF4-FFF2-40B4-BE49-F238E27FC236}">
                    <a16:creationId xmlns:a16="http://schemas.microsoft.com/office/drawing/2014/main" id="{D861B415-F1F7-4855-AB8F-10E049D10C1A}"/>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a:extLst>
                  <a:ext uri="{FF2B5EF4-FFF2-40B4-BE49-F238E27FC236}">
                    <a16:creationId xmlns:a16="http://schemas.microsoft.com/office/drawing/2014/main" id="{E9462931-A079-402D-B215-421980A95860}"/>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a:extLst>
                  <a:ext uri="{FF2B5EF4-FFF2-40B4-BE49-F238E27FC236}">
                    <a16:creationId xmlns:a16="http://schemas.microsoft.com/office/drawing/2014/main" id="{4D43570D-E41F-4A58-82EE-774BB4ED7FAC}"/>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5134AADF-6555-4B7A-8B64-7C206C57AD15}"/>
                </a:ext>
              </a:extLst>
            </p:cNvPr>
            <p:cNvGrpSpPr/>
            <p:nvPr/>
          </p:nvGrpSpPr>
          <p:grpSpPr>
            <a:xfrm>
              <a:off x="6696076" y="5801541"/>
              <a:ext cx="3009900" cy="90485"/>
              <a:chOff x="6391275" y="1755776"/>
              <a:chExt cx="3009900" cy="90485"/>
            </a:xfrm>
          </p:grpSpPr>
          <p:cxnSp>
            <p:nvCxnSpPr>
              <p:cNvPr id="185" name="Straight Connector 184">
                <a:extLst>
                  <a:ext uri="{FF2B5EF4-FFF2-40B4-BE49-F238E27FC236}">
                    <a16:creationId xmlns:a16="http://schemas.microsoft.com/office/drawing/2014/main" id="{357D6EFD-7F6E-43F2-81F3-19427FEF648D}"/>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a:extLst>
                  <a:ext uri="{FF2B5EF4-FFF2-40B4-BE49-F238E27FC236}">
                    <a16:creationId xmlns:a16="http://schemas.microsoft.com/office/drawing/2014/main" id="{33BF89E3-B5F8-42E3-831A-A04EFFBA2273}"/>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DECA1E12-BF6D-4FB7-BA02-B9FD6C5070BE}"/>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7CB6E712-B1B8-4F12-81E7-F4903EAFFC0C}"/>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223CE844-B3DF-4B85-B2A0-4B8AAE16266E}"/>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D8BB2311-A4FE-4B76-84F5-C6693351E7E2}"/>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a16="http://schemas.microsoft.com/office/drawing/2014/main" id="{AB77ABC5-BB23-4FA5-857F-D6C616971E14}"/>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5A074504-B824-4CAA-BC2E-4CCFE3FC48F4}"/>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26F53534-E2C5-4ADB-9F3B-E338CAAF2F26}"/>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A6C6C471-6952-4C57-9143-7DE994DFE764}"/>
                </a:ext>
              </a:extLst>
            </p:cNvPr>
            <p:cNvGrpSpPr/>
            <p:nvPr/>
          </p:nvGrpSpPr>
          <p:grpSpPr>
            <a:xfrm>
              <a:off x="2723174" y="1343022"/>
              <a:ext cx="3125111" cy="894551"/>
              <a:chOff x="2723174" y="1114422"/>
              <a:chExt cx="3125111" cy="894551"/>
            </a:xfrm>
          </p:grpSpPr>
          <p:grpSp>
            <p:nvGrpSpPr>
              <p:cNvPr id="172" name="Group 171">
                <a:extLst>
                  <a:ext uri="{FF2B5EF4-FFF2-40B4-BE49-F238E27FC236}">
                    <a16:creationId xmlns:a16="http://schemas.microsoft.com/office/drawing/2014/main" id="{D16C10DA-EF9C-471C-B316-D1DD07EC6EC9}"/>
                  </a:ext>
                </a:extLst>
              </p:cNvPr>
              <p:cNvGrpSpPr/>
              <p:nvPr/>
            </p:nvGrpSpPr>
            <p:grpSpPr>
              <a:xfrm>
                <a:off x="2728913" y="1744663"/>
                <a:ext cx="3119372" cy="90485"/>
                <a:chOff x="6391275" y="1755776"/>
                <a:chExt cx="3009900" cy="90485"/>
              </a:xfrm>
            </p:grpSpPr>
            <p:cxnSp>
              <p:nvCxnSpPr>
                <p:cNvPr id="179" name="Straight Connector 178">
                  <a:extLst>
                    <a:ext uri="{FF2B5EF4-FFF2-40B4-BE49-F238E27FC236}">
                      <a16:creationId xmlns:a16="http://schemas.microsoft.com/office/drawing/2014/main" id="{1D28C786-8821-4EAB-AE4D-C1F931F3A780}"/>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a:extLst>
                    <a:ext uri="{FF2B5EF4-FFF2-40B4-BE49-F238E27FC236}">
                      <a16:creationId xmlns:a16="http://schemas.microsoft.com/office/drawing/2014/main" id="{803550DC-A88A-43C0-A416-09D9F363757E}"/>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a:extLst>
                    <a:ext uri="{FF2B5EF4-FFF2-40B4-BE49-F238E27FC236}">
                      <a16:creationId xmlns:a16="http://schemas.microsoft.com/office/drawing/2014/main" id="{C1E2EC03-DEAB-4145-B02A-D5F9F917256F}"/>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a:extLst>
                    <a:ext uri="{FF2B5EF4-FFF2-40B4-BE49-F238E27FC236}">
                      <a16:creationId xmlns:a16="http://schemas.microsoft.com/office/drawing/2014/main" id="{1544D812-7985-4496-9021-A76E3F7DF1F1}"/>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a:extLst>
                    <a:ext uri="{FF2B5EF4-FFF2-40B4-BE49-F238E27FC236}">
                      <a16:creationId xmlns:a16="http://schemas.microsoft.com/office/drawing/2014/main" id="{DCF4BC10-B0FF-4E84-81B4-9B228D023F01}"/>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a:extLst>
                    <a:ext uri="{FF2B5EF4-FFF2-40B4-BE49-F238E27FC236}">
                      <a16:creationId xmlns:a16="http://schemas.microsoft.com/office/drawing/2014/main" id="{21BEEA7F-5D1A-48E3-8528-03365E40ADF5}"/>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73" name="Straight Connector 172">
                <a:extLst>
                  <a:ext uri="{FF2B5EF4-FFF2-40B4-BE49-F238E27FC236}">
                    <a16:creationId xmlns:a16="http://schemas.microsoft.com/office/drawing/2014/main" id="{E6690E72-E82E-4385-AAAC-68710A8B7686}"/>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4" name="TextBox 173">
                <a:extLst>
                  <a:ext uri="{FF2B5EF4-FFF2-40B4-BE49-F238E27FC236}">
                    <a16:creationId xmlns:a16="http://schemas.microsoft.com/office/drawing/2014/main" id="{455AA4A4-99FE-4728-82E2-8FA50D7576FA}"/>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175" name="TextBox 174">
                <a:extLst>
                  <a:ext uri="{FF2B5EF4-FFF2-40B4-BE49-F238E27FC236}">
                    <a16:creationId xmlns:a16="http://schemas.microsoft.com/office/drawing/2014/main" id="{FD645667-FF63-4939-ADE6-91ACB4B750B3}"/>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76" name="TextBox 175">
                <a:extLst>
                  <a:ext uri="{FF2B5EF4-FFF2-40B4-BE49-F238E27FC236}">
                    <a16:creationId xmlns:a16="http://schemas.microsoft.com/office/drawing/2014/main" id="{70A9C7FC-B27B-4E87-B365-2FD4B1941196}"/>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177" name="TextBox 176">
                <a:extLst>
                  <a:ext uri="{FF2B5EF4-FFF2-40B4-BE49-F238E27FC236}">
                    <a16:creationId xmlns:a16="http://schemas.microsoft.com/office/drawing/2014/main" id="{24975B5B-44F4-4EF1-BA9D-FB3FAD6BB056}"/>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78" name="TextBox 177">
                <a:extLst>
                  <a:ext uri="{FF2B5EF4-FFF2-40B4-BE49-F238E27FC236}">
                    <a16:creationId xmlns:a16="http://schemas.microsoft.com/office/drawing/2014/main" id="{A2DCBA81-177F-46D9-9510-BD89EA863B41}"/>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17" name="Group 16">
              <a:extLst>
                <a:ext uri="{FF2B5EF4-FFF2-40B4-BE49-F238E27FC236}">
                  <a16:creationId xmlns:a16="http://schemas.microsoft.com/office/drawing/2014/main" id="{5836D6D8-C76F-4211-8817-30F36100A34C}"/>
                </a:ext>
              </a:extLst>
            </p:cNvPr>
            <p:cNvGrpSpPr/>
            <p:nvPr/>
          </p:nvGrpSpPr>
          <p:grpSpPr>
            <a:xfrm>
              <a:off x="2725735" y="2320919"/>
              <a:ext cx="3125111" cy="894551"/>
              <a:chOff x="2723174" y="1114422"/>
              <a:chExt cx="3125111" cy="894551"/>
            </a:xfrm>
          </p:grpSpPr>
          <p:grpSp>
            <p:nvGrpSpPr>
              <p:cNvPr id="159" name="Group 158">
                <a:extLst>
                  <a:ext uri="{FF2B5EF4-FFF2-40B4-BE49-F238E27FC236}">
                    <a16:creationId xmlns:a16="http://schemas.microsoft.com/office/drawing/2014/main" id="{7A9A4A4B-C772-4629-B52A-6121FA435686}"/>
                  </a:ext>
                </a:extLst>
              </p:cNvPr>
              <p:cNvGrpSpPr/>
              <p:nvPr/>
            </p:nvGrpSpPr>
            <p:grpSpPr>
              <a:xfrm>
                <a:off x="2728913" y="1744663"/>
                <a:ext cx="3119372" cy="90485"/>
                <a:chOff x="6391275" y="1755776"/>
                <a:chExt cx="3009900" cy="90485"/>
              </a:xfrm>
            </p:grpSpPr>
            <p:cxnSp>
              <p:nvCxnSpPr>
                <p:cNvPr id="166" name="Straight Connector 165">
                  <a:extLst>
                    <a:ext uri="{FF2B5EF4-FFF2-40B4-BE49-F238E27FC236}">
                      <a16:creationId xmlns:a16="http://schemas.microsoft.com/office/drawing/2014/main" id="{E2AD4C1B-A804-4E25-8D57-14916FEDC2A8}"/>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1D2B3DD1-7BE4-4E30-AE6B-B912ADB20E3E}"/>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a:extLst>
                    <a:ext uri="{FF2B5EF4-FFF2-40B4-BE49-F238E27FC236}">
                      <a16:creationId xmlns:a16="http://schemas.microsoft.com/office/drawing/2014/main" id="{B3C7609E-FF97-4BDD-9580-13E87D4FE752}"/>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a16="http://schemas.microsoft.com/office/drawing/2014/main" id="{048736E7-DC13-4886-BADD-0EF0B7025B76}"/>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44D6270A-39B5-4677-AC90-384039BA0870}"/>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a16="http://schemas.microsoft.com/office/drawing/2014/main" id="{7497F048-131D-47B7-B8A2-05A8C02B153C}"/>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60" name="Straight Connector 159">
                <a:extLst>
                  <a:ext uri="{FF2B5EF4-FFF2-40B4-BE49-F238E27FC236}">
                    <a16:creationId xmlns:a16="http://schemas.microsoft.com/office/drawing/2014/main" id="{01827454-3953-4EED-8E6D-89D682700558}"/>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1" name="TextBox 160">
                <a:extLst>
                  <a:ext uri="{FF2B5EF4-FFF2-40B4-BE49-F238E27FC236}">
                    <a16:creationId xmlns:a16="http://schemas.microsoft.com/office/drawing/2014/main" id="{C9E4EB3A-2A6F-46DA-ACE1-774E114E21E1}"/>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162" name="TextBox 161">
                <a:extLst>
                  <a:ext uri="{FF2B5EF4-FFF2-40B4-BE49-F238E27FC236}">
                    <a16:creationId xmlns:a16="http://schemas.microsoft.com/office/drawing/2014/main" id="{0AAFF8B5-3155-462C-922B-710ECD04A7CB}"/>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63" name="TextBox 162">
                <a:extLst>
                  <a:ext uri="{FF2B5EF4-FFF2-40B4-BE49-F238E27FC236}">
                    <a16:creationId xmlns:a16="http://schemas.microsoft.com/office/drawing/2014/main" id="{A131180C-49C9-4B39-AE3F-A341AB975E95}"/>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164" name="TextBox 163">
                <a:extLst>
                  <a:ext uri="{FF2B5EF4-FFF2-40B4-BE49-F238E27FC236}">
                    <a16:creationId xmlns:a16="http://schemas.microsoft.com/office/drawing/2014/main" id="{CA16D937-B9DF-4214-ACBB-BF28D61E7674}"/>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65" name="TextBox 164">
                <a:extLst>
                  <a:ext uri="{FF2B5EF4-FFF2-40B4-BE49-F238E27FC236}">
                    <a16:creationId xmlns:a16="http://schemas.microsoft.com/office/drawing/2014/main" id="{2233E01C-256C-4E21-A26C-6DFD5817AE1E}"/>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18" name="Group 17">
              <a:extLst>
                <a:ext uri="{FF2B5EF4-FFF2-40B4-BE49-F238E27FC236}">
                  <a16:creationId xmlns:a16="http://schemas.microsoft.com/office/drawing/2014/main" id="{A5430B01-3231-433A-A095-78B3DA409B47}"/>
                </a:ext>
              </a:extLst>
            </p:cNvPr>
            <p:cNvGrpSpPr/>
            <p:nvPr/>
          </p:nvGrpSpPr>
          <p:grpSpPr>
            <a:xfrm>
              <a:off x="2735429" y="3255950"/>
              <a:ext cx="3125111" cy="894551"/>
              <a:chOff x="2723174" y="1114422"/>
              <a:chExt cx="3125111" cy="894551"/>
            </a:xfrm>
          </p:grpSpPr>
          <p:grpSp>
            <p:nvGrpSpPr>
              <p:cNvPr id="146" name="Group 145">
                <a:extLst>
                  <a:ext uri="{FF2B5EF4-FFF2-40B4-BE49-F238E27FC236}">
                    <a16:creationId xmlns:a16="http://schemas.microsoft.com/office/drawing/2014/main" id="{00495A06-25F7-4ED7-9B71-3296CC118B38}"/>
                  </a:ext>
                </a:extLst>
              </p:cNvPr>
              <p:cNvGrpSpPr/>
              <p:nvPr/>
            </p:nvGrpSpPr>
            <p:grpSpPr>
              <a:xfrm>
                <a:off x="2728913" y="1744663"/>
                <a:ext cx="3119372" cy="90485"/>
                <a:chOff x="6391275" y="1755776"/>
                <a:chExt cx="3009900" cy="90485"/>
              </a:xfrm>
            </p:grpSpPr>
            <p:cxnSp>
              <p:nvCxnSpPr>
                <p:cNvPr id="153" name="Straight Connector 152">
                  <a:extLst>
                    <a:ext uri="{FF2B5EF4-FFF2-40B4-BE49-F238E27FC236}">
                      <a16:creationId xmlns:a16="http://schemas.microsoft.com/office/drawing/2014/main" id="{D81CDC4B-8717-44A5-910F-22693F50FD42}"/>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2289257F-FFD0-420F-9A27-4A57A4CC8C59}"/>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95691EC3-451D-4353-B21D-509354FD6DFF}"/>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943AAC00-37D0-4427-843E-5C39838DFD14}"/>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9ADD0407-A084-4139-BE4A-584B9F5E4B40}"/>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D9E4C536-22D2-4FBF-ADF8-95BF43F7B3E2}"/>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47" name="Straight Connector 146">
                <a:extLst>
                  <a:ext uri="{FF2B5EF4-FFF2-40B4-BE49-F238E27FC236}">
                    <a16:creationId xmlns:a16="http://schemas.microsoft.com/office/drawing/2014/main" id="{E5182897-600F-4E09-A877-6DF72347375C}"/>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8" name="TextBox 147">
                <a:extLst>
                  <a:ext uri="{FF2B5EF4-FFF2-40B4-BE49-F238E27FC236}">
                    <a16:creationId xmlns:a16="http://schemas.microsoft.com/office/drawing/2014/main" id="{ACE3E49F-65A2-4EE1-A427-872958F12067}"/>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149" name="TextBox 148">
                <a:extLst>
                  <a:ext uri="{FF2B5EF4-FFF2-40B4-BE49-F238E27FC236}">
                    <a16:creationId xmlns:a16="http://schemas.microsoft.com/office/drawing/2014/main" id="{22485C85-9457-4FD2-AF74-ED0552DDEC10}"/>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50" name="TextBox 149">
                <a:extLst>
                  <a:ext uri="{FF2B5EF4-FFF2-40B4-BE49-F238E27FC236}">
                    <a16:creationId xmlns:a16="http://schemas.microsoft.com/office/drawing/2014/main" id="{9AC8ABA0-F64F-453C-B613-DFCDBB10696E}"/>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151" name="TextBox 150">
                <a:extLst>
                  <a:ext uri="{FF2B5EF4-FFF2-40B4-BE49-F238E27FC236}">
                    <a16:creationId xmlns:a16="http://schemas.microsoft.com/office/drawing/2014/main" id="{30487EC5-DFF3-4F7E-8DF7-4F592E0ED267}"/>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52" name="TextBox 151">
                <a:extLst>
                  <a:ext uri="{FF2B5EF4-FFF2-40B4-BE49-F238E27FC236}">
                    <a16:creationId xmlns:a16="http://schemas.microsoft.com/office/drawing/2014/main" id="{3113403A-8AE7-4B7F-BB71-EBE343559FD3}"/>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19" name="Group 18">
              <a:extLst>
                <a:ext uri="{FF2B5EF4-FFF2-40B4-BE49-F238E27FC236}">
                  <a16:creationId xmlns:a16="http://schemas.microsoft.com/office/drawing/2014/main" id="{B14B83A2-4483-4E3C-A7BB-62F3141168E3}"/>
                </a:ext>
              </a:extLst>
            </p:cNvPr>
            <p:cNvGrpSpPr/>
            <p:nvPr/>
          </p:nvGrpSpPr>
          <p:grpSpPr>
            <a:xfrm>
              <a:off x="2742905" y="4215578"/>
              <a:ext cx="3125111" cy="894551"/>
              <a:chOff x="2723174" y="1114422"/>
              <a:chExt cx="3125111" cy="894551"/>
            </a:xfrm>
          </p:grpSpPr>
          <p:grpSp>
            <p:nvGrpSpPr>
              <p:cNvPr id="133" name="Group 132">
                <a:extLst>
                  <a:ext uri="{FF2B5EF4-FFF2-40B4-BE49-F238E27FC236}">
                    <a16:creationId xmlns:a16="http://schemas.microsoft.com/office/drawing/2014/main" id="{D5191F2A-637C-40B7-822F-2CEE07BE3AA7}"/>
                  </a:ext>
                </a:extLst>
              </p:cNvPr>
              <p:cNvGrpSpPr/>
              <p:nvPr/>
            </p:nvGrpSpPr>
            <p:grpSpPr>
              <a:xfrm>
                <a:off x="2728913" y="1744663"/>
                <a:ext cx="3119372" cy="90485"/>
                <a:chOff x="6391275" y="1755776"/>
                <a:chExt cx="3009900" cy="90485"/>
              </a:xfrm>
            </p:grpSpPr>
            <p:cxnSp>
              <p:nvCxnSpPr>
                <p:cNvPr id="140" name="Straight Connector 139">
                  <a:extLst>
                    <a:ext uri="{FF2B5EF4-FFF2-40B4-BE49-F238E27FC236}">
                      <a16:creationId xmlns:a16="http://schemas.microsoft.com/office/drawing/2014/main" id="{7F0721E6-0EE4-4010-9AE7-DD873E84EB78}"/>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03780BD0-C2E1-42C3-950C-E2BD3D0BC713}"/>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759B33E6-395A-4273-B5A2-986863781026}"/>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12A55D83-CDA7-4D72-901B-A687DD7760B5}"/>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D915FADA-0CA8-48CB-9844-CC832A2AF439}"/>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98D4794B-BB99-427F-9B99-17BE33795E42}"/>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34" name="Straight Connector 133">
                <a:extLst>
                  <a:ext uri="{FF2B5EF4-FFF2-40B4-BE49-F238E27FC236}">
                    <a16:creationId xmlns:a16="http://schemas.microsoft.com/office/drawing/2014/main" id="{565E84D6-250E-43FA-82AF-083F8D04304A}"/>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5" name="TextBox 134">
                <a:extLst>
                  <a:ext uri="{FF2B5EF4-FFF2-40B4-BE49-F238E27FC236}">
                    <a16:creationId xmlns:a16="http://schemas.microsoft.com/office/drawing/2014/main" id="{605DAD69-2FF4-43CB-908A-7FD9CB7AA406}"/>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136" name="TextBox 135">
                <a:extLst>
                  <a:ext uri="{FF2B5EF4-FFF2-40B4-BE49-F238E27FC236}">
                    <a16:creationId xmlns:a16="http://schemas.microsoft.com/office/drawing/2014/main" id="{A8EE804F-4D67-4357-93B5-C924E23E891E}"/>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37" name="TextBox 136">
                <a:extLst>
                  <a:ext uri="{FF2B5EF4-FFF2-40B4-BE49-F238E27FC236}">
                    <a16:creationId xmlns:a16="http://schemas.microsoft.com/office/drawing/2014/main" id="{413793A9-6C16-4D22-8EC3-23A2CC882A79}"/>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138" name="TextBox 137">
                <a:extLst>
                  <a:ext uri="{FF2B5EF4-FFF2-40B4-BE49-F238E27FC236}">
                    <a16:creationId xmlns:a16="http://schemas.microsoft.com/office/drawing/2014/main" id="{3010A79A-11C5-430D-A2FD-9F1F8AD89564}"/>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39" name="TextBox 138">
                <a:extLst>
                  <a:ext uri="{FF2B5EF4-FFF2-40B4-BE49-F238E27FC236}">
                    <a16:creationId xmlns:a16="http://schemas.microsoft.com/office/drawing/2014/main" id="{5FC32E9C-4060-4959-AE98-8C5EE8E4E890}"/>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20" name="Group 19">
              <a:extLst>
                <a:ext uri="{FF2B5EF4-FFF2-40B4-BE49-F238E27FC236}">
                  <a16:creationId xmlns:a16="http://schemas.microsoft.com/office/drawing/2014/main" id="{3C4C0A8B-C775-4BDD-91CA-1925BD76DABC}"/>
                </a:ext>
              </a:extLst>
            </p:cNvPr>
            <p:cNvGrpSpPr/>
            <p:nvPr/>
          </p:nvGrpSpPr>
          <p:grpSpPr>
            <a:xfrm>
              <a:off x="2749705" y="5169660"/>
              <a:ext cx="3125111" cy="894551"/>
              <a:chOff x="2723174" y="1114422"/>
              <a:chExt cx="3125111" cy="894551"/>
            </a:xfrm>
          </p:grpSpPr>
          <p:grpSp>
            <p:nvGrpSpPr>
              <p:cNvPr id="120" name="Group 119">
                <a:extLst>
                  <a:ext uri="{FF2B5EF4-FFF2-40B4-BE49-F238E27FC236}">
                    <a16:creationId xmlns:a16="http://schemas.microsoft.com/office/drawing/2014/main" id="{5EF7930F-F583-4F7C-8B37-07A7015D0176}"/>
                  </a:ext>
                </a:extLst>
              </p:cNvPr>
              <p:cNvGrpSpPr/>
              <p:nvPr/>
            </p:nvGrpSpPr>
            <p:grpSpPr>
              <a:xfrm>
                <a:off x="2728913" y="1744663"/>
                <a:ext cx="3119372" cy="90485"/>
                <a:chOff x="6391275" y="1755776"/>
                <a:chExt cx="3009900" cy="90485"/>
              </a:xfrm>
            </p:grpSpPr>
            <p:cxnSp>
              <p:nvCxnSpPr>
                <p:cNvPr id="127" name="Straight Connector 126">
                  <a:extLst>
                    <a:ext uri="{FF2B5EF4-FFF2-40B4-BE49-F238E27FC236}">
                      <a16:creationId xmlns:a16="http://schemas.microsoft.com/office/drawing/2014/main" id="{CD06DE59-7567-48C8-A42C-48E1E48DABB1}"/>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C6537FB7-6CCB-493D-A4D3-CAA496DA72AF}"/>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DB5DBCAC-EE59-4514-84AF-B381BC022F1A}"/>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A90734C4-608B-4B31-B4D6-23BB0B850459}"/>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5A680F87-312E-45E4-864C-2461CF0B4ACC}"/>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A9700B58-E863-4B27-9D08-56F3A3CD4BEA}"/>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21" name="Straight Connector 120">
                <a:extLst>
                  <a:ext uri="{FF2B5EF4-FFF2-40B4-BE49-F238E27FC236}">
                    <a16:creationId xmlns:a16="http://schemas.microsoft.com/office/drawing/2014/main" id="{D063967F-9B41-44A3-8772-6908C0BF2A9C}"/>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2" name="TextBox 121">
                <a:extLst>
                  <a:ext uri="{FF2B5EF4-FFF2-40B4-BE49-F238E27FC236}">
                    <a16:creationId xmlns:a16="http://schemas.microsoft.com/office/drawing/2014/main" id="{55A27BD8-9FC0-4961-B35B-8C9822FC20CB}"/>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123" name="TextBox 122">
                <a:extLst>
                  <a:ext uri="{FF2B5EF4-FFF2-40B4-BE49-F238E27FC236}">
                    <a16:creationId xmlns:a16="http://schemas.microsoft.com/office/drawing/2014/main" id="{16A4035B-6C76-4DDF-B8E7-D626C2E7EBA3}"/>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24" name="TextBox 123">
                <a:extLst>
                  <a:ext uri="{FF2B5EF4-FFF2-40B4-BE49-F238E27FC236}">
                    <a16:creationId xmlns:a16="http://schemas.microsoft.com/office/drawing/2014/main" id="{8A725A61-0333-4033-B529-669A8F289C9E}"/>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125" name="TextBox 124">
                <a:extLst>
                  <a:ext uri="{FF2B5EF4-FFF2-40B4-BE49-F238E27FC236}">
                    <a16:creationId xmlns:a16="http://schemas.microsoft.com/office/drawing/2014/main" id="{07FA80BE-B711-4801-82DC-CFF501965C21}"/>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26" name="TextBox 125">
                <a:extLst>
                  <a:ext uri="{FF2B5EF4-FFF2-40B4-BE49-F238E27FC236}">
                    <a16:creationId xmlns:a16="http://schemas.microsoft.com/office/drawing/2014/main" id="{C5790479-05FE-4D10-84AB-24914FBD73BE}"/>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21" name="Group 20">
              <a:extLst>
                <a:ext uri="{FF2B5EF4-FFF2-40B4-BE49-F238E27FC236}">
                  <a16:creationId xmlns:a16="http://schemas.microsoft.com/office/drawing/2014/main" id="{82C54C57-8F96-4494-999D-B57400B10850}"/>
                </a:ext>
              </a:extLst>
            </p:cNvPr>
            <p:cNvGrpSpPr/>
            <p:nvPr/>
          </p:nvGrpSpPr>
          <p:grpSpPr>
            <a:xfrm>
              <a:off x="7330973" y="2052635"/>
              <a:ext cx="2367516" cy="201451"/>
              <a:chOff x="7045223" y="1824035"/>
              <a:chExt cx="2367516" cy="201451"/>
            </a:xfrm>
          </p:grpSpPr>
          <p:sp>
            <p:nvSpPr>
              <p:cNvPr id="116" name="TextBox 115">
                <a:extLst>
                  <a:ext uri="{FF2B5EF4-FFF2-40B4-BE49-F238E27FC236}">
                    <a16:creationId xmlns:a16="http://schemas.microsoft.com/office/drawing/2014/main" id="{4198AC27-D151-4382-9EBD-B1DDA0BBDBBE}"/>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117" name="TextBox 116">
                <a:extLst>
                  <a:ext uri="{FF2B5EF4-FFF2-40B4-BE49-F238E27FC236}">
                    <a16:creationId xmlns:a16="http://schemas.microsoft.com/office/drawing/2014/main" id="{C8A0739D-1C1A-4E14-AE19-3C3567E0F348}"/>
                  </a:ext>
                </a:extLst>
              </p:cNvPr>
              <p:cNvSpPr txBox="1"/>
              <p:nvPr/>
            </p:nvSpPr>
            <p:spPr>
              <a:xfrm>
                <a:off x="7590069" y="1839748"/>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118" name="TextBox 117">
                <a:extLst>
                  <a:ext uri="{FF2B5EF4-FFF2-40B4-BE49-F238E27FC236}">
                    <a16:creationId xmlns:a16="http://schemas.microsoft.com/office/drawing/2014/main" id="{A87BA49A-2309-45FF-AC85-6C3BF7808A5A}"/>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119" name="TextBox 118">
                <a:extLst>
                  <a:ext uri="{FF2B5EF4-FFF2-40B4-BE49-F238E27FC236}">
                    <a16:creationId xmlns:a16="http://schemas.microsoft.com/office/drawing/2014/main" id="{6A554016-D3EB-4BE7-8244-0BF21EBD20AE}"/>
                  </a:ext>
                </a:extLst>
              </p:cNvPr>
              <p:cNvSpPr txBox="1"/>
              <p:nvPr/>
            </p:nvSpPr>
            <p:spPr>
              <a:xfrm>
                <a:off x="918641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22" name="Group 21">
              <a:extLst>
                <a:ext uri="{FF2B5EF4-FFF2-40B4-BE49-F238E27FC236}">
                  <a16:creationId xmlns:a16="http://schemas.microsoft.com/office/drawing/2014/main" id="{B48D763A-01B2-4786-8D43-7361DB3CB4C7}"/>
                </a:ext>
              </a:extLst>
            </p:cNvPr>
            <p:cNvGrpSpPr/>
            <p:nvPr/>
          </p:nvGrpSpPr>
          <p:grpSpPr>
            <a:xfrm>
              <a:off x="7323830" y="3010681"/>
              <a:ext cx="2335766" cy="185738"/>
              <a:chOff x="7045223" y="1824035"/>
              <a:chExt cx="2335766" cy="185738"/>
            </a:xfrm>
          </p:grpSpPr>
          <p:sp>
            <p:nvSpPr>
              <p:cNvPr id="112" name="TextBox 111">
                <a:extLst>
                  <a:ext uri="{FF2B5EF4-FFF2-40B4-BE49-F238E27FC236}">
                    <a16:creationId xmlns:a16="http://schemas.microsoft.com/office/drawing/2014/main" id="{EDD7CF63-007B-4733-BCFD-2B39C41FABB3}"/>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113" name="TextBox 112">
                <a:extLst>
                  <a:ext uri="{FF2B5EF4-FFF2-40B4-BE49-F238E27FC236}">
                    <a16:creationId xmlns:a16="http://schemas.microsoft.com/office/drawing/2014/main" id="{36E17DC8-D59D-4DED-90B3-4F0B0D82D929}"/>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114" name="TextBox 113">
                <a:extLst>
                  <a:ext uri="{FF2B5EF4-FFF2-40B4-BE49-F238E27FC236}">
                    <a16:creationId xmlns:a16="http://schemas.microsoft.com/office/drawing/2014/main" id="{12149D83-DE8A-4B00-827B-979F88BE846C}"/>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115" name="TextBox 114">
                <a:extLst>
                  <a:ext uri="{FF2B5EF4-FFF2-40B4-BE49-F238E27FC236}">
                    <a16:creationId xmlns:a16="http://schemas.microsoft.com/office/drawing/2014/main" id="{DC8DF204-44B3-46FF-8791-8AA31346A725}"/>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23" name="Group 22">
              <a:extLst>
                <a:ext uri="{FF2B5EF4-FFF2-40B4-BE49-F238E27FC236}">
                  <a16:creationId xmlns:a16="http://schemas.microsoft.com/office/drawing/2014/main" id="{E4131B12-20DE-47D9-8B83-460955057518}"/>
                </a:ext>
              </a:extLst>
            </p:cNvPr>
            <p:cNvGrpSpPr/>
            <p:nvPr/>
          </p:nvGrpSpPr>
          <p:grpSpPr>
            <a:xfrm>
              <a:off x="7339142" y="3695376"/>
              <a:ext cx="2335766" cy="455125"/>
              <a:chOff x="7045223" y="1554648"/>
              <a:chExt cx="2335766" cy="455125"/>
            </a:xfrm>
          </p:grpSpPr>
          <p:sp>
            <p:nvSpPr>
              <p:cNvPr id="108" name="TextBox 107">
                <a:extLst>
                  <a:ext uri="{FF2B5EF4-FFF2-40B4-BE49-F238E27FC236}">
                    <a16:creationId xmlns:a16="http://schemas.microsoft.com/office/drawing/2014/main" id="{26755179-6544-4FBD-B0B6-A7C7EC71D87C}"/>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109" name="TextBox 108">
                <a:extLst>
                  <a:ext uri="{FF2B5EF4-FFF2-40B4-BE49-F238E27FC236}">
                    <a16:creationId xmlns:a16="http://schemas.microsoft.com/office/drawing/2014/main" id="{F25295D8-3ED0-4B8F-9713-831D76FEF913}"/>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110" name="TextBox 109">
                <a:extLst>
                  <a:ext uri="{FF2B5EF4-FFF2-40B4-BE49-F238E27FC236}">
                    <a16:creationId xmlns:a16="http://schemas.microsoft.com/office/drawing/2014/main" id="{FCF089F7-B7AF-4681-9CBE-5C239EEF8CB3}"/>
                  </a:ext>
                </a:extLst>
              </p:cNvPr>
              <p:cNvSpPr txBox="1"/>
              <p:nvPr/>
            </p:nvSpPr>
            <p:spPr>
              <a:xfrm>
                <a:off x="8435523" y="1554648"/>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111" name="TextBox 110">
                <a:extLst>
                  <a:ext uri="{FF2B5EF4-FFF2-40B4-BE49-F238E27FC236}">
                    <a16:creationId xmlns:a16="http://schemas.microsoft.com/office/drawing/2014/main" id="{D59FB97E-D9F1-4850-A9AC-3585A3299C02}"/>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24" name="Group 23">
              <a:extLst>
                <a:ext uri="{FF2B5EF4-FFF2-40B4-BE49-F238E27FC236}">
                  <a16:creationId xmlns:a16="http://schemas.microsoft.com/office/drawing/2014/main" id="{475A2BCB-813E-47A7-8FC5-2F091EFA8974}"/>
                </a:ext>
              </a:extLst>
            </p:cNvPr>
            <p:cNvGrpSpPr/>
            <p:nvPr/>
          </p:nvGrpSpPr>
          <p:grpSpPr>
            <a:xfrm>
              <a:off x="7330973" y="4905340"/>
              <a:ext cx="2335766" cy="185738"/>
              <a:chOff x="7045223" y="1824035"/>
              <a:chExt cx="2335766" cy="185738"/>
            </a:xfrm>
          </p:grpSpPr>
          <p:sp>
            <p:nvSpPr>
              <p:cNvPr id="104" name="TextBox 103">
                <a:extLst>
                  <a:ext uri="{FF2B5EF4-FFF2-40B4-BE49-F238E27FC236}">
                    <a16:creationId xmlns:a16="http://schemas.microsoft.com/office/drawing/2014/main" id="{610D369B-C902-4C36-8DBB-54F665BE4A13}"/>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105" name="TextBox 104">
                <a:extLst>
                  <a:ext uri="{FF2B5EF4-FFF2-40B4-BE49-F238E27FC236}">
                    <a16:creationId xmlns:a16="http://schemas.microsoft.com/office/drawing/2014/main" id="{272E96BD-5EF1-40A5-9445-13269EE3AAF8}"/>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106" name="TextBox 105">
                <a:extLst>
                  <a:ext uri="{FF2B5EF4-FFF2-40B4-BE49-F238E27FC236}">
                    <a16:creationId xmlns:a16="http://schemas.microsoft.com/office/drawing/2014/main" id="{5AB6E96F-87CA-4AD4-A11E-9273C5B3CBFE}"/>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107" name="TextBox 106">
                <a:extLst>
                  <a:ext uri="{FF2B5EF4-FFF2-40B4-BE49-F238E27FC236}">
                    <a16:creationId xmlns:a16="http://schemas.microsoft.com/office/drawing/2014/main" id="{BBF4DBFD-D424-4E50-8755-97DB36EC005A}"/>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25" name="Group 24">
              <a:extLst>
                <a:ext uri="{FF2B5EF4-FFF2-40B4-BE49-F238E27FC236}">
                  <a16:creationId xmlns:a16="http://schemas.microsoft.com/office/drawing/2014/main" id="{A9F80DE7-DBFF-4021-AFA6-3A47B6C41AEB}"/>
                </a:ext>
              </a:extLst>
            </p:cNvPr>
            <p:cNvGrpSpPr/>
            <p:nvPr/>
          </p:nvGrpSpPr>
          <p:grpSpPr>
            <a:xfrm>
              <a:off x="7358301" y="5634940"/>
              <a:ext cx="2317565" cy="429271"/>
              <a:chOff x="7045223" y="1580502"/>
              <a:chExt cx="2317565" cy="429271"/>
            </a:xfrm>
          </p:grpSpPr>
          <p:sp>
            <p:nvSpPr>
              <p:cNvPr id="100" name="TextBox 99">
                <a:extLst>
                  <a:ext uri="{FF2B5EF4-FFF2-40B4-BE49-F238E27FC236}">
                    <a16:creationId xmlns:a16="http://schemas.microsoft.com/office/drawing/2014/main" id="{4614753E-FBC0-4EB7-A302-D1B0BFBCA7B2}"/>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101" name="TextBox 100">
                <a:extLst>
                  <a:ext uri="{FF2B5EF4-FFF2-40B4-BE49-F238E27FC236}">
                    <a16:creationId xmlns:a16="http://schemas.microsoft.com/office/drawing/2014/main" id="{883164A4-5026-4045-B2F8-9C1C32F147F1}"/>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102" name="TextBox 101">
                <a:extLst>
                  <a:ext uri="{FF2B5EF4-FFF2-40B4-BE49-F238E27FC236}">
                    <a16:creationId xmlns:a16="http://schemas.microsoft.com/office/drawing/2014/main" id="{9D03A9AE-FDF9-40EB-98E5-AFB678577AF5}"/>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103" name="TextBox 102">
                <a:extLst>
                  <a:ext uri="{FF2B5EF4-FFF2-40B4-BE49-F238E27FC236}">
                    <a16:creationId xmlns:a16="http://schemas.microsoft.com/office/drawing/2014/main" id="{DE03EE4E-21CD-4BA5-9115-3566166446EC}"/>
                  </a:ext>
                </a:extLst>
              </p:cNvPr>
              <p:cNvSpPr txBox="1"/>
              <p:nvPr/>
            </p:nvSpPr>
            <p:spPr>
              <a:xfrm>
                <a:off x="9136461" y="1580502"/>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cxnSp>
          <p:nvCxnSpPr>
            <p:cNvPr id="26" name="Straight Connector 25">
              <a:extLst>
                <a:ext uri="{FF2B5EF4-FFF2-40B4-BE49-F238E27FC236}">
                  <a16:creationId xmlns:a16="http://schemas.microsoft.com/office/drawing/2014/main" id="{F9BF8EB6-88A0-412F-8D10-63582B51F55B}"/>
                </a:ext>
              </a:extLst>
            </p:cNvPr>
            <p:cNvCxnSpPr/>
            <p:nvPr/>
          </p:nvCxnSpPr>
          <p:spPr>
            <a:xfrm>
              <a:off x="4373228" y="1614488"/>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DFC81251-22FD-41A8-AF8C-0C1E875FADDB}"/>
                </a:ext>
              </a:extLst>
            </p:cNvPr>
            <p:cNvCxnSpPr/>
            <p:nvPr/>
          </p:nvCxnSpPr>
          <p:spPr>
            <a:xfrm>
              <a:off x="4154153" y="1614488"/>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B5CB7514-86E0-495A-A940-164393E15D14}"/>
                </a:ext>
              </a:extLst>
            </p:cNvPr>
            <p:cNvCxnSpPr/>
            <p:nvPr/>
          </p:nvCxnSpPr>
          <p:spPr>
            <a:xfrm>
              <a:off x="2851761"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D7B51FE-58A7-4D3B-86F1-FBF8187D0706}"/>
                </a:ext>
              </a:extLst>
            </p:cNvPr>
            <p:cNvCxnSpPr/>
            <p:nvPr/>
          </p:nvCxnSpPr>
          <p:spPr>
            <a:xfrm>
              <a:off x="3563364" y="2582065"/>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23E2FB4-7ABD-48C5-8839-806B3CE5E1EB}"/>
                </a:ext>
              </a:extLst>
            </p:cNvPr>
            <p:cNvCxnSpPr/>
            <p:nvPr/>
          </p:nvCxnSpPr>
          <p:spPr>
            <a:xfrm>
              <a:off x="4261295"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5EE5F20B-6000-401A-AE7E-FA63EB544319}"/>
                </a:ext>
              </a:extLst>
            </p:cNvPr>
            <p:cNvCxnSpPr/>
            <p:nvPr/>
          </p:nvCxnSpPr>
          <p:spPr>
            <a:xfrm>
              <a:off x="4991168"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AEFDB9FD-6FB2-4473-B3D6-09861ED948CA}"/>
                </a:ext>
              </a:extLst>
            </p:cNvPr>
            <p:cNvCxnSpPr/>
            <p:nvPr/>
          </p:nvCxnSpPr>
          <p:spPr>
            <a:xfrm>
              <a:off x="5714848"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423EC6C6-049F-48EB-BAFC-0FA96F3FF785}"/>
                </a:ext>
              </a:extLst>
            </p:cNvPr>
            <p:cNvCxnSpPr/>
            <p:nvPr/>
          </p:nvCxnSpPr>
          <p:spPr>
            <a:xfrm>
              <a:off x="4374492" y="3528206"/>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C5B59A59-B938-4C8B-A876-A314E26914D7}"/>
                </a:ext>
              </a:extLst>
            </p:cNvPr>
            <p:cNvCxnSpPr/>
            <p:nvPr/>
          </p:nvCxnSpPr>
          <p:spPr>
            <a:xfrm>
              <a:off x="4155417" y="3528206"/>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285C115-FC31-4066-BD2A-6F6E4125F499}"/>
                </a:ext>
              </a:extLst>
            </p:cNvPr>
            <p:cNvCxnSpPr/>
            <p:nvPr/>
          </p:nvCxnSpPr>
          <p:spPr>
            <a:xfrm>
              <a:off x="5097836" y="3528206"/>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945C2B64-9AA6-48C0-9E91-B8AECC058FFF}"/>
                </a:ext>
              </a:extLst>
            </p:cNvPr>
            <p:cNvCxnSpPr/>
            <p:nvPr/>
          </p:nvCxnSpPr>
          <p:spPr>
            <a:xfrm>
              <a:off x="4878761" y="3528206"/>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49E1F33B-5CAE-4A80-948C-7C527732150C}"/>
                </a:ext>
              </a:extLst>
            </p:cNvPr>
            <p:cNvCxnSpPr/>
            <p:nvPr/>
          </p:nvCxnSpPr>
          <p:spPr>
            <a:xfrm>
              <a:off x="3673848" y="3528206"/>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D43E33B3-BAEA-4302-AF43-02C022D95B82}"/>
                </a:ext>
              </a:extLst>
            </p:cNvPr>
            <p:cNvCxnSpPr/>
            <p:nvPr/>
          </p:nvCxnSpPr>
          <p:spPr>
            <a:xfrm>
              <a:off x="3454773" y="3528206"/>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CB9B085C-32C7-4401-9F57-A86ABB106702}"/>
                </a:ext>
              </a:extLst>
            </p:cNvPr>
            <p:cNvCxnSpPr/>
            <p:nvPr/>
          </p:nvCxnSpPr>
          <p:spPr>
            <a:xfrm>
              <a:off x="2945186" y="3529803"/>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5ECC7D49-7785-418F-80ED-2D291FE03D94}"/>
                </a:ext>
              </a:extLst>
            </p:cNvPr>
            <p:cNvCxnSpPr/>
            <p:nvPr/>
          </p:nvCxnSpPr>
          <p:spPr>
            <a:xfrm>
              <a:off x="5630608" y="3528206"/>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0AA9BC2F-9AB1-4F0F-8E64-F23B56E00A8A}"/>
                </a:ext>
              </a:extLst>
            </p:cNvPr>
            <p:cNvCxnSpPr/>
            <p:nvPr/>
          </p:nvCxnSpPr>
          <p:spPr>
            <a:xfrm>
              <a:off x="4394556" y="545144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85D16B8B-7E54-457D-848F-8FF9DED26C0F}"/>
                </a:ext>
              </a:extLst>
            </p:cNvPr>
            <p:cNvCxnSpPr/>
            <p:nvPr/>
          </p:nvCxnSpPr>
          <p:spPr>
            <a:xfrm>
              <a:off x="4175481" y="545144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C64ACDAF-DC39-40B3-835E-296A59D0B595}"/>
                </a:ext>
              </a:extLst>
            </p:cNvPr>
            <p:cNvCxnSpPr/>
            <p:nvPr/>
          </p:nvCxnSpPr>
          <p:spPr>
            <a:xfrm>
              <a:off x="5116888" y="5691189"/>
              <a:ext cx="0" cy="14125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5972015D-60FE-4405-A5BD-9517DFADC59F}"/>
                </a:ext>
              </a:extLst>
            </p:cNvPr>
            <p:cNvCxnSpPr/>
            <p:nvPr/>
          </p:nvCxnSpPr>
          <p:spPr>
            <a:xfrm>
              <a:off x="4890248" y="5691187"/>
              <a:ext cx="0" cy="14125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6412D4D-D599-4610-AF24-9DB61F2E6B54}"/>
                </a:ext>
              </a:extLst>
            </p:cNvPr>
            <p:cNvCxnSpPr/>
            <p:nvPr/>
          </p:nvCxnSpPr>
          <p:spPr>
            <a:xfrm>
              <a:off x="5644884" y="5771339"/>
              <a:ext cx="0" cy="5990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1EC9FD77-5479-494B-A509-36E7581C1E10}"/>
                </a:ext>
              </a:extLst>
            </p:cNvPr>
            <p:cNvCxnSpPr/>
            <p:nvPr/>
          </p:nvCxnSpPr>
          <p:spPr>
            <a:xfrm>
              <a:off x="2938818" y="5771340"/>
              <a:ext cx="0" cy="5990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9075516D-85E5-47B6-BD5D-2775CD10B5F7}"/>
                </a:ext>
              </a:extLst>
            </p:cNvPr>
            <p:cNvCxnSpPr/>
            <p:nvPr/>
          </p:nvCxnSpPr>
          <p:spPr>
            <a:xfrm>
              <a:off x="3690939" y="5691981"/>
              <a:ext cx="0" cy="14125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8AAEE201-4CCE-4132-BD76-88BF5FE440EE}"/>
                </a:ext>
              </a:extLst>
            </p:cNvPr>
            <p:cNvCxnSpPr/>
            <p:nvPr/>
          </p:nvCxnSpPr>
          <p:spPr>
            <a:xfrm>
              <a:off x="3464299" y="5691979"/>
              <a:ext cx="0" cy="14125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18CF18E6-E236-4251-BD05-5FBFA809377D}"/>
                </a:ext>
              </a:extLst>
            </p:cNvPr>
            <p:cNvCxnSpPr/>
            <p:nvPr/>
          </p:nvCxnSpPr>
          <p:spPr>
            <a:xfrm>
              <a:off x="7038975" y="2592373"/>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6B64436E-8BFC-4DB7-96D6-E1619A730730}"/>
                </a:ext>
              </a:extLst>
            </p:cNvPr>
            <p:cNvCxnSpPr/>
            <p:nvPr/>
          </p:nvCxnSpPr>
          <p:spPr>
            <a:xfrm>
              <a:off x="7415562"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A2315872-E295-44B2-9F3E-25FC1EE6BFAA}"/>
                </a:ext>
              </a:extLst>
            </p:cNvPr>
            <p:cNvCxnSpPr/>
            <p:nvPr/>
          </p:nvCxnSpPr>
          <p:spPr>
            <a:xfrm>
              <a:off x="7770020"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674D76DF-B0EE-45CC-96F0-671D7DA200EF}"/>
                </a:ext>
              </a:extLst>
            </p:cNvPr>
            <p:cNvCxnSpPr/>
            <p:nvPr/>
          </p:nvCxnSpPr>
          <p:spPr>
            <a:xfrm>
              <a:off x="8103394"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5C302C1-4DEB-4E76-B24A-561D07C3275A}"/>
                </a:ext>
              </a:extLst>
            </p:cNvPr>
            <p:cNvCxnSpPr/>
            <p:nvPr/>
          </p:nvCxnSpPr>
          <p:spPr>
            <a:xfrm>
              <a:off x="8496301"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35BEC27E-9BCA-4CFC-955E-8B65D36F0EF3}"/>
                </a:ext>
              </a:extLst>
            </p:cNvPr>
            <p:cNvCxnSpPr/>
            <p:nvPr/>
          </p:nvCxnSpPr>
          <p:spPr>
            <a:xfrm>
              <a:off x="8839201"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E26E0C28-1E78-4D12-9048-341E17BE27C6}"/>
                </a:ext>
              </a:extLst>
            </p:cNvPr>
            <p:cNvCxnSpPr/>
            <p:nvPr/>
          </p:nvCxnSpPr>
          <p:spPr>
            <a:xfrm>
              <a:off x="9201152"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8EDDCB68-A417-4C19-8FB9-F5F49D6FEE12}"/>
                </a:ext>
              </a:extLst>
            </p:cNvPr>
            <p:cNvCxnSpPr/>
            <p:nvPr/>
          </p:nvCxnSpPr>
          <p:spPr>
            <a:xfrm>
              <a:off x="9555959"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57" name="Freeform 251">
              <a:extLst>
                <a:ext uri="{FF2B5EF4-FFF2-40B4-BE49-F238E27FC236}">
                  <a16:creationId xmlns:a16="http://schemas.microsoft.com/office/drawing/2014/main" id="{52C143DE-F6A5-49D8-BAA0-634EE27C2487}"/>
                </a:ext>
              </a:extLst>
            </p:cNvPr>
            <p:cNvSpPr/>
            <p:nvPr/>
          </p:nvSpPr>
          <p:spPr>
            <a:xfrm>
              <a:off x="6677025" y="1604931"/>
              <a:ext cx="2862263" cy="857290"/>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Freeform 253">
              <a:extLst>
                <a:ext uri="{FF2B5EF4-FFF2-40B4-BE49-F238E27FC236}">
                  <a16:creationId xmlns:a16="http://schemas.microsoft.com/office/drawing/2014/main" id="{5B2AC5D1-E9D5-4572-9728-194A0CB806ED}"/>
                </a:ext>
              </a:extLst>
            </p:cNvPr>
            <p:cNvSpPr/>
            <p:nvPr/>
          </p:nvSpPr>
          <p:spPr>
            <a:xfrm>
              <a:off x="6709007" y="3498014"/>
              <a:ext cx="2862263" cy="857290"/>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9" name="Straight Connector 58">
              <a:extLst>
                <a:ext uri="{FF2B5EF4-FFF2-40B4-BE49-F238E27FC236}">
                  <a16:creationId xmlns:a16="http://schemas.microsoft.com/office/drawing/2014/main" id="{85D3E3C1-2DBA-4BE2-A29D-28BCD1CE2D02}"/>
                </a:ext>
              </a:extLst>
            </p:cNvPr>
            <p:cNvCxnSpPr/>
            <p:nvPr/>
          </p:nvCxnSpPr>
          <p:spPr>
            <a:xfrm>
              <a:off x="7043722" y="3654608"/>
              <a:ext cx="0" cy="26727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48D4C8D2-3AE2-4F87-8C9A-A6E916767925}"/>
                </a:ext>
              </a:extLst>
            </p:cNvPr>
            <p:cNvCxnSpPr/>
            <p:nvPr/>
          </p:nvCxnSpPr>
          <p:spPr>
            <a:xfrm>
              <a:off x="7410783" y="3491268"/>
              <a:ext cx="0" cy="430448"/>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A9E6F1BB-BC0A-417F-BFB0-2763AD2692E6}"/>
                </a:ext>
              </a:extLst>
            </p:cNvPr>
            <p:cNvCxnSpPr/>
            <p:nvPr/>
          </p:nvCxnSpPr>
          <p:spPr>
            <a:xfrm>
              <a:off x="7774767" y="3630936"/>
              <a:ext cx="0" cy="294003"/>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A632C8F1-BAEA-4BEA-97F0-6E5816CD071E}"/>
                </a:ext>
              </a:extLst>
            </p:cNvPr>
            <p:cNvCxnSpPr/>
            <p:nvPr/>
          </p:nvCxnSpPr>
          <p:spPr>
            <a:xfrm>
              <a:off x="8501048" y="3950437"/>
              <a:ext cx="0" cy="323402"/>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023185FD-0A29-42F8-9FA8-25B6CBE8818F}"/>
                </a:ext>
              </a:extLst>
            </p:cNvPr>
            <p:cNvCxnSpPr/>
            <p:nvPr/>
          </p:nvCxnSpPr>
          <p:spPr>
            <a:xfrm>
              <a:off x="8839185" y="3953793"/>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C01E355C-10B2-4BC7-B628-8F4995918A92}"/>
                </a:ext>
              </a:extLst>
            </p:cNvPr>
            <p:cNvCxnSpPr/>
            <p:nvPr/>
          </p:nvCxnSpPr>
          <p:spPr>
            <a:xfrm>
              <a:off x="9205899" y="3953895"/>
              <a:ext cx="0" cy="26727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9E5ECEE7-317B-48E5-8057-77DC21830F45}"/>
                </a:ext>
              </a:extLst>
            </p:cNvPr>
            <p:cNvCxnSpPr/>
            <p:nvPr/>
          </p:nvCxnSpPr>
          <p:spPr>
            <a:xfrm>
              <a:off x="7072298" y="4538663"/>
              <a:ext cx="0" cy="342128"/>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E4CADE20-ED67-4236-8189-17E66A9D8753}"/>
                </a:ext>
              </a:extLst>
            </p:cNvPr>
            <p:cNvCxnSpPr/>
            <p:nvPr/>
          </p:nvCxnSpPr>
          <p:spPr>
            <a:xfrm>
              <a:off x="6704229" y="4557715"/>
              <a:ext cx="358543" cy="0"/>
            </a:xfrm>
            <a:prstGeom prst="line">
              <a:avLst/>
            </a:prstGeom>
            <a:ln w="38100"/>
            <a:effectLst/>
          </p:spPr>
          <p:style>
            <a:lnRef idx="2">
              <a:schemeClr val="accent1"/>
            </a:lnRef>
            <a:fillRef idx="0">
              <a:schemeClr val="accent1"/>
            </a:fillRef>
            <a:effectRef idx="1">
              <a:schemeClr val="accent1"/>
            </a:effectRef>
            <a:fontRef idx="minor">
              <a:schemeClr val="tx1"/>
            </a:fontRef>
          </p:style>
        </p:cxnSp>
        <p:grpSp>
          <p:nvGrpSpPr>
            <p:cNvPr id="67" name="Group 66">
              <a:extLst>
                <a:ext uri="{FF2B5EF4-FFF2-40B4-BE49-F238E27FC236}">
                  <a16:creationId xmlns:a16="http://schemas.microsoft.com/office/drawing/2014/main" id="{F62EA760-4C51-4D6A-BCDA-B9D21F1490F9}"/>
                </a:ext>
              </a:extLst>
            </p:cNvPr>
            <p:cNvGrpSpPr/>
            <p:nvPr/>
          </p:nvGrpSpPr>
          <p:grpSpPr>
            <a:xfrm>
              <a:off x="7072298" y="5373361"/>
              <a:ext cx="1058314" cy="464636"/>
              <a:chOff x="6786548" y="5144761"/>
              <a:chExt cx="1058314" cy="464636"/>
            </a:xfrm>
          </p:grpSpPr>
          <p:cxnSp>
            <p:nvCxnSpPr>
              <p:cNvPr id="93" name="Straight Connector 92">
                <a:extLst>
                  <a:ext uri="{FF2B5EF4-FFF2-40B4-BE49-F238E27FC236}">
                    <a16:creationId xmlns:a16="http://schemas.microsoft.com/office/drawing/2014/main" id="{3F55188B-90C6-42D2-AE97-39E5A0A1FAD4}"/>
                  </a:ext>
                </a:extLst>
              </p:cNvPr>
              <p:cNvCxnSpPr/>
              <p:nvPr/>
            </p:nvCxnSpPr>
            <p:spPr>
              <a:xfrm>
                <a:off x="7154757" y="5161683"/>
                <a:ext cx="350045"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CF1D461E-BB45-4503-8EE7-4DF97479726B}"/>
                  </a:ext>
                </a:extLst>
              </p:cNvPr>
              <p:cNvCxnSpPr/>
              <p:nvPr/>
            </p:nvCxnSpPr>
            <p:spPr>
              <a:xfrm>
                <a:off x="7503321" y="5294278"/>
                <a:ext cx="341541"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17AA6768-8562-4F6A-A5C1-F658DFD48656}"/>
                  </a:ext>
                </a:extLst>
              </p:cNvPr>
              <p:cNvCxnSpPr/>
              <p:nvPr/>
            </p:nvCxnSpPr>
            <p:spPr>
              <a:xfrm>
                <a:off x="6798927" y="5284752"/>
                <a:ext cx="341541"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CF40400-53AE-4FF8-9535-8C9E170F8B9C}"/>
                  </a:ext>
                </a:extLst>
              </p:cNvPr>
              <p:cNvCxnSpPr/>
              <p:nvPr/>
            </p:nvCxnSpPr>
            <p:spPr>
              <a:xfrm>
                <a:off x="6786548" y="5267269"/>
                <a:ext cx="0" cy="342128"/>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88BCD4A7-36D7-4E9C-AE2A-FA643B2027CA}"/>
                  </a:ext>
                </a:extLst>
              </p:cNvPr>
              <p:cNvCxnSpPr/>
              <p:nvPr/>
            </p:nvCxnSpPr>
            <p:spPr>
              <a:xfrm>
                <a:off x="7827169" y="5297110"/>
                <a:ext cx="0" cy="31102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ED6503AA-62CA-446F-8D8A-EA56DAFF0883}"/>
                  </a:ext>
                </a:extLst>
              </p:cNvPr>
              <p:cNvCxnSpPr/>
              <p:nvPr/>
            </p:nvCxnSpPr>
            <p:spPr>
              <a:xfrm>
                <a:off x="7515227" y="5147092"/>
                <a:ext cx="0" cy="15960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A6A08339-3ED0-4471-9FB8-6EBE8C1D34C7}"/>
                  </a:ext>
                </a:extLst>
              </p:cNvPr>
              <p:cNvCxnSpPr/>
              <p:nvPr/>
            </p:nvCxnSpPr>
            <p:spPr>
              <a:xfrm>
                <a:off x="7148513" y="5144761"/>
                <a:ext cx="0" cy="159606"/>
              </a:xfrm>
              <a:prstGeom prst="line">
                <a:avLst/>
              </a:prstGeom>
              <a:ln w="38100"/>
              <a:effectLst/>
            </p:spPr>
            <p:style>
              <a:lnRef idx="2">
                <a:schemeClr val="accent1"/>
              </a:lnRef>
              <a:fillRef idx="0">
                <a:schemeClr val="accent1"/>
              </a:fillRef>
              <a:effectRef idx="1">
                <a:schemeClr val="accent1"/>
              </a:effectRef>
              <a:fontRef idx="minor">
                <a:schemeClr val="tx1"/>
              </a:fontRef>
            </p:style>
          </p:cxnSp>
        </p:grpSp>
        <p:grpSp>
          <p:nvGrpSpPr>
            <p:cNvPr id="68" name="Group 67">
              <a:extLst>
                <a:ext uri="{FF2B5EF4-FFF2-40B4-BE49-F238E27FC236}">
                  <a16:creationId xmlns:a16="http://schemas.microsoft.com/office/drawing/2014/main" id="{79E6D2D1-3B34-413E-8547-929059767B02}"/>
                </a:ext>
              </a:extLst>
            </p:cNvPr>
            <p:cNvGrpSpPr/>
            <p:nvPr/>
          </p:nvGrpSpPr>
          <p:grpSpPr>
            <a:xfrm flipV="1">
              <a:off x="8522482" y="5865164"/>
              <a:ext cx="1063077" cy="497734"/>
              <a:chOff x="6786548" y="5135696"/>
              <a:chExt cx="1063077" cy="473701"/>
            </a:xfrm>
          </p:grpSpPr>
          <p:cxnSp>
            <p:nvCxnSpPr>
              <p:cNvPr id="86" name="Straight Connector 85">
                <a:extLst>
                  <a:ext uri="{FF2B5EF4-FFF2-40B4-BE49-F238E27FC236}">
                    <a16:creationId xmlns:a16="http://schemas.microsoft.com/office/drawing/2014/main" id="{A21AEDC4-0640-4216-8934-6C01A97E4481}"/>
                  </a:ext>
                </a:extLst>
              </p:cNvPr>
              <p:cNvCxnSpPr/>
              <p:nvPr/>
            </p:nvCxnSpPr>
            <p:spPr>
              <a:xfrm>
                <a:off x="7154757" y="5152617"/>
                <a:ext cx="350045"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B2E19C2E-3C2B-4D84-8C7F-CDE6CDCC03D3}"/>
                  </a:ext>
                </a:extLst>
              </p:cNvPr>
              <p:cNvCxnSpPr/>
              <p:nvPr/>
            </p:nvCxnSpPr>
            <p:spPr>
              <a:xfrm>
                <a:off x="7508084" y="5294278"/>
                <a:ext cx="341541"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BFDE4118-B0B3-4AC1-A549-479D6575F7D7}"/>
                  </a:ext>
                </a:extLst>
              </p:cNvPr>
              <p:cNvCxnSpPr/>
              <p:nvPr/>
            </p:nvCxnSpPr>
            <p:spPr>
              <a:xfrm>
                <a:off x="6798927" y="5284752"/>
                <a:ext cx="341541"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4D3F1E07-837E-4B47-A908-57C1905B5639}"/>
                  </a:ext>
                </a:extLst>
              </p:cNvPr>
              <p:cNvCxnSpPr/>
              <p:nvPr/>
            </p:nvCxnSpPr>
            <p:spPr>
              <a:xfrm>
                <a:off x="6786548" y="5267269"/>
                <a:ext cx="0" cy="342128"/>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408B5B3D-FDD0-4A4A-BEF8-9ADE3E15490E}"/>
                  </a:ext>
                </a:extLst>
              </p:cNvPr>
              <p:cNvCxnSpPr/>
              <p:nvPr/>
            </p:nvCxnSpPr>
            <p:spPr>
              <a:xfrm>
                <a:off x="7836695" y="5297110"/>
                <a:ext cx="0" cy="31102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5E06295D-4F35-4080-B629-B45AB9E8B785}"/>
                  </a:ext>
                </a:extLst>
              </p:cNvPr>
              <p:cNvCxnSpPr/>
              <p:nvPr/>
            </p:nvCxnSpPr>
            <p:spPr>
              <a:xfrm>
                <a:off x="7515227" y="5147092"/>
                <a:ext cx="0" cy="15960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E47C0890-FDC3-4FCC-B066-7DADBAF91E2B}"/>
                  </a:ext>
                </a:extLst>
              </p:cNvPr>
              <p:cNvCxnSpPr/>
              <p:nvPr/>
            </p:nvCxnSpPr>
            <p:spPr>
              <a:xfrm>
                <a:off x="7148513" y="5135696"/>
                <a:ext cx="0" cy="159606"/>
              </a:xfrm>
              <a:prstGeom prst="line">
                <a:avLst/>
              </a:prstGeom>
              <a:ln w="38100"/>
              <a:effectLst/>
            </p:spPr>
            <p:style>
              <a:lnRef idx="2">
                <a:schemeClr val="accent1"/>
              </a:lnRef>
              <a:fillRef idx="0">
                <a:schemeClr val="accent1"/>
              </a:fillRef>
              <a:effectRef idx="1">
                <a:schemeClr val="accent1"/>
              </a:effectRef>
              <a:fontRef idx="minor">
                <a:schemeClr val="tx1"/>
              </a:fontRef>
            </p:style>
          </p:cxnSp>
        </p:grpSp>
        <p:grpSp>
          <p:nvGrpSpPr>
            <p:cNvPr id="69" name="Group 68">
              <a:extLst>
                <a:ext uri="{FF2B5EF4-FFF2-40B4-BE49-F238E27FC236}">
                  <a16:creationId xmlns:a16="http://schemas.microsoft.com/office/drawing/2014/main" id="{834D404D-C6CB-4768-95D5-A494D5F1F892}"/>
                </a:ext>
              </a:extLst>
            </p:cNvPr>
            <p:cNvGrpSpPr/>
            <p:nvPr/>
          </p:nvGrpSpPr>
          <p:grpSpPr>
            <a:xfrm>
              <a:off x="2456902" y="4497372"/>
              <a:ext cx="2580582" cy="1203341"/>
              <a:chOff x="2456902" y="4268772"/>
              <a:chExt cx="2580582" cy="1203341"/>
            </a:xfrm>
          </p:grpSpPr>
          <p:sp>
            <p:nvSpPr>
              <p:cNvPr id="80" name="Arc 79">
                <a:extLst>
                  <a:ext uri="{FF2B5EF4-FFF2-40B4-BE49-F238E27FC236}">
                    <a16:creationId xmlns:a16="http://schemas.microsoft.com/office/drawing/2014/main" id="{1AE662DF-2E7A-4FCE-B3BD-E2230753A3B1}"/>
                  </a:ext>
                </a:extLst>
              </p:cNvPr>
              <p:cNvSpPr/>
              <p:nvPr/>
            </p:nvSpPr>
            <p:spPr>
              <a:xfrm flipH="1">
                <a:off x="3524263" y="4268772"/>
                <a:ext cx="1513221" cy="1203341"/>
              </a:xfrm>
              <a:prstGeom prst="arc">
                <a:avLst>
                  <a:gd name="adj1" fmla="val 16159462"/>
                  <a:gd name="adj2" fmla="val 20536704"/>
                </a:avLst>
              </a:prstGeom>
              <a:ln w="381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1" name="Arc 80">
                <a:extLst>
                  <a:ext uri="{FF2B5EF4-FFF2-40B4-BE49-F238E27FC236}">
                    <a16:creationId xmlns:a16="http://schemas.microsoft.com/office/drawing/2014/main" id="{105454D2-09C2-45F1-846B-C4FC515D8717}"/>
                  </a:ext>
                </a:extLst>
              </p:cNvPr>
              <p:cNvSpPr/>
              <p:nvPr/>
            </p:nvSpPr>
            <p:spPr>
              <a:xfrm>
                <a:off x="2861636" y="4472504"/>
                <a:ext cx="750504" cy="713989"/>
              </a:xfrm>
              <a:prstGeom prst="arc">
                <a:avLst>
                  <a:gd name="adj1" fmla="val 16118046"/>
                  <a:gd name="adj2" fmla="val 19872167"/>
                </a:avLst>
              </a:prstGeom>
              <a:ln w="381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2" name="Arc 81">
                <a:extLst>
                  <a:ext uri="{FF2B5EF4-FFF2-40B4-BE49-F238E27FC236}">
                    <a16:creationId xmlns:a16="http://schemas.microsoft.com/office/drawing/2014/main" id="{C8484DDF-26EB-4FBE-A8C4-E10CB0C57A3A}"/>
                  </a:ext>
                </a:extLst>
              </p:cNvPr>
              <p:cNvSpPr/>
              <p:nvPr/>
            </p:nvSpPr>
            <p:spPr>
              <a:xfrm>
                <a:off x="2456902" y="4561099"/>
                <a:ext cx="427429" cy="309343"/>
              </a:xfrm>
              <a:prstGeom prst="arc">
                <a:avLst>
                  <a:gd name="adj1" fmla="val 18440284"/>
                  <a:gd name="adj2" fmla="val 20391590"/>
                </a:avLst>
              </a:prstGeom>
              <a:ln w="381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3" name="Arc 82">
                <a:extLst>
                  <a:ext uri="{FF2B5EF4-FFF2-40B4-BE49-F238E27FC236}">
                    <a16:creationId xmlns:a16="http://schemas.microsoft.com/office/drawing/2014/main" id="{FD1539B8-9365-4BB3-96CC-F5C371BE520F}"/>
                  </a:ext>
                </a:extLst>
              </p:cNvPr>
              <p:cNvSpPr/>
              <p:nvPr/>
            </p:nvSpPr>
            <p:spPr>
              <a:xfrm flipH="1">
                <a:off x="2804550" y="4472503"/>
                <a:ext cx="836380" cy="713989"/>
              </a:xfrm>
              <a:prstGeom prst="arc">
                <a:avLst>
                  <a:gd name="adj1" fmla="val 16118046"/>
                  <a:gd name="adj2" fmla="val 19872167"/>
                </a:avLst>
              </a:prstGeom>
              <a:ln w="381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84" name="Straight Connector 83">
                <a:extLst>
                  <a:ext uri="{FF2B5EF4-FFF2-40B4-BE49-F238E27FC236}">
                    <a16:creationId xmlns:a16="http://schemas.microsoft.com/office/drawing/2014/main" id="{253CDEA4-5A4F-4425-AC6E-839B2AA30FCE}"/>
                  </a:ext>
                </a:extLst>
              </p:cNvPr>
              <p:cNvCxnSpPr/>
              <p:nvPr/>
            </p:nvCxnSpPr>
            <p:spPr>
              <a:xfrm>
                <a:off x="2842331" y="4635511"/>
                <a:ext cx="44035"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C25B6F1F-C427-4ADA-86D5-3517FB78BA50}"/>
                  </a:ext>
                </a:extLst>
              </p:cNvPr>
              <p:cNvCxnSpPr/>
              <p:nvPr/>
            </p:nvCxnSpPr>
            <p:spPr>
              <a:xfrm>
                <a:off x="3550754" y="4639490"/>
                <a:ext cx="44035" cy="0"/>
              </a:xfrm>
              <a:prstGeom prst="line">
                <a:avLst/>
              </a:prstGeom>
              <a:ln w="38100"/>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23EDBF71-CAA0-4FED-95E3-6811B6F249DF}"/>
                </a:ext>
              </a:extLst>
            </p:cNvPr>
            <p:cNvGrpSpPr/>
            <p:nvPr/>
          </p:nvGrpSpPr>
          <p:grpSpPr>
            <a:xfrm flipH="1">
              <a:off x="3530962" y="4494961"/>
              <a:ext cx="2590812" cy="1203341"/>
              <a:chOff x="2456902" y="4268772"/>
              <a:chExt cx="2580582" cy="1203341"/>
            </a:xfrm>
          </p:grpSpPr>
          <p:sp>
            <p:nvSpPr>
              <p:cNvPr id="74" name="Arc 73">
                <a:extLst>
                  <a:ext uri="{FF2B5EF4-FFF2-40B4-BE49-F238E27FC236}">
                    <a16:creationId xmlns:a16="http://schemas.microsoft.com/office/drawing/2014/main" id="{359D7505-6823-415C-A6D8-518E6D7B53E4}"/>
                  </a:ext>
                </a:extLst>
              </p:cNvPr>
              <p:cNvSpPr/>
              <p:nvPr/>
            </p:nvSpPr>
            <p:spPr>
              <a:xfrm flipH="1">
                <a:off x="3524263" y="4268772"/>
                <a:ext cx="1513221" cy="1203341"/>
              </a:xfrm>
              <a:prstGeom prst="arc">
                <a:avLst>
                  <a:gd name="adj1" fmla="val 16159462"/>
                  <a:gd name="adj2" fmla="val 20536704"/>
                </a:avLst>
              </a:prstGeom>
              <a:ln w="381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5" name="Arc 74">
                <a:extLst>
                  <a:ext uri="{FF2B5EF4-FFF2-40B4-BE49-F238E27FC236}">
                    <a16:creationId xmlns:a16="http://schemas.microsoft.com/office/drawing/2014/main" id="{4D1006A4-408E-4879-AA85-A320A9846659}"/>
                  </a:ext>
                </a:extLst>
              </p:cNvPr>
              <p:cNvSpPr/>
              <p:nvPr/>
            </p:nvSpPr>
            <p:spPr>
              <a:xfrm>
                <a:off x="2861646" y="4472504"/>
                <a:ext cx="750504" cy="713989"/>
              </a:xfrm>
              <a:prstGeom prst="arc">
                <a:avLst>
                  <a:gd name="adj1" fmla="val 16118046"/>
                  <a:gd name="adj2" fmla="val 19872167"/>
                </a:avLst>
              </a:prstGeom>
              <a:ln w="381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6" name="Arc 75">
                <a:extLst>
                  <a:ext uri="{FF2B5EF4-FFF2-40B4-BE49-F238E27FC236}">
                    <a16:creationId xmlns:a16="http://schemas.microsoft.com/office/drawing/2014/main" id="{F48E2D99-D0B4-4F05-A2EB-9B6D523CCA9B}"/>
                  </a:ext>
                </a:extLst>
              </p:cNvPr>
              <p:cNvSpPr/>
              <p:nvPr/>
            </p:nvSpPr>
            <p:spPr>
              <a:xfrm>
                <a:off x="2456902" y="4561099"/>
                <a:ext cx="427429" cy="309343"/>
              </a:xfrm>
              <a:prstGeom prst="arc">
                <a:avLst>
                  <a:gd name="adj1" fmla="val 18440284"/>
                  <a:gd name="adj2" fmla="val 20391590"/>
                </a:avLst>
              </a:prstGeom>
              <a:ln w="381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7" name="Arc 76">
                <a:extLst>
                  <a:ext uri="{FF2B5EF4-FFF2-40B4-BE49-F238E27FC236}">
                    <a16:creationId xmlns:a16="http://schemas.microsoft.com/office/drawing/2014/main" id="{0FA01C57-C912-4A4D-9789-1D8785BAB0D1}"/>
                  </a:ext>
                </a:extLst>
              </p:cNvPr>
              <p:cNvSpPr/>
              <p:nvPr/>
            </p:nvSpPr>
            <p:spPr>
              <a:xfrm flipH="1">
                <a:off x="2804550" y="4472503"/>
                <a:ext cx="836380" cy="713989"/>
              </a:xfrm>
              <a:prstGeom prst="arc">
                <a:avLst>
                  <a:gd name="adj1" fmla="val 16118046"/>
                  <a:gd name="adj2" fmla="val 19872167"/>
                </a:avLst>
              </a:prstGeom>
              <a:ln w="381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78" name="Straight Connector 77">
                <a:extLst>
                  <a:ext uri="{FF2B5EF4-FFF2-40B4-BE49-F238E27FC236}">
                    <a16:creationId xmlns:a16="http://schemas.microsoft.com/office/drawing/2014/main" id="{D2C26DF7-FE96-46E3-9228-346578472E2C}"/>
                  </a:ext>
                </a:extLst>
              </p:cNvPr>
              <p:cNvCxnSpPr/>
              <p:nvPr/>
            </p:nvCxnSpPr>
            <p:spPr>
              <a:xfrm>
                <a:off x="2842331" y="4635511"/>
                <a:ext cx="44035"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5D5D7CF7-E90E-4FB1-9117-3170B3F03C3C}"/>
                  </a:ext>
                </a:extLst>
              </p:cNvPr>
              <p:cNvCxnSpPr/>
              <p:nvPr/>
            </p:nvCxnSpPr>
            <p:spPr>
              <a:xfrm>
                <a:off x="3550754" y="4639490"/>
                <a:ext cx="44035" cy="0"/>
              </a:xfrm>
              <a:prstGeom prst="line">
                <a:avLst/>
              </a:prstGeom>
              <a:ln w="38100"/>
              <a:effectLst/>
            </p:spPr>
            <p:style>
              <a:lnRef idx="2">
                <a:schemeClr val="accent1"/>
              </a:lnRef>
              <a:fillRef idx="0">
                <a:schemeClr val="accent1"/>
              </a:fillRef>
              <a:effectRef idx="1">
                <a:schemeClr val="accent1"/>
              </a:effectRef>
              <a:fontRef idx="minor">
                <a:schemeClr val="tx1"/>
              </a:fontRef>
            </p:style>
          </p:cxnSp>
        </p:grpSp>
        <p:cxnSp>
          <p:nvCxnSpPr>
            <p:cNvPr id="71" name="Straight Connector 70">
              <a:extLst>
                <a:ext uri="{FF2B5EF4-FFF2-40B4-BE49-F238E27FC236}">
                  <a16:creationId xmlns:a16="http://schemas.microsoft.com/office/drawing/2014/main" id="{D055325B-51E0-4C88-94C1-264FD98D81F8}"/>
                </a:ext>
              </a:extLst>
            </p:cNvPr>
            <p:cNvCxnSpPr/>
            <p:nvPr/>
          </p:nvCxnSpPr>
          <p:spPr>
            <a:xfrm>
              <a:off x="2456902" y="1182695"/>
              <a:ext cx="7249074" cy="0"/>
            </a:xfrm>
            <a:prstGeom prst="line">
              <a:avLst/>
            </a:prstGeom>
            <a:ln w="12700"/>
            <a:effectLst>
              <a:outerShdw blurRad="65500" dist="38100" dir="5400000" rotWithShape="0">
                <a:srgbClr val="000000">
                  <a:alpha val="14000"/>
                </a:srgbClr>
              </a:outerShdw>
            </a:effectLst>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99A71D66-FC29-41F5-910C-DC3299FC7C68}"/>
                </a:ext>
              </a:extLst>
            </p:cNvPr>
            <p:cNvSpPr txBox="1"/>
            <p:nvPr/>
          </p:nvSpPr>
          <p:spPr>
            <a:xfrm>
              <a:off x="5907212" y="1922461"/>
              <a:ext cx="461875" cy="185738"/>
            </a:xfrm>
            <a:prstGeom prst="rect">
              <a:avLst/>
            </a:prstGeom>
          </p:spPr>
          <p:txBody>
            <a:bodyPr vert="horz" wrap="none" lIns="0" tIns="0" rIns="0" bIns="0" rtlCol="0" anchor="t">
              <a:noAutofit/>
            </a:bodyPr>
            <a:lstStyle/>
            <a:p>
              <a:pPr algn="l" defTabSz="914400"/>
              <a:r>
                <a:rPr lang="en-GB" sz="1200" i="1" dirty="0"/>
                <a:t>f(kHz)</a:t>
              </a:r>
              <a:endParaRPr lang="en-US" sz="1200" i="1" dirty="0"/>
            </a:p>
          </p:txBody>
        </p:sp>
        <p:sp>
          <p:nvSpPr>
            <p:cNvPr id="73" name="TextBox 72">
              <a:extLst>
                <a:ext uri="{FF2B5EF4-FFF2-40B4-BE49-F238E27FC236}">
                  <a16:creationId xmlns:a16="http://schemas.microsoft.com/office/drawing/2014/main" id="{0BD300C7-B466-4CC2-9666-E1209ABFEDF3}"/>
                </a:ext>
              </a:extLst>
            </p:cNvPr>
            <p:cNvSpPr txBox="1"/>
            <p:nvPr/>
          </p:nvSpPr>
          <p:spPr>
            <a:xfrm>
              <a:off x="9812462" y="1940707"/>
              <a:ext cx="461875" cy="185738"/>
            </a:xfrm>
            <a:prstGeom prst="rect">
              <a:avLst/>
            </a:prstGeom>
          </p:spPr>
          <p:txBody>
            <a:bodyPr vert="horz" wrap="none" lIns="0" tIns="0" rIns="0" bIns="0" rtlCol="0" anchor="t">
              <a:noAutofit/>
            </a:bodyPr>
            <a:lstStyle/>
            <a:p>
              <a:pPr algn="l" defTabSz="914400"/>
              <a:r>
                <a:rPr lang="en-GB" sz="1200" i="1" dirty="0"/>
                <a:t>t(µs)</a:t>
              </a:r>
              <a:endParaRPr lang="en-US" sz="1200" i="1" dirty="0"/>
            </a:p>
          </p:txBody>
        </p:sp>
      </p:grpSp>
    </p:spTree>
    <p:extLst>
      <p:ext uri="{BB962C8B-B14F-4D97-AF65-F5344CB8AC3E}">
        <p14:creationId xmlns:p14="http://schemas.microsoft.com/office/powerpoint/2010/main" val="4273846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Sampling</a:t>
            </a:r>
            <a:endParaRPr lang="en-US" dirty="0"/>
          </a:p>
        </p:txBody>
      </p:sp>
      <p:sp>
        <p:nvSpPr>
          <p:cNvPr id="4" name="TextBox 3">
            <a:extLst>
              <a:ext uri="{FF2B5EF4-FFF2-40B4-BE49-F238E27FC236}">
                <a16:creationId xmlns:a16="http://schemas.microsoft.com/office/drawing/2014/main" id="{359DD677-9306-43D2-8C4D-F0967CC06DFB}"/>
              </a:ext>
            </a:extLst>
          </p:cNvPr>
          <p:cNvSpPr txBox="1"/>
          <p:nvPr/>
        </p:nvSpPr>
        <p:spPr>
          <a:xfrm>
            <a:off x="2748286" y="898206"/>
            <a:ext cx="3074673" cy="369332"/>
          </a:xfrm>
          <a:prstGeom prst="rect">
            <a:avLst/>
          </a:prstGeom>
          <a:noFill/>
        </p:spPr>
        <p:txBody>
          <a:bodyPr wrap="none" rtlCol="0">
            <a:spAutoFit/>
          </a:bodyPr>
          <a:lstStyle/>
          <a:p>
            <a:r>
              <a:rPr lang="en-GB" dirty="0"/>
              <a:t>Frequency domain (magnitude)</a:t>
            </a:r>
          </a:p>
        </p:txBody>
      </p:sp>
      <p:sp>
        <p:nvSpPr>
          <p:cNvPr id="5" name="TextBox 4">
            <a:extLst>
              <a:ext uri="{FF2B5EF4-FFF2-40B4-BE49-F238E27FC236}">
                <a16:creationId xmlns:a16="http://schemas.microsoft.com/office/drawing/2014/main" id="{490B9B48-FB2E-4832-B476-2AF4DF36BEBC}"/>
              </a:ext>
            </a:extLst>
          </p:cNvPr>
          <p:cNvSpPr txBox="1"/>
          <p:nvPr/>
        </p:nvSpPr>
        <p:spPr>
          <a:xfrm>
            <a:off x="7626298" y="898274"/>
            <a:ext cx="1413986" cy="369332"/>
          </a:xfrm>
          <a:prstGeom prst="rect">
            <a:avLst/>
          </a:prstGeom>
          <a:noFill/>
        </p:spPr>
        <p:txBody>
          <a:bodyPr wrap="none" rtlCol="0">
            <a:spAutoFit/>
          </a:bodyPr>
          <a:lstStyle/>
          <a:p>
            <a:r>
              <a:rPr lang="en-GB" dirty="0"/>
              <a:t>Time domain</a:t>
            </a:r>
          </a:p>
        </p:txBody>
      </p:sp>
      <p:cxnSp>
        <p:nvCxnSpPr>
          <p:cNvPr id="6" name="Straight Connector 5">
            <a:extLst>
              <a:ext uri="{FF2B5EF4-FFF2-40B4-BE49-F238E27FC236}">
                <a16:creationId xmlns:a16="http://schemas.microsoft.com/office/drawing/2014/main" id="{F94EDE68-4246-42AD-8C34-9419B17F9BEB}"/>
              </a:ext>
            </a:extLst>
          </p:cNvPr>
          <p:cNvCxnSpPr/>
          <p:nvPr/>
        </p:nvCxnSpPr>
        <p:spPr>
          <a:xfrm>
            <a:off x="2456582" y="1182695"/>
            <a:ext cx="7248130" cy="0"/>
          </a:xfrm>
          <a:prstGeom prst="line">
            <a:avLst/>
          </a:prstGeom>
          <a:ln w="12700"/>
          <a:effectLst>
            <a:outerShdw blurRad="65500" dist="38100" dir="5400000" rotWithShape="0">
              <a:srgbClr val="000000">
                <a:alpha val="14000"/>
              </a:srgbClr>
            </a:outerShdw>
          </a:effectLst>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2B0C3DBF-BC06-41A5-80D0-CE8928A0A360}"/>
              </a:ext>
            </a:extLst>
          </p:cNvPr>
          <p:cNvGrpSpPr/>
          <p:nvPr/>
        </p:nvGrpSpPr>
        <p:grpSpPr>
          <a:xfrm>
            <a:off x="2722820" y="1343022"/>
            <a:ext cx="7550180" cy="3087576"/>
            <a:chOff x="2723174" y="1343022"/>
            <a:chExt cx="7551163" cy="3087576"/>
          </a:xfrm>
        </p:grpSpPr>
        <p:cxnSp>
          <p:nvCxnSpPr>
            <p:cNvPr id="8" name="Straight Connector 7">
              <a:extLst>
                <a:ext uri="{FF2B5EF4-FFF2-40B4-BE49-F238E27FC236}">
                  <a16:creationId xmlns:a16="http://schemas.microsoft.com/office/drawing/2014/main" id="{17569DA0-A440-4ED3-AAEA-762A5CA1E627}"/>
                </a:ext>
              </a:extLst>
            </p:cNvPr>
            <p:cNvCxnSpPr/>
            <p:nvPr/>
          </p:nvCxnSpPr>
          <p:spPr>
            <a:xfrm>
              <a:off x="6677025" y="1390650"/>
              <a:ext cx="0" cy="1895475"/>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9" name="Group 35">
              <a:extLst>
                <a:ext uri="{FF2B5EF4-FFF2-40B4-BE49-F238E27FC236}">
                  <a16:creationId xmlns:a16="http://schemas.microsoft.com/office/drawing/2014/main" id="{F6B9EB7C-9797-444D-892D-3E2F9C767785}"/>
                </a:ext>
              </a:extLst>
            </p:cNvPr>
            <p:cNvGrpSpPr/>
            <p:nvPr/>
          </p:nvGrpSpPr>
          <p:grpSpPr>
            <a:xfrm>
              <a:off x="6677025" y="1984376"/>
              <a:ext cx="3009900" cy="90485"/>
              <a:chOff x="6391275" y="1755776"/>
              <a:chExt cx="3009900" cy="90485"/>
            </a:xfrm>
          </p:grpSpPr>
          <p:cxnSp>
            <p:nvCxnSpPr>
              <p:cNvPr id="121" name="Straight Connector 120">
                <a:extLst>
                  <a:ext uri="{FF2B5EF4-FFF2-40B4-BE49-F238E27FC236}">
                    <a16:creationId xmlns:a16="http://schemas.microsoft.com/office/drawing/2014/main" id="{5F221162-C288-49FC-96C2-61D47CBD5CFC}"/>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266D3ACE-D396-4285-96D9-7608A921EFE9}"/>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2DCC2B7E-745E-4D96-877C-959931A99EBD}"/>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7806BE83-B79E-41CA-AB9D-49C9A3D5A9C3}"/>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3A8E8DB7-77F2-491B-BEAD-609986FB7984}"/>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5C903205-B7EC-4D83-85C7-B0179B8D2B86}"/>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A0A5DB3A-3551-4535-94D6-7EAD37329C9B}"/>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8A480AD7-FF31-49ED-9E03-747557F92CED}"/>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34A43B13-4238-48CB-9808-47E29AE986F9}"/>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46">
              <a:extLst>
                <a:ext uri="{FF2B5EF4-FFF2-40B4-BE49-F238E27FC236}">
                  <a16:creationId xmlns:a16="http://schemas.microsoft.com/office/drawing/2014/main" id="{B7E68E09-1CCB-4D84-AFA6-8FDE00056515}"/>
                </a:ext>
              </a:extLst>
            </p:cNvPr>
            <p:cNvGrpSpPr/>
            <p:nvPr/>
          </p:nvGrpSpPr>
          <p:grpSpPr>
            <a:xfrm>
              <a:off x="6677025" y="2950366"/>
              <a:ext cx="3009900" cy="90485"/>
              <a:chOff x="6391275" y="1755776"/>
              <a:chExt cx="3009900" cy="90485"/>
            </a:xfrm>
          </p:grpSpPr>
          <p:cxnSp>
            <p:nvCxnSpPr>
              <p:cNvPr id="112" name="Straight Connector 111">
                <a:extLst>
                  <a:ext uri="{FF2B5EF4-FFF2-40B4-BE49-F238E27FC236}">
                    <a16:creationId xmlns:a16="http://schemas.microsoft.com/office/drawing/2014/main" id="{A6A206CE-2B2D-4459-9C93-3575757A4C3E}"/>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E1553128-285D-464B-AD2D-518A507BA8AB}"/>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4404CFC3-790D-4511-B65B-BCB97A4FE339}"/>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0C1BA5FF-0382-4166-9B86-0077B235BF66}"/>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6D34B37D-397C-4192-8E20-0D6106D19731}"/>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53CF5E16-1CAC-43AE-A4C6-9C0BF7EAEF42}"/>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E320C2A6-1C14-452B-A410-35088A91A31C}"/>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04F6030B-232B-48B0-8E4B-BE67842F7E8F}"/>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7BFA8130-57C1-426B-BCA9-A65B622255E7}"/>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56">
              <a:extLst>
                <a:ext uri="{FF2B5EF4-FFF2-40B4-BE49-F238E27FC236}">
                  <a16:creationId xmlns:a16="http://schemas.microsoft.com/office/drawing/2014/main" id="{7A93CB0B-6FF6-4570-BB5D-5EF8A2AE2748}"/>
                </a:ext>
              </a:extLst>
            </p:cNvPr>
            <p:cNvGrpSpPr/>
            <p:nvPr/>
          </p:nvGrpSpPr>
          <p:grpSpPr>
            <a:xfrm>
              <a:off x="6677025" y="3884637"/>
              <a:ext cx="3009900" cy="90485"/>
              <a:chOff x="6391275" y="1755776"/>
              <a:chExt cx="3009900" cy="90485"/>
            </a:xfrm>
          </p:grpSpPr>
          <p:cxnSp>
            <p:nvCxnSpPr>
              <p:cNvPr id="103" name="Straight Connector 102">
                <a:extLst>
                  <a:ext uri="{FF2B5EF4-FFF2-40B4-BE49-F238E27FC236}">
                    <a16:creationId xmlns:a16="http://schemas.microsoft.com/office/drawing/2014/main" id="{B2C4EE56-DBC7-40F5-A030-D5FE437599DE}"/>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AECE8A8C-E0D7-479A-95AC-509C2768E179}"/>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E596BD02-C1C7-4B49-9C64-E1ECBF664A03}"/>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B8A93C3F-5037-4F1C-918C-EF963884E9E7}"/>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ADBBA4C9-C2FC-4D23-979F-20F1AEF0E1FE}"/>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FD0EAA00-1C2C-4256-ACF1-C8B35AA31DFD}"/>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606D5B10-5195-4FFF-ACB3-1762D0C581DB}"/>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4E5E1811-AE28-4FF8-B53B-051E14CEE0EA}"/>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B92CD253-579D-447E-A3B1-4A3D0803C6B2}"/>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2" name="Group 110">
              <a:extLst>
                <a:ext uri="{FF2B5EF4-FFF2-40B4-BE49-F238E27FC236}">
                  <a16:creationId xmlns:a16="http://schemas.microsoft.com/office/drawing/2014/main" id="{835EB7D0-77FE-451A-84B2-D5366E2F35CB}"/>
                </a:ext>
              </a:extLst>
            </p:cNvPr>
            <p:cNvGrpSpPr/>
            <p:nvPr/>
          </p:nvGrpSpPr>
          <p:grpSpPr>
            <a:xfrm>
              <a:off x="2723174" y="1343022"/>
              <a:ext cx="3125111" cy="894551"/>
              <a:chOff x="2723174" y="1114422"/>
              <a:chExt cx="3125111" cy="894551"/>
            </a:xfrm>
          </p:grpSpPr>
          <p:grpSp>
            <p:nvGrpSpPr>
              <p:cNvPr id="90" name="Group 96">
                <a:extLst>
                  <a:ext uri="{FF2B5EF4-FFF2-40B4-BE49-F238E27FC236}">
                    <a16:creationId xmlns:a16="http://schemas.microsoft.com/office/drawing/2014/main" id="{6C7C3321-1CC0-4112-AE13-D9E4326B3409}"/>
                  </a:ext>
                </a:extLst>
              </p:cNvPr>
              <p:cNvGrpSpPr/>
              <p:nvPr/>
            </p:nvGrpSpPr>
            <p:grpSpPr>
              <a:xfrm>
                <a:off x="2728913" y="1744663"/>
                <a:ext cx="3119372" cy="90485"/>
                <a:chOff x="6391275" y="1755776"/>
                <a:chExt cx="3009900" cy="90485"/>
              </a:xfrm>
            </p:grpSpPr>
            <p:cxnSp>
              <p:nvCxnSpPr>
                <p:cNvPr id="97" name="Straight Connector 96">
                  <a:extLst>
                    <a:ext uri="{FF2B5EF4-FFF2-40B4-BE49-F238E27FC236}">
                      <a16:creationId xmlns:a16="http://schemas.microsoft.com/office/drawing/2014/main" id="{5BF8E454-A853-49BA-9DC1-FE595BA96B2F}"/>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F028BFE5-A7BB-4847-96CB-028E7E931778}"/>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927D4390-38CA-42F4-8429-13AAD7667A20}"/>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190A5BDD-4662-4C4D-8CFA-FAFC77E9ADA3}"/>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55E4DF02-55F9-4C49-8190-F80FC775BE7E}"/>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EAB94478-A9C9-4CAE-B190-90791FFC2B85}"/>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91" name="Straight Connector 90">
                <a:extLst>
                  <a:ext uri="{FF2B5EF4-FFF2-40B4-BE49-F238E27FC236}">
                    <a16:creationId xmlns:a16="http://schemas.microsoft.com/office/drawing/2014/main" id="{C1E24B3C-202A-4074-9EAE-ACD64B6DC835}"/>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2" name="TextBox 91">
                <a:extLst>
                  <a:ext uri="{FF2B5EF4-FFF2-40B4-BE49-F238E27FC236}">
                    <a16:creationId xmlns:a16="http://schemas.microsoft.com/office/drawing/2014/main" id="{0DF160E6-99B3-461D-B270-A8480C8BD951}"/>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93" name="TextBox 92">
                <a:extLst>
                  <a:ext uri="{FF2B5EF4-FFF2-40B4-BE49-F238E27FC236}">
                    <a16:creationId xmlns:a16="http://schemas.microsoft.com/office/drawing/2014/main" id="{05BFEFE8-2254-4C6C-822B-E5C387F59F21}"/>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94" name="TextBox 93">
                <a:extLst>
                  <a:ext uri="{FF2B5EF4-FFF2-40B4-BE49-F238E27FC236}">
                    <a16:creationId xmlns:a16="http://schemas.microsoft.com/office/drawing/2014/main" id="{6B69D595-61E3-41A0-AA57-B2E582EDDEA1}"/>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95" name="TextBox 94">
                <a:extLst>
                  <a:ext uri="{FF2B5EF4-FFF2-40B4-BE49-F238E27FC236}">
                    <a16:creationId xmlns:a16="http://schemas.microsoft.com/office/drawing/2014/main" id="{1AE8EDBD-D575-44B9-A504-7504EF82937E}"/>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96" name="TextBox 95">
                <a:extLst>
                  <a:ext uri="{FF2B5EF4-FFF2-40B4-BE49-F238E27FC236}">
                    <a16:creationId xmlns:a16="http://schemas.microsoft.com/office/drawing/2014/main" id="{CA286755-21DE-4053-A3D2-45A0611A7CD4}"/>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13" name="Group 111">
              <a:extLst>
                <a:ext uri="{FF2B5EF4-FFF2-40B4-BE49-F238E27FC236}">
                  <a16:creationId xmlns:a16="http://schemas.microsoft.com/office/drawing/2014/main" id="{09614939-BC8F-46E3-A425-AA790CABFEDB}"/>
                </a:ext>
              </a:extLst>
            </p:cNvPr>
            <p:cNvGrpSpPr/>
            <p:nvPr/>
          </p:nvGrpSpPr>
          <p:grpSpPr>
            <a:xfrm>
              <a:off x="2725735" y="2320919"/>
              <a:ext cx="3125111" cy="894551"/>
              <a:chOff x="2723174" y="1114422"/>
              <a:chExt cx="3125111" cy="894551"/>
            </a:xfrm>
          </p:grpSpPr>
          <p:grpSp>
            <p:nvGrpSpPr>
              <p:cNvPr id="77" name="Group 112">
                <a:extLst>
                  <a:ext uri="{FF2B5EF4-FFF2-40B4-BE49-F238E27FC236}">
                    <a16:creationId xmlns:a16="http://schemas.microsoft.com/office/drawing/2014/main" id="{E2DB6F46-1EF0-4152-BB05-D358C1939981}"/>
                  </a:ext>
                </a:extLst>
              </p:cNvPr>
              <p:cNvGrpSpPr/>
              <p:nvPr/>
            </p:nvGrpSpPr>
            <p:grpSpPr>
              <a:xfrm>
                <a:off x="2728913" y="1744663"/>
                <a:ext cx="3119372" cy="90485"/>
                <a:chOff x="6391275" y="1755776"/>
                <a:chExt cx="3009900" cy="90485"/>
              </a:xfrm>
            </p:grpSpPr>
            <p:cxnSp>
              <p:nvCxnSpPr>
                <p:cNvPr id="84" name="Straight Connector 83">
                  <a:extLst>
                    <a:ext uri="{FF2B5EF4-FFF2-40B4-BE49-F238E27FC236}">
                      <a16:creationId xmlns:a16="http://schemas.microsoft.com/office/drawing/2014/main" id="{80D86873-8229-46CF-A038-4E0ADA1985F8}"/>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F727CA3B-F20D-4CA0-AED1-3C296B7A6525}"/>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6554B9C9-3305-4542-9B35-323F0A324FDE}"/>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583F9B47-0A26-4C98-A475-8F0869041445}"/>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2756B58F-407F-4E05-B15B-630392E7B677}"/>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E17D4E41-1A81-4E40-B9E9-73FEA96A5B38}"/>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78" name="Straight Connector 77">
                <a:extLst>
                  <a:ext uri="{FF2B5EF4-FFF2-40B4-BE49-F238E27FC236}">
                    <a16:creationId xmlns:a16="http://schemas.microsoft.com/office/drawing/2014/main" id="{20CE348D-510A-48B4-B6E5-D8FDD61E8618}"/>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A7BA7E7E-A992-435D-9C66-A27C8BFAE0FA}"/>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80" name="TextBox 79">
                <a:extLst>
                  <a:ext uri="{FF2B5EF4-FFF2-40B4-BE49-F238E27FC236}">
                    <a16:creationId xmlns:a16="http://schemas.microsoft.com/office/drawing/2014/main" id="{0D0C11EC-6841-412C-8A81-18094E57D720}"/>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81" name="TextBox 80">
                <a:extLst>
                  <a:ext uri="{FF2B5EF4-FFF2-40B4-BE49-F238E27FC236}">
                    <a16:creationId xmlns:a16="http://schemas.microsoft.com/office/drawing/2014/main" id="{3CF296BC-A5E0-4892-AA22-DB14DF09E3F0}"/>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82" name="TextBox 81">
                <a:extLst>
                  <a:ext uri="{FF2B5EF4-FFF2-40B4-BE49-F238E27FC236}">
                    <a16:creationId xmlns:a16="http://schemas.microsoft.com/office/drawing/2014/main" id="{CD807468-5E60-4AAA-A6D8-FA515FE669A7}"/>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83" name="TextBox 82">
                <a:extLst>
                  <a:ext uri="{FF2B5EF4-FFF2-40B4-BE49-F238E27FC236}">
                    <a16:creationId xmlns:a16="http://schemas.microsoft.com/office/drawing/2014/main" id="{127782F6-B7FD-436B-8C6E-427808592E41}"/>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14" name="Group 125">
              <a:extLst>
                <a:ext uri="{FF2B5EF4-FFF2-40B4-BE49-F238E27FC236}">
                  <a16:creationId xmlns:a16="http://schemas.microsoft.com/office/drawing/2014/main" id="{87D7B083-2E53-43E8-84D2-48AE59D18490}"/>
                </a:ext>
              </a:extLst>
            </p:cNvPr>
            <p:cNvGrpSpPr/>
            <p:nvPr/>
          </p:nvGrpSpPr>
          <p:grpSpPr>
            <a:xfrm>
              <a:off x="2735429" y="3255950"/>
              <a:ext cx="3125111" cy="894551"/>
              <a:chOff x="2723174" y="1114422"/>
              <a:chExt cx="3125111" cy="894551"/>
            </a:xfrm>
          </p:grpSpPr>
          <p:grpSp>
            <p:nvGrpSpPr>
              <p:cNvPr id="64" name="Group 126">
                <a:extLst>
                  <a:ext uri="{FF2B5EF4-FFF2-40B4-BE49-F238E27FC236}">
                    <a16:creationId xmlns:a16="http://schemas.microsoft.com/office/drawing/2014/main" id="{CB131CF3-733E-4E75-BCD1-70B15AB67ACA}"/>
                  </a:ext>
                </a:extLst>
              </p:cNvPr>
              <p:cNvGrpSpPr/>
              <p:nvPr/>
            </p:nvGrpSpPr>
            <p:grpSpPr>
              <a:xfrm>
                <a:off x="2728913" y="1744663"/>
                <a:ext cx="3119372" cy="90485"/>
                <a:chOff x="6391275" y="1755776"/>
                <a:chExt cx="3009900" cy="90485"/>
              </a:xfrm>
            </p:grpSpPr>
            <p:cxnSp>
              <p:nvCxnSpPr>
                <p:cNvPr id="71" name="Straight Connector 70">
                  <a:extLst>
                    <a:ext uri="{FF2B5EF4-FFF2-40B4-BE49-F238E27FC236}">
                      <a16:creationId xmlns:a16="http://schemas.microsoft.com/office/drawing/2014/main" id="{3E87396B-39F9-4035-AAAF-5D3FE6E2F011}"/>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AF3A8ADA-ABDD-4B02-AC75-D685DEF9AA5B}"/>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EE17FD86-0E99-498B-9A24-D280B4A562DC}"/>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BC1F6508-2564-4944-9A91-CAE7F6B7E097}"/>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BA2E6CEA-8DB3-40B6-905D-0AEAB04B6B08}"/>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097C1EDE-68E9-4B1D-B446-ADC4A53A4B6B}"/>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65" name="Straight Connector 64">
                <a:extLst>
                  <a:ext uri="{FF2B5EF4-FFF2-40B4-BE49-F238E27FC236}">
                    <a16:creationId xmlns:a16="http://schemas.microsoft.com/office/drawing/2014/main" id="{F951D86C-213E-4C21-9C52-64BA13827432}"/>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B7D57E69-F05A-4115-A4EC-FF9CA360C970}"/>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67" name="TextBox 66">
                <a:extLst>
                  <a:ext uri="{FF2B5EF4-FFF2-40B4-BE49-F238E27FC236}">
                    <a16:creationId xmlns:a16="http://schemas.microsoft.com/office/drawing/2014/main" id="{20D6C20F-294E-4842-8D2F-84EAB2F0B34D}"/>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68" name="TextBox 67">
                <a:extLst>
                  <a:ext uri="{FF2B5EF4-FFF2-40B4-BE49-F238E27FC236}">
                    <a16:creationId xmlns:a16="http://schemas.microsoft.com/office/drawing/2014/main" id="{C1A7ADBE-970C-4BA8-BF1C-77243986E286}"/>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69" name="TextBox 68">
                <a:extLst>
                  <a:ext uri="{FF2B5EF4-FFF2-40B4-BE49-F238E27FC236}">
                    <a16:creationId xmlns:a16="http://schemas.microsoft.com/office/drawing/2014/main" id="{AA44D7B4-CF52-47DB-8C76-43B6DB7AF85A}"/>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70" name="TextBox 69">
                <a:extLst>
                  <a:ext uri="{FF2B5EF4-FFF2-40B4-BE49-F238E27FC236}">
                    <a16:creationId xmlns:a16="http://schemas.microsoft.com/office/drawing/2014/main" id="{9929A46A-C131-4DE6-B2AA-2D106521C563}"/>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15" name="Group 171">
              <a:extLst>
                <a:ext uri="{FF2B5EF4-FFF2-40B4-BE49-F238E27FC236}">
                  <a16:creationId xmlns:a16="http://schemas.microsoft.com/office/drawing/2014/main" id="{597C2F2D-EC39-49C6-8B01-B4EDDAAE0CF1}"/>
                </a:ext>
              </a:extLst>
            </p:cNvPr>
            <p:cNvGrpSpPr/>
            <p:nvPr/>
          </p:nvGrpSpPr>
          <p:grpSpPr>
            <a:xfrm>
              <a:off x="7330973" y="2052635"/>
              <a:ext cx="2367516" cy="201451"/>
              <a:chOff x="7045223" y="1824035"/>
              <a:chExt cx="2367516" cy="201451"/>
            </a:xfrm>
          </p:grpSpPr>
          <p:sp>
            <p:nvSpPr>
              <p:cNvPr id="60" name="TextBox 59">
                <a:extLst>
                  <a:ext uri="{FF2B5EF4-FFF2-40B4-BE49-F238E27FC236}">
                    <a16:creationId xmlns:a16="http://schemas.microsoft.com/office/drawing/2014/main" id="{D4F233B1-C876-4242-B43F-22E7626875C4}"/>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61" name="TextBox 60">
                <a:extLst>
                  <a:ext uri="{FF2B5EF4-FFF2-40B4-BE49-F238E27FC236}">
                    <a16:creationId xmlns:a16="http://schemas.microsoft.com/office/drawing/2014/main" id="{35149C67-738C-4FCB-BF19-69B5082BB2E3}"/>
                  </a:ext>
                </a:extLst>
              </p:cNvPr>
              <p:cNvSpPr txBox="1"/>
              <p:nvPr/>
            </p:nvSpPr>
            <p:spPr>
              <a:xfrm>
                <a:off x="7590069" y="1839748"/>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62" name="TextBox 61">
                <a:extLst>
                  <a:ext uri="{FF2B5EF4-FFF2-40B4-BE49-F238E27FC236}">
                    <a16:creationId xmlns:a16="http://schemas.microsoft.com/office/drawing/2014/main" id="{C7C8887D-32F8-4AA7-B471-21C53993C72E}"/>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63" name="TextBox 62">
                <a:extLst>
                  <a:ext uri="{FF2B5EF4-FFF2-40B4-BE49-F238E27FC236}">
                    <a16:creationId xmlns:a16="http://schemas.microsoft.com/office/drawing/2014/main" id="{7057FB47-65DA-41AE-923A-4467CAEECF81}"/>
                  </a:ext>
                </a:extLst>
              </p:cNvPr>
              <p:cNvSpPr txBox="1"/>
              <p:nvPr/>
            </p:nvSpPr>
            <p:spPr>
              <a:xfrm>
                <a:off x="918641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16" name="Group 172">
              <a:extLst>
                <a:ext uri="{FF2B5EF4-FFF2-40B4-BE49-F238E27FC236}">
                  <a16:creationId xmlns:a16="http://schemas.microsoft.com/office/drawing/2014/main" id="{EFB2D09F-6A7E-4E47-A768-B34E2F298831}"/>
                </a:ext>
              </a:extLst>
            </p:cNvPr>
            <p:cNvGrpSpPr/>
            <p:nvPr/>
          </p:nvGrpSpPr>
          <p:grpSpPr>
            <a:xfrm>
              <a:off x="7323830" y="3010681"/>
              <a:ext cx="2335766" cy="185738"/>
              <a:chOff x="7045223" y="1824035"/>
              <a:chExt cx="2335766" cy="185738"/>
            </a:xfrm>
          </p:grpSpPr>
          <p:sp>
            <p:nvSpPr>
              <p:cNvPr id="56" name="TextBox 55">
                <a:extLst>
                  <a:ext uri="{FF2B5EF4-FFF2-40B4-BE49-F238E27FC236}">
                    <a16:creationId xmlns:a16="http://schemas.microsoft.com/office/drawing/2014/main" id="{A1518470-5C80-45F7-BC91-74FF43C60F94}"/>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57" name="TextBox 56">
                <a:extLst>
                  <a:ext uri="{FF2B5EF4-FFF2-40B4-BE49-F238E27FC236}">
                    <a16:creationId xmlns:a16="http://schemas.microsoft.com/office/drawing/2014/main" id="{B6E8A581-6871-4B03-AC5D-9EFC828E1772}"/>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58" name="TextBox 57">
                <a:extLst>
                  <a:ext uri="{FF2B5EF4-FFF2-40B4-BE49-F238E27FC236}">
                    <a16:creationId xmlns:a16="http://schemas.microsoft.com/office/drawing/2014/main" id="{E3BE2CCA-C21D-4F93-9EE9-4E29D85E1D0D}"/>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59" name="TextBox 58">
                <a:extLst>
                  <a:ext uri="{FF2B5EF4-FFF2-40B4-BE49-F238E27FC236}">
                    <a16:creationId xmlns:a16="http://schemas.microsoft.com/office/drawing/2014/main" id="{2648D585-7D5D-4DFF-B16B-6597CE2E4D0D}"/>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17" name="Group 177">
              <a:extLst>
                <a:ext uri="{FF2B5EF4-FFF2-40B4-BE49-F238E27FC236}">
                  <a16:creationId xmlns:a16="http://schemas.microsoft.com/office/drawing/2014/main" id="{072F177C-F3E3-4FBB-824E-BA24B7379696}"/>
                </a:ext>
              </a:extLst>
            </p:cNvPr>
            <p:cNvGrpSpPr/>
            <p:nvPr/>
          </p:nvGrpSpPr>
          <p:grpSpPr>
            <a:xfrm>
              <a:off x="7339142" y="3695376"/>
              <a:ext cx="2335766" cy="455125"/>
              <a:chOff x="7045223" y="1554648"/>
              <a:chExt cx="2335766" cy="455125"/>
            </a:xfrm>
          </p:grpSpPr>
          <p:sp>
            <p:nvSpPr>
              <p:cNvPr id="52" name="TextBox 51">
                <a:extLst>
                  <a:ext uri="{FF2B5EF4-FFF2-40B4-BE49-F238E27FC236}">
                    <a16:creationId xmlns:a16="http://schemas.microsoft.com/office/drawing/2014/main" id="{57C5D353-093A-4820-9BDD-DAFE22A6FFD8}"/>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53" name="TextBox 52">
                <a:extLst>
                  <a:ext uri="{FF2B5EF4-FFF2-40B4-BE49-F238E27FC236}">
                    <a16:creationId xmlns:a16="http://schemas.microsoft.com/office/drawing/2014/main" id="{8DDF347E-CF43-4155-A732-AFE295410A05}"/>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54" name="TextBox 53">
                <a:extLst>
                  <a:ext uri="{FF2B5EF4-FFF2-40B4-BE49-F238E27FC236}">
                    <a16:creationId xmlns:a16="http://schemas.microsoft.com/office/drawing/2014/main" id="{6B632A56-8CE3-4EE4-BAAF-0A79376061C9}"/>
                  </a:ext>
                </a:extLst>
              </p:cNvPr>
              <p:cNvSpPr txBox="1"/>
              <p:nvPr/>
            </p:nvSpPr>
            <p:spPr>
              <a:xfrm>
                <a:off x="8435523" y="1554648"/>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55" name="TextBox 54">
                <a:extLst>
                  <a:ext uri="{FF2B5EF4-FFF2-40B4-BE49-F238E27FC236}">
                    <a16:creationId xmlns:a16="http://schemas.microsoft.com/office/drawing/2014/main" id="{FA9100D7-CA73-4E11-8537-CC72450B6603}"/>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cxnSp>
          <p:nvCxnSpPr>
            <p:cNvPr id="18" name="Straight Connector 17">
              <a:extLst>
                <a:ext uri="{FF2B5EF4-FFF2-40B4-BE49-F238E27FC236}">
                  <a16:creationId xmlns:a16="http://schemas.microsoft.com/office/drawing/2014/main" id="{C19B28A4-3F07-431E-BFD7-71DD7F7D0C89}"/>
                </a:ext>
              </a:extLst>
            </p:cNvPr>
            <p:cNvCxnSpPr/>
            <p:nvPr/>
          </p:nvCxnSpPr>
          <p:spPr>
            <a:xfrm>
              <a:off x="4373228" y="1614488"/>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64B1F6B-D4B0-422D-9EDE-32E25FDA59EF}"/>
                </a:ext>
              </a:extLst>
            </p:cNvPr>
            <p:cNvCxnSpPr/>
            <p:nvPr/>
          </p:nvCxnSpPr>
          <p:spPr>
            <a:xfrm>
              <a:off x="4154153" y="1614488"/>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2B172B2-0A9D-4EE5-9CEF-FA953B8A48B0}"/>
                </a:ext>
              </a:extLst>
            </p:cNvPr>
            <p:cNvCxnSpPr/>
            <p:nvPr/>
          </p:nvCxnSpPr>
          <p:spPr>
            <a:xfrm>
              <a:off x="2851761" y="2591591"/>
              <a:ext cx="0" cy="391316"/>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F2C2592-66F0-4EE5-8650-7AF3918BA89F}"/>
                </a:ext>
              </a:extLst>
            </p:cNvPr>
            <p:cNvCxnSpPr/>
            <p:nvPr/>
          </p:nvCxnSpPr>
          <p:spPr>
            <a:xfrm>
              <a:off x="3563364" y="2582065"/>
              <a:ext cx="0" cy="391316"/>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1F654AB-442E-4558-B97E-B118B89E359C}"/>
                </a:ext>
              </a:extLst>
            </p:cNvPr>
            <p:cNvCxnSpPr/>
            <p:nvPr/>
          </p:nvCxnSpPr>
          <p:spPr>
            <a:xfrm>
              <a:off x="4261295" y="2591591"/>
              <a:ext cx="0" cy="391316"/>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135DEDF2-663E-43CA-99B5-E5228123016C}"/>
                </a:ext>
              </a:extLst>
            </p:cNvPr>
            <p:cNvCxnSpPr/>
            <p:nvPr/>
          </p:nvCxnSpPr>
          <p:spPr>
            <a:xfrm>
              <a:off x="4991168" y="2591591"/>
              <a:ext cx="0" cy="391316"/>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1292556-4236-4422-8E5E-25517793AB76}"/>
                </a:ext>
              </a:extLst>
            </p:cNvPr>
            <p:cNvCxnSpPr/>
            <p:nvPr/>
          </p:nvCxnSpPr>
          <p:spPr>
            <a:xfrm>
              <a:off x="5714848" y="2591591"/>
              <a:ext cx="0" cy="391316"/>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65F5146-70CC-471D-A585-7983C19741CB}"/>
                </a:ext>
              </a:extLst>
            </p:cNvPr>
            <p:cNvCxnSpPr/>
            <p:nvPr/>
          </p:nvCxnSpPr>
          <p:spPr>
            <a:xfrm>
              <a:off x="4374492" y="3528206"/>
              <a:ext cx="0" cy="391316"/>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8BF4AFE-CBCF-4B42-898C-984CCEA21D74}"/>
                </a:ext>
              </a:extLst>
            </p:cNvPr>
            <p:cNvCxnSpPr/>
            <p:nvPr/>
          </p:nvCxnSpPr>
          <p:spPr>
            <a:xfrm>
              <a:off x="4155417" y="3528206"/>
              <a:ext cx="0" cy="391316"/>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6D60B337-FCFF-41B0-BD8E-2BBA2514D507}"/>
                </a:ext>
              </a:extLst>
            </p:cNvPr>
            <p:cNvCxnSpPr/>
            <p:nvPr/>
          </p:nvCxnSpPr>
          <p:spPr>
            <a:xfrm>
              <a:off x="5097836" y="3528206"/>
              <a:ext cx="0" cy="391316"/>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9C077550-0BEA-434A-9976-80FEA8B698B0}"/>
                </a:ext>
              </a:extLst>
            </p:cNvPr>
            <p:cNvCxnSpPr/>
            <p:nvPr/>
          </p:nvCxnSpPr>
          <p:spPr>
            <a:xfrm>
              <a:off x="4878761" y="3528206"/>
              <a:ext cx="0" cy="391316"/>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3544BFE-5CF6-4772-AC39-85DCF853A4C6}"/>
                </a:ext>
              </a:extLst>
            </p:cNvPr>
            <p:cNvCxnSpPr/>
            <p:nvPr/>
          </p:nvCxnSpPr>
          <p:spPr>
            <a:xfrm>
              <a:off x="3673848" y="3528206"/>
              <a:ext cx="0" cy="391316"/>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4958C381-92FE-4030-9E89-4C10EB50785B}"/>
                </a:ext>
              </a:extLst>
            </p:cNvPr>
            <p:cNvCxnSpPr/>
            <p:nvPr/>
          </p:nvCxnSpPr>
          <p:spPr>
            <a:xfrm>
              <a:off x="3454773" y="3528206"/>
              <a:ext cx="0" cy="391316"/>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1C05DD3-2E29-41F2-B6F7-F297896C79B6}"/>
                </a:ext>
              </a:extLst>
            </p:cNvPr>
            <p:cNvCxnSpPr/>
            <p:nvPr/>
          </p:nvCxnSpPr>
          <p:spPr>
            <a:xfrm>
              <a:off x="2945186" y="3529803"/>
              <a:ext cx="0" cy="391316"/>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6BC8DAE-F70E-47C1-AC99-B5DA1F1E46D9}"/>
                </a:ext>
              </a:extLst>
            </p:cNvPr>
            <p:cNvCxnSpPr/>
            <p:nvPr/>
          </p:nvCxnSpPr>
          <p:spPr>
            <a:xfrm>
              <a:off x="5630608" y="3528206"/>
              <a:ext cx="0" cy="391316"/>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170D6272-47BD-404D-92B3-4D5E9AF35EED}"/>
                </a:ext>
              </a:extLst>
            </p:cNvPr>
            <p:cNvCxnSpPr/>
            <p:nvPr/>
          </p:nvCxnSpPr>
          <p:spPr>
            <a:xfrm>
              <a:off x="7038975" y="2592373"/>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B00A9141-CA30-466C-9349-50208944A5D0}"/>
                </a:ext>
              </a:extLst>
            </p:cNvPr>
            <p:cNvCxnSpPr/>
            <p:nvPr/>
          </p:nvCxnSpPr>
          <p:spPr>
            <a:xfrm>
              <a:off x="7415562"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0947902B-62C0-465E-8ED7-9145A21328F8}"/>
                </a:ext>
              </a:extLst>
            </p:cNvPr>
            <p:cNvCxnSpPr/>
            <p:nvPr/>
          </p:nvCxnSpPr>
          <p:spPr>
            <a:xfrm>
              <a:off x="7770020"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642EE3F3-DCA1-4922-BC39-7E43C9AC824E}"/>
                </a:ext>
              </a:extLst>
            </p:cNvPr>
            <p:cNvCxnSpPr/>
            <p:nvPr/>
          </p:nvCxnSpPr>
          <p:spPr>
            <a:xfrm>
              <a:off x="8103394"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AE36B1F9-4B13-47DB-9FAD-AAA4896498AD}"/>
                </a:ext>
              </a:extLst>
            </p:cNvPr>
            <p:cNvCxnSpPr/>
            <p:nvPr/>
          </p:nvCxnSpPr>
          <p:spPr>
            <a:xfrm>
              <a:off x="8496301"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FB1464AC-91D0-4F4D-8984-E7523A1617BB}"/>
                </a:ext>
              </a:extLst>
            </p:cNvPr>
            <p:cNvCxnSpPr/>
            <p:nvPr/>
          </p:nvCxnSpPr>
          <p:spPr>
            <a:xfrm>
              <a:off x="8839201"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2A9D8037-CEEA-433C-BF80-1B88E3716D1A}"/>
                </a:ext>
              </a:extLst>
            </p:cNvPr>
            <p:cNvCxnSpPr/>
            <p:nvPr/>
          </p:nvCxnSpPr>
          <p:spPr>
            <a:xfrm>
              <a:off x="9201152"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CF585339-F6B1-4233-9B99-D679FE7BAEA2}"/>
                </a:ext>
              </a:extLst>
            </p:cNvPr>
            <p:cNvCxnSpPr/>
            <p:nvPr/>
          </p:nvCxnSpPr>
          <p:spPr>
            <a:xfrm>
              <a:off x="9555959"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41" name="Freeform 251">
              <a:extLst>
                <a:ext uri="{FF2B5EF4-FFF2-40B4-BE49-F238E27FC236}">
                  <a16:creationId xmlns:a16="http://schemas.microsoft.com/office/drawing/2014/main" id="{98F5A818-E278-42FA-BEBC-CE9DE680BD4D}"/>
                </a:ext>
              </a:extLst>
            </p:cNvPr>
            <p:cNvSpPr/>
            <p:nvPr/>
          </p:nvSpPr>
          <p:spPr>
            <a:xfrm>
              <a:off x="6677025" y="1604931"/>
              <a:ext cx="2862263" cy="857290"/>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Freeform 253">
              <a:extLst>
                <a:ext uri="{FF2B5EF4-FFF2-40B4-BE49-F238E27FC236}">
                  <a16:creationId xmlns:a16="http://schemas.microsoft.com/office/drawing/2014/main" id="{2E68D52C-1C31-4B2E-96CE-877DBEB9FDA8}"/>
                </a:ext>
              </a:extLst>
            </p:cNvPr>
            <p:cNvSpPr/>
            <p:nvPr/>
          </p:nvSpPr>
          <p:spPr>
            <a:xfrm>
              <a:off x="6709007" y="3498014"/>
              <a:ext cx="2862263" cy="857290"/>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a:extLst>
                <a:ext uri="{FF2B5EF4-FFF2-40B4-BE49-F238E27FC236}">
                  <a16:creationId xmlns:a16="http://schemas.microsoft.com/office/drawing/2014/main" id="{81B10ABB-61AD-4518-BE17-03F2FB84A0E5}"/>
                </a:ext>
              </a:extLst>
            </p:cNvPr>
            <p:cNvCxnSpPr/>
            <p:nvPr/>
          </p:nvCxnSpPr>
          <p:spPr>
            <a:xfrm>
              <a:off x="7043722" y="3654608"/>
              <a:ext cx="0" cy="26727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500692EF-277D-47A7-A81C-138FC24ADBF8}"/>
                </a:ext>
              </a:extLst>
            </p:cNvPr>
            <p:cNvCxnSpPr/>
            <p:nvPr/>
          </p:nvCxnSpPr>
          <p:spPr>
            <a:xfrm>
              <a:off x="7410783" y="3491268"/>
              <a:ext cx="0" cy="430448"/>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D266E15A-D4A5-4AF0-BC97-ACD5767A86AE}"/>
                </a:ext>
              </a:extLst>
            </p:cNvPr>
            <p:cNvCxnSpPr/>
            <p:nvPr/>
          </p:nvCxnSpPr>
          <p:spPr>
            <a:xfrm>
              <a:off x="7774767" y="3630936"/>
              <a:ext cx="0" cy="294003"/>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051C2037-46E8-45E9-A255-AECE4B91276B}"/>
                </a:ext>
              </a:extLst>
            </p:cNvPr>
            <p:cNvCxnSpPr/>
            <p:nvPr/>
          </p:nvCxnSpPr>
          <p:spPr>
            <a:xfrm>
              <a:off x="8501048" y="3950437"/>
              <a:ext cx="0" cy="323402"/>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0402CCB5-0628-4810-92EF-56EBD6F7ADF1}"/>
                </a:ext>
              </a:extLst>
            </p:cNvPr>
            <p:cNvCxnSpPr/>
            <p:nvPr/>
          </p:nvCxnSpPr>
          <p:spPr>
            <a:xfrm>
              <a:off x="8839185" y="3953793"/>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47368B71-900C-4CE0-AF33-6F3AF7C4EE3D}"/>
                </a:ext>
              </a:extLst>
            </p:cNvPr>
            <p:cNvCxnSpPr/>
            <p:nvPr/>
          </p:nvCxnSpPr>
          <p:spPr>
            <a:xfrm>
              <a:off x="9205899" y="3953895"/>
              <a:ext cx="0" cy="267275"/>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4777A969-2BC9-460F-AB12-4917ADCF218E}"/>
                </a:ext>
              </a:extLst>
            </p:cNvPr>
            <p:cNvSpPr txBox="1"/>
            <p:nvPr/>
          </p:nvSpPr>
          <p:spPr>
            <a:xfrm>
              <a:off x="5907212" y="1922461"/>
              <a:ext cx="461875" cy="185738"/>
            </a:xfrm>
            <a:prstGeom prst="rect">
              <a:avLst/>
            </a:prstGeom>
          </p:spPr>
          <p:txBody>
            <a:bodyPr vert="horz" wrap="none" lIns="0" tIns="0" rIns="0" bIns="0" rtlCol="0" anchor="t">
              <a:noAutofit/>
            </a:bodyPr>
            <a:lstStyle/>
            <a:p>
              <a:pPr algn="l" defTabSz="914400"/>
              <a:r>
                <a:rPr lang="en-GB" sz="1200" i="1" dirty="0"/>
                <a:t>f(kHz)</a:t>
              </a:r>
              <a:endParaRPr lang="en-US" sz="1200" i="1" dirty="0"/>
            </a:p>
          </p:txBody>
        </p:sp>
        <p:sp>
          <p:nvSpPr>
            <p:cNvPr id="50" name="TextBox 49">
              <a:extLst>
                <a:ext uri="{FF2B5EF4-FFF2-40B4-BE49-F238E27FC236}">
                  <a16:creationId xmlns:a16="http://schemas.microsoft.com/office/drawing/2014/main" id="{341DC20F-421F-4DF8-956E-D4812D3293D8}"/>
                </a:ext>
              </a:extLst>
            </p:cNvPr>
            <p:cNvSpPr txBox="1"/>
            <p:nvPr/>
          </p:nvSpPr>
          <p:spPr>
            <a:xfrm>
              <a:off x="9812462" y="1940707"/>
              <a:ext cx="461875" cy="185738"/>
            </a:xfrm>
            <a:prstGeom prst="rect">
              <a:avLst/>
            </a:prstGeom>
          </p:spPr>
          <p:txBody>
            <a:bodyPr vert="horz" wrap="none" lIns="0" tIns="0" rIns="0" bIns="0" rtlCol="0" anchor="t">
              <a:noAutofit/>
            </a:bodyPr>
            <a:lstStyle/>
            <a:p>
              <a:pPr algn="l" defTabSz="914400"/>
              <a:r>
                <a:rPr lang="en-GB" sz="1200" i="1" dirty="0"/>
                <a:t>t(µs)</a:t>
              </a:r>
              <a:endParaRPr lang="en-US" sz="1200" i="1" dirty="0"/>
            </a:p>
          </p:txBody>
        </p:sp>
        <p:cxnSp>
          <p:nvCxnSpPr>
            <p:cNvPr id="51" name="Straight Connector 50">
              <a:extLst>
                <a:ext uri="{FF2B5EF4-FFF2-40B4-BE49-F238E27FC236}">
                  <a16:creationId xmlns:a16="http://schemas.microsoft.com/office/drawing/2014/main" id="{2A8DA206-24C0-4663-AACF-7F6C93E2D2C3}"/>
                </a:ext>
              </a:extLst>
            </p:cNvPr>
            <p:cNvCxnSpPr/>
            <p:nvPr/>
          </p:nvCxnSpPr>
          <p:spPr>
            <a:xfrm>
              <a:off x="6677025" y="3390900"/>
              <a:ext cx="0" cy="1039698"/>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30" name="Group 129">
            <a:extLst>
              <a:ext uri="{FF2B5EF4-FFF2-40B4-BE49-F238E27FC236}">
                <a16:creationId xmlns:a16="http://schemas.microsoft.com/office/drawing/2014/main" id="{37C03284-CC2C-4247-944E-E7E23B7EC360}"/>
              </a:ext>
            </a:extLst>
          </p:cNvPr>
          <p:cNvGrpSpPr/>
          <p:nvPr/>
        </p:nvGrpSpPr>
        <p:grpSpPr>
          <a:xfrm>
            <a:off x="6676156" y="4843488"/>
            <a:ext cx="3009508" cy="90485"/>
            <a:chOff x="6391275" y="1755776"/>
            <a:chExt cx="3009900" cy="90485"/>
          </a:xfrm>
        </p:grpSpPr>
        <p:cxnSp>
          <p:nvCxnSpPr>
            <p:cNvPr id="131" name="Straight Connector 130">
              <a:extLst>
                <a:ext uri="{FF2B5EF4-FFF2-40B4-BE49-F238E27FC236}">
                  <a16:creationId xmlns:a16="http://schemas.microsoft.com/office/drawing/2014/main" id="{DA391634-498B-468D-BE11-6DE8C675BD48}"/>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C449064D-0AB4-45EF-A104-51FC83C6366C}"/>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58D8835B-500B-4B72-984A-87C32DF7A26A}"/>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28691886-6812-4320-A95B-76123D55794B}"/>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A424E687-FCEC-4EB6-95C9-E3DCFCCEE6B1}"/>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D082449D-1D31-4843-B1D6-6AFC3EA6A263}"/>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714940CF-BDA9-4253-B35C-3031E71D9ADC}"/>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58690E1E-AE2D-4764-9B9B-95CD7E4F3A35}"/>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A27A61A9-50EE-4EB9-8A7A-FC7EC88161FD}"/>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40" name="Group 139">
            <a:extLst>
              <a:ext uri="{FF2B5EF4-FFF2-40B4-BE49-F238E27FC236}">
                <a16:creationId xmlns:a16="http://schemas.microsoft.com/office/drawing/2014/main" id="{6DB0FAED-CDC9-42E4-9901-96526C9E2177}"/>
              </a:ext>
            </a:extLst>
          </p:cNvPr>
          <p:cNvGrpSpPr/>
          <p:nvPr/>
        </p:nvGrpSpPr>
        <p:grpSpPr>
          <a:xfrm>
            <a:off x="6695204" y="5801542"/>
            <a:ext cx="3009508" cy="90485"/>
            <a:chOff x="6391275" y="1755776"/>
            <a:chExt cx="3009900" cy="90485"/>
          </a:xfrm>
        </p:grpSpPr>
        <p:cxnSp>
          <p:nvCxnSpPr>
            <p:cNvPr id="141" name="Straight Connector 140">
              <a:extLst>
                <a:ext uri="{FF2B5EF4-FFF2-40B4-BE49-F238E27FC236}">
                  <a16:creationId xmlns:a16="http://schemas.microsoft.com/office/drawing/2014/main" id="{09B55975-7BE3-4DB8-8AEE-93C4970100ED}"/>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A48888B0-B4F1-4AFA-9808-B0DD6C5BAB33}"/>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2779FAAD-27F7-421B-8E9D-D4C99DA7018A}"/>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F83E8405-D30E-44D1-95BA-0C4C40CF71AB}"/>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2B227791-B9B1-4DC0-A850-9367D51AEDEE}"/>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9F5EBD73-0FE0-4487-8413-02B1DE8B49AA}"/>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474E1C44-3862-4DE3-82CF-DC1C4E9FE39F}"/>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D3C6F918-5FBB-4DA9-AECC-BFDE75BFD7AA}"/>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a:extLst>
                <a:ext uri="{FF2B5EF4-FFF2-40B4-BE49-F238E27FC236}">
                  <a16:creationId xmlns:a16="http://schemas.microsoft.com/office/drawing/2014/main" id="{1BC419D2-5BF3-4CF9-BD4D-BF7903728A20}"/>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50" name="Group 149">
            <a:extLst>
              <a:ext uri="{FF2B5EF4-FFF2-40B4-BE49-F238E27FC236}">
                <a16:creationId xmlns:a16="http://schemas.microsoft.com/office/drawing/2014/main" id="{0FA36176-FD50-4221-BA66-891410548366}"/>
              </a:ext>
            </a:extLst>
          </p:cNvPr>
          <p:cNvGrpSpPr/>
          <p:nvPr/>
        </p:nvGrpSpPr>
        <p:grpSpPr>
          <a:xfrm>
            <a:off x="2742548" y="4215579"/>
            <a:ext cx="3124704" cy="894551"/>
            <a:chOff x="2723174" y="1114422"/>
            <a:chExt cx="3125111" cy="894551"/>
          </a:xfrm>
        </p:grpSpPr>
        <p:grpSp>
          <p:nvGrpSpPr>
            <p:cNvPr id="151" name="Group 140">
              <a:extLst>
                <a:ext uri="{FF2B5EF4-FFF2-40B4-BE49-F238E27FC236}">
                  <a16:creationId xmlns:a16="http://schemas.microsoft.com/office/drawing/2014/main" id="{524FE592-4857-4804-B7F1-2BACDD0CDBBA}"/>
                </a:ext>
              </a:extLst>
            </p:cNvPr>
            <p:cNvGrpSpPr/>
            <p:nvPr/>
          </p:nvGrpSpPr>
          <p:grpSpPr>
            <a:xfrm>
              <a:off x="2728913" y="1744663"/>
              <a:ext cx="3119372" cy="90485"/>
              <a:chOff x="6391275" y="1755776"/>
              <a:chExt cx="3009900" cy="90485"/>
            </a:xfrm>
          </p:grpSpPr>
          <p:cxnSp>
            <p:nvCxnSpPr>
              <p:cNvPr id="158" name="Straight Connector 157">
                <a:extLst>
                  <a:ext uri="{FF2B5EF4-FFF2-40B4-BE49-F238E27FC236}">
                    <a16:creationId xmlns:a16="http://schemas.microsoft.com/office/drawing/2014/main" id="{CF52A187-CC0B-48C9-9E71-0555C9E7869D}"/>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6B7AFFDC-2EA5-4153-BC96-53747DD3B1BE}"/>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F26715FF-C621-4C77-A251-6642B27E1175}"/>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F65DC122-98AA-4D12-BE05-D82EEF5FC04B}"/>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a16="http://schemas.microsoft.com/office/drawing/2014/main" id="{39C570DE-5143-4B5F-AB5B-0567A611724F}"/>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27610A46-6752-469D-9B19-D1CD91684E93}"/>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52" name="Straight Connector 151">
              <a:extLst>
                <a:ext uri="{FF2B5EF4-FFF2-40B4-BE49-F238E27FC236}">
                  <a16:creationId xmlns:a16="http://schemas.microsoft.com/office/drawing/2014/main" id="{A5F83B0C-CC23-4B92-BD1A-6237A539D3FF}"/>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3" name="TextBox 152">
              <a:extLst>
                <a:ext uri="{FF2B5EF4-FFF2-40B4-BE49-F238E27FC236}">
                  <a16:creationId xmlns:a16="http://schemas.microsoft.com/office/drawing/2014/main" id="{22670457-5B49-42A4-A4AF-22B225953362}"/>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154" name="TextBox 153">
              <a:extLst>
                <a:ext uri="{FF2B5EF4-FFF2-40B4-BE49-F238E27FC236}">
                  <a16:creationId xmlns:a16="http://schemas.microsoft.com/office/drawing/2014/main" id="{44777826-DE6C-42EB-8087-345F0F27D43B}"/>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55" name="TextBox 154">
              <a:extLst>
                <a:ext uri="{FF2B5EF4-FFF2-40B4-BE49-F238E27FC236}">
                  <a16:creationId xmlns:a16="http://schemas.microsoft.com/office/drawing/2014/main" id="{7514D24F-FEFB-48A7-8817-3667A7D912CB}"/>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156" name="TextBox 155">
              <a:extLst>
                <a:ext uri="{FF2B5EF4-FFF2-40B4-BE49-F238E27FC236}">
                  <a16:creationId xmlns:a16="http://schemas.microsoft.com/office/drawing/2014/main" id="{4E1CC16A-6AC2-451E-B576-1FDBC881472B}"/>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57" name="TextBox 156">
              <a:extLst>
                <a:ext uri="{FF2B5EF4-FFF2-40B4-BE49-F238E27FC236}">
                  <a16:creationId xmlns:a16="http://schemas.microsoft.com/office/drawing/2014/main" id="{2C61DDE5-052B-4BF5-95B6-96AA53D4EB4C}"/>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164" name="Group 163">
            <a:extLst>
              <a:ext uri="{FF2B5EF4-FFF2-40B4-BE49-F238E27FC236}">
                <a16:creationId xmlns:a16="http://schemas.microsoft.com/office/drawing/2014/main" id="{ED23F19C-BE3C-475D-A4EB-D0A3DB884FAA}"/>
              </a:ext>
            </a:extLst>
          </p:cNvPr>
          <p:cNvGrpSpPr/>
          <p:nvPr/>
        </p:nvGrpSpPr>
        <p:grpSpPr>
          <a:xfrm>
            <a:off x="2749348" y="5169661"/>
            <a:ext cx="3124704" cy="894551"/>
            <a:chOff x="2723174" y="1114422"/>
            <a:chExt cx="3125111" cy="894551"/>
          </a:xfrm>
        </p:grpSpPr>
        <p:grpSp>
          <p:nvGrpSpPr>
            <p:cNvPr id="165" name="Group 154">
              <a:extLst>
                <a:ext uri="{FF2B5EF4-FFF2-40B4-BE49-F238E27FC236}">
                  <a16:creationId xmlns:a16="http://schemas.microsoft.com/office/drawing/2014/main" id="{854B7917-D263-4B90-AF5A-E7D4D0B0FB84}"/>
                </a:ext>
              </a:extLst>
            </p:cNvPr>
            <p:cNvGrpSpPr/>
            <p:nvPr/>
          </p:nvGrpSpPr>
          <p:grpSpPr>
            <a:xfrm>
              <a:off x="2728913" y="1744663"/>
              <a:ext cx="3119372" cy="90485"/>
              <a:chOff x="6391275" y="1755776"/>
              <a:chExt cx="3009900" cy="90485"/>
            </a:xfrm>
          </p:grpSpPr>
          <p:cxnSp>
            <p:nvCxnSpPr>
              <p:cNvPr id="172" name="Straight Connector 171">
                <a:extLst>
                  <a:ext uri="{FF2B5EF4-FFF2-40B4-BE49-F238E27FC236}">
                    <a16:creationId xmlns:a16="http://schemas.microsoft.com/office/drawing/2014/main" id="{0AEAE11D-D3BA-421D-AC61-50F1CF19427B}"/>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7298707D-56E7-4DA9-A490-1AD4E81767C7}"/>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a:extLst>
                  <a:ext uri="{FF2B5EF4-FFF2-40B4-BE49-F238E27FC236}">
                    <a16:creationId xmlns:a16="http://schemas.microsoft.com/office/drawing/2014/main" id="{E1DE55C8-EB1D-47D8-940E-3CF104D45394}"/>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a:extLst>
                  <a:ext uri="{FF2B5EF4-FFF2-40B4-BE49-F238E27FC236}">
                    <a16:creationId xmlns:a16="http://schemas.microsoft.com/office/drawing/2014/main" id="{0FCE6911-92AA-4150-AA59-496C0340B5B7}"/>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a:extLst>
                  <a:ext uri="{FF2B5EF4-FFF2-40B4-BE49-F238E27FC236}">
                    <a16:creationId xmlns:a16="http://schemas.microsoft.com/office/drawing/2014/main" id="{0BE9D0A0-A9A7-4131-A8A1-6AEED9F69D71}"/>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a:extLst>
                  <a:ext uri="{FF2B5EF4-FFF2-40B4-BE49-F238E27FC236}">
                    <a16:creationId xmlns:a16="http://schemas.microsoft.com/office/drawing/2014/main" id="{273EC6CC-103B-4E8B-9352-BB5CFADC84CA}"/>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66" name="Straight Connector 165">
              <a:extLst>
                <a:ext uri="{FF2B5EF4-FFF2-40B4-BE49-F238E27FC236}">
                  <a16:creationId xmlns:a16="http://schemas.microsoft.com/office/drawing/2014/main" id="{F7357A0A-90B8-4CEC-BFD4-C20C331CAB30}"/>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7" name="TextBox 166">
              <a:extLst>
                <a:ext uri="{FF2B5EF4-FFF2-40B4-BE49-F238E27FC236}">
                  <a16:creationId xmlns:a16="http://schemas.microsoft.com/office/drawing/2014/main" id="{ED2B7216-5391-4221-8F87-5C64B2FCB769}"/>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168" name="TextBox 167">
              <a:extLst>
                <a:ext uri="{FF2B5EF4-FFF2-40B4-BE49-F238E27FC236}">
                  <a16:creationId xmlns:a16="http://schemas.microsoft.com/office/drawing/2014/main" id="{BD120D5F-6A50-4801-BE4F-B52A28A1E5FD}"/>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69" name="TextBox 168">
              <a:extLst>
                <a:ext uri="{FF2B5EF4-FFF2-40B4-BE49-F238E27FC236}">
                  <a16:creationId xmlns:a16="http://schemas.microsoft.com/office/drawing/2014/main" id="{98E7E6C8-64D6-42F1-A88B-A81BAB630089}"/>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170" name="TextBox 169">
              <a:extLst>
                <a:ext uri="{FF2B5EF4-FFF2-40B4-BE49-F238E27FC236}">
                  <a16:creationId xmlns:a16="http://schemas.microsoft.com/office/drawing/2014/main" id="{363A717D-32D6-4955-9BE6-45DD41B7D006}"/>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71" name="TextBox 170">
              <a:extLst>
                <a:ext uri="{FF2B5EF4-FFF2-40B4-BE49-F238E27FC236}">
                  <a16:creationId xmlns:a16="http://schemas.microsoft.com/office/drawing/2014/main" id="{726C75D7-0151-4216-962E-CCA8C921FC3D}"/>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178" name="Group 177">
            <a:extLst>
              <a:ext uri="{FF2B5EF4-FFF2-40B4-BE49-F238E27FC236}">
                <a16:creationId xmlns:a16="http://schemas.microsoft.com/office/drawing/2014/main" id="{084388A4-C0EA-497E-A64D-8DC922F06FCF}"/>
              </a:ext>
            </a:extLst>
          </p:cNvPr>
          <p:cNvGrpSpPr/>
          <p:nvPr/>
        </p:nvGrpSpPr>
        <p:grpSpPr>
          <a:xfrm>
            <a:off x="7330018" y="4905340"/>
            <a:ext cx="2335462" cy="185738"/>
            <a:chOff x="7045223" y="1824035"/>
            <a:chExt cx="2335766" cy="185738"/>
          </a:xfrm>
        </p:grpSpPr>
        <p:sp>
          <p:nvSpPr>
            <p:cNvPr id="179" name="TextBox 178">
              <a:extLst>
                <a:ext uri="{FF2B5EF4-FFF2-40B4-BE49-F238E27FC236}">
                  <a16:creationId xmlns:a16="http://schemas.microsoft.com/office/drawing/2014/main" id="{615BA464-BA8F-4FB7-B372-3EE9E178ED2D}"/>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180" name="TextBox 179">
              <a:extLst>
                <a:ext uri="{FF2B5EF4-FFF2-40B4-BE49-F238E27FC236}">
                  <a16:creationId xmlns:a16="http://schemas.microsoft.com/office/drawing/2014/main" id="{9B9B15DB-43B0-4CD7-90DF-9AD9E99BB6E9}"/>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181" name="TextBox 180">
              <a:extLst>
                <a:ext uri="{FF2B5EF4-FFF2-40B4-BE49-F238E27FC236}">
                  <a16:creationId xmlns:a16="http://schemas.microsoft.com/office/drawing/2014/main" id="{524DD5EF-67EC-46C1-8EFF-E842C655A73F}"/>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182" name="TextBox 181">
              <a:extLst>
                <a:ext uri="{FF2B5EF4-FFF2-40B4-BE49-F238E27FC236}">
                  <a16:creationId xmlns:a16="http://schemas.microsoft.com/office/drawing/2014/main" id="{43133F06-9CD1-46B2-8126-BE30A193BA5A}"/>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183" name="Group 182">
            <a:extLst>
              <a:ext uri="{FF2B5EF4-FFF2-40B4-BE49-F238E27FC236}">
                <a16:creationId xmlns:a16="http://schemas.microsoft.com/office/drawing/2014/main" id="{A332196F-48F3-4971-9C0B-3BFAB31B1A0F}"/>
              </a:ext>
            </a:extLst>
          </p:cNvPr>
          <p:cNvGrpSpPr/>
          <p:nvPr/>
        </p:nvGrpSpPr>
        <p:grpSpPr>
          <a:xfrm>
            <a:off x="7357344" y="5634941"/>
            <a:ext cx="2317263" cy="429271"/>
            <a:chOff x="7045223" y="1580502"/>
            <a:chExt cx="2317565" cy="429271"/>
          </a:xfrm>
        </p:grpSpPr>
        <p:sp>
          <p:nvSpPr>
            <p:cNvPr id="184" name="TextBox 183">
              <a:extLst>
                <a:ext uri="{FF2B5EF4-FFF2-40B4-BE49-F238E27FC236}">
                  <a16:creationId xmlns:a16="http://schemas.microsoft.com/office/drawing/2014/main" id="{D3764ADC-6219-4454-B662-FA5936938DF9}"/>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185" name="TextBox 184">
              <a:extLst>
                <a:ext uri="{FF2B5EF4-FFF2-40B4-BE49-F238E27FC236}">
                  <a16:creationId xmlns:a16="http://schemas.microsoft.com/office/drawing/2014/main" id="{88FDFFAA-6162-4EB2-A114-55FBC4986BF2}"/>
                </a:ext>
              </a:extLst>
            </p:cNvPr>
            <p:cNvSpPr txBox="1"/>
            <p:nvPr/>
          </p:nvSpPr>
          <p:spPr>
            <a:xfrm>
              <a:off x="7809914" y="1588122"/>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186" name="TextBox 185">
              <a:extLst>
                <a:ext uri="{FF2B5EF4-FFF2-40B4-BE49-F238E27FC236}">
                  <a16:creationId xmlns:a16="http://schemas.microsoft.com/office/drawing/2014/main" id="{BB6D9F24-47C2-4C2A-B9E5-423EA36BC2E8}"/>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187" name="TextBox 186">
              <a:extLst>
                <a:ext uri="{FF2B5EF4-FFF2-40B4-BE49-F238E27FC236}">
                  <a16:creationId xmlns:a16="http://schemas.microsoft.com/office/drawing/2014/main" id="{C8929BF3-2BAF-4CF6-8EFD-807514C9ED90}"/>
                </a:ext>
              </a:extLst>
            </p:cNvPr>
            <p:cNvSpPr txBox="1"/>
            <p:nvPr/>
          </p:nvSpPr>
          <p:spPr>
            <a:xfrm>
              <a:off x="9136461" y="1580502"/>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cxnSp>
        <p:nvCxnSpPr>
          <p:cNvPr id="188" name="Straight Connector 187">
            <a:extLst>
              <a:ext uri="{FF2B5EF4-FFF2-40B4-BE49-F238E27FC236}">
                <a16:creationId xmlns:a16="http://schemas.microsoft.com/office/drawing/2014/main" id="{D6AA5B62-FDA9-4694-A4D2-7B0883C198A1}"/>
              </a:ext>
            </a:extLst>
          </p:cNvPr>
          <p:cNvCxnSpPr/>
          <p:nvPr/>
        </p:nvCxnSpPr>
        <p:spPr>
          <a:xfrm>
            <a:off x="4403608" y="5441916"/>
            <a:ext cx="0" cy="391316"/>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98DA7C7C-DF4B-4151-8A8E-716545C4AF37}"/>
              </a:ext>
            </a:extLst>
          </p:cNvPr>
          <p:cNvCxnSpPr/>
          <p:nvPr/>
        </p:nvCxnSpPr>
        <p:spPr>
          <a:xfrm>
            <a:off x="4165314" y="5441916"/>
            <a:ext cx="0" cy="391316"/>
          </a:xfrm>
          <a:prstGeom prst="line">
            <a:avLst/>
          </a:prstGeom>
          <a:ln w="50800"/>
          <a:effectLst/>
        </p:spPr>
        <p:style>
          <a:lnRef idx="2">
            <a:schemeClr val="accent1"/>
          </a:lnRef>
          <a:fillRef idx="0">
            <a:schemeClr val="accent1"/>
          </a:fillRef>
          <a:effectRef idx="1">
            <a:schemeClr val="accent1"/>
          </a:effectRef>
          <a:fontRef idx="minor">
            <a:schemeClr val="tx1"/>
          </a:fontRef>
        </p:style>
      </p:cxnSp>
      <p:sp>
        <p:nvSpPr>
          <p:cNvPr id="190" name="Freeform 233">
            <a:extLst>
              <a:ext uri="{FF2B5EF4-FFF2-40B4-BE49-F238E27FC236}">
                <a16:creationId xmlns:a16="http://schemas.microsoft.com/office/drawing/2014/main" id="{50F908E9-7047-47C8-8ADD-A98811199161}"/>
              </a:ext>
            </a:extLst>
          </p:cNvPr>
          <p:cNvSpPr/>
          <p:nvPr/>
        </p:nvSpPr>
        <p:spPr>
          <a:xfrm>
            <a:off x="6698609" y="5437596"/>
            <a:ext cx="2861890" cy="857290"/>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1" name="Straight Connector 190">
            <a:extLst>
              <a:ext uri="{FF2B5EF4-FFF2-40B4-BE49-F238E27FC236}">
                <a16:creationId xmlns:a16="http://schemas.microsoft.com/office/drawing/2014/main" id="{8C412AB9-29CE-4F77-9FA3-82B0DD63A0E8}"/>
              </a:ext>
            </a:extLst>
          </p:cNvPr>
          <p:cNvCxnSpPr/>
          <p:nvPr/>
        </p:nvCxnSpPr>
        <p:spPr>
          <a:xfrm>
            <a:off x="4619765" y="4530728"/>
            <a:ext cx="0" cy="342128"/>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541075C1-5E51-43AE-90B2-4B484745E36A}"/>
              </a:ext>
            </a:extLst>
          </p:cNvPr>
          <p:cNvCxnSpPr/>
          <p:nvPr/>
        </p:nvCxnSpPr>
        <p:spPr>
          <a:xfrm>
            <a:off x="3930139" y="4549781"/>
            <a:ext cx="686452"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95057E4A-5C95-4D72-A83E-8FCB55793D8A}"/>
              </a:ext>
            </a:extLst>
          </p:cNvPr>
          <p:cNvCxnSpPr/>
          <p:nvPr/>
        </p:nvCxnSpPr>
        <p:spPr>
          <a:xfrm>
            <a:off x="3946753" y="4530728"/>
            <a:ext cx="0" cy="342128"/>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194" name="Freeform 245">
            <a:extLst>
              <a:ext uri="{FF2B5EF4-FFF2-40B4-BE49-F238E27FC236}">
                <a16:creationId xmlns:a16="http://schemas.microsoft.com/office/drawing/2014/main" id="{23D31A14-FCD1-4617-8AAC-5EBB66424D17}"/>
              </a:ext>
            </a:extLst>
          </p:cNvPr>
          <p:cNvSpPr/>
          <p:nvPr/>
        </p:nvSpPr>
        <p:spPr>
          <a:xfrm>
            <a:off x="6661039" y="4300222"/>
            <a:ext cx="2876362" cy="955927"/>
          </a:xfrm>
          <a:custGeom>
            <a:avLst/>
            <a:gdLst>
              <a:gd name="connsiteX0" fmla="*/ 0 w 2876737"/>
              <a:gd name="connsiteY0" fmla="*/ 0 h 955927"/>
              <a:gd name="connsiteX1" fmla="*/ 33338 w 2876737"/>
              <a:gd name="connsiteY1" fmla="*/ 80962 h 955927"/>
              <a:gd name="connsiteX2" fmla="*/ 40482 w 2876737"/>
              <a:gd name="connsiteY2" fmla="*/ 100012 h 955927"/>
              <a:gd name="connsiteX3" fmla="*/ 50007 w 2876737"/>
              <a:gd name="connsiteY3" fmla="*/ 135731 h 955927"/>
              <a:gd name="connsiteX4" fmla="*/ 59532 w 2876737"/>
              <a:gd name="connsiteY4" fmla="*/ 173831 h 955927"/>
              <a:gd name="connsiteX5" fmla="*/ 71438 w 2876737"/>
              <a:gd name="connsiteY5" fmla="*/ 226218 h 955927"/>
              <a:gd name="connsiteX6" fmla="*/ 88107 w 2876737"/>
              <a:gd name="connsiteY6" fmla="*/ 304800 h 955927"/>
              <a:gd name="connsiteX7" fmla="*/ 107157 w 2876737"/>
              <a:gd name="connsiteY7" fmla="*/ 376237 h 955927"/>
              <a:gd name="connsiteX8" fmla="*/ 121444 w 2876737"/>
              <a:gd name="connsiteY8" fmla="*/ 438150 h 955927"/>
              <a:gd name="connsiteX9" fmla="*/ 138113 w 2876737"/>
              <a:gd name="connsiteY9" fmla="*/ 526256 h 955927"/>
              <a:gd name="connsiteX10" fmla="*/ 150019 w 2876737"/>
              <a:gd name="connsiteY10" fmla="*/ 576262 h 955927"/>
              <a:gd name="connsiteX11" fmla="*/ 159544 w 2876737"/>
              <a:gd name="connsiteY11" fmla="*/ 616743 h 955927"/>
              <a:gd name="connsiteX12" fmla="*/ 176213 w 2876737"/>
              <a:gd name="connsiteY12" fmla="*/ 683418 h 955927"/>
              <a:gd name="connsiteX13" fmla="*/ 188119 w 2876737"/>
              <a:gd name="connsiteY13" fmla="*/ 726281 h 955927"/>
              <a:gd name="connsiteX14" fmla="*/ 209550 w 2876737"/>
              <a:gd name="connsiteY14" fmla="*/ 795337 h 955927"/>
              <a:gd name="connsiteX15" fmla="*/ 221457 w 2876737"/>
              <a:gd name="connsiteY15" fmla="*/ 828675 h 955927"/>
              <a:gd name="connsiteX16" fmla="*/ 235744 w 2876737"/>
              <a:gd name="connsiteY16" fmla="*/ 869156 h 955927"/>
              <a:gd name="connsiteX17" fmla="*/ 250032 w 2876737"/>
              <a:gd name="connsiteY17" fmla="*/ 900112 h 955927"/>
              <a:gd name="connsiteX18" fmla="*/ 261938 w 2876737"/>
              <a:gd name="connsiteY18" fmla="*/ 919162 h 955927"/>
              <a:gd name="connsiteX19" fmla="*/ 273844 w 2876737"/>
              <a:gd name="connsiteY19" fmla="*/ 935831 h 955927"/>
              <a:gd name="connsiteX20" fmla="*/ 288132 w 2876737"/>
              <a:gd name="connsiteY20" fmla="*/ 947737 h 955927"/>
              <a:gd name="connsiteX21" fmla="*/ 300038 w 2876737"/>
              <a:gd name="connsiteY21" fmla="*/ 954881 h 955927"/>
              <a:gd name="connsiteX22" fmla="*/ 309563 w 2876737"/>
              <a:gd name="connsiteY22" fmla="*/ 954881 h 955927"/>
              <a:gd name="connsiteX23" fmla="*/ 333375 w 2876737"/>
              <a:gd name="connsiteY23" fmla="*/ 945356 h 955927"/>
              <a:gd name="connsiteX24" fmla="*/ 347663 w 2876737"/>
              <a:gd name="connsiteY24" fmla="*/ 933450 h 955927"/>
              <a:gd name="connsiteX25" fmla="*/ 364332 w 2876737"/>
              <a:gd name="connsiteY25" fmla="*/ 912018 h 955927"/>
              <a:gd name="connsiteX26" fmla="*/ 383382 w 2876737"/>
              <a:gd name="connsiteY26" fmla="*/ 876300 h 955927"/>
              <a:gd name="connsiteX27" fmla="*/ 404813 w 2876737"/>
              <a:gd name="connsiteY27" fmla="*/ 833437 h 955927"/>
              <a:gd name="connsiteX28" fmla="*/ 426244 w 2876737"/>
              <a:gd name="connsiteY28" fmla="*/ 781050 h 955927"/>
              <a:gd name="connsiteX29" fmla="*/ 445294 w 2876737"/>
              <a:gd name="connsiteY29" fmla="*/ 728662 h 955927"/>
              <a:gd name="connsiteX30" fmla="*/ 478632 w 2876737"/>
              <a:gd name="connsiteY30" fmla="*/ 642937 h 955927"/>
              <a:gd name="connsiteX31" fmla="*/ 507207 w 2876737"/>
              <a:gd name="connsiteY31" fmla="*/ 569118 h 955927"/>
              <a:gd name="connsiteX32" fmla="*/ 531019 w 2876737"/>
              <a:gd name="connsiteY32" fmla="*/ 504825 h 955927"/>
              <a:gd name="connsiteX33" fmla="*/ 557213 w 2876737"/>
              <a:gd name="connsiteY33" fmla="*/ 445293 h 955927"/>
              <a:gd name="connsiteX34" fmla="*/ 585788 w 2876737"/>
              <a:gd name="connsiteY34" fmla="*/ 397668 h 955927"/>
              <a:gd name="connsiteX35" fmla="*/ 611982 w 2876737"/>
              <a:gd name="connsiteY35" fmla="*/ 364331 h 955927"/>
              <a:gd name="connsiteX36" fmla="*/ 635794 w 2876737"/>
              <a:gd name="connsiteY36" fmla="*/ 342900 h 955927"/>
              <a:gd name="connsiteX37" fmla="*/ 661988 w 2876737"/>
              <a:gd name="connsiteY37" fmla="*/ 335756 h 955927"/>
              <a:gd name="connsiteX38" fmla="*/ 697707 w 2876737"/>
              <a:gd name="connsiteY38" fmla="*/ 342900 h 955927"/>
              <a:gd name="connsiteX39" fmla="*/ 728663 w 2876737"/>
              <a:gd name="connsiteY39" fmla="*/ 369093 h 955927"/>
              <a:gd name="connsiteX40" fmla="*/ 759619 w 2876737"/>
              <a:gd name="connsiteY40" fmla="*/ 402431 h 955927"/>
              <a:gd name="connsiteX41" fmla="*/ 776288 w 2876737"/>
              <a:gd name="connsiteY41" fmla="*/ 426243 h 955927"/>
              <a:gd name="connsiteX42" fmla="*/ 792957 w 2876737"/>
              <a:gd name="connsiteY42" fmla="*/ 452437 h 955927"/>
              <a:gd name="connsiteX43" fmla="*/ 814388 w 2876737"/>
              <a:gd name="connsiteY43" fmla="*/ 488156 h 955927"/>
              <a:gd name="connsiteX44" fmla="*/ 831057 w 2876737"/>
              <a:gd name="connsiteY44" fmla="*/ 516731 h 955927"/>
              <a:gd name="connsiteX45" fmla="*/ 845344 w 2876737"/>
              <a:gd name="connsiteY45" fmla="*/ 538162 h 955927"/>
              <a:gd name="connsiteX46" fmla="*/ 871538 w 2876737"/>
              <a:gd name="connsiteY46" fmla="*/ 581025 h 955927"/>
              <a:gd name="connsiteX47" fmla="*/ 897732 w 2876737"/>
              <a:gd name="connsiteY47" fmla="*/ 621506 h 955927"/>
              <a:gd name="connsiteX48" fmla="*/ 928688 w 2876737"/>
              <a:gd name="connsiteY48" fmla="*/ 657225 h 955927"/>
              <a:gd name="connsiteX49" fmla="*/ 954882 w 2876737"/>
              <a:gd name="connsiteY49" fmla="*/ 683418 h 955927"/>
              <a:gd name="connsiteX50" fmla="*/ 976313 w 2876737"/>
              <a:gd name="connsiteY50" fmla="*/ 700087 h 955927"/>
              <a:gd name="connsiteX51" fmla="*/ 997744 w 2876737"/>
              <a:gd name="connsiteY51" fmla="*/ 707231 h 955927"/>
              <a:gd name="connsiteX52" fmla="*/ 1019175 w 2876737"/>
              <a:gd name="connsiteY52" fmla="*/ 711993 h 955927"/>
              <a:gd name="connsiteX53" fmla="*/ 1045369 w 2876737"/>
              <a:gd name="connsiteY53" fmla="*/ 707231 h 955927"/>
              <a:gd name="connsiteX54" fmla="*/ 1083469 w 2876737"/>
              <a:gd name="connsiteY54" fmla="*/ 692943 h 955927"/>
              <a:gd name="connsiteX55" fmla="*/ 1112044 w 2876737"/>
              <a:gd name="connsiteY55" fmla="*/ 671512 h 955927"/>
              <a:gd name="connsiteX56" fmla="*/ 1145382 w 2876737"/>
              <a:gd name="connsiteY56" fmla="*/ 642937 h 955927"/>
              <a:gd name="connsiteX57" fmla="*/ 1181100 w 2876737"/>
              <a:gd name="connsiteY57" fmla="*/ 607218 h 955927"/>
              <a:gd name="connsiteX58" fmla="*/ 1209675 w 2876737"/>
              <a:gd name="connsiteY58" fmla="*/ 576262 h 955927"/>
              <a:gd name="connsiteX59" fmla="*/ 1252538 w 2876737"/>
              <a:gd name="connsiteY59" fmla="*/ 540543 h 955927"/>
              <a:gd name="connsiteX60" fmla="*/ 1290638 w 2876737"/>
              <a:gd name="connsiteY60" fmla="*/ 511968 h 955927"/>
              <a:gd name="connsiteX61" fmla="*/ 1333500 w 2876737"/>
              <a:gd name="connsiteY61" fmla="*/ 490537 h 955927"/>
              <a:gd name="connsiteX62" fmla="*/ 1369219 w 2876737"/>
              <a:gd name="connsiteY62" fmla="*/ 483393 h 955927"/>
              <a:gd name="connsiteX63" fmla="*/ 1421607 w 2876737"/>
              <a:gd name="connsiteY63" fmla="*/ 488156 h 955927"/>
              <a:gd name="connsiteX64" fmla="*/ 1473994 w 2876737"/>
              <a:gd name="connsiteY64" fmla="*/ 509587 h 955927"/>
              <a:gd name="connsiteX65" fmla="*/ 1519238 w 2876737"/>
              <a:gd name="connsiteY65" fmla="*/ 535781 h 955927"/>
              <a:gd name="connsiteX66" fmla="*/ 1571625 w 2876737"/>
              <a:gd name="connsiteY66" fmla="*/ 564356 h 955927"/>
              <a:gd name="connsiteX67" fmla="*/ 1607344 w 2876737"/>
              <a:gd name="connsiteY67" fmla="*/ 583406 h 955927"/>
              <a:gd name="connsiteX68" fmla="*/ 1631157 w 2876737"/>
              <a:gd name="connsiteY68" fmla="*/ 595312 h 955927"/>
              <a:gd name="connsiteX69" fmla="*/ 1683544 w 2876737"/>
              <a:gd name="connsiteY69" fmla="*/ 614362 h 955927"/>
              <a:gd name="connsiteX70" fmla="*/ 1719263 w 2876737"/>
              <a:gd name="connsiteY70" fmla="*/ 621506 h 955927"/>
              <a:gd name="connsiteX71" fmla="*/ 1759744 w 2876737"/>
              <a:gd name="connsiteY71" fmla="*/ 619125 h 955927"/>
              <a:gd name="connsiteX72" fmla="*/ 1812132 w 2876737"/>
              <a:gd name="connsiteY72" fmla="*/ 609600 h 955927"/>
              <a:gd name="connsiteX73" fmla="*/ 1862138 w 2876737"/>
              <a:gd name="connsiteY73" fmla="*/ 595312 h 955927"/>
              <a:gd name="connsiteX74" fmla="*/ 1931194 w 2876737"/>
              <a:gd name="connsiteY74" fmla="*/ 566737 h 955927"/>
              <a:gd name="connsiteX75" fmla="*/ 2009775 w 2876737"/>
              <a:gd name="connsiteY75" fmla="*/ 545306 h 955927"/>
              <a:gd name="connsiteX76" fmla="*/ 2055019 w 2876737"/>
              <a:gd name="connsiteY76" fmla="*/ 538162 h 955927"/>
              <a:gd name="connsiteX77" fmla="*/ 2114550 w 2876737"/>
              <a:gd name="connsiteY77" fmla="*/ 535781 h 955927"/>
              <a:gd name="connsiteX78" fmla="*/ 2166938 w 2876737"/>
              <a:gd name="connsiteY78" fmla="*/ 542925 h 955927"/>
              <a:gd name="connsiteX79" fmla="*/ 2221707 w 2876737"/>
              <a:gd name="connsiteY79" fmla="*/ 552450 h 955927"/>
              <a:gd name="connsiteX80" fmla="*/ 2259807 w 2876737"/>
              <a:gd name="connsiteY80" fmla="*/ 564356 h 955927"/>
              <a:gd name="connsiteX81" fmla="*/ 2321719 w 2876737"/>
              <a:gd name="connsiteY81" fmla="*/ 576262 h 955927"/>
              <a:gd name="connsiteX82" fmla="*/ 2374107 w 2876737"/>
              <a:gd name="connsiteY82" fmla="*/ 585787 h 955927"/>
              <a:gd name="connsiteX83" fmla="*/ 2436019 w 2876737"/>
              <a:gd name="connsiteY83" fmla="*/ 592931 h 955927"/>
              <a:gd name="connsiteX84" fmla="*/ 2514600 w 2876737"/>
              <a:gd name="connsiteY84" fmla="*/ 588168 h 955927"/>
              <a:gd name="connsiteX85" fmla="*/ 2559844 w 2876737"/>
              <a:gd name="connsiteY85" fmla="*/ 581025 h 955927"/>
              <a:gd name="connsiteX86" fmla="*/ 2607469 w 2876737"/>
              <a:gd name="connsiteY86" fmla="*/ 569118 h 955927"/>
              <a:gd name="connsiteX87" fmla="*/ 2659857 w 2876737"/>
              <a:gd name="connsiteY87" fmla="*/ 566737 h 955927"/>
              <a:gd name="connsiteX88" fmla="*/ 2714625 w 2876737"/>
              <a:gd name="connsiteY88" fmla="*/ 559593 h 955927"/>
              <a:gd name="connsiteX89" fmla="*/ 2757488 w 2876737"/>
              <a:gd name="connsiteY89" fmla="*/ 557212 h 955927"/>
              <a:gd name="connsiteX90" fmla="*/ 2805113 w 2876737"/>
              <a:gd name="connsiteY90" fmla="*/ 559593 h 955927"/>
              <a:gd name="connsiteX91" fmla="*/ 2838450 w 2876737"/>
              <a:gd name="connsiteY91" fmla="*/ 561975 h 955927"/>
              <a:gd name="connsiteX92" fmla="*/ 2876550 w 2876737"/>
              <a:gd name="connsiteY92" fmla="*/ 569118 h 955927"/>
              <a:gd name="connsiteX93" fmla="*/ 2850357 w 2876737"/>
              <a:gd name="connsiteY93" fmla="*/ 566737 h 9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876737" h="955927">
                <a:moveTo>
                  <a:pt x="0" y="0"/>
                </a:moveTo>
                <a:cubicBezTo>
                  <a:pt x="13295" y="32147"/>
                  <a:pt x="26591" y="64294"/>
                  <a:pt x="33338" y="80962"/>
                </a:cubicBezTo>
                <a:cubicBezTo>
                  <a:pt x="40085" y="97630"/>
                  <a:pt x="37704" y="90884"/>
                  <a:pt x="40482" y="100012"/>
                </a:cubicBezTo>
                <a:cubicBezTo>
                  <a:pt x="43260" y="109140"/>
                  <a:pt x="46832" y="123428"/>
                  <a:pt x="50007" y="135731"/>
                </a:cubicBezTo>
                <a:cubicBezTo>
                  <a:pt x="53182" y="148034"/>
                  <a:pt x="55960" y="158750"/>
                  <a:pt x="59532" y="173831"/>
                </a:cubicBezTo>
                <a:cubicBezTo>
                  <a:pt x="63104" y="188912"/>
                  <a:pt x="66676" y="204390"/>
                  <a:pt x="71438" y="226218"/>
                </a:cubicBezTo>
                <a:cubicBezTo>
                  <a:pt x="76200" y="248046"/>
                  <a:pt x="82154" y="279797"/>
                  <a:pt x="88107" y="304800"/>
                </a:cubicBezTo>
                <a:cubicBezTo>
                  <a:pt x="94060" y="329803"/>
                  <a:pt x="101601" y="354012"/>
                  <a:pt x="107157" y="376237"/>
                </a:cubicBezTo>
                <a:cubicBezTo>
                  <a:pt x="112713" y="398462"/>
                  <a:pt x="116285" y="413147"/>
                  <a:pt x="121444" y="438150"/>
                </a:cubicBezTo>
                <a:cubicBezTo>
                  <a:pt x="126603" y="463153"/>
                  <a:pt x="133351" y="503237"/>
                  <a:pt x="138113" y="526256"/>
                </a:cubicBezTo>
                <a:cubicBezTo>
                  <a:pt x="142876" y="549275"/>
                  <a:pt x="146447" y="561181"/>
                  <a:pt x="150019" y="576262"/>
                </a:cubicBezTo>
                <a:cubicBezTo>
                  <a:pt x="153591" y="591343"/>
                  <a:pt x="155178" y="598884"/>
                  <a:pt x="159544" y="616743"/>
                </a:cubicBezTo>
                <a:cubicBezTo>
                  <a:pt x="163910" y="634602"/>
                  <a:pt x="171451" y="665162"/>
                  <a:pt x="176213" y="683418"/>
                </a:cubicBezTo>
                <a:cubicBezTo>
                  <a:pt x="180975" y="701674"/>
                  <a:pt x="182563" y="707628"/>
                  <a:pt x="188119" y="726281"/>
                </a:cubicBezTo>
                <a:cubicBezTo>
                  <a:pt x="193675" y="744934"/>
                  <a:pt x="203994" y="778271"/>
                  <a:pt x="209550" y="795337"/>
                </a:cubicBezTo>
                <a:cubicBezTo>
                  <a:pt x="215106" y="812403"/>
                  <a:pt x="217091" y="816372"/>
                  <a:pt x="221457" y="828675"/>
                </a:cubicBezTo>
                <a:cubicBezTo>
                  <a:pt x="225823" y="840978"/>
                  <a:pt x="230982" y="857250"/>
                  <a:pt x="235744" y="869156"/>
                </a:cubicBezTo>
                <a:cubicBezTo>
                  <a:pt x="240507" y="881062"/>
                  <a:pt x="245666" y="891778"/>
                  <a:pt x="250032" y="900112"/>
                </a:cubicBezTo>
                <a:cubicBezTo>
                  <a:pt x="254398" y="908446"/>
                  <a:pt x="257969" y="913209"/>
                  <a:pt x="261938" y="919162"/>
                </a:cubicBezTo>
                <a:cubicBezTo>
                  <a:pt x="265907" y="925115"/>
                  <a:pt x="269478" y="931069"/>
                  <a:pt x="273844" y="935831"/>
                </a:cubicBezTo>
                <a:cubicBezTo>
                  <a:pt x="278210" y="940593"/>
                  <a:pt x="283766" y="944562"/>
                  <a:pt x="288132" y="947737"/>
                </a:cubicBezTo>
                <a:cubicBezTo>
                  <a:pt x="292498" y="950912"/>
                  <a:pt x="296466" y="953690"/>
                  <a:pt x="300038" y="954881"/>
                </a:cubicBezTo>
                <a:cubicBezTo>
                  <a:pt x="303610" y="956072"/>
                  <a:pt x="304007" y="956468"/>
                  <a:pt x="309563" y="954881"/>
                </a:cubicBezTo>
                <a:cubicBezTo>
                  <a:pt x="315119" y="953294"/>
                  <a:pt x="327025" y="948928"/>
                  <a:pt x="333375" y="945356"/>
                </a:cubicBezTo>
                <a:cubicBezTo>
                  <a:pt x="339725" y="941784"/>
                  <a:pt x="342504" y="939006"/>
                  <a:pt x="347663" y="933450"/>
                </a:cubicBezTo>
                <a:cubicBezTo>
                  <a:pt x="352822" y="927894"/>
                  <a:pt x="358379" y="921543"/>
                  <a:pt x="364332" y="912018"/>
                </a:cubicBezTo>
                <a:cubicBezTo>
                  <a:pt x="370285" y="902493"/>
                  <a:pt x="376635" y="889397"/>
                  <a:pt x="383382" y="876300"/>
                </a:cubicBezTo>
                <a:cubicBezTo>
                  <a:pt x="390129" y="863203"/>
                  <a:pt x="397669" y="849312"/>
                  <a:pt x="404813" y="833437"/>
                </a:cubicBezTo>
                <a:cubicBezTo>
                  <a:pt x="411957" y="817562"/>
                  <a:pt x="419497" y="798512"/>
                  <a:pt x="426244" y="781050"/>
                </a:cubicBezTo>
                <a:cubicBezTo>
                  <a:pt x="432991" y="763588"/>
                  <a:pt x="436563" y="751681"/>
                  <a:pt x="445294" y="728662"/>
                </a:cubicBezTo>
                <a:cubicBezTo>
                  <a:pt x="454025" y="705643"/>
                  <a:pt x="478632" y="642937"/>
                  <a:pt x="478632" y="642937"/>
                </a:cubicBezTo>
                <a:cubicBezTo>
                  <a:pt x="488951" y="616346"/>
                  <a:pt x="498476" y="592137"/>
                  <a:pt x="507207" y="569118"/>
                </a:cubicBezTo>
                <a:cubicBezTo>
                  <a:pt x="515938" y="546099"/>
                  <a:pt x="522685" y="525462"/>
                  <a:pt x="531019" y="504825"/>
                </a:cubicBezTo>
                <a:cubicBezTo>
                  <a:pt x="539353" y="484188"/>
                  <a:pt x="548085" y="463152"/>
                  <a:pt x="557213" y="445293"/>
                </a:cubicBezTo>
                <a:cubicBezTo>
                  <a:pt x="566341" y="427434"/>
                  <a:pt x="576660" y="411162"/>
                  <a:pt x="585788" y="397668"/>
                </a:cubicBezTo>
                <a:cubicBezTo>
                  <a:pt x="594916" y="384174"/>
                  <a:pt x="603648" y="373459"/>
                  <a:pt x="611982" y="364331"/>
                </a:cubicBezTo>
                <a:cubicBezTo>
                  <a:pt x="620316" y="355203"/>
                  <a:pt x="627460" y="347662"/>
                  <a:pt x="635794" y="342900"/>
                </a:cubicBezTo>
                <a:cubicBezTo>
                  <a:pt x="644128" y="338138"/>
                  <a:pt x="651669" y="335756"/>
                  <a:pt x="661988" y="335756"/>
                </a:cubicBezTo>
                <a:cubicBezTo>
                  <a:pt x="672307" y="335756"/>
                  <a:pt x="686595" y="337344"/>
                  <a:pt x="697707" y="342900"/>
                </a:cubicBezTo>
                <a:cubicBezTo>
                  <a:pt x="708820" y="348456"/>
                  <a:pt x="718344" y="359171"/>
                  <a:pt x="728663" y="369093"/>
                </a:cubicBezTo>
                <a:cubicBezTo>
                  <a:pt x="738982" y="379015"/>
                  <a:pt x="751682" y="392906"/>
                  <a:pt x="759619" y="402431"/>
                </a:cubicBezTo>
                <a:cubicBezTo>
                  <a:pt x="767556" y="411956"/>
                  <a:pt x="770732" y="417909"/>
                  <a:pt x="776288" y="426243"/>
                </a:cubicBezTo>
                <a:cubicBezTo>
                  <a:pt x="781844" y="434577"/>
                  <a:pt x="786607" y="442118"/>
                  <a:pt x="792957" y="452437"/>
                </a:cubicBezTo>
                <a:cubicBezTo>
                  <a:pt x="799307" y="462756"/>
                  <a:pt x="808038" y="477440"/>
                  <a:pt x="814388" y="488156"/>
                </a:cubicBezTo>
                <a:cubicBezTo>
                  <a:pt x="820738" y="498872"/>
                  <a:pt x="825898" y="508397"/>
                  <a:pt x="831057" y="516731"/>
                </a:cubicBezTo>
                <a:cubicBezTo>
                  <a:pt x="836216" y="525065"/>
                  <a:pt x="838597" y="527446"/>
                  <a:pt x="845344" y="538162"/>
                </a:cubicBezTo>
                <a:cubicBezTo>
                  <a:pt x="852091" y="548878"/>
                  <a:pt x="862807" y="567134"/>
                  <a:pt x="871538" y="581025"/>
                </a:cubicBezTo>
                <a:cubicBezTo>
                  <a:pt x="880269" y="594916"/>
                  <a:pt x="888207" y="608806"/>
                  <a:pt x="897732" y="621506"/>
                </a:cubicBezTo>
                <a:cubicBezTo>
                  <a:pt x="907257" y="634206"/>
                  <a:pt x="919163" y="646906"/>
                  <a:pt x="928688" y="657225"/>
                </a:cubicBezTo>
                <a:cubicBezTo>
                  <a:pt x="938213" y="667544"/>
                  <a:pt x="946945" y="676274"/>
                  <a:pt x="954882" y="683418"/>
                </a:cubicBezTo>
                <a:cubicBezTo>
                  <a:pt x="962819" y="690562"/>
                  <a:pt x="969170" y="696118"/>
                  <a:pt x="976313" y="700087"/>
                </a:cubicBezTo>
                <a:cubicBezTo>
                  <a:pt x="983456" y="704056"/>
                  <a:pt x="990600" y="705247"/>
                  <a:pt x="997744" y="707231"/>
                </a:cubicBezTo>
                <a:cubicBezTo>
                  <a:pt x="1004888" y="709215"/>
                  <a:pt x="1011238" y="711993"/>
                  <a:pt x="1019175" y="711993"/>
                </a:cubicBezTo>
                <a:cubicBezTo>
                  <a:pt x="1027112" y="711993"/>
                  <a:pt x="1034653" y="710406"/>
                  <a:pt x="1045369" y="707231"/>
                </a:cubicBezTo>
                <a:cubicBezTo>
                  <a:pt x="1056085" y="704056"/>
                  <a:pt x="1072357" y="698896"/>
                  <a:pt x="1083469" y="692943"/>
                </a:cubicBezTo>
                <a:cubicBezTo>
                  <a:pt x="1094581" y="686990"/>
                  <a:pt x="1101725" y="679846"/>
                  <a:pt x="1112044" y="671512"/>
                </a:cubicBezTo>
                <a:cubicBezTo>
                  <a:pt x="1122363" y="663178"/>
                  <a:pt x="1133873" y="653653"/>
                  <a:pt x="1145382" y="642937"/>
                </a:cubicBezTo>
                <a:cubicBezTo>
                  <a:pt x="1156891" y="632221"/>
                  <a:pt x="1170385" y="618330"/>
                  <a:pt x="1181100" y="607218"/>
                </a:cubicBezTo>
                <a:cubicBezTo>
                  <a:pt x="1191815" y="596106"/>
                  <a:pt x="1197769" y="587374"/>
                  <a:pt x="1209675" y="576262"/>
                </a:cubicBezTo>
                <a:cubicBezTo>
                  <a:pt x="1221581" y="565150"/>
                  <a:pt x="1239044" y="551259"/>
                  <a:pt x="1252538" y="540543"/>
                </a:cubicBezTo>
                <a:cubicBezTo>
                  <a:pt x="1266032" y="529827"/>
                  <a:pt x="1277144" y="520302"/>
                  <a:pt x="1290638" y="511968"/>
                </a:cubicBezTo>
                <a:cubicBezTo>
                  <a:pt x="1304132" y="503634"/>
                  <a:pt x="1320403" y="495299"/>
                  <a:pt x="1333500" y="490537"/>
                </a:cubicBezTo>
                <a:cubicBezTo>
                  <a:pt x="1346597" y="485775"/>
                  <a:pt x="1354535" y="483790"/>
                  <a:pt x="1369219" y="483393"/>
                </a:cubicBezTo>
                <a:cubicBezTo>
                  <a:pt x="1383903" y="482996"/>
                  <a:pt x="1404145" y="483790"/>
                  <a:pt x="1421607" y="488156"/>
                </a:cubicBezTo>
                <a:cubicBezTo>
                  <a:pt x="1439069" y="492522"/>
                  <a:pt x="1457722" y="501650"/>
                  <a:pt x="1473994" y="509587"/>
                </a:cubicBezTo>
                <a:cubicBezTo>
                  <a:pt x="1490266" y="517525"/>
                  <a:pt x="1502966" y="526653"/>
                  <a:pt x="1519238" y="535781"/>
                </a:cubicBezTo>
                <a:cubicBezTo>
                  <a:pt x="1535510" y="544909"/>
                  <a:pt x="1571625" y="564356"/>
                  <a:pt x="1571625" y="564356"/>
                </a:cubicBezTo>
                <a:lnTo>
                  <a:pt x="1607344" y="583406"/>
                </a:lnTo>
                <a:cubicBezTo>
                  <a:pt x="1617266" y="588565"/>
                  <a:pt x="1618457" y="590153"/>
                  <a:pt x="1631157" y="595312"/>
                </a:cubicBezTo>
                <a:cubicBezTo>
                  <a:pt x="1643857" y="600471"/>
                  <a:pt x="1668860" y="609996"/>
                  <a:pt x="1683544" y="614362"/>
                </a:cubicBezTo>
                <a:cubicBezTo>
                  <a:pt x="1698228" y="618728"/>
                  <a:pt x="1706563" y="620712"/>
                  <a:pt x="1719263" y="621506"/>
                </a:cubicBezTo>
                <a:cubicBezTo>
                  <a:pt x="1731963" y="622300"/>
                  <a:pt x="1744266" y="621109"/>
                  <a:pt x="1759744" y="619125"/>
                </a:cubicBezTo>
                <a:cubicBezTo>
                  <a:pt x="1775222" y="617141"/>
                  <a:pt x="1795066" y="613569"/>
                  <a:pt x="1812132" y="609600"/>
                </a:cubicBezTo>
                <a:cubicBezTo>
                  <a:pt x="1829198" y="605631"/>
                  <a:pt x="1842294" y="602456"/>
                  <a:pt x="1862138" y="595312"/>
                </a:cubicBezTo>
                <a:cubicBezTo>
                  <a:pt x="1881982" y="588168"/>
                  <a:pt x="1906588" y="575071"/>
                  <a:pt x="1931194" y="566737"/>
                </a:cubicBezTo>
                <a:cubicBezTo>
                  <a:pt x="1955800" y="558403"/>
                  <a:pt x="1989138" y="550068"/>
                  <a:pt x="2009775" y="545306"/>
                </a:cubicBezTo>
                <a:cubicBezTo>
                  <a:pt x="2030412" y="540544"/>
                  <a:pt x="2037557" y="539749"/>
                  <a:pt x="2055019" y="538162"/>
                </a:cubicBezTo>
                <a:cubicBezTo>
                  <a:pt x="2072481" y="536575"/>
                  <a:pt x="2095897" y="534987"/>
                  <a:pt x="2114550" y="535781"/>
                </a:cubicBezTo>
                <a:cubicBezTo>
                  <a:pt x="2133203" y="536575"/>
                  <a:pt x="2149079" y="540147"/>
                  <a:pt x="2166938" y="542925"/>
                </a:cubicBezTo>
                <a:cubicBezTo>
                  <a:pt x="2184797" y="545703"/>
                  <a:pt x="2206229" y="548878"/>
                  <a:pt x="2221707" y="552450"/>
                </a:cubicBezTo>
                <a:cubicBezTo>
                  <a:pt x="2237185" y="556022"/>
                  <a:pt x="2243138" y="560387"/>
                  <a:pt x="2259807" y="564356"/>
                </a:cubicBezTo>
                <a:cubicBezTo>
                  <a:pt x="2276476" y="568325"/>
                  <a:pt x="2321719" y="576262"/>
                  <a:pt x="2321719" y="576262"/>
                </a:cubicBezTo>
                <a:cubicBezTo>
                  <a:pt x="2340769" y="579834"/>
                  <a:pt x="2355057" y="583009"/>
                  <a:pt x="2374107" y="585787"/>
                </a:cubicBezTo>
                <a:cubicBezTo>
                  <a:pt x="2393157" y="588565"/>
                  <a:pt x="2412604" y="592534"/>
                  <a:pt x="2436019" y="592931"/>
                </a:cubicBezTo>
                <a:cubicBezTo>
                  <a:pt x="2459434" y="593328"/>
                  <a:pt x="2493962" y="590152"/>
                  <a:pt x="2514600" y="588168"/>
                </a:cubicBezTo>
                <a:cubicBezTo>
                  <a:pt x="2535238" y="586184"/>
                  <a:pt x="2544366" y="584200"/>
                  <a:pt x="2559844" y="581025"/>
                </a:cubicBezTo>
                <a:cubicBezTo>
                  <a:pt x="2575322" y="577850"/>
                  <a:pt x="2590800" y="571499"/>
                  <a:pt x="2607469" y="569118"/>
                </a:cubicBezTo>
                <a:cubicBezTo>
                  <a:pt x="2624138" y="566737"/>
                  <a:pt x="2641998" y="568324"/>
                  <a:pt x="2659857" y="566737"/>
                </a:cubicBezTo>
                <a:cubicBezTo>
                  <a:pt x="2677716" y="565150"/>
                  <a:pt x="2698353" y="561181"/>
                  <a:pt x="2714625" y="559593"/>
                </a:cubicBezTo>
                <a:cubicBezTo>
                  <a:pt x="2730897" y="558006"/>
                  <a:pt x="2742407" y="557212"/>
                  <a:pt x="2757488" y="557212"/>
                </a:cubicBezTo>
                <a:cubicBezTo>
                  <a:pt x="2772569" y="557212"/>
                  <a:pt x="2791619" y="558799"/>
                  <a:pt x="2805113" y="559593"/>
                </a:cubicBezTo>
                <a:cubicBezTo>
                  <a:pt x="2818607" y="560387"/>
                  <a:pt x="2826544" y="560388"/>
                  <a:pt x="2838450" y="561975"/>
                </a:cubicBezTo>
                <a:cubicBezTo>
                  <a:pt x="2850356" y="563562"/>
                  <a:pt x="2874565" y="568324"/>
                  <a:pt x="2876550" y="569118"/>
                </a:cubicBezTo>
                <a:cubicBezTo>
                  <a:pt x="2878535" y="569912"/>
                  <a:pt x="2864446" y="568324"/>
                  <a:pt x="2850357" y="566737"/>
                </a:cubicBezTo>
              </a:path>
            </a:pathLst>
          </a:custGeom>
          <a:noFill/>
          <a:ln w="31750">
            <a:solidFill>
              <a:schemeClr val="accent1"/>
            </a:solidFill>
          </a:ln>
          <a:effectLst>
            <a:innerShdw blurRad="63500" dist="50800" dir="2700000">
              <a:prstClr val="black">
                <a:alpha val="2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5" name="TextBox 194">
            <a:extLst>
              <a:ext uri="{FF2B5EF4-FFF2-40B4-BE49-F238E27FC236}">
                <a16:creationId xmlns:a16="http://schemas.microsoft.com/office/drawing/2014/main" id="{F17F1455-7069-4AFC-B480-C06E912AFDA4}"/>
              </a:ext>
            </a:extLst>
          </p:cNvPr>
          <p:cNvSpPr txBox="1"/>
          <p:nvPr/>
        </p:nvSpPr>
        <p:spPr>
          <a:xfrm>
            <a:off x="9900439" y="5417881"/>
            <a:ext cx="1927468" cy="646331"/>
          </a:xfrm>
          <a:prstGeom prst="rect">
            <a:avLst/>
          </a:prstGeom>
          <a:noFill/>
        </p:spPr>
        <p:txBody>
          <a:bodyPr wrap="square" rtlCol="0">
            <a:spAutoFit/>
          </a:bodyPr>
          <a:lstStyle/>
          <a:p>
            <a:pPr algn="ctr"/>
            <a:r>
              <a:rPr lang="en-GB" dirty="0"/>
              <a:t>The reconstructed signal </a:t>
            </a:r>
          </a:p>
        </p:txBody>
      </p:sp>
      <p:sp>
        <p:nvSpPr>
          <p:cNvPr id="196" name="TextBox 195">
            <a:extLst>
              <a:ext uri="{FF2B5EF4-FFF2-40B4-BE49-F238E27FC236}">
                <a16:creationId xmlns:a16="http://schemas.microsoft.com/office/drawing/2014/main" id="{54B47260-A2BF-4068-B2A9-3AFE236F26CF}"/>
              </a:ext>
            </a:extLst>
          </p:cNvPr>
          <p:cNvSpPr txBox="1"/>
          <p:nvPr/>
        </p:nvSpPr>
        <p:spPr>
          <a:xfrm>
            <a:off x="225891" y="4385168"/>
            <a:ext cx="2435860" cy="646331"/>
          </a:xfrm>
          <a:prstGeom prst="rect">
            <a:avLst/>
          </a:prstGeom>
          <a:noFill/>
        </p:spPr>
        <p:txBody>
          <a:bodyPr wrap="none" rtlCol="0">
            <a:spAutoFit/>
          </a:bodyPr>
          <a:lstStyle/>
          <a:p>
            <a:r>
              <a:rPr lang="en-GB" dirty="0"/>
              <a:t>An ideal brick wall low </a:t>
            </a:r>
          </a:p>
          <a:p>
            <a:r>
              <a:rPr lang="en-GB" dirty="0"/>
              <a:t>pass filter is considered.</a:t>
            </a:r>
          </a:p>
        </p:txBody>
      </p:sp>
      <p:sp>
        <p:nvSpPr>
          <p:cNvPr id="197" name="TextBox 196">
            <a:extLst>
              <a:ext uri="{FF2B5EF4-FFF2-40B4-BE49-F238E27FC236}">
                <a16:creationId xmlns:a16="http://schemas.microsoft.com/office/drawing/2014/main" id="{A06038AD-285D-4873-BFE4-09450484B6BA}"/>
              </a:ext>
            </a:extLst>
          </p:cNvPr>
          <p:cNvSpPr txBox="1"/>
          <p:nvPr/>
        </p:nvSpPr>
        <p:spPr>
          <a:xfrm>
            <a:off x="225890" y="5508986"/>
            <a:ext cx="2497667" cy="646331"/>
          </a:xfrm>
          <a:prstGeom prst="rect">
            <a:avLst/>
          </a:prstGeom>
          <a:noFill/>
        </p:spPr>
        <p:txBody>
          <a:bodyPr wrap="none" rtlCol="0">
            <a:spAutoFit/>
          </a:bodyPr>
          <a:lstStyle/>
          <a:p>
            <a:r>
              <a:rPr lang="en-GB" dirty="0"/>
              <a:t>The resultant signal after</a:t>
            </a:r>
          </a:p>
          <a:p>
            <a:r>
              <a:rPr lang="en-GB" dirty="0"/>
              <a:t>being filtered  </a:t>
            </a:r>
          </a:p>
        </p:txBody>
      </p:sp>
      <p:cxnSp>
        <p:nvCxnSpPr>
          <p:cNvPr id="198" name="Straight Connector 197">
            <a:extLst>
              <a:ext uri="{FF2B5EF4-FFF2-40B4-BE49-F238E27FC236}">
                <a16:creationId xmlns:a16="http://schemas.microsoft.com/office/drawing/2014/main" id="{90AC13F1-E4CC-4CAB-A868-1984585504B7}"/>
              </a:ext>
            </a:extLst>
          </p:cNvPr>
          <p:cNvCxnSpPr/>
          <p:nvPr/>
        </p:nvCxnSpPr>
        <p:spPr>
          <a:xfrm>
            <a:off x="6676156" y="3746501"/>
            <a:ext cx="0" cy="1628775"/>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9771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Sampling and Reconstruction</a:t>
            </a:r>
            <a:endParaRPr lang="en-US" dirty="0"/>
          </a:p>
        </p:txBody>
      </p:sp>
      <p:sp>
        <p:nvSpPr>
          <p:cNvPr id="4" name="TextBox 3">
            <a:extLst>
              <a:ext uri="{FF2B5EF4-FFF2-40B4-BE49-F238E27FC236}">
                <a16:creationId xmlns:a16="http://schemas.microsoft.com/office/drawing/2014/main" id="{11B79199-C3D5-4DD1-BBB3-11C9920044D5}"/>
              </a:ext>
            </a:extLst>
          </p:cNvPr>
          <p:cNvSpPr txBox="1"/>
          <p:nvPr/>
        </p:nvSpPr>
        <p:spPr>
          <a:xfrm>
            <a:off x="2748286" y="898206"/>
            <a:ext cx="3074673" cy="369332"/>
          </a:xfrm>
          <a:prstGeom prst="rect">
            <a:avLst/>
          </a:prstGeom>
          <a:noFill/>
        </p:spPr>
        <p:txBody>
          <a:bodyPr wrap="none" rtlCol="0">
            <a:spAutoFit/>
          </a:bodyPr>
          <a:lstStyle/>
          <a:p>
            <a:r>
              <a:rPr lang="en-GB" dirty="0"/>
              <a:t>Frequency domain (magnitude)</a:t>
            </a:r>
          </a:p>
        </p:txBody>
      </p:sp>
      <p:sp>
        <p:nvSpPr>
          <p:cNvPr id="5" name="TextBox 4">
            <a:extLst>
              <a:ext uri="{FF2B5EF4-FFF2-40B4-BE49-F238E27FC236}">
                <a16:creationId xmlns:a16="http://schemas.microsoft.com/office/drawing/2014/main" id="{04ECB5FE-18C9-4E94-8EB8-D3586272B73C}"/>
              </a:ext>
            </a:extLst>
          </p:cNvPr>
          <p:cNvSpPr txBox="1"/>
          <p:nvPr/>
        </p:nvSpPr>
        <p:spPr>
          <a:xfrm>
            <a:off x="7626298" y="898274"/>
            <a:ext cx="1413986" cy="369332"/>
          </a:xfrm>
          <a:prstGeom prst="rect">
            <a:avLst/>
          </a:prstGeom>
          <a:noFill/>
        </p:spPr>
        <p:txBody>
          <a:bodyPr wrap="none" rtlCol="0">
            <a:spAutoFit/>
          </a:bodyPr>
          <a:lstStyle/>
          <a:p>
            <a:r>
              <a:rPr lang="en-GB" dirty="0"/>
              <a:t>Time domain</a:t>
            </a:r>
          </a:p>
        </p:txBody>
      </p:sp>
      <p:sp>
        <p:nvSpPr>
          <p:cNvPr id="6" name="TextBox 5">
            <a:extLst>
              <a:ext uri="{FF2B5EF4-FFF2-40B4-BE49-F238E27FC236}">
                <a16:creationId xmlns:a16="http://schemas.microsoft.com/office/drawing/2014/main" id="{E744E397-A04F-4221-95FE-7E26AD430B41}"/>
              </a:ext>
            </a:extLst>
          </p:cNvPr>
          <p:cNvSpPr txBox="1"/>
          <p:nvPr/>
        </p:nvSpPr>
        <p:spPr>
          <a:xfrm>
            <a:off x="6375837" y="2549168"/>
            <a:ext cx="3897163" cy="369332"/>
          </a:xfrm>
          <a:prstGeom prst="rect">
            <a:avLst/>
          </a:prstGeom>
          <a:noFill/>
        </p:spPr>
        <p:txBody>
          <a:bodyPr wrap="none" rtlCol="0">
            <a:spAutoFit/>
          </a:bodyPr>
          <a:lstStyle/>
          <a:p>
            <a:r>
              <a:rPr lang="en-GB" dirty="0"/>
              <a:t>Arbitrary signal band limited to +/- fs/2 </a:t>
            </a:r>
          </a:p>
        </p:txBody>
      </p:sp>
      <p:grpSp>
        <p:nvGrpSpPr>
          <p:cNvPr id="7" name="Group 6">
            <a:extLst>
              <a:ext uri="{FF2B5EF4-FFF2-40B4-BE49-F238E27FC236}">
                <a16:creationId xmlns:a16="http://schemas.microsoft.com/office/drawing/2014/main" id="{FFCE8852-DB95-42BB-B772-AAED59244F46}"/>
              </a:ext>
            </a:extLst>
          </p:cNvPr>
          <p:cNvGrpSpPr/>
          <p:nvPr/>
        </p:nvGrpSpPr>
        <p:grpSpPr>
          <a:xfrm>
            <a:off x="2456583" y="1182695"/>
            <a:ext cx="7816417" cy="1155692"/>
            <a:chOff x="2456902" y="1182695"/>
            <a:chExt cx="7817435" cy="1155692"/>
          </a:xfrm>
        </p:grpSpPr>
        <p:grpSp>
          <p:nvGrpSpPr>
            <p:cNvPr id="8" name="Group 7">
              <a:extLst>
                <a:ext uri="{FF2B5EF4-FFF2-40B4-BE49-F238E27FC236}">
                  <a16:creationId xmlns:a16="http://schemas.microsoft.com/office/drawing/2014/main" id="{E0D0DE03-677F-4BCE-8A31-E847A041CAD0}"/>
                </a:ext>
              </a:extLst>
            </p:cNvPr>
            <p:cNvGrpSpPr/>
            <p:nvPr/>
          </p:nvGrpSpPr>
          <p:grpSpPr>
            <a:xfrm>
              <a:off x="2456902" y="1182695"/>
              <a:ext cx="7817435" cy="1155692"/>
              <a:chOff x="2456902" y="1182695"/>
              <a:chExt cx="7817435" cy="1155692"/>
            </a:xfrm>
          </p:grpSpPr>
          <p:cxnSp>
            <p:nvCxnSpPr>
              <p:cNvPr id="10" name="Straight Connector 9">
                <a:extLst>
                  <a:ext uri="{FF2B5EF4-FFF2-40B4-BE49-F238E27FC236}">
                    <a16:creationId xmlns:a16="http://schemas.microsoft.com/office/drawing/2014/main" id="{ACA6F820-DCDB-4AA0-AB25-32D3DD6E47AA}"/>
                  </a:ext>
                </a:extLst>
              </p:cNvPr>
              <p:cNvCxnSpPr/>
              <p:nvPr/>
            </p:nvCxnSpPr>
            <p:spPr>
              <a:xfrm>
                <a:off x="6677025" y="1390650"/>
                <a:ext cx="0" cy="947737"/>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23B6C8F9-A62E-49B5-AEBB-29ADCC1D9975}"/>
                  </a:ext>
                </a:extLst>
              </p:cNvPr>
              <p:cNvGrpSpPr/>
              <p:nvPr/>
            </p:nvGrpSpPr>
            <p:grpSpPr>
              <a:xfrm>
                <a:off x="6677025" y="1984376"/>
                <a:ext cx="3009900" cy="90485"/>
                <a:chOff x="6391275" y="1755776"/>
                <a:chExt cx="3009900" cy="90485"/>
              </a:xfrm>
            </p:grpSpPr>
            <p:cxnSp>
              <p:nvCxnSpPr>
                <p:cNvPr id="35" name="Straight Connector 34">
                  <a:extLst>
                    <a:ext uri="{FF2B5EF4-FFF2-40B4-BE49-F238E27FC236}">
                      <a16:creationId xmlns:a16="http://schemas.microsoft.com/office/drawing/2014/main" id="{D5196FBC-336B-474B-B82B-2B8EBFDEA8E0}"/>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52E29AB9-B191-4126-9F8D-6B0E86810748}"/>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CCB25CD3-B01A-4F6D-85BA-5A7D594D6DAB}"/>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65DAB862-9BA1-485A-ABAD-E241C29533D4}"/>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1C1DD215-DA67-44C7-9C44-C347CB16DD38}"/>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710DEFB3-FA61-48EB-A8F5-F3C267C95001}"/>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A963D566-359C-43CE-AF71-E1CA9B0079F3}"/>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D8F1857B-12ED-4682-BF4F-59A0C42E5432}"/>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5507CAF-186C-4749-B988-EF770E2CED50}"/>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CC2E6846-2B08-4EC6-9B1D-506091FC5B6F}"/>
                  </a:ext>
                </a:extLst>
              </p:cNvPr>
              <p:cNvGrpSpPr/>
              <p:nvPr/>
            </p:nvGrpSpPr>
            <p:grpSpPr>
              <a:xfrm>
                <a:off x="2723174" y="1343022"/>
                <a:ext cx="3125111" cy="894551"/>
                <a:chOff x="2723174" y="1114422"/>
                <a:chExt cx="3125111" cy="894551"/>
              </a:xfrm>
            </p:grpSpPr>
            <p:grpSp>
              <p:nvGrpSpPr>
                <p:cNvPr id="22" name="Group 21">
                  <a:extLst>
                    <a:ext uri="{FF2B5EF4-FFF2-40B4-BE49-F238E27FC236}">
                      <a16:creationId xmlns:a16="http://schemas.microsoft.com/office/drawing/2014/main" id="{19F6D58D-3FB0-4B3A-810A-74CCB3AA9F87}"/>
                    </a:ext>
                  </a:extLst>
                </p:cNvPr>
                <p:cNvGrpSpPr/>
                <p:nvPr/>
              </p:nvGrpSpPr>
              <p:grpSpPr>
                <a:xfrm>
                  <a:off x="2728913" y="1744663"/>
                  <a:ext cx="3119372" cy="90485"/>
                  <a:chOff x="6391275" y="1755776"/>
                  <a:chExt cx="3009900" cy="90485"/>
                </a:xfrm>
              </p:grpSpPr>
              <p:cxnSp>
                <p:nvCxnSpPr>
                  <p:cNvPr id="29" name="Straight Connector 28">
                    <a:extLst>
                      <a:ext uri="{FF2B5EF4-FFF2-40B4-BE49-F238E27FC236}">
                        <a16:creationId xmlns:a16="http://schemas.microsoft.com/office/drawing/2014/main" id="{5F92DBB5-5759-48DF-84C2-F0BBA3E31179}"/>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6C76B82-1986-4917-AAD0-592ED509493D}"/>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6B3DB4BC-06D5-45E3-B0A0-12FFF654FBE0}"/>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696D311-A11D-4392-9F96-792554988849}"/>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CBBD2AEC-72FD-401D-A389-13D11C2ECFC1}"/>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267B7195-E557-4CF4-A1DF-FD9783893F0B}"/>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3" name="Straight Connector 22">
                  <a:extLst>
                    <a:ext uri="{FF2B5EF4-FFF2-40B4-BE49-F238E27FC236}">
                      <a16:creationId xmlns:a16="http://schemas.microsoft.com/office/drawing/2014/main" id="{2D2CD447-08F4-485A-986A-7FEABCB24B22}"/>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C06BD2DF-710B-44C3-A6EF-FAE39C7A4ACB}"/>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25" name="TextBox 24">
                  <a:extLst>
                    <a:ext uri="{FF2B5EF4-FFF2-40B4-BE49-F238E27FC236}">
                      <a16:creationId xmlns:a16="http://schemas.microsoft.com/office/drawing/2014/main" id="{F82144DC-9882-4334-87A5-AB4EC9397B80}"/>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26" name="TextBox 25">
                  <a:extLst>
                    <a:ext uri="{FF2B5EF4-FFF2-40B4-BE49-F238E27FC236}">
                      <a16:creationId xmlns:a16="http://schemas.microsoft.com/office/drawing/2014/main" id="{D5F6DC60-DC23-48C6-98BD-4A949F6F1A1C}"/>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27" name="TextBox 26">
                  <a:extLst>
                    <a:ext uri="{FF2B5EF4-FFF2-40B4-BE49-F238E27FC236}">
                      <a16:creationId xmlns:a16="http://schemas.microsoft.com/office/drawing/2014/main" id="{0C7F7E8F-2331-4C63-8B26-C31A64B7D213}"/>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28" name="TextBox 27">
                  <a:extLst>
                    <a:ext uri="{FF2B5EF4-FFF2-40B4-BE49-F238E27FC236}">
                      <a16:creationId xmlns:a16="http://schemas.microsoft.com/office/drawing/2014/main" id="{7E6AE945-1B78-4DD7-AC45-A0562D17F987}"/>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13" name="Group 12">
                <a:extLst>
                  <a:ext uri="{FF2B5EF4-FFF2-40B4-BE49-F238E27FC236}">
                    <a16:creationId xmlns:a16="http://schemas.microsoft.com/office/drawing/2014/main" id="{59B1C0D6-C0ED-4EF7-A7C0-61F59247D2A8}"/>
                  </a:ext>
                </a:extLst>
              </p:cNvPr>
              <p:cNvGrpSpPr/>
              <p:nvPr/>
            </p:nvGrpSpPr>
            <p:grpSpPr>
              <a:xfrm>
                <a:off x="7330973" y="2052635"/>
                <a:ext cx="2367516" cy="201451"/>
                <a:chOff x="7045223" y="1824035"/>
                <a:chExt cx="2367516" cy="201451"/>
              </a:xfrm>
            </p:grpSpPr>
            <p:sp>
              <p:nvSpPr>
                <p:cNvPr id="18" name="TextBox 17">
                  <a:extLst>
                    <a:ext uri="{FF2B5EF4-FFF2-40B4-BE49-F238E27FC236}">
                      <a16:creationId xmlns:a16="http://schemas.microsoft.com/office/drawing/2014/main" id="{43C36DD2-753A-4D7E-AE95-533BCBFB940F}"/>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19" name="TextBox 18">
                  <a:extLst>
                    <a:ext uri="{FF2B5EF4-FFF2-40B4-BE49-F238E27FC236}">
                      <a16:creationId xmlns:a16="http://schemas.microsoft.com/office/drawing/2014/main" id="{271B8C86-8C93-4F57-A443-92BC68D94D3A}"/>
                    </a:ext>
                  </a:extLst>
                </p:cNvPr>
                <p:cNvSpPr txBox="1"/>
                <p:nvPr/>
              </p:nvSpPr>
              <p:spPr>
                <a:xfrm>
                  <a:off x="7590069" y="1839748"/>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20" name="TextBox 19">
                  <a:extLst>
                    <a:ext uri="{FF2B5EF4-FFF2-40B4-BE49-F238E27FC236}">
                      <a16:creationId xmlns:a16="http://schemas.microsoft.com/office/drawing/2014/main" id="{B248EFE5-8CC6-45F0-88DA-2375857DE366}"/>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21" name="TextBox 20">
                  <a:extLst>
                    <a:ext uri="{FF2B5EF4-FFF2-40B4-BE49-F238E27FC236}">
                      <a16:creationId xmlns:a16="http://schemas.microsoft.com/office/drawing/2014/main" id="{5FC30665-F2E2-48F2-92FD-9C2AB6D99A12}"/>
                    </a:ext>
                  </a:extLst>
                </p:cNvPr>
                <p:cNvSpPr txBox="1"/>
                <p:nvPr/>
              </p:nvSpPr>
              <p:spPr>
                <a:xfrm>
                  <a:off x="918641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cxnSp>
            <p:nvCxnSpPr>
              <p:cNvPr id="14" name="Straight Connector 13">
                <a:extLst>
                  <a:ext uri="{FF2B5EF4-FFF2-40B4-BE49-F238E27FC236}">
                    <a16:creationId xmlns:a16="http://schemas.microsoft.com/office/drawing/2014/main" id="{4526A786-4271-47F9-B698-4BCE610285B7}"/>
                  </a:ext>
                </a:extLst>
              </p:cNvPr>
              <p:cNvCxnSpPr/>
              <p:nvPr/>
            </p:nvCxnSpPr>
            <p:spPr>
              <a:xfrm>
                <a:off x="2456902" y="1182695"/>
                <a:ext cx="7249074" cy="0"/>
              </a:xfrm>
              <a:prstGeom prst="line">
                <a:avLst/>
              </a:prstGeom>
              <a:ln w="12700"/>
              <a:effectLst>
                <a:outerShdw blurRad="65500" dist="38100" dir="5400000" rotWithShape="0">
                  <a:srgbClr val="000000">
                    <a:alpha val="14000"/>
                  </a:srgbClr>
                </a:outerShdw>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642AAB47-F8DE-4D4F-ADE6-67E05EDA4A64}"/>
                  </a:ext>
                </a:extLst>
              </p:cNvPr>
              <p:cNvSpPr txBox="1"/>
              <p:nvPr/>
            </p:nvSpPr>
            <p:spPr>
              <a:xfrm>
                <a:off x="5907212" y="1922461"/>
                <a:ext cx="461875" cy="185738"/>
              </a:xfrm>
              <a:prstGeom prst="rect">
                <a:avLst/>
              </a:prstGeom>
            </p:spPr>
            <p:txBody>
              <a:bodyPr vert="horz" wrap="none" lIns="0" tIns="0" rIns="0" bIns="0" rtlCol="0" anchor="t">
                <a:noAutofit/>
              </a:bodyPr>
              <a:lstStyle/>
              <a:p>
                <a:pPr algn="l" defTabSz="914400"/>
                <a:r>
                  <a:rPr lang="en-GB" sz="1200" i="1" dirty="0"/>
                  <a:t>f(kHz)</a:t>
                </a:r>
                <a:endParaRPr lang="en-US" sz="1200" i="1" dirty="0"/>
              </a:p>
            </p:txBody>
          </p:sp>
          <p:sp>
            <p:nvSpPr>
              <p:cNvPr id="16" name="TextBox 15">
                <a:extLst>
                  <a:ext uri="{FF2B5EF4-FFF2-40B4-BE49-F238E27FC236}">
                    <a16:creationId xmlns:a16="http://schemas.microsoft.com/office/drawing/2014/main" id="{FBE58D96-C1BA-4876-A135-E41E3F04BA0D}"/>
                  </a:ext>
                </a:extLst>
              </p:cNvPr>
              <p:cNvSpPr txBox="1"/>
              <p:nvPr/>
            </p:nvSpPr>
            <p:spPr>
              <a:xfrm>
                <a:off x="9812462" y="1940707"/>
                <a:ext cx="461875" cy="185738"/>
              </a:xfrm>
              <a:prstGeom prst="rect">
                <a:avLst/>
              </a:prstGeom>
            </p:spPr>
            <p:txBody>
              <a:bodyPr vert="horz" wrap="none" lIns="0" tIns="0" rIns="0" bIns="0" rtlCol="0" anchor="t">
                <a:noAutofit/>
              </a:bodyPr>
              <a:lstStyle/>
              <a:p>
                <a:pPr algn="l" defTabSz="914400"/>
                <a:r>
                  <a:rPr lang="en-GB" sz="1200" i="1" dirty="0"/>
                  <a:t>t(µs)</a:t>
                </a:r>
                <a:endParaRPr lang="en-US" sz="1200" i="1" dirty="0"/>
              </a:p>
            </p:txBody>
          </p:sp>
          <p:sp>
            <p:nvSpPr>
              <p:cNvPr id="17" name="Freeform 18">
                <a:extLst>
                  <a:ext uri="{FF2B5EF4-FFF2-40B4-BE49-F238E27FC236}">
                    <a16:creationId xmlns:a16="http://schemas.microsoft.com/office/drawing/2014/main" id="{8771FCD3-C49A-4D61-89B7-AAE648B7D489}"/>
                  </a:ext>
                </a:extLst>
              </p:cNvPr>
              <p:cNvSpPr/>
              <p:nvPr/>
            </p:nvSpPr>
            <p:spPr>
              <a:xfrm>
                <a:off x="6662737" y="1557289"/>
                <a:ext cx="3024188" cy="719523"/>
              </a:xfrm>
              <a:custGeom>
                <a:avLst/>
                <a:gdLst>
                  <a:gd name="connsiteX0" fmla="*/ 0 w 3100388"/>
                  <a:gd name="connsiteY0" fmla="*/ 109587 h 719523"/>
                  <a:gd name="connsiteX1" fmla="*/ 76200 w 3100388"/>
                  <a:gd name="connsiteY1" fmla="*/ 23862 h 719523"/>
                  <a:gd name="connsiteX2" fmla="*/ 123825 w 3100388"/>
                  <a:gd name="connsiteY2" fmla="*/ 50 h 719523"/>
                  <a:gd name="connsiteX3" fmla="*/ 190500 w 3100388"/>
                  <a:gd name="connsiteY3" fmla="*/ 19100 h 719523"/>
                  <a:gd name="connsiteX4" fmla="*/ 233363 w 3100388"/>
                  <a:gd name="connsiteY4" fmla="*/ 66725 h 719523"/>
                  <a:gd name="connsiteX5" fmla="*/ 266700 w 3100388"/>
                  <a:gd name="connsiteY5" fmla="*/ 142925 h 719523"/>
                  <a:gd name="connsiteX6" fmla="*/ 300038 w 3100388"/>
                  <a:gd name="connsiteY6" fmla="*/ 209600 h 719523"/>
                  <a:gd name="connsiteX7" fmla="*/ 338138 w 3100388"/>
                  <a:gd name="connsiteY7" fmla="*/ 261987 h 719523"/>
                  <a:gd name="connsiteX8" fmla="*/ 400050 w 3100388"/>
                  <a:gd name="connsiteY8" fmla="*/ 281037 h 719523"/>
                  <a:gd name="connsiteX9" fmla="*/ 457200 w 3100388"/>
                  <a:gd name="connsiteY9" fmla="*/ 252462 h 719523"/>
                  <a:gd name="connsiteX10" fmla="*/ 519113 w 3100388"/>
                  <a:gd name="connsiteY10" fmla="*/ 195312 h 719523"/>
                  <a:gd name="connsiteX11" fmla="*/ 590550 w 3100388"/>
                  <a:gd name="connsiteY11" fmla="*/ 138162 h 719523"/>
                  <a:gd name="connsiteX12" fmla="*/ 633413 w 3100388"/>
                  <a:gd name="connsiteY12" fmla="*/ 114350 h 719523"/>
                  <a:gd name="connsiteX13" fmla="*/ 700088 w 3100388"/>
                  <a:gd name="connsiteY13" fmla="*/ 119112 h 719523"/>
                  <a:gd name="connsiteX14" fmla="*/ 742950 w 3100388"/>
                  <a:gd name="connsiteY14" fmla="*/ 190550 h 719523"/>
                  <a:gd name="connsiteX15" fmla="*/ 766763 w 3100388"/>
                  <a:gd name="connsiteY15" fmla="*/ 242937 h 719523"/>
                  <a:gd name="connsiteX16" fmla="*/ 790575 w 3100388"/>
                  <a:gd name="connsiteY16" fmla="*/ 290562 h 719523"/>
                  <a:gd name="connsiteX17" fmla="*/ 819150 w 3100388"/>
                  <a:gd name="connsiteY17" fmla="*/ 338187 h 719523"/>
                  <a:gd name="connsiteX18" fmla="*/ 852488 w 3100388"/>
                  <a:gd name="connsiteY18" fmla="*/ 390575 h 719523"/>
                  <a:gd name="connsiteX19" fmla="*/ 895350 w 3100388"/>
                  <a:gd name="connsiteY19" fmla="*/ 462012 h 719523"/>
                  <a:gd name="connsiteX20" fmla="*/ 942975 w 3100388"/>
                  <a:gd name="connsiteY20" fmla="*/ 528687 h 719523"/>
                  <a:gd name="connsiteX21" fmla="*/ 985838 w 3100388"/>
                  <a:gd name="connsiteY21" fmla="*/ 547737 h 719523"/>
                  <a:gd name="connsiteX22" fmla="*/ 1028700 w 3100388"/>
                  <a:gd name="connsiteY22" fmla="*/ 533450 h 719523"/>
                  <a:gd name="connsiteX23" fmla="*/ 1066800 w 3100388"/>
                  <a:gd name="connsiteY23" fmla="*/ 423912 h 719523"/>
                  <a:gd name="connsiteX24" fmla="*/ 1143000 w 3100388"/>
                  <a:gd name="connsiteY24" fmla="*/ 171500 h 719523"/>
                  <a:gd name="connsiteX25" fmla="*/ 1171575 w 3100388"/>
                  <a:gd name="connsiteY25" fmla="*/ 109587 h 719523"/>
                  <a:gd name="connsiteX26" fmla="*/ 1228725 w 3100388"/>
                  <a:gd name="connsiteY26" fmla="*/ 76250 h 719523"/>
                  <a:gd name="connsiteX27" fmla="*/ 1285875 w 3100388"/>
                  <a:gd name="connsiteY27" fmla="*/ 85775 h 719523"/>
                  <a:gd name="connsiteX28" fmla="*/ 1328738 w 3100388"/>
                  <a:gd name="connsiteY28" fmla="*/ 128637 h 719523"/>
                  <a:gd name="connsiteX29" fmla="*/ 1381125 w 3100388"/>
                  <a:gd name="connsiteY29" fmla="*/ 214362 h 719523"/>
                  <a:gd name="connsiteX30" fmla="*/ 1438275 w 3100388"/>
                  <a:gd name="connsiteY30" fmla="*/ 271512 h 719523"/>
                  <a:gd name="connsiteX31" fmla="*/ 1485900 w 3100388"/>
                  <a:gd name="connsiteY31" fmla="*/ 295325 h 719523"/>
                  <a:gd name="connsiteX32" fmla="*/ 1543050 w 3100388"/>
                  <a:gd name="connsiteY32" fmla="*/ 266750 h 719523"/>
                  <a:gd name="connsiteX33" fmla="*/ 1600200 w 3100388"/>
                  <a:gd name="connsiteY33" fmla="*/ 204837 h 719523"/>
                  <a:gd name="connsiteX34" fmla="*/ 1638300 w 3100388"/>
                  <a:gd name="connsiteY34" fmla="*/ 157212 h 719523"/>
                  <a:gd name="connsiteX35" fmla="*/ 1724025 w 3100388"/>
                  <a:gd name="connsiteY35" fmla="*/ 157212 h 719523"/>
                  <a:gd name="connsiteX36" fmla="*/ 1776413 w 3100388"/>
                  <a:gd name="connsiteY36" fmla="*/ 200075 h 719523"/>
                  <a:gd name="connsiteX37" fmla="*/ 1819275 w 3100388"/>
                  <a:gd name="connsiteY37" fmla="*/ 257225 h 719523"/>
                  <a:gd name="connsiteX38" fmla="*/ 2000250 w 3100388"/>
                  <a:gd name="connsiteY38" fmla="*/ 562025 h 719523"/>
                  <a:gd name="connsiteX39" fmla="*/ 2066925 w 3100388"/>
                  <a:gd name="connsiteY39" fmla="*/ 666800 h 719523"/>
                  <a:gd name="connsiteX40" fmla="*/ 2124075 w 3100388"/>
                  <a:gd name="connsiteY40" fmla="*/ 714425 h 719523"/>
                  <a:gd name="connsiteX41" fmla="*/ 2195513 w 3100388"/>
                  <a:gd name="connsiteY41" fmla="*/ 714425 h 719523"/>
                  <a:gd name="connsiteX42" fmla="*/ 2252663 w 3100388"/>
                  <a:gd name="connsiteY42" fmla="*/ 681087 h 719523"/>
                  <a:gd name="connsiteX43" fmla="*/ 2290763 w 3100388"/>
                  <a:gd name="connsiteY43" fmla="*/ 604887 h 719523"/>
                  <a:gd name="connsiteX44" fmla="*/ 2347913 w 3100388"/>
                  <a:gd name="connsiteY44" fmla="*/ 490587 h 719523"/>
                  <a:gd name="connsiteX45" fmla="*/ 2495550 w 3100388"/>
                  <a:gd name="connsiteY45" fmla="*/ 166737 h 719523"/>
                  <a:gd name="connsiteX46" fmla="*/ 2538413 w 3100388"/>
                  <a:gd name="connsiteY46" fmla="*/ 100062 h 719523"/>
                  <a:gd name="connsiteX47" fmla="*/ 2590800 w 3100388"/>
                  <a:gd name="connsiteY47" fmla="*/ 81012 h 719523"/>
                  <a:gd name="connsiteX48" fmla="*/ 2662238 w 3100388"/>
                  <a:gd name="connsiteY48" fmla="*/ 85775 h 719523"/>
                  <a:gd name="connsiteX49" fmla="*/ 2714625 w 3100388"/>
                  <a:gd name="connsiteY49" fmla="*/ 123875 h 719523"/>
                  <a:gd name="connsiteX50" fmla="*/ 2833688 w 3100388"/>
                  <a:gd name="connsiteY50" fmla="*/ 204837 h 719523"/>
                  <a:gd name="connsiteX51" fmla="*/ 2900363 w 3100388"/>
                  <a:gd name="connsiteY51" fmla="*/ 223887 h 719523"/>
                  <a:gd name="connsiteX52" fmla="*/ 2967038 w 3100388"/>
                  <a:gd name="connsiteY52" fmla="*/ 214362 h 719523"/>
                  <a:gd name="connsiteX53" fmla="*/ 3038475 w 3100388"/>
                  <a:gd name="connsiteY53" fmla="*/ 157212 h 719523"/>
                  <a:gd name="connsiteX54" fmla="*/ 3100388 w 3100388"/>
                  <a:gd name="connsiteY54" fmla="*/ 104825 h 71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00388" h="719523">
                    <a:moveTo>
                      <a:pt x="0" y="109587"/>
                    </a:moveTo>
                    <a:cubicBezTo>
                      <a:pt x="27781" y="75852"/>
                      <a:pt x="55563" y="42118"/>
                      <a:pt x="76200" y="23862"/>
                    </a:cubicBezTo>
                    <a:cubicBezTo>
                      <a:pt x="96837" y="5606"/>
                      <a:pt x="104775" y="844"/>
                      <a:pt x="123825" y="50"/>
                    </a:cubicBezTo>
                    <a:cubicBezTo>
                      <a:pt x="142875" y="-744"/>
                      <a:pt x="172244" y="7987"/>
                      <a:pt x="190500" y="19100"/>
                    </a:cubicBezTo>
                    <a:cubicBezTo>
                      <a:pt x="208756" y="30212"/>
                      <a:pt x="220663" y="46088"/>
                      <a:pt x="233363" y="66725"/>
                    </a:cubicBezTo>
                    <a:cubicBezTo>
                      <a:pt x="246063" y="87362"/>
                      <a:pt x="255588" y="119113"/>
                      <a:pt x="266700" y="142925"/>
                    </a:cubicBezTo>
                    <a:cubicBezTo>
                      <a:pt x="277813" y="166738"/>
                      <a:pt x="288132" y="189756"/>
                      <a:pt x="300038" y="209600"/>
                    </a:cubicBezTo>
                    <a:cubicBezTo>
                      <a:pt x="311944" y="229444"/>
                      <a:pt x="321469" y="250081"/>
                      <a:pt x="338138" y="261987"/>
                    </a:cubicBezTo>
                    <a:cubicBezTo>
                      <a:pt x="354807" y="273893"/>
                      <a:pt x="380206" y="282625"/>
                      <a:pt x="400050" y="281037"/>
                    </a:cubicBezTo>
                    <a:cubicBezTo>
                      <a:pt x="419894" y="279450"/>
                      <a:pt x="437356" y="266749"/>
                      <a:pt x="457200" y="252462"/>
                    </a:cubicBezTo>
                    <a:cubicBezTo>
                      <a:pt x="477044" y="238175"/>
                      <a:pt x="496888" y="214362"/>
                      <a:pt x="519113" y="195312"/>
                    </a:cubicBezTo>
                    <a:cubicBezTo>
                      <a:pt x="541338" y="176262"/>
                      <a:pt x="571500" y="151656"/>
                      <a:pt x="590550" y="138162"/>
                    </a:cubicBezTo>
                    <a:cubicBezTo>
                      <a:pt x="609600" y="124668"/>
                      <a:pt x="615157" y="117525"/>
                      <a:pt x="633413" y="114350"/>
                    </a:cubicBezTo>
                    <a:cubicBezTo>
                      <a:pt x="651669" y="111175"/>
                      <a:pt x="681832" y="106412"/>
                      <a:pt x="700088" y="119112"/>
                    </a:cubicBezTo>
                    <a:cubicBezTo>
                      <a:pt x="718344" y="131812"/>
                      <a:pt x="731838" y="169913"/>
                      <a:pt x="742950" y="190550"/>
                    </a:cubicBezTo>
                    <a:cubicBezTo>
                      <a:pt x="754062" y="211187"/>
                      <a:pt x="758826" y="226268"/>
                      <a:pt x="766763" y="242937"/>
                    </a:cubicBezTo>
                    <a:cubicBezTo>
                      <a:pt x="774700" y="259606"/>
                      <a:pt x="781844" y="274687"/>
                      <a:pt x="790575" y="290562"/>
                    </a:cubicBezTo>
                    <a:cubicBezTo>
                      <a:pt x="799306" y="306437"/>
                      <a:pt x="808831" y="321518"/>
                      <a:pt x="819150" y="338187"/>
                    </a:cubicBezTo>
                    <a:cubicBezTo>
                      <a:pt x="829469" y="354856"/>
                      <a:pt x="839788" y="369938"/>
                      <a:pt x="852488" y="390575"/>
                    </a:cubicBezTo>
                    <a:cubicBezTo>
                      <a:pt x="865188" y="411212"/>
                      <a:pt x="880269" y="438993"/>
                      <a:pt x="895350" y="462012"/>
                    </a:cubicBezTo>
                    <a:cubicBezTo>
                      <a:pt x="910431" y="485031"/>
                      <a:pt x="927894" y="514400"/>
                      <a:pt x="942975" y="528687"/>
                    </a:cubicBezTo>
                    <a:cubicBezTo>
                      <a:pt x="958056" y="542975"/>
                      <a:pt x="971551" y="546943"/>
                      <a:pt x="985838" y="547737"/>
                    </a:cubicBezTo>
                    <a:cubicBezTo>
                      <a:pt x="1000125" y="548531"/>
                      <a:pt x="1015206" y="554087"/>
                      <a:pt x="1028700" y="533450"/>
                    </a:cubicBezTo>
                    <a:cubicBezTo>
                      <a:pt x="1042194" y="512813"/>
                      <a:pt x="1047750" y="484237"/>
                      <a:pt x="1066800" y="423912"/>
                    </a:cubicBezTo>
                    <a:cubicBezTo>
                      <a:pt x="1085850" y="363587"/>
                      <a:pt x="1125538" y="223887"/>
                      <a:pt x="1143000" y="171500"/>
                    </a:cubicBezTo>
                    <a:cubicBezTo>
                      <a:pt x="1160462" y="119113"/>
                      <a:pt x="1157288" y="125462"/>
                      <a:pt x="1171575" y="109587"/>
                    </a:cubicBezTo>
                    <a:cubicBezTo>
                      <a:pt x="1185863" y="93712"/>
                      <a:pt x="1209675" y="80219"/>
                      <a:pt x="1228725" y="76250"/>
                    </a:cubicBezTo>
                    <a:cubicBezTo>
                      <a:pt x="1247775" y="72281"/>
                      <a:pt x="1269206" y="77044"/>
                      <a:pt x="1285875" y="85775"/>
                    </a:cubicBezTo>
                    <a:cubicBezTo>
                      <a:pt x="1302544" y="94506"/>
                      <a:pt x="1312863" y="107206"/>
                      <a:pt x="1328738" y="128637"/>
                    </a:cubicBezTo>
                    <a:cubicBezTo>
                      <a:pt x="1344613" y="150068"/>
                      <a:pt x="1362869" y="190550"/>
                      <a:pt x="1381125" y="214362"/>
                    </a:cubicBezTo>
                    <a:cubicBezTo>
                      <a:pt x="1399381" y="238175"/>
                      <a:pt x="1420813" y="258018"/>
                      <a:pt x="1438275" y="271512"/>
                    </a:cubicBezTo>
                    <a:cubicBezTo>
                      <a:pt x="1455737" y="285006"/>
                      <a:pt x="1468438" y="296119"/>
                      <a:pt x="1485900" y="295325"/>
                    </a:cubicBezTo>
                    <a:cubicBezTo>
                      <a:pt x="1503362" y="294531"/>
                      <a:pt x="1524000" y="281831"/>
                      <a:pt x="1543050" y="266750"/>
                    </a:cubicBezTo>
                    <a:cubicBezTo>
                      <a:pt x="1562100" y="251669"/>
                      <a:pt x="1584325" y="223093"/>
                      <a:pt x="1600200" y="204837"/>
                    </a:cubicBezTo>
                    <a:cubicBezTo>
                      <a:pt x="1616075" y="186581"/>
                      <a:pt x="1617663" y="165150"/>
                      <a:pt x="1638300" y="157212"/>
                    </a:cubicBezTo>
                    <a:cubicBezTo>
                      <a:pt x="1658938" y="149275"/>
                      <a:pt x="1701006" y="150068"/>
                      <a:pt x="1724025" y="157212"/>
                    </a:cubicBezTo>
                    <a:cubicBezTo>
                      <a:pt x="1747044" y="164356"/>
                      <a:pt x="1760538" y="183406"/>
                      <a:pt x="1776413" y="200075"/>
                    </a:cubicBezTo>
                    <a:cubicBezTo>
                      <a:pt x="1792288" y="216744"/>
                      <a:pt x="1781969" y="196900"/>
                      <a:pt x="1819275" y="257225"/>
                    </a:cubicBezTo>
                    <a:cubicBezTo>
                      <a:pt x="1856581" y="317550"/>
                      <a:pt x="1958975" y="493763"/>
                      <a:pt x="2000250" y="562025"/>
                    </a:cubicBezTo>
                    <a:cubicBezTo>
                      <a:pt x="2041525" y="630288"/>
                      <a:pt x="2046287" y="641400"/>
                      <a:pt x="2066925" y="666800"/>
                    </a:cubicBezTo>
                    <a:cubicBezTo>
                      <a:pt x="2087563" y="692200"/>
                      <a:pt x="2102644" y="706488"/>
                      <a:pt x="2124075" y="714425"/>
                    </a:cubicBezTo>
                    <a:cubicBezTo>
                      <a:pt x="2145506" y="722362"/>
                      <a:pt x="2174082" y="719981"/>
                      <a:pt x="2195513" y="714425"/>
                    </a:cubicBezTo>
                    <a:cubicBezTo>
                      <a:pt x="2216944" y="708869"/>
                      <a:pt x="2236788" y="699343"/>
                      <a:pt x="2252663" y="681087"/>
                    </a:cubicBezTo>
                    <a:cubicBezTo>
                      <a:pt x="2268538" y="662831"/>
                      <a:pt x="2290763" y="604887"/>
                      <a:pt x="2290763" y="604887"/>
                    </a:cubicBezTo>
                    <a:cubicBezTo>
                      <a:pt x="2306638" y="573137"/>
                      <a:pt x="2313782" y="563612"/>
                      <a:pt x="2347913" y="490587"/>
                    </a:cubicBezTo>
                    <a:cubicBezTo>
                      <a:pt x="2382044" y="417562"/>
                      <a:pt x="2463800" y="231824"/>
                      <a:pt x="2495550" y="166737"/>
                    </a:cubicBezTo>
                    <a:cubicBezTo>
                      <a:pt x="2527300" y="101650"/>
                      <a:pt x="2522538" y="114350"/>
                      <a:pt x="2538413" y="100062"/>
                    </a:cubicBezTo>
                    <a:cubicBezTo>
                      <a:pt x="2554288" y="85774"/>
                      <a:pt x="2570163" y="83393"/>
                      <a:pt x="2590800" y="81012"/>
                    </a:cubicBezTo>
                    <a:cubicBezTo>
                      <a:pt x="2611438" y="78631"/>
                      <a:pt x="2641601" y="78631"/>
                      <a:pt x="2662238" y="85775"/>
                    </a:cubicBezTo>
                    <a:cubicBezTo>
                      <a:pt x="2682875" y="92919"/>
                      <a:pt x="2686050" y="104031"/>
                      <a:pt x="2714625" y="123875"/>
                    </a:cubicBezTo>
                    <a:cubicBezTo>
                      <a:pt x="2743200" y="143719"/>
                      <a:pt x="2802732" y="188168"/>
                      <a:pt x="2833688" y="204837"/>
                    </a:cubicBezTo>
                    <a:cubicBezTo>
                      <a:pt x="2864644" y="221506"/>
                      <a:pt x="2878138" y="222300"/>
                      <a:pt x="2900363" y="223887"/>
                    </a:cubicBezTo>
                    <a:cubicBezTo>
                      <a:pt x="2922588" y="225474"/>
                      <a:pt x="2944019" y="225475"/>
                      <a:pt x="2967038" y="214362"/>
                    </a:cubicBezTo>
                    <a:cubicBezTo>
                      <a:pt x="2990057" y="203249"/>
                      <a:pt x="3016250" y="175468"/>
                      <a:pt x="3038475" y="157212"/>
                    </a:cubicBezTo>
                    <a:cubicBezTo>
                      <a:pt x="3060700" y="138956"/>
                      <a:pt x="3080544" y="121890"/>
                      <a:pt x="3100388" y="104825"/>
                    </a:cubicBezTo>
                  </a:path>
                </a:pathLst>
              </a:custGeom>
              <a:no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2">
              <a:extLst>
                <a:ext uri="{FF2B5EF4-FFF2-40B4-BE49-F238E27FC236}">
                  <a16:creationId xmlns:a16="http://schemas.microsoft.com/office/drawing/2014/main" id="{E6D1808C-D624-44F5-A196-47DAE7C7E6C5}"/>
                </a:ext>
              </a:extLst>
            </p:cNvPr>
            <p:cNvPicPr>
              <a:picLocks noChangeAspect="1" noChangeArrowheads="1"/>
            </p:cNvPicPr>
            <p:nvPr/>
          </p:nvPicPr>
          <p:blipFill rotWithShape="1">
            <a:blip r:embed="rId3" cstate="print">
              <a:duotone>
                <a:schemeClr val="accent5">
                  <a:shade val="45000"/>
                  <a:satMod val="135000"/>
                </a:schemeClr>
                <a:prstClr val="white"/>
              </a:duotone>
              <a:lum bright="-22000"/>
              <a:extLst>
                <a:ext uri="{28A0092B-C50C-407E-A947-70E740481C1C}">
                  <a14:useLocalDpi xmlns:a14="http://schemas.microsoft.com/office/drawing/2010/main" val="0"/>
                </a:ext>
              </a:extLst>
            </a:blip>
            <a:srcRect l="32313" r="53784"/>
            <a:stretch/>
          </p:blipFill>
          <p:spPr bwMode="auto">
            <a:xfrm>
              <a:off x="3902589" y="1625610"/>
              <a:ext cx="717778" cy="40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11966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Sampling and Reconstruction</a:t>
            </a:r>
            <a:endParaRPr lang="en-US" dirty="0"/>
          </a:p>
        </p:txBody>
      </p:sp>
      <p:sp>
        <p:nvSpPr>
          <p:cNvPr id="4" name="TextBox 3">
            <a:extLst>
              <a:ext uri="{FF2B5EF4-FFF2-40B4-BE49-F238E27FC236}">
                <a16:creationId xmlns:a16="http://schemas.microsoft.com/office/drawing/2014/main" id="{00395FDF-C50C-4B77-BF34-6EA34FD7B3A0}"/>
              </a:ext>
            </a:extLst>
          </p:cNvPr>
          <p:cNvSpPr txBox="1"/>
          <p:nvPr/>
        </p:nvSpPr>
        <p:spPr>
          <a:xfrm>
            <a:off x="2748286" y="898206"/>
            <a:ext cx="3074673" cy="369332"/>
          </a:xfrm>
          <a:prstGeom prst="rect">
            <a:avLst/>
          </a:prstGeom>
          <a:noFill/>
        </p:spPr>
        <p:txBody>
          <a:bodyPr wrap="none" rtlCol="0">
            <a:spAutoFit/>
          </a:bodyPr>
          <a:lstStyle/>
          <a:p>
            <a:r>
              <a:rPr lang="en-GB" dirty="0"/>
              <a:t>Frequency domain (magnitude)</a:t>
            </a:r>
          </a:p>
        </p:txBody>
      </p:sp>
      <p:sp>
        <p:nvSpPr>
          <p:cNvPr id="5" name="TextBox 4">
            <a:extLst>
              <a:ext uri="{FF2B5EF4-FFF2-40B4-BE49-F238E27FC236}">
                <a16:creationId xmlns:a16="http://schemas.microsoft.com/office/drawing/2014/main" id="{7058989F-6F8F-48CC-95E6-B7F4EAF5283D}"/>
              </a:ext>
            </a:extLst>
          </p:cNvPr>
          <p:cNvSpPr txBox="1"/>
          <p:nvPr/>
        </p:nvSpPr>
        <p:spPr>
          <a:xfrm>
            <a:off x="7626298" y="898274"/>
            <a:ext cx="1413986" cy="369332"/>
          </a:xfrm>
          <a:prstGeom prst="rect">
            <a:avLst/>
          </a:prstGeom>
          <a:noFill/>
        </p:spPr>
        <p:txBody>
          <a:bodyPr wrap="none" rtlCol="0">
            <a:spAutoFit/>
          </a:bodyPr>
          <a:lstStyle/>
          <a:p>
            <a:r>
              <a:rPr lang="en-GB" dirty="0"/>
              <a:t>Time domain</a:t>
            </a:r>
          </a:p>
        </p:txBody>
      </p:sp>
      <p:cxnSp>
        <p:nvCxnSpPr>
          <p:cNvPr id="6" name="Straight Connector 5">
            <a:extLst>
              <a:ext uri="{FF2B5EF4-FFF2-40B4-BE49-F238E27FC236}">
                <a16:creationId xmlns:a16="http://schemas.microsoft.com/office/drawing/2014/main" id="{0F7F2D96-1BA0-470D-830F-852E6DE0E946}"/>
              </a:ext>
            </a:extLst>
          </p:cNvPr>
          <p:cNvCxnSpPr/>
          <p:nvPr/>
        </p:nvCxnSpPr>
        <p:spPr>
          <a:xfrm>
            <a:off x="2456582" y="1182695"/>
            <a:ext cx="7248130" cy="0"/>
          </a:xfrm>
          <a:prstGeom prst="line">
            <a:avLst/>
          </a:prstGeom>
          <a:ln w="12700"/>
          <a:effectLst>
            <a:outerShdw blurRad="65500" dist="38100" dir="5400000" rotWithShape="0">
              <a:srgbClr val="000000">
                <a:alpha val="14000"/>
              </a:srgbClr>
            </a:outerShdw>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9921636B-5333-40F2-85B5-71510488855D}"/>
              </a:ext>
            </a:extLst>
          </p:cNvPr>
          <p:cNvSpPr/>
          <p:nvPr/>
        </p:nvSpPr>
        <p:spPr>
          <a:xfrm>
            <a:off x="2589999" y="4528563"/>
            <a:ext cx="7114714" cy="923330"/>
          </a:xfrm>
          <a:prstGeom prst="rect">
            <a:avLst/>
          </a:prstGeom>
        </p:spPr>
        <p:txBody>
          <a:bodyPr wrap="square">
            <a:spAutoFit/>
          </a:bodyPr>
          <a:lstStyle/>
          <a:p>
            <a:r>
              <a:rPr lang="en-GB" dirty="0"/>
              <a:t>Frequency domain representation of sampled signal (found by convolution</a:t>
            </a:r>
          </a:p>
          <a:p>
            <a:r>
              <a:rPr lang="en-GB" dirty="0"/>
              <a:t>of that of original signal with a train of impulses) is made up of multiple images spaced fs apart.</a:t>
            </a:r>
          </a:p>
        </p:txBody>
      </p:sp>
      <p:grpSp>
        <p:nvGrpSpPr>
          <p:cNvPr id="8" name="Group 7">
            <a:extLst>
              <a:ext uri="{FF2B5EF4-FFF2-40B4-BE49-F238E27FC236}">
                <a16:creationId xmlns:a16="http://schemas.microsoft.com/office/drawing/2014/main" id="{50B0C474-87FD-47CD-AF79-B33D647601EA}"/>
              </a:ext>
            </a:extLst>
          </p:cNvPr>
          <p:cNvGrpSpPr/>
          <p:nvPr/>
        </p:nvGrpSpPr>
        <p:grpSpPr>
          <a:xfrm>
            <a:off x="2722820" y="1343023"/>
            <a:ext cx="7550180" cy="2807479"/>
            <a:chOff x="2723174" y="1343022"/>
            <a:chExt cx="7551163" cy="2807479"/>
          </a:xfrm>
        </p:grpSpPr>
        <p:grpSp>
          <p:nvGrpSpPr>
            <p:cNvPr id="9" name="Group 8">
              <a:extLst>
                <a:ext uri="{FF2B5EF4-FFF2-40B4-BE49-F238E27FC236}">
                  <a16:creationId xmlns:a16="http://schemas.microsoft.com/office/drawing/2014/main" id="{7D8281E8-3289-46AD-8DC3-F46A71D05C74}"/>
                </a:ext>
              </a:extLst>
            </p:cNvPr>
            <p:cNvGrpSpPr/>
            <p:nvPr/>
          </p:nvGrpSpPr>
          <p:grpSpPr>
            <a:xfrm>
              <a:off x="2723174" y="1343022"/>
              <a:ext cx="7551163" cy="2807479"/>
              <a:chOff x="2723174" y="1343022"/>
              <a:chExt cx="7551163" cy="2807479"/>
            </a:xfrm>
          </p:grpSpPr>
          <p:cxnSp>
            <p:nvCxnSpPr>
              <p:cNvPr id="11" name="Straight Connector 10">
                <a:extLst>
                  <a:ext uri="{FF2B5EF4-FFF2-40B4-BE49-F238E27FC236}">
                    <a16:creationId xmlns:a16="http://schemas.microsoft.com/office/drawing/2014/main" id="{D0586203-F211-41DC-8659-C3E6D1CA5C69}"/>
                  </a:ext>
                </a:extLst>
              </p:cNvPr>
              <p:cNvCxnSpPr/>
              <p:nvPr/>
            </p:nvCxnSpPr>
            <p:spPr>
              <a:xfrm>
                <a:off x="6677025" y="1390650"/>
                <a:ext cx="0" cy="1895475"/>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2" name="Group 11">
                <a:extLst>
                  <a:ext uri="{FF2B5EF4-FFF2-40B4-BE49-F238E27FC236}">
                    <a16:creationId xmlns:a16="http://schemas.microsoft.com/office/drawing/2014/main" id="{B575FC46-6DDA-409C-9940-560446F99C5D}"/>
                  </a:ext>
                </a:extLst>
              </p:cNvPr>
              <p:cNvGrpSpPr/>
              <p:nvPr/>
            </p:nvGrpSpPr>
            <p:grpSpPr>
              <a:xfrm>
                <a:off x="6677025" y="1984376"/>
                <a:ext cx="3009900" cy="90485"/>
                <a:chOff x="6391275" y="1755776"/>
                <a:chExt cx="3009900" cy="90485"/>
              </a:xfrm>
            </p:grpSpPr>
            <p:cxnSp>
              <p:nvCxnSpPr>
                <p:cNvPr id="92" name="Straight Connector 91">
                  <a:extLst>
                    <a:ext uri="{FF2B5EF4-FFF2-40B4-BE49-F238E27FC236}">
                      <a16:creationId xmlns:a16="http://schemas.microsoft.com/office/drawing/2014/main" id="{2C254274-FC81-4C4B-B165-5ABC9E709424}"/>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4ABFB816-7F1C-4268-A600-8BFD5D9A1331}"/>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F1D7D8BD-D4A2-4019-8D7F-5272894BA7DF}"/>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A56B0CB3-E256-413B-84D0-AA5001AB1391}"/>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E13BCACF-4AE2-4C52-AB33-8CEE64BA624C}"/>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6D01428B-33B5-44B9-BE8D-13CC1403BF7E}"/>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7AB4548A-0604-4893-A08A-31D1E194D5C9}"/>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D7F474E5-9CFB-49C2-907A-59D3499E4219}"/>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0E052007-2E0B-475B-B322-861CA8F73643}"/>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E48624A4-F4EA-4BE0-897B-CF8838C2CB08}"/>
                  </a:ext>
                </a:extLst>
              </p:cNvPr>
              <p:cNvGrpSpPr/>
              <p:nvPr/>
            </p:nvGrpSpPr>
            <p:grpSpPr>
              <a:xfrm>
                <a:off x="6677025" y="2950366"/>
                <a:ext cx="3009900" cy="90485"/>
                <a:chOff x="6391275" y="1755776"/>
                <a:chExt cx="3009900" cy="90485"/>
              </a:xfrm>
            </p:grpSpPr>
            <p:cxnSp>
              <p:nvCxnSpPr>
                <p:cNvPr id="83" name="Straight Connector 82">
                  <a:extLst>
                    <a:ext uri="{FF2B5EF4-FFF2-40B4-BE49-F238E27FC236}">
                      <a16:creationId xmlns:a16="http://schemas.microsoft.com/office/drawing/2014/main" id="{95279BCD-353C-4674-A221-5270295A6DF0}"/>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7E485B41-1418-47D0-9DAF-552F9391DC67}"/>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32C2CCE1-BAAD-4646-9AF3-D066E5ED6E9A}"/>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4DA6040-3103-48DF-B7B1-9B0264AAD53D}"/>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6A410517-4B0E-48C3-A291-EABC9E71E8C4}"/>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2F5DE421-52A1-4281-94AE-92AD50182B43}"/>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93980021-F45C-46F1-8443-9EC5884D9296}"/>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E2E199BB-AC16-4FC3-B32C-51EF8962FF80}"/>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3477E479-4EC8-409C-833A-4CA98CDADA42}"/>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C6AD3C74-606F-4BDA-8B68-1090FC0344D1}"/>
                  </a:ext>
                </a:extLst>
              </p:cNvPr>
              <p:cNvGrpSpPr/>
              <p:nvPr/>
            </p:nvGrpSpPr>
            <p:grpSpPr>
              <a:xfrm>
                <a:off x="2723174" y="1343022"/>
                <a:ext cx="3125111" cy="894551"/>
                <a:chOff x="2723174" y="1114422"/>
                <a:chExt cx="3125111" cy="894551"/>
              </a:xfrm>
            </p:grpSpPr>
            <p:grpSp>
              <p:nvGrpSpPr>
                <p:cNvPr id="70" name="Group 69">
                  <a:extLst>
                    <a:ext uri="{FF2B5EF4-FFF2-40B4-BE49-F238E27FC236}">
                      <a16:creationId xmlns:a16="http://schemas.microsoft.com/office/drawing/2014/main" id="{B85508C8-0B28-4F37-BFD7-ED712DE58AD6}"/>
                    </a:ext>
                  </a:extLst>
                </p:cNvPr>
                <p:cNvGrpSpPr/>
                <p:nvPr/>
              </p:nvGrpSpPr>
              <p:grpSpPr>
                <a:xfrm>
                  <a:off x="2728913" y="1744663"/>
                  <a:ext cx="3119372" cy="90485"/>
                  <a:chOff x="6391275" y="1755776"/>
                  <a:chExt cx="3009900" cy="90485"/>
                </a:xfrm>
              </p:grpSpPr>
              <p:cxnSp>
                <p:nvCxnSpPr>
                  <p:cNvPr id="77" name="Straight Connector 76">
                    <a:extLst>
                      <a:ext uri="{FF2B5EF4-FFF2-40B4-BE49-F238E27FC236}">
                        <a16:creationId xmlns:a16="http://schemas.microsoft.com/office/drawing/2014/main" id="{5E648E42-50BD-456D-A26D-3F679A3D1F62}"/>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272A5684-F812-4F02-A160-C249DD50376A}"/>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0D78AB89-DC6F-4541-94DA-86F9C759B7F1}"/>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8FE8B7BD-1CB0-4AF6-95E5-CB7D74AB1D49}"/>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26FB8CC2-A33A-44FD-82EF-FCE937F574D4}"/>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F75F449E-E6AB-4860-81E4-6263FEE3AD2E}"/>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71" name="Straight Connector 70">
                  <a:extLst>
                    <a:ext uri="{FF2B5EF4-FFF2-40B4-BE49-F238E27FC236}">
                      <a16:creationId xmlns:a16="http://schemas.microsoft.com/office/drawing/2014/main" id="{80EE4542-9E3D-4015-A1F9-AB30AC6E3171}"/>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0F1E0399-C1E4-4171-9C3A-9854DCDD0FE3}"/>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73" name="TextBox 72">
                  <a:extLst>
                    <a:ext uri="{FF2B5EF4-FFF2-40B4-BE49-F238E27FC236}">
                      <a16:creationId xmlns:a16="http://schemas.microsoft.com/office/drawing/2014/main" id="{505356AF-3D8E-47CC-A4B6-18745A362117}"/>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74" name="TextBox 73">
                  <a:extLst>
                    <a:ext uri="{FF2B5EF4-FFF2-40B4-BE49-F238E27FC236}">
                      <a16:creationId xmlns:a16="http://schemas.microsoft.com/office/drawing/2014/main" id="{C53A7266-2DE9-49DC-9DE2-997260FE0A18}"/>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75" name="TextBox 74">
                  <a:extLst>
                    <a:ext uri="{FF2B5EF4-FFF2-40B4-BE49-F238E27FC236}">
                      <a16:creationId xmlns:a16="http://schemas.microsoft.com/office/drawing/2014/main" id="{9E7E093F-BC0A-4A54-A009-B3C1CB116336}"/>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76" name="TextBox 75">
                  <a:extLst>
                    <a:ext uri="{FF2B5EF4-FFF2-40B4-BE49-F238E27FC236}">
                      <a16:creationId xmlns:a16="http://schemas.microsoft.com/office/drawing/2014/main" id="{7215DA71-6B3D-4075-8BE2-E505EF25091D}"/>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15" name="Group 14">
                <a:extLst>
                  <a:ext uri="{FF2B5EF4-FFF2-40B4-BE49-F238E27FC236}">
                    <a16:creationId xmlns:a16="http://schemas.microsoft.com/office/drawing/2014/main" id="{C38D7E49-80D1-426A-B9A1-1D59427647DF}"/>
                  </a:ext>
                </a:extLst>
              </p:cNvPr>
              <p:cNvGrpSpPr/>
              <p:nvPr/>
            </p:nvGrpSpPr>
            <p:grpSpPr>
              <a:xfrm>
                <a:off x="2725735" y="2320919"/>
                <a:ext cx="3125111" cy="894551"/>
                <a:chOff x="2723174" y="1114422"/>
                <a:chExt cx="3125111" cy="894551"/>
              </a:xfrm>
            </p:grpSpPr>
            <p:grpSp>
              <p:nvGrpSpPr>
                <p:cNvPr id="57" name="Group 56">
                  <a:extLst>
                    <a:ext uri="{FF2B5EF4-FFF2-40B4-BE49-F238E27FC236}">
                      <a16:creationId xmlns:a16="http://schemas.microsoft.com/office/drawing/2014/main" id="{F9387A1D-E774-46F1-86AC-1C399407AA29}"/>
                    </a:ext>
                  </a:extLst>
                </p:cNvPr>
                <p:cNvGrpSpPr/>
                <p:nvPr/>
              </p:nvGrpSpPr>
              <p:grpSpPr>
                <a:xfrm>
                  <a:off x="2728913" y="1744663"/>
                  <a:ext cx="3119372" cy="90485"/>
                  <a:chOff x="6391275" y="1755776"/>
                  <a:chExt cx="3009900" cy="90485"/>
                </a:xfrm>
              </p:grpSpPr>
              <p:cxnSp>
                <p:nvCxnSpPr>
                  <p:cNvPr id="64" name="Straight Connector 63">
                    <a:extLst>
                      <a:ext uri="{FF2B5EF4-FFF2-40B4-BE49-F238E27FC236}">
                        <a16:creationId xmlns:a16="http://schemas.microsoft.com/office/drawing/2014/main" id="{ED8EE46C-D5DC-4CC5-9614-6176A31DA589}"/>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C451A633-F681-4AB7-BB51-E8C712707EDB}"/>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4D00FC26-85C9-41AE-8DC3-D71ACFFC8D70}"/>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9025A91D-BC8D-4E13-AB94-0434F299466C}"/>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E756F68E-5B66-42BB-A1FF-69C7FBC395CE}"/>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513D3FDC-B1F5-4439-8AFD-00326491CA42}"/>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58" name="Straight Connector 57">
                  <a:extLst>
                    <a:ext uri="{FF2B5EF4-FFF2-40B4-BE49-F238E27FC236}">
                      <a16:creationId xmlns:a16="http://schemas.microsoft.com/office/drawing/2014/main" id="{C21A3443-D109-4A71-BD67-0C9CDB61842D}"/>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53303325-1520-4A78-8998-B418481C6E0E}"/>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60" name="TextBox 59">
                  <a:extLst>
                    <a:ext uri="{FF2B5EF4-FFF2-40B4-BE49-F238E27FC236}">
                      <a16:creationId xmlns:a16="http://schemas.microsoft.com/office/drawing/2014/main" id="{A25987DE-6157-402C-AB80-56939C5BB438}"/>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61" name="TextBox 60">
                  <a:extLst>
                    <a:ext uri="{FF2B5EF4-FFF2-40B4-BE49-F238E27FC236}">
                      <a16:creationId xmlns:a16="http://schemas.microsoft.com/office/drawing/2014/main" id="{4C50C541-1038-41CA-A0EA-2736BEF4EEF6}"/>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62" name="TextBox 61">
                  <a:extLst>
                    <a:ext uri="{FF2B5EF4-FFF2-40B4-BE49-F238E27FC236}">
                      <a16:creationId xmlns:a16="http://schemas.microsoft.com/office/drawing/2014/main" id="{A0386A9F-F4F4-44C6-92A8-9DC551E1EEB0}"/>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63" name="TextBox 62">
                  <a:extLst>
                    <a:ext uri="{FF2B5EF4-FFF2-40B4-BE49-F238E27FC236}">
                      <a16:creationId xmlns:a16="http://schemas.microsoft.com/office/drawing/2014/main" id="{E9D7A68D-9D4C-4F43-90C5-04DCB055244C}"/>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16" name="Group 15">
                <a:extLst>
                  <a:ext uri="{FF2B5EF4-FFF2-40B4-BE49-F238E27FC236}">
                    <a16:creationId xmlns:a16="http://schemas.microsoft.com/office/drawing/2014/main" id="{D460F6DC-8B9D-44D3-ACD8-46EC9B28EE71}"/>
                  </a:ext>
                </a:extLst>
              </p:cNvPr>
              <p:cNvGrpSpPr/>
              <p:nvPr/>
            </p:nvGrpSpPr>
            <p:grpSpPr>
              <a:xfrm>
                <a:off x="2735429" y="3255950"/>
                <a:ext cx="3125111" cy="894551"/>
                <a:chOff x="2723174" y="1114422"/>
                <a:chExt cx="3125111" cy="894551"/>
              </a:xfrm>
            </p:grpSpPr>
            <p:grpSp>
              <p:nvGrpSpPr>
                <p:cNvPr id="44" name="Group 43">
                  <a:extLst>
                    <a:ext uri="{FF2B5EF4-FFF2-40B4-BE49-F238E27FC236}">
                      <a16:creationId xmlns:a16="http://schemas.microsoft.com/office/drawing/2014/main" id="{0ED6EA61-4B9E-41EA-861A-6912DB97E348}"/>
                    </a:ext>
                  </a:extLst>
                </p:cNvPr>
                <p:cNvGrpSpPr/>
                <p:nvPr/>
              </p:nvGrpSpPr>
              <p:grpSpPr>
                <a:xfrm>
                  <a:off x="2728913" y="1744663"/>
                  <a:ext cx="3119372" cy="90485"/>
                  <a:chOff x="6391275" y="1755776"/>
                  <a:chExt cx="3009900" cy="90485"/>
                </a:xfrm>
              </p:grpSpPr>
              <p:cxnSp>
                <p:nvCxnSpPr>
                  <p:cNvPr id="51" name="Straight Connector 50">
                    <a:extLst>
                      <a:ext uri="{FF2B5EF4-FFF2-40B4-BE49-F238E27FC236}">
                        <a16:creationId xmlns:a16="http://schemas.microsoft.com/office/drawing/2014/main" id="{2929972F-D260-4AE3-9612-D8950FCC817D}"/>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CC7A7F8E-80D9-4F68-AD95-1FF6B6FB6E5D}"/>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03BC0B9F-5B35-4E4B-8EC1-328C52640377}"/>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22E65EE9-77E4-4DFA-AF2B-F62C31E61E80}"/>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15DBFB3D-B4F8-4CFB-A44D-FAC5CB8CD37D}"/>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D33C808A-B846-477D-BC73-E01CE470FE2D}"/>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5" name="Straight Connector 44">
                  <a:extLst>
                    <a:ext uri="{FF2B5EF4-FFF2-40B4-BE49-F238E27FC236}">
                      <a16:creationId xmlns:a16="http://schemas.microsoft.com/office/drawing/2014/main" id="{C64251C2-38F4-4C34-9BA3-6D63448D1F7D}"/>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997AB2D1-5D9A-4FC7-BE38-AEE35D4DBA42}"/>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47" name="TextBox 46">
                  <a:extLst>
                    <a:ext uri="{FF2B5EF4-FFF2-40B4-BE49-F238E27FC236}">
                      <a16:creationId xmlns:a16="http://schemas.microsoft.com/office/drawing/2014/main" id="{368BBBF6-6D06-4728-9B30-7109C6BA2758}"/>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48" name="TextBox 47">
                  <a:extLst>
                    <a:ext uri="{FF2B5EF4-FFF2-40B4-BE49-F238E27FC236}">
                      <a16:creationId xmlns:a16="http://schemas.microsoft.com/office/drawing/2014/main" id="{6692D05E-D2B0-42D2-9E57-1BCD0A9A6732}"/>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49" name="TextBox 48">
                  <a:extLst>
                    <a:ext uri="{FF2B5EF4-FFF2-40B4-BE49-F238E27FC236}">
                      <a16:creationId xmlns:a16="http://schemas.microsoft.com/office/drawing/2014/main" id="{6AB2A079-F28C-4358-A515-AEB5C44AA0D3}"/>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50" name="TextBox 49">
                  <a:extLst>
                    <a:ext uri="{FF2B5EF4-FFF2-40B4-BE49-F238E27FC236}">
                      <a16:creationId xmlns:a16="http://schemas.microsoft.com/office/drawing/2014/main" id="{A1786CAD-6498-4F28-9744-CDFE7832236A}"/>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17" name="Group 16">
                <a:extLst>
                  <a:ext uri="{FF2B5EF4-FFF2-40B4-BE49-F238E27FC236}">
                    <a16:creationId xmlns:a16="http://schemas.microsoft.com/office/drawing/2014/main" id="{83742A01-595B-44B1-8EC1-F563E0C44C48}"/>
                  </a:ext>
                </a:extLst>
              </p:cNvPr>
              <p:cNvGrpSpPr/>
              <p:nvPr/>
            </p:nvGrpSpPr>
            <p:grpSpPr>
              <a:xfrm>
                <a:off x="7330973" y="2052635"/>
                <a:ext cx="2367516" cy="201451"/>
                <a:chOff x="7045223" y="1824035"/>
                <a:chExt cx="2367516" cy="201451"/>
              </a:xfrm>
            </p:grpSpPr>
            <p:sp>
              <p:nvSpPr>
                <p:cNvPr id="40" name="TextBox 39">
                  <a:extLst>
                    <a:ext uri="{FF2B5EF4-FFF2-40B4-BE49-F238E27FC236}">
                      <a16:creationId xmlns:a16="http://schemas.microsoft.com/office/drawing/2014/main" id="{83853E90-B56E-4802-8E37-3B6B1FC8C8DE}"/>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41" name="TextBox 40">
                  <a:extLst>
                    <a:ext uri="{FF2B5EF4-FFF2-40B4-BE49-F238E27FC236}">
                      <a16:creationId xmlns:a16="http://schemas.microsoft.com/office/drawing/2014/main" id="{08EC193B-0FC5-4953-9A3E-D20D0BB414F3}"/>
                    </a:ext>
                  </a:extLst>
                </p:cNvPr>
                <p:cNvSpPr txBox="1"/>
                <p:nvPr/>
              </p:nvSpPr>
              <p:spPr>
                <a:xfrm>
                  <a:off x="7590069" y="1839748"/>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42" name="TextBox 41">
                  <a:extLst>
                    <a:ext uri="{FF2B5EF4-FFF2-40B4-BE49-F238E27FC236}">
                      <a16:creationId xmlns:a16="http://schemas.microsoft.com/office/drawing/2014/main" id="{D0E48FF9-5F64-445F-A2F9-8DE09C089C13}"/>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43" name="TextBox 42">
                  <a:extLst>
                    <a:ext uri="{FF2B5EF4-FFF2-40B4-BE49-F238E27FC236}">
                      <a16:creationId xmlns:a16="http://schemas.microsoft.com/office/drawing/2014/main" id="{7CBF2F34-6ED1-4545-A68E-428AEDF4ADB8}"/>
                    </a:ext>
                  </a:extLst>
                </p:cNvPr>
                <p:cNvSpPr txBox="1"/>
                <p:nvPr/>
              </p:nvSpPr>
              <p:spPr>
                <a:xfrm>
                  <a:off x="918641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18" name="Group 17">
                <a:extLst>
                  <a:ext uri="{FF2B5EF4-FFF2-40B4-BE49-F238E27FC236}">
                    <a16:creationId xmlns:a16="http://schemas.microsoft.com/office/drawing/2014/main" id="{7D437DB4-B471-4012-85D4-F7BC223685BC}"/>
                  </a:ext>
                </a:extLst>
              </p:cNvPr>
              <p:cNvGrpSpPr/>
              <p:nvPr/>
            </p:nvGrpSpPr>
            <p:grpSpPr>
              <a:xfrm>
                <a:off x="7323830" y="3010681"/>
                <a:ext cx="2335766" cy="185738"/>
                <a:chOff x="7045223" y="1824035"/>
                <a:chExt cx="2335766" cy="185738"/>
              </a:xfrm>
            </p:grpSpPr>
            <p:sp>
              <p:nvSpPr>
                <p:cNvPr id="36" name="TextBox 35">
                  <a:extLst>
                    <a:ext uri="{FF2B5EF4-FFF2-40B4-BE49-F238E27FC236}">
                      <a16:creationId xmlns:a16="http://schemas.microsoft.com/office/drawing/2014/main" id="{1B3C253D-9FBE-4E14-9878-3153ECDE1F1B}"/>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37" name="TextBox 36">
                  <a:extLst>
                    <a:ext uri="{FF2B5EF4-FFF2-40B4-BE49-F238E27FC236}">
                      <a16:creationId xmlns:a16="http://schemas.microsoft.com/office/drawing/2014/main" id="{28728E1D-5F36-43AE-9C7B-48D06466C6A8}"/>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38" name="TextBox 37">
                  <a:extLst>
                    <a:ext uri="{FF2B5EF4-FFF2-40B4-BE49-F238E27FC236}">
                      <a16:creationId xmlns:a16="http://schemas.microsoft.com/office/drawing/2014/main" id="{CF99536A-2EE1-431C-8841-6B560D7C6CA6}"/>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39" name="TextBox 38">
                  <a:extLst>
                    <a:ext uri="{FF2B5EF4-FFF2-40B4-BE49-F238E27FC236}">
                      <a16:creationId xmlns:a16="http://schemas.microsoft.com/office/drawing/2014/main" id="{6FE54A99-CD8F-49CA-BEBC-4526A825CE5F}"/>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cxnSp>
            <p:nvCxnSpPr>
              <p:cNvPr id="19" name="Straight Connector 18">
                <a:extLst>
                  <a:ext uri="{FF2B5EF4-FFF2-40B4-BE49-F238E27FC236}">
                    <a16:creationId xmlns:a16="http://schemas.microsoft.com/office/drawing/2014/main" id="{C337D15E-C961-4964-87DC-184024C8BD23}"/>
                  </a:ext>
                </a:extLst>
              </p:cNvPr>
              <p:cNvCxnSpPr/>
              <p:nvPr/>
            </p:nvCxnSpPr>
            <p:spPr>
              <a:xfrm>
                <a:off x="2851761"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47D84BC-DC29-476C-B433-E71AB6668E54}"/>
                  </a:ext>
                </a:extLst>
              </p:cNvPr>
              <p:cNvCxnSpPr/>
              <p:nvPr/>
            </p:nvCxnSpPr>
            <p:spPr>
              <a:xfrm>
                <a:off x="3563364" y="2582065"/>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EEF67B1-DE2A-4FCE-AB82-F20DDCE4B860}"/>
                  </a:ext>
                </a:extLst>
              </p:cNvPr>
              <p:cNvCxnSpPr/>
              <p:nvPr/>
            </p:nvCxnSpPr>
            <p:spPr>
              <a:xfrm>
                <a:off x="4261295"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C7FDE67C-6D68-4C33-991D-D3173E490AF5}"/>
                  </a:ext>
                </a:extLst>
              </p:cNvPr>
              <p:cNvCxnSpPr/>
              <p:nvPr/>
            </p:nvCxnSpPr>
            <p:spPr>
              <a:xfrm>
                <a:off x="4991168"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E4F114B2-A643-46F5-ABF8-A0861287D329}"/>
                  </a:ext>
                </a:extLst>
              </p:cNvPr>
              <p:cNvCxnSpPr/>
              <p:nvPr/>
            </p:nvCxnSpPr>
            <p:spPr>
              <a:xfrm>
                <a:off x="5714848"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60470CA-CE2D-4F4A-8134-4A007E0565E6}"/>
                  </a:ext>
                </a:extLst>
              </p:cNvPr>
              <p:cNvCxnSpPr/>
              <p:nvPr/>
            </p:nvCxnSpPr>
            <p:spPr>
              <a:xfrm>
                <a:off x="7038975" y="2592373"/>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733DF9-251D-4D9A-B522-6121F513898F}"/>
                  </a:ext>
                </a:extLst>
              </p:cNvPr>
              <p:cNvCxnSpPr/>
              <p:nvPr/>
            </p:nvCxnSpPr>
            <p:spPr>
              <a:xfrm>
                <a:off x="7415562"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AF269BC-D468-426D-9331-35D7F0B0CF95}"/>
                  </a:ext>
                </a:extLst>
              </p:cNvPr>
              <p:cNvCxnSpPr/>
              <p:nvPr/>
            </p:nvCxnSpPr>
            <p:spPr>
              <a:xfrm>
                <a:off x="7770020"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F7E4FF7C-921C-407A-A6D6-E2C54AB21942}"/>
                  </a:ext>
                </a:extLst>
              </p:cNvPr>
              <p:cNvCxnSpPr/>
              <p:nvPr/>
            </p:nvCxnSpPr>
            <p:spPr>
              <a:xfrm>
                <a:off x="8103394"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80B6976-9793-49B8-9357-BBC416065BB0}"/>
                  </a:ext>
                </a:extLst>
              </p:cNvPr>
              <p:cNvCxnSpPr/>
              <p:nvPr/>
            </p:nvCxnSpPr>
            <p:spPr>
              <a:xfrm>
                <a:off x="8496301"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4B18187A-7B03-4A7E-B64C-0DDC53F9D00E}"/>
                  </a:ext>
                </a:extLst>
              </p:cNvPr>
              <p:cNvCxnSpPr/>
              <p:nvPr/>
            </p:nvCxnSpPr>
            <p:spPr>
              <a:xfrm>
                <a:off x="8839201"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5E18ED6-280B-454D-97F2-C7BAF4B8D5AC}"/>
                  </a:ext>
                </a:extLst>
              </p:cNvPr>
              <p:cNvCxnSpPr/>
              <p:nvPr/>
            </p:nvCxnSpPr>
            <p:spPr>
              <a:xfrm>
                <a:off x="9201152"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DA7FB678-86DF-4AF5-886C-CEAEA940E64E}"/>
                  </a:ext>
                </a:extLst>
              </p:cNvPr>
              <p:cNvCxnSpPr/>
              <p:nvPr/>
            </p:nvCxnSpPr>
            <p:spPr>
              <a:xfrm>
                <a:off x="9555959"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60520A5C-B1CA-410A-93B4-F97BBA8890A6}"/>
                  </a:ext>
                </a:extLst>
              </p:cNvPr>
              <p:cNvSpPr txBox="1"/>
              <p:nvPr/>
            </p:nvSpPr>
            <p:spPr>
              <a:xfrm>
                <a:off x="5907212" y="1922461"/>
                <a:ext cx="461875" cy="185738"/>
              </a:xfrm>
              <a:prstGeom prst="rect">
                <a:avLst/>
              </a:prstGeom>
            </p:spPr>
            <p:txBody>
              <a:bodyPr vert="horz" wrap="none" lIns="0" tIns="0" rIns="0" bIns="0" rtlCol="0" anchor="t">
                <a:noAutofit/>
              </a:bodyPr>
              <a:lstStyle/>
              <a:p>
                <a:pPr algn="l" defTabSz="914400"/>
                <a:r>
                  <a:rPr lang="en-GB" sz="1200" i="1" dirty="0"/>
                  <a:t>f(kHz)</a:t>
                </a:r>
                <a:endParaRPr lang="en-US" sz="1200" i="1" dirty="0"/>
              </a:p>
            </p:txBody>
          </p:sp>
          <p:sp>
            <p:nvSpPr>
              <p:cNvPr id="33" name="TextBox 32">
                <a:extLst>
                  <a:ext uri="{FF2B5EF4-FFF2-40B4-BE49-F238E27FC236}">
                    <a16:creationId xmlns:a16="http://schemas.microsoft.com/office/drawing/2014/main" id="{0F64F507-1F9C-4CCA-B453-15A704139087}"/>
                  </a:ext>
                </a:extLst>
              </p:cNvPr>
              <p:cNvSpPr txBox="1"/>
              <p:nvPr/>
            </p:nvSpPr>
            <p:spPr>
              <a:xfrm>
                <a:off x="9812462" y="1940707"/>
                <a:ext cx="461875" cy="185738"/>
              </a:xfrm>
              <a:prstGeom prst="rect">
                <a:avLst/>
              </a:prstGeom>
            </p:spPr>
            <p:txBody>
              <a:bodyPr vert="horz" wrap="none" lIns="0" tIns="0" rIns="0" bIns="0" rtlCol="0" anchor="t">
                <a:noAutofit/>
              </a:bodyPr>
              <a:lstStyle/>
              <a:p>
                <a:pPr algn="l" defTabSz="914400"/>
                <a:r>
                  <a:rPr lang="en-GB" sz="1200" i="1" dirty="0"/>
                  <a:t>t(µs)</a:t>
                </a:r>
                <a:endParaRPr lang="en-US" sz="1200" i="1" dirty="0"/>
              </a:p>
            </p:txBody>
          </p:sp>
          <p:sp>
            <p:nvSpPr>
              <p:cNvPr id="34" name="Freeform 18">
                <a:extLst>
                  <a:ext uri="{FF2B5EF4-FFF2-40B4-BE49-F238E27FC236}">
                    <a16:creationId xmlns:a16="http://schemas.microsoft.com/office/drawing/2014/main" id="{6C4DC748-346F-4B92-935C-A81CE4E7B32D}"/>
                  </a:ext>
                </a:extLst>
              </p:cNvPr>
              <p:cNvSpPr/>
              <p:nvPr/>
            </p:nvSpPr>
            <p:spPr>
              <a:xfrm>
                <a:off x="6662737" y="1557289"/>
                <a:ext cx="3024188" cy="719523"/>
              </a:xfrm>
              <a:custGeom>
                <a:avLst/>
                <a:gdLst>
                  <a:gd name="connsiteX0" fmla="*/ 0 w 3100388"/>
                  <a:gd name="connsiteY0" fmla="*/ 109587 h 719523"/>
                  <a:gd name="connsiteX1" fmla="*/ 76200 w 3100388"/>
                  <a:gd name="connsiteY1" fmla="*/ 23862 h 719523"/>
                  <a:gd name="connsiteX2" fmla="*/ 123825 w 3100388"/>
                  <a:gd name="connsiteY2" fmla="*/ 50 h 719523"/>
                  <a:gd name="connsiteX3" fmla="*/ 190500 w 3100388"/>
                  <a:gd name="connsiteY3" fmla="*/ 19100 h 719523"/>
                  <a:gd name="connsiteX4" fmla="*/ 233363 w 3100388"/>
                  <a:gd name="connsiteY4" fmla="*/ 66725 h 719523"/>
                  <a:gd name="connsiteX5" fmla="*/ 266700 w 3100388"/>
                  <a:gd name="connsiteY5" fmla="*/ 142925 h 719523"/>
                  <a:gd name="connsiteX6" fmla="*/ 300038 w 3100388"/>
                  <a:gd name="connsiteY6" fmla="*/ 209600 h 719523"/>
                  <a:gd name="connsiteX7" fmla="*/ 338138 w 3100388"/>
                  <a:gd name="connsiteY7" fmla="*/ 261987 h 719523"/>
                  <a:gd name="connsiteX8" fmla="*/ 400050 w 3100388"/>
                  <a:gd name="connsiteY8" fmla="*/ 281037 h 719523"/>
                  <a:gd name="connsiteX9" fmla="*/ 457200 w 3100388"/>
                  <a:gd name="connsiteY9" fmla="*/ 252462 h 719523"/>
                  <a:gd name="connsiteX10" fmla="*/ 519113 w 3100388"/>
                  <a:gd name="connsiteY10" fmla="*/ 195312 h 719523"/>
                  <a:gd name="connsiteX11" fmla="*/ 590550 w 3100388"/>
                  <a:gd name="connsiteY11" fmla="*/ 138162 h 719523"/>
                  <a:gd name="connsiteX12" fmla="*/ 633413 w 3100388"/>
                  <a:gd name="connsiteY12" fmla="*/ 114350 h 719523"/>
                  <a:gd name="connsiteX13" fmla="*/ 700088 w 3100388"/>
                  <a:gd name="connsiteY13" fmla="*/ 119112 h 719523"/>
                  <a:gd name="connsiteX14" fmla="*/ 742950 w 3100388"/>
                  <a:gd name="connsiteY14" fmla="*/ 190550 h 719523"/>
                  <a:gd name="connsiteX15" fmla="*/ 766763 w 3100388"/>
                  <a:gd name="connsiteY15" fmla="*/ 242937 h 719523"/>
                  <a:gd name="connsiteX16" fmla="*/ 790575 w 3100388"/>
                  <a:gd name="connsiteY16" fmla="*/ 290562 h 719523"/>
                  <a:gd name="connsiteX17" fmla="*/ 819150 w 3100388"/>
                  <a:gd name="connsiteY17" fmla="*/ 338187 h 719523"/>
                  <a:gd name="connsiteX18" fmla="*/ 852488 w 3100388"/>
                  <a:gd name="connsiteY18" fmla="*/ 390575 h 719523"/>
                  <a:gd name="connsiteX19" fmla="*/ 895350 w 3100388"/>
                  <a:gd name="connsiteY19" fmla="*/ 462012 h 719523"/>
                  <a:gd name="connsiteX20" fmla="*/ 942975 w 3100388"/>
                  <a:gd name="connsiteY20" fmla="*/ 528687 h 719523"/>
                  <a:gd name="connsiteX21" fmla="*/ 985838 w 3100388"/>
                  <a:gd name="connsiteY21" fmla="*/ 547737 h 719523"/>
                  <a:gd name="connsiteX22" fmla="*/ 1028700 w 3100388"/>
                  <a:gd name="connsiteY22" fmla="*/ 533450 h 719523"/>
                  <a:gd name="connsiteX23" fmla="*/ 1066800 w 3100388"/>
                  <a:gd name="connsiteY23" fmla="*/ 423912 h 719523"/>
                  <a:gd name="connsiteX24" fmla="*/ 1143000 w 3100388"/>
                  <a:gd name="connsiteY24" fmla="*/ 171500 h 719523"/>
                  <a:gd name="connsiteX25" fmla="*/ 1171575 w 3100388"/>
                  <a:gd name="connsiteY25" fmla="*/ 109587 h 719523"/>
                  <a:gd name="connsiteX26" fmla="*/ 1228725 w 3100388"/>
                  <a:gd name="connsiteY26" fmla="*/ 76250 h 719523"/>
                  <a:gd name="connsiteX27" fmla="*/ 1285875 w 3100388"/>
                  <a:gd name="connsiteY27" fmla="*/ 85775 h 719523"/>
                  <a:gd name="connsiteX28" fmla="*/ 1328738 w 3100388"/>
                  <a:gd name="connsiteY28" fmla="*/ 128637 h 719523"/>
                  <a:gd name="connsiteX29" fmla="*/ 1381125 w 3100388"/>
                  <a:gd name="connsiteY29" fmla="*/ 214362 h 719523"/>
                  <a:gd name="connsiteX30" fmla="*/ 1438275 w 3100388"/>
                  <a:gd name="connsiteY30" fmla="*/ 271512 h 719523"/>
                  <a:gd name="connsiteX31" fmla="*/ 1485900 w 3100388"/>
                  <a:gd name="connsiteY31" fmla="*/ 295325 h 719523"/>
                  <a:gd name="connsiteX32" fmla="*/ 1543050 w 3100388"/>
                  <a:gd name="connsiteY32" fmla="*/ 266750 h 719523"/>
                  <a:gd name="connsiteX33" fmla="*/ 1600200 w 3100388"/>
                  <a:gd name="connsiteY33" fmla="*/ 204837 h 719523"/>
                  <a:gd name="connsiteX34" fmla="*/ 1638300 w 3100388"/>
                  <a:gd name="connsiteY34" fmla="*/ 157212 h 719523"/>
                  <a:gd name="connsiteX35" fmla="*/ 1724025 w 3100388"/>
                  <a:gd name="connsiteY35" fmla="*/ 157212 h 719523"/>
                  <a:gd name="connsiteX36" fmla="*/ 1776413 w 3100388"/>
                  <a:gd name="connsiteY36" fmla="*/ 200075 h 719523"/>
                  <a:gd name="connsiteX37" fmla="*/ 1819275 w 3100388"/>
                  <a:gd name="connsiteY37" fmla="*/ 257225 h 719523"/>
                  <a:gd name="connsiteX38" fmla="*/ 2000250 w 3100388"/>
                  <a:gd name="connsiteY38" fmla="*/ 562025 h 719523"/>
                  <a:gd name="connsiteX39" fmla="*/ 2066925 w 3100388"/>
                  <a:gd name="connsiteY39" fmla="*/ 666800 h 719523"/>
                  <a:gd name="connsiteX40" fmla="*/ 2124075 w 3100388"/>
                  <a:gd name="connsiteY40" fmla="*/ 714425 h 719523"/>
                  <a:gd name="connsiteX41" fmla="*/ 2195513 w 3100388"/>
                  <a:gd name="connsiteY41" fmla="*/ 714425 h 719523"/>
                  <a:gd name="connsiteX42" fmla="*/ 2252663 w 3100388"/>
                  <a:gd name="connsiteY42" fmla="*/ 681087 h 719523"/>
                  <a:gd name="connsiteX43" fmla="*/ 2290763 w 3100388"/>
                  <a:gd name="connsiteY43" fmla="*/ 604887 h 719523"/>
                  <a:gd name="connsiteX44" fmla="*/ 2347913 w 3100388"/>
                  <a:gd name="connsiteY44" fmla="*/ 490587 h 719523"/>
                  <a:gd name="connsiteX45" fmla="*/ 2495550 w 3100388"/>
                  <a:gd name="connsiteY45" fmla="*/ 166737 h 719523"/>
                  <a:gd name="connsiteX46" fmla="*/ 2538413 w 3100388"/>
                  <a:gd name="connsiteY46" fmla="*/ 100062 h 719523"/>
                  <a:gd name="connsiteX47" fmla="*/ 2590800 w 3100388"/>
                  <a:gd name="connsiteY47" fmla="*/ 81012 h 719523"/>
                  <a:gd name="connsiteX48" fmla="*/ 2662238 w 3100388"/>
                  <a:gd name="connsiteY48" fmla="*/ 85775 h 719523"/>
                  <a:gd name="connsiteX49" fmla="*/ 2714625 w 3100388"/>
                  <a:gd name="connsiteY49" fmla="*/ 123875 h 719523"/>
                  <a:gd name="connsiteX50" fmla="*/ 2833688 w 3100388"/>
                  <a:gd name="connsiteY50" fmla="*/ 204837 h 719523"/>
                  <a:gd name="connsiteX51" fmla="*/ 2900363 w 3100388"/>
                  <a:gd name="connsiteY51" fmla="*/ 223887 h 719523"/>
                  <a:gd name="connsiteX52" fmla="*/ 2967038 w 3100388"/>
                  <a:gd name="connsiteY52" fmla="*/ 214362 h 719523"/>
                  <a:gd name="connsiteX53" fmla="*/ 3038475 w 3100388"/>
                  <a:gd name="connsiteY53" fmla="*/ 157212 h 719523"/>
                  <a:gd name="connsiteX54" fmla="*/ 3100388 w 3100388"/>
                  <a:gd name="connsiteY54" fmla="*/ 104825 h 71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00388" h="719523">
                    <a:moveTo>
                      <a:pt x="0" y="109587"/>
                    </a:moveTo>
                    <a:cubicBezTo>
                      <a:pt x="27781" y="75852"/>
                      <a:pt x="55563" y="42118"/>
                      <a:pt x="76200" y="23862"/>
                    </a:cubicBezTo>
                    <a:cubicBezTo>
                      <a:pt x="96837" y="5606"/>
                      <a:pt x="104775" y="844"/>
                      <a:pt x="123825" y="50"/>
                    </a:cubicBezTo>
                    <a:cubicBezTo>
                      <a:pt x="142875" y="-744"/>
                      <a:pt x="172244" y="7987"/>
                      <a:pt x="190500" y="19100"/>
                    </a:cubicBezTo>
                    <a:cubicBezTo>
                      <a:pt x="208756" y="30212"/>
                      <a:pt x="220663" y="46088"/>
                      <a:pt x="233363" y="66725"/>
                    </a:cubicBezTo>
                    <a:cubicBezTo>
                      <a:pt x="246063" y="87362"/>
                      <a:pt x="255588" y="119113"/>
                      <a:pt x="266700" y="142925"/>
                    </a:cubicBezTo>
                    <a:cubicBezTo>
                      <a:pt x="277813" y="166738"/>
                      <a:pt x="288132" y="189756"/>
                      <a:pt x="300038" y="209600"/>
                    </a:cubicBezTo>
                    <a:cubicBezTo>
                      <a:pt x="311944" y="229444"/>
                      <a:pt x="321469" y="250081"/>
                      <a:pt x="338138" y="261987"/>
                    </a:cubicBezTo>
                    <a:cubicBezTo>
                      <a:pt x="354807" y="273893"/>
                      <a:pt x="380206" y="282625"/>
                      <a:pt x="400050" y="281037"/>
                    </a:cubicBezTo>
                    <a:cubicBezTo>
                      <a:pt x="419894" y="279450"/>
                      <a:pt x="437356" y="266749"/>
                      <a:pt x="457200" y="252462"/>
                    </a:cubicBezTo>
                    <a:cubicBezTo>
                      <a:pt x="477044" y="238175"/>
                      <a:pt x="496888" y="214362"/>
                      <a:pt x="519113" y="195312"/>
                    </a:cubicBezTo>
                    <a:cubicBezTo>
                      <a:pt x="541338" y="176262"/>
                      <a:pt x="571500" y="151656"/>
                      <a:pt x="590550" y="138162"/>
                    </a:cubicBezTo>
                    <a:cubicBezTo>
                      <a:pt x="609600" y="124668"/>
                      <a:pt x="615157" y="117525"/>
                      <a:pt x="633413" y="114350"/>
                    </a:cubicBezTo>
                    <a:cubicBezTo>
                      <a:pt x="651669" y="111175"/>
                      <a:pt x="681832" y="106412"/>
                      <a:pt x="700088" y="119112"/>
                    </a:cubicBezTo>
                    <a:cubicBezTo>
                      <a:pt x="718344" y="131812"/>
                      <a:pt x="731838" y="169913"/>
                      <a:pt x="742950" y="190550"/>
                    </a:cubicBezTo>
                    <a:cubicBezTo>
                      <a:pt x="754062" y="211187"/>
                      <a:pt x="758826" y="226268"/>
                      <a:pt x="766763" y="242937"/>
                    </a:cubicBezTo>
                    <a:cubicBezTo>
                      <a:pt x="774700" y="259606"/>
                      <a:pt x="781844" y="274687"/>
                      <a:pt x="790575" y="290562"/>
                    </a:cubicBezTo>
                    <a:cubicBezTo>
                      <a:pt x="799306" y="306437"/>
                      <a:pt x="808831" y="321518"/>
                      <a:pt x="819150" y="338187"/>
                    </a:cubicBezTo>
                    <a:cubicBezTo>
                      <a:pt x="829469" y="354856"/>
                      <a:pt x="839788" y="369938"/>
                      <a:pt x="852488" y="390575"/>
                    </a:cubicBezTo>
                    <a:cubicBezTo>
                      <a:pt x="865188" y="411212"/>
                      <a:pt x="880269" y="438993"/>
                      <a:pt x="895350" y="462012"/>
                    </a:cubicBezTo>
                    <a:cubicBezTo>
                      <a:pt x="910431" y="485031"/>
                      <a:pt x="927894" y="514400"/>
                      <a:pt x="942975" y="528687"/>
                    </a:cubicBezTo>
                    <a:cubicBezTo>
                      <a:pt x="958056" y="542975"/>
                      <a:pt x="971551" y="546943"/>
                      <a:pt x="985838" y="547737"/>
                    </a:cubicBezTo>
                    <a:cubicBezTo>
                      <a:pt x="1000125" y="548531"/>
                      <a:pt x="1015206" y="554087"/>
                      <a:pt x="1028700" y="533450"/>
                    </a:cubicBezTo>
                    <a:cubicBezTo>
                      <a:pt x="1042194" y="512813"/>
                      <a:pt x="1047750" y="484237"/>
                      <a:pt x="1066800" y="423912"/>
                    </a:cubicBezTo>
                    <a:cubicBezTo>
                      <a:pt x="1085850" y="363587"/>
                      <a:pt x="1125538" y="223887"/>
                      <a:pt x="1143000" y="171500"/>
                    </a:cubicBezTo>
                    <a:cubicBezTo>
                      <a:pt x="1160462" y="119113"/>
                      <a:pt x="1157288" y="125462"/>
                      <a:pt x="1171575" y="109587"/>
                    </a:cubicBezTo>
                    <a:cubicBezTo>
                      <a:pt x="1185863" y="93712"/>
                      <a:pt x="1209675" y="80219"/>
                      <a:pt x="1228725" y="76250"/>
                    </a:cubicBezTo>
                    <a:cubicBezTo>
                      <a:pt x="1247775" y="72281"/>
                      <a:pt x="1269206" y="77044"/>
                      <a:pt x="1285875" y="85775"/>
                    </a:cubicBezTo>
                    <a:cubicBezTo>
                      <a:pt x="1302544" y="94506"/>
                      <a:pt x="1312863" y="107206"/>
                      <a:pt x="1328738" y="128637"/>
                    </a:cubicBezTo>
                    <a:cubicBezTo>
                      <a:pt x="1344613" y="150068"/>
                      <a:pt x="1362869" y="190550"/>
                      <a:pt x="1381125" y="214362"/>
                    </a:cubicBezTo>
                    <a:cubicBezTo>
                      <a:pt x="1399381" y="238175"/>
                      <a:pt x="1420813" y="258018"/>
                      <a:pt x="1438275" y="271512"/>
                    </a:cubicBezTo>
                    <a:cubicBezTo>
                      <a:pt x="1455737" y="285006"/>
                      <a:pt x="1468438" y="296119"/>
                      <a:pt x="1485900" y="295325"/>
                    </a:cubicBezTo>
                    <a:cubicBezTo>
                      <a:pt x="1503362" y="294531"/>
                      <a:pt x="1524000" y="281831"/>
                      <a:pt x="1543050" y="266750"/>
                    </a:cubicBezTo>
                    <a:cubicBezTo>
                      <a:pt x="1562100" y="251669"/>
                      <a:pt x="1584325" y="223093"/>
                      <a:pt x="1600200" y="204837"/>
                    </a:cubicBezTo>
                    <a:cubicBezTo>
                      <a:pt x="1616075" y="186581"/>
                      <a:pt x="1617663" y="165150"/>
                      <a:pt x="1638300" y="157212"/>
                    </a:cubicBezTo>
                    <a:cubicBezTo>
                      <a:pt x="1658938" y="149275"/>
                      <a:pt x="1701006" y="150068"/>
                      <a:pt x="1724025" y="157212"/>
                    </a:cubicBezTo>
                    <a:cubicBezTo>
                      <a:pt x="1747044" y="164356"/>
                      <a:pt x="1760538" y="183406"/>
                      <a:pt x="1776413" y="200075"/>
                    </a:cubicBezTo>
                    <a:cubicBezTo>
                      <a:pt x="1792288" y="216744"/>
                      <a:pt x="1781969" y="196900"/>
                      <a:pt x="1819275" y="257225"/>
                    </a:cubicBezTo>
                    <a:cubicBezTo>
                      <a:pt x="1856581" y="317550"/>
                      <a:pt x="1958975" y="493763"/>
                      <a:pt x="2000250" y="562025"/>
                    </a:cubicBezTo>
                    <a:cubicBezTo>
                      <a:pt x="2041525" y="630288"/>
                      <a:pt x="2046287" y="641400"/>
                      <a:pt x="2066925" y="666800"/>
                    </a:cubicBezTo>
                    <a:cubicBezTo>
                      <a:pt x="2087563" y="692200"/>
                      <a:pt x="2102644" y="706488"/>
                      <a:pt x="2124075" y="714425"/>
                    </a:cubicBezTo>
                    <a:cubicBezTo>
                      <a:pt x="2145506" y="722362"/>
                      <a:pt x="2174082" y="719981"/>
                      <a:pt x="2195513" y="714425"/>
                    </a:cubicBezTo>
                    <a:cubicBezTo>
                      <a:pt x="2216944" y="708869"/>
                      <a:pt x="2236788" y="699343"/>
                      <a:pt x="2252663" y="681087"/>
                    </a:cubicBezTo>
                    <a:cubicBezTo>
                      <a:pt x="2268538" y="662831"/>
                      <a:pt x="2290763" y="604887"/>
                      <a:pt x="2290763" y="604887"/>
                    </a:cubicBezTo>
                    <a:cubicBezTo>
                      <a:pt x="2306638" y="573137"/>
                      <a:pt x="2313782" y="563612"/>
                      <a:pt x="2347913" y="490587"/>
                    </a:cubicBezTo>
                    <a:cubicBezTo>
                      <a:pt x="2382044" y="417562"/>
                      <a:pt x="2463800" y="231824"/>
                      <a:pt x="2495550" y="166737"/>
                    </a:cubicBezTo>
                    <a:cubicBezTo>
                      <a:pt x="2527300" y="101650"/>
                      <a:pt x="2522538" y="114350"/>
                      <a:pt x="2538413" y="100062"/>
                    </a:cubicBezTo>
                    <a:cubicBezTo>
                      <a:pt x="2554288" y="85774"/>
                      <a:pt x="2570163" y="83393"/>
                      <a:pt x="2590800" y="81012"/>
                    </a:cubicBezTo>
                    <a:cubicBezTo>
                      <a:pt x="2611438" y="78631"/>
                      <a:pt x="2641601" y="78631"/>
                      <a:pt x="2662238" y="85775"/>
                    </a:cubicBezTo>
                    <a:cubicBezTo>
                      <a:pt x="2682875" y="92919"/>
                      <a:pt x="2686050" y="104031"/>
                      <a:pt x="2714625" y="123875"/>
                    </a:cubicBezTo>
                    <a:cubicBezTo>
                      <a:pt x="2743200" y="143719"/>
                      <a:pt x="2802732" y="188168"/>
                      <a:pt x="2833688" y="204837"/>
                    </a:cubicBezTo>
                    <a:cubicBezTo>
                      <a:pt x="2864644" y="221506"/>
                      <a:pt x="2878138" y="222300"/>
                      <a:pt x="2900363" y="223887"/>
                    </a:cubicBezTo>
                    <a:cubicBezTo>
                      <a:pt x="2922588" y="225474"/>
                      <a:pt x="2944019" y="225475"/>
                      <a:pt x="2967038" y="214362"/>
                    </a:cubicBezTo>
                    <a:cubicBezTo>
                      <a:pt x="2990057" y="203249"/>
                      <a:pt x="3016250" y="175468"/>
                      <a:pt x="3038475" y="157212"/>
                    </a:cubicBezTo>
                    <a:cubicBezTo>
                      <a:pt x="3060700" y="138956"/>
                      <a:pt x="3080544" y="121890"/>
                      <a:pt x="3100388" y="104825"/>
                    </a:cubicBezTo>
                  </a:path>
                </a:pathLst>
              </a:custGeom>
              <a:no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5" name="Picture 2">
                <a:extLst>
                  <a:ext uri="{FF2B5EF4-FFF2-40B4-BE49-F238E27FC236}">
                    <a16:creationId xmlns:a16="http://schemas.microsoft.com/office/drawing/2014/main" id="{97BBB792-CF1A-44FA-8D7E-594F1953748A}"/>
                  </a:ext>
                </a:extLst>
              </p:cNvPr>
              <p:cNvPicPr>
                <a:picLocks noChangeAspect="1" noChangeArrowheads="1"/>
              </p:cNvPicPr>
              <p:nvPr/>
            </p:nvPicPr>
            <p:blipFill>
              <a:blip r:embed="rId3" cstate="print">
                <a:duotone>
                  <a:schemeClr val="accent5">
                    <a:shade val="45000"/>
                    <a:satMod val="135000"/>
                  </a:schemeClr>
                  <a:prstClr val="white"/>
                </a:duotone>
                <a:lum bright="-22000"/>
                <a:extLst>
                  <a:ext uri="{28A0092B-C50C-407E-A947-70E740481C1C}">
                    <a14:useLocalDpi xmlns:a14="http://schemas.microsoft.com/office/drawing/2010/main" val="0"/>
                  </a:ext>
                </a:extLst>
              </a:blip>
              <a:srcRect l="10629" r="32631"/>
              <a:stretch>
                <a:fillRect/>
              </a:stretch>
            </p:blipFill>
            <p:spPr bwMode="auto">
              <a:xfrm>
                <a:off x="2808131" y="3524250"/>
                <a:ext cx="2929482" cy="40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2">
              <a:extLst>
                <a:ext uri="{FF2B5EF4-FFF2-40B4-BE49-F238E27FC236}">
                  <a16:creationId xmlns:a16="http://schemas.microsoft.com/office/drawing/2014/main" id="{7C6C1BA0-5AEC-428E-85A8-889ACE7369B4}"/>
                </a:ext>
              </a:extLst>
            </p:cNvPr>
            <p:cNvPicPr>
              <a:picLocks noChangeAspect="1" noChangeArrowheads="1"/>
            </p:cNvPicPr>
            <p:nvPr/>
          </p:nvPicPr>
          <p:blipFill rotWithShape="1">
            <a:blip r:embed="rId3" cstate="print">
              <a:duotone>
                <a:schemeClr val="accent5">
                  <a:shade val="45000"/>
                  <a:satMod val="135000"/>
                </a:schemeClr>
                <a:prstClr val="white"/>
              </a:duotone>
              <a:lum bright="-22000"/>
              <a:extLst>
                <a:ext uri="{28A0092B-C50C-407E-A947-70E740481C1C}">
                  <a14:useLocalDpi xmlns:a14="http://schemas.microsoft.com/office/drawing/2010/main" val="0"/>
                </a:ext>
              </a:extLst>
            </a:blip>
            <a:srcRect l="32313" r="53784"/>
            <a:stretch/>
          </p:blipFill>
          <p:spPr bwMode="auto">
            <a:xfrm>
              <a:off x="3902589" y="1625610"/>
              <a:ext cx="717778" cy="40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05968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Sampling and Reconstruction</a:t>
            </a:r>
            <a:endParaRPr lang="en-US" dirty="0"/>
          </a:p>
        </p:txBody>
      </p:sp>
      <p:sp>
        <p:nvSpPr>
          <p:cNvPr id="4" name="TextBox 3">
            <a:extLst>
              <a:ext uri="{FF2B5EF4-FFF2-40B4-BE49-F238E27FC236}">
                <a16:creationId xmlns:a16="http://schemas.microsoft.com/office/drawing/2014/main" id="{9E8ECC04-4FE1-421E-A288-A0571B624313}"/>
              </a:ext>
            </a:extLst>
          </p:cNvPr>
          <p:cNvSpPr txBox="1"/>
          <p:nvPr/>
        </p:nvSpPr>
        <p:spPr>
          <a:xfrm>
            <a:off x="2748286" y="898206"/>
            <a:ext cx="3074673" cy="369332"/>
          </a:xfrm>
          <a:prstGeom prst="rect">
            <a:avLst/>
          </a:prstGeom>
          <a:noFill/>
        </p:spPr>
        <p:txBody>
          <a:bodyPr wrap="none" rtlCol="0">
            <a:spAutoFit/>
          </a:bodyPr>
          <a:lstStyle/>
          <a:p>
            <a:r>
              <a:rPr lang="en-GB" dirty="0"/>
              <a:t>Frequency domain (magnitude)</a:t>
            </a:r>
          </a:p>
        </p:txBody>
      </p:sp>
      <p:sp>
        <p:nvSpPr>
          <p:cNvPr id="5" name="TextBox 4">
            <a:extLst>
              <a:ext uri="{FF2B5EF4-FFF2-40B4-BE49-F238E27FC236}">
                <a16:creationId xmlns:a16="http://schemas.microsoft.com/office/drawing/2014/main" id="{780AEBE0-7F59-4F09-AAA6-B3A51A932CBA}"/>
              </a:ext>
            </a:extLst>
          </p:cNvPr>
          <p:cNvSpPr txBox="1"/>
          <p:nvPr/>
        </p:nvSpPr>
        <p:spPr>
          <a:xfrm>
            <a:off x="7626298" y="898274"/>
            <a:ext cx="1413986" cy="369332"/>
          </a:xfrm>
          <a:prstGeom prst="rect">
            <a:avLst/>
          </a:prstGeom>
          <a:noFill/>
        </p:spPr>
        <p:txBody>
          <a:bodyPr wrap="none" rtlCol="0">
            <a:spAutoFit/>
          </a:bodyPr>
          <a:lstStyle/>
          <a:p>
            <a:r>
              <a:rPr lang="en-GB" dirty="0"/>
              <a:t>Time domain</a:t>
            </a:r>
          </a:p>
        </p:txBody>
      </p:sp>
      <p:cxnSp>
        <p:nvCxnSpPr>
          <p:cNvPr id="6" name="Straight Connector 5">
            <a:extLst>
              <a:ext uri="{FF2B5EF4-FFF2-40B4-BE49-F238E27FC236}">
                <a16:creationId xmlns:a16="http://schemas.microsoft.com/office/drawing/2014/main" id="{B5EA12FD-9CE3-4DBF-BAF5-ABA902735F02}"/>
              </a:ext>
            </a:extLst>
          </p:cNvPr>
          <p:cNvCxnSpPr/>
          <p:nvPr/>
        </p:nvCxnSpPr>
        <p:spPr>
          <a:xfrm>
            <a:off x="2456582" y="1182695"/>
            <a:ext cx="7248130" cy="0"/>
          </a:xfrm>
          <a:prstGeom prst="line">
            <a:avLst/>
          </a:prstGeom>
          <a:ln w="12700"/>
          <a:effectLst>
            <a:outerShdw blurRad="65500" dist="38100" dir="5400000" rotWithShape="0">
              <a:srgbClr val="000000">
                <a:alpha val="14000"/>
              </a:srgbClr>
            </a:outerShdw>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E8E853EA-7B58-487B-BFCA-DB6A137F49C5}"/>
              </a:ext>
            </a:extLst>
          </p:cNvPr>
          <p:cNvSpPr txBox="1"/>
          <p:nvPr/>
        </p:nvSpPr>
        <p:spPr>
          <a:xfrm>
            <a:off x="336770" y="4381822"/>
            <a:ext cx="2119813" cy="923330"/>
          </a:xfrm>
          <a:prstGeom prst="rect">
            <a:avLst/>
          </a:prstGeom>
          <a:noFill/>
        </p:spPr>
        <p:txBody>
          <a:bodyPr wrap="square" rtlCol="0">
            <a:spAutoFit/>
          </a:bodyPr>
          <a:lstStyle/>
          <a:p>
            <a:r>
              <a:rPr lang="en-GB" dirty="0"/>
              <a:t>In this case, an ideal brick wall low pass filter is considered.</a:t>
            </a:r>
          </a:p>
        </p:txBody>
      </p:sp>
      <p:sp>
        <p:nvSpPr>
          <p:cNvPr id="8" name="TextBox 7">
            <a:extLst>
              <a:ext uri="{FF2B5EF4-FFF2-40B4-BE49-F238E27FC236}">
                <a16:creationId xmlns:a16="http://schemas.microsoft.com/office/drawing/2014/main" id="{AE3FFEF1-BDB3-402B-A36C-50A321389FBB}"/>
              </a:ext>
            </a:extLst>
          </p:cNvPr>
          <p:cNvSpPr txBox="1"/>
          <p:nvPr/>
        </p:nvSpPr>
        <p:spPr>
          <a:xfrm>
            <a:off x="6695204" y="3411302"/>
            <a:ext cx="4841814" cy="923330"/>
          </a:xfrm>
          <a:prstGeom prst="rect">
            <a:avLst/>
          </a:prstGeom>
          <a:noFill/>
        </p:spPr>
        <p:txBody>
          <a:bodyPr wrap="square" rtlCol="0">
            <a:spAutoFit/>
          </a:bodyPr>
          <a:lstStyle/>
          <a:p>
            <a:r>
              <a:rPr lang="en-GB" dirty="0"/>
              <a:t>Reconstruction may be viewed as multiplication in the frequency domain by a low pass characteristic.</a:t>
            </a:r>
          </a:p>
        </p:txBody>
      </p:sp>
      <p:sp>
        <p:nvSpPr>
          <p:cNvPr id="9" name="TextBox 8">
            <a:extLst>
              <a:ext uri="{FF2B5EF4-FFF2-40B4-BE49-F238E27FC236}">
                <a16:creationId xmlns:a16="http://schemas.microsoft.com/office/drawing/2014/main" id="{DD2254C7-563C-42E6-848B-12F40BE228CA}"/>
              </a:ext>
            </a:extLst>
          </p:cNvPr>
          <p:cNvSpPr txBox="1"/>
          <p:nvPr/>
        </p:nvSpPr>
        <p:spPr>
          <a:xfrm>
            <a:off x="9896332" y="4562389"/>
            <a:ext cx="2168406" cy="646331"/>
          </a:xfrm>
          <a:prstGeom prst="rect">
            <a:avLst/>
          </a:prstGeom>
          <a:noFill/>
        </p:spPr>
        <p:txBody>
          <a:bodyPr wrap="square" rtlCol="0">
            <a:spAutoFit/>
          </a:bodyPr>
          <a:lstStyle/>
          <a:p>
            <a:r>
              <a:rPr lang="en-GB" dirty="0"/>
              <a:t>Its impulse response is a sinc function.</a:t>
            </a:r>
          </a:p>
        </p:txBody>
      </p:sp>
      <p:grpSp>
        <p:nvGrpSpPr>
          <p:cNvPr id="10" name="Group 9">
            <a:extLst>
              <a:ext uri="{FF2B5EF4-FFF2-40B4-BE49-F238E27FC236}">
                <a16:creationId xmlns:a16="http://schemas.microsoft.com/office/drawing/2014/main" id="{4A904D78-275C-4A5D-B56E-6F4EF064F2BF}"/>
              </a:ext>
            </a:extLst>
          </p:cNvPr>
          <p:cNvGrpSpPr/>
          <p:nvPr/>
        </p:nvGrpSpPr>
        <p:grpSpPr>
          <a:xfrm>
            <a:off x="2722820" y="1343023"/>
            <a:ext cx="7550180" cy="5086353"/>
            <a:chOff x="2723174" y="1343022"/>
            <a:chExt cx="7551163" cy="5086353"/>
          </a:xfrm>
        </p:grpSpPr>
        <p:cxnSp>
          <p:nvCxnSpPr>
            <p:cNvPr id="11" name="Straight Connector 10">
              <a:extLst>
                <a:ext uri="{FF2B5EF4-FFF2-40B4-BE49-F238E27FC236}">
                  <a16:creationId xmlns:a16="http://schemas.microsoft.com/office/drawing/2014/main" id="{2CF7F6F7-9D38-4D36-BA3A-90E77C9F87A1}"/>
                </a:ext>
              </a:extLst>
            </p:cNvPr>
            <p:cNvCxnSpPr/>
            <p:nvPr/>
          </p:nvCxnSpPr>
          <p:spPr>
            <a:xfrm>
              <a:off x="6677025" y="1390650"/>
              <a:ext cx="0" cy="1895475"/>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E52F3B9-B1A3-4105-A303-384DF12A311F}"/>
                </a:ext>
              </a:extLst>
            </p:cNvPr>
            <p:cNvCxnSpPr/>
            <p:nvPr/>
          </p:nvCxnSpPr>
          <p:spPr>
            <a:xfrm>
              <a:off x="6677025" y="4150501"/>
              <a:ext cx="0" cy="869174"/>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67D8738-FB73-4B77-98D1-B7C8758EECC6}"/>
                </a:ext>
              </a:extLst>
            </p:cNvPr>
            <p:cNvCxnSpPr/>
            <p:nvPr/>
          </p:nvCxnSpPr>
          <p:spPr>
            <a:xfrm>
              <a:off x="6677025" y="5191125"/>
              <a:ext cx="0" cy="123825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E34E38E6-85E1-41DD-AE97-9A0DDC6B67DC}"/>
                </a:ext>
              </a:extLst>
            </p:cNvPr>
            <p:cNvGrpSpPr/>
            <p:nvPr/>
          </p:nvGrpSpPr>
          <p:grpSpPr>
            <a:xfrm>
              <a:off x="6677025" y="1984376"/>
              <a:ext cx="3009900" cy="90485"/>
              <a:chOff x="6391275" y="1755776"/>
              <a:chExt cx="3009900" cy="90485"/>
            </a:xfrm>
          </p:grpSpPr>
          <p:cxnSp>
            <p:nvCxnSpPr>
              <p:cNvPr id="157" name="Straight Connector 156">
                <a:extLst>
                  <a:ext uri="{FF2B5EF4-FFF2-40B4-BE49-F238E27FC236}">
                    <a16:creationId xmlns:a16="http://schemas.microsoft.com/office/drawing/2014/main" id="{E3B666BD-33AE-4D0E-A435-721B7321C1DB}"/>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D43009A9-7BAF-474D-8DB4-8282271E6DBF}"/>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A0C3BA6B-25AF-4162-98DD-3A563CAC7336}"/>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323E0108-6A9C-43BF-9AD4-C933E5B5EAC6}"/>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E68FBC6A-955C-4B09-8D26-CD9CB443CA5B}"/>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a16="http://schemas.microsoft.com/office/drawing/2014/main" id="{7A2FA5A4-DCC3-4651-8820-1477917862A4}"/>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65854B68-18AE-460D-87A4-12E1A73E7352}"/>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a16="http://schemas.microsoft.com/office/drawing/2014/main" id="{95AFA95F-3E4A-4096-B32F-3146A8774E00}"/>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54CA1100-7567-4FD0-B366-6CB644E80A8D}"/>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FA10B71E-B613-4CAD-ADF9-9C0DD7AB62AE}"/>
                </a:ext>
              </a:extLst>
            </p:cNvPr>
            <p:cNvGrpSpPr/>
            <p:nvPr/>
          </p:nvGrpSpPr>
          <p:grpSpPr>
            <a:xfrm>
              <a:off x="6677025" y="2950366"/>
              <a:ext cx="3009900" cy="90485"/>
              <a:chOff x="6391275" y="1755776"/>
              <a:chExt cx="3009900" cy="90485"/>
            </a:xfrm>
          </p:grpSpPr>
          <p:cxnSp>
            <p:nvCxnSpPr>
              <p:cNvPr id="148" name="Straight Connector 147">
                <a:extLst>
                  <a:ext uri="{FF2B5EF4-FFF2-40B4-BE49-F238E27FC236}">
                    <a16:creationId xmlns:a16="http://schemas.microsoft.com/office/drawing/2014/main" id="{83E77A95-19EF-4E26-B7E4-742D43540F0E}"/>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a:extLst>
                  <a:ext uri="{FF2B5EF4-FFF2-40B4-BE49-F238E27FC236}">
                    <a16:creationId xmlns:a16="http://schemas.microsoft.com/office/drawing/2014/main" id="{1A962753-8620-4BEF-A5A4-0182EE68CB62}"/>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D23E63AA-2521-460A-A6F5-E005850CC46D}"/>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0F2BD7DF-01DD-4290-A761-4F47FB8D7FAE}"/>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30AB5178-D7A9-4488-BC1E-ECA294BA0CEB}"/>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844D63BE-9877-49CD-A552-5E943C0E7FA0}"/>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5628414F-27FF-40F0-827B-3A2195644BD4}"/>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CFBCC579-5600-46C0-A5D1-EBB9F707C66F}"/>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D56ED0BE-0D88-4758-8D94-08D7DAFE8374}"/>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B9A1CCB1-34CD-41D0-B83D-7947DFBA368E}"/>
                </a:ext>
              </a:extLst>
            </p:cNvPr>
            <p:cNvGrpSpPr/>
            <p:nvPr/>
          </p:nvGrpSpPr>
          <p:grpSpPr>
            <a:xfrm>
              <a:off x="6677025" y="4843487"/>
              <a:ext cx="3009900" cy="90485"/>
              <a:chOff x="6391275" y="1755776"/>
              <a:chExt cx="3009900" cy="90485"/>
            </a:xfrm>
          </p:grpSpPr>
          <p:cxnSp>
            <p:nvCxnSpPr>
              <p:cNvPr id="139" name="Straight Connector 138">
                <a:extLst>
                  <a:ext uri="{FF2B5EF4-FFF2-40B4-BE49-F238E27FC236}">
                    <a16:creationId xmlns:a16="http://schemas.microsoft.com/office/drawing/2014/main" id="{8FC5EEAC-1987-4998-95FE-7DF78EAFF464}"/>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F6BE7355-73AA-40BE-BA2B-56C59657DB06}"/>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B7C81B3D-FFEB-4C21-9F82-233667C7037B}"/>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0AF7009F-1776-41BB-A277-B6AA8296550F}"/>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D9F5F7DE-0A4F-4CC7-9466-864DEC247468}"/>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F7A8136D-DAC4-4764-BB81-D799D9DA57EC}"/>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2C7A0C1B-1133-4D83-A02B-51E14AB7D9BD}"/>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5E596C4A-EAF8-447F-9F12-F0E462A032E3}"/>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D4C147E9-F917-4F0D-AF3E-9110F69974AA}"/>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A9BD578E-EEFA-4D93-9DE1-4EDC80165901}"/>
                </a:ext>
              </a:extLst>
            </p:cNvPr>
            <p:cNvGrpSpPr/>
            <p:nvPr/>
          </p:nvGrpSpPr>
          <p:grpSpPr>
            <a:xfrm>
              <a:off x="6696076" y="5801541"/>
              <a:ext cx="3009900" cy="90485"/>
              <a:chOff x="6391275" y="1755776"/>
              <a:chExt cx="3009900" cy="90485"/>
            </a:xfrm>
          </p:grpSpPr>
          <p:cxnSp>
            <p:nvCxnSpPr>
              <p:cNvPr id="130" name="Straight Connector 129">
                <a:extLst>
                  <a:ext uri="{FF2B5EF4-FFF2-40B4-BE49-F238E27FC236}">
                    <a16:creationId xmlns:a16="http://schemas.microsoft.com/office/drawing/2014/main" id="{F7FED05B-EFFD-40DF-A0EC-FE1E058E3267}"/>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95BE5325-CE87-412D-90A8-570229A052A5}"/>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61D067B4-13F3-4BEB-9BBC-2B01B4512C5C}"/>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5A7EBD02-1B86-4A45-B6BB-D6D4EE985B4F}"/>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6F45E392-F025-48FB-9B1F-54DEBDF1404A}"/>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BCDCB83E-E7D0-4722-B5AB-FE21F6F435DF}"/>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5E876A60-9C83-495C-AB36-EAE58A5433BC}"/>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F34C0E9E-856D-4A46-8303-9BDE6F3A720C}"/>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07F72416-BBBA-4E74-AD80-0E18CD90EA94}"/>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32D0D5C1-578E-4A03-8578-E45F61398327}"/>
                </a:ext>
              </a:extLst>
            </p:cNvPr>
            <p:cNvGrpSpPr/>
            <p:nvPr/>
          </p:nvGrpSpPr>
          <p:grpSpPr>
            <a:xfrm>
              <a:off x="2723174" y="1343022"/>
              <a:ext cx="3125111" cy="894551"/>
              <a:chOff x="2723174" y="1114422"/>
              <a:chExt cx="3125111" cy="894551"/>
            </a:xfrm>
          </p:grpSpPr>
          <p:grpSp>
            <p:nvGrpSpPr>
              <p:cNvPr id="117" name="Group 116">
                <a:extLst>
                  <a:ext uri="{FF2B5EF4-FFF2-40B4-BE49-F238E27FC236}">
                    <a16:creationId xmlns:a16="http://schemas.microsoft.com/office/drawing/2014/main" id="{AC586FFE-DC87-430F-BF05-544287D432E2}"/>
                  </a:ext>
                </a:extLst>
              </p:cNvPr>
              <p:cNvGrpSpPr/>
              <p:nvPr/>
            </p:nvGrpSpPr>
            <p:grpSpPr>
              <a:xfrm>
                <a:off x="2728913" y="1744663"/>
                <a:ext cx="3119372" cy="90485"/>
                <a:chOff x="6391275" y="1755776"/>
                <a:chExt cx="3009900" cy="90485"/>
              </a:xfrm>
            </p:grpSpPr>
            <p:cxnSp>
              <p:nvCxnSpPr>
                <p:cNvPr id="124" name="Straight Connector 123">
                  <a:extLst>
                    <a:ext uri="{FF2B5EF4-FFF2-40B4-BE49-F238E27FC236}">
                      <a16:creationId xmlns:a16="http://schemas.microsoft.com/office/drawing/2014/main" id="{5CF31A0B-63B8-44FC-9C98-E2F128245EFF}"/>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AF3B0621-193B-42E7-91D1-E9D9C6532104}"/>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0EC12DA4-9176-44BE-8969-25BEE9DB145A}"/>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A977E725-F865-4794-A6C7-6F11CE9332CB}"/>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84396628-2F49-4932-A5AB-023EBC34BAF4}"/>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2FBF87B3-7A77-4AD5-A004-E0D8EC36C1EA}"/>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18" name="Straight Connector 117">
                <a:extLst>
                  <a:ext uri="{FF2B5EF4-FFF2-40B4-BE49-F238E27FC236}">
                    <a16:creationId xmlns:a16="http://schemas.microsoft.com/office/drawing/2014/main" id="{E95DA7F5-E51F-4C60-BF6F-DBE960A1B488}"/>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9" name="TextBox 118">
                <a:extLst>
                  <a:ext uri="{FF2B5EF4-FFF2-40B4-BE49-F238E27FC236}">
                    <a16:creationId xmlns:a16="http://schemas.microsoft.com/office/drawing/2014/main" id="{36E2BE9B-AAD9-4743-86DD-BB01267829DE}"/>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120" name="TextBox 119">
                <a:extLst>
                  <a:ext uri="{FF2B5EF4-FFF2-40B4-BE49-F238E27FC236}">
                    <a16:creationId xmlns:a16="http://schemas.microsoft.com/office/drawing/2014/main" id="{E3165190-F190-4357-B021-E209254BBC4F}"/>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21" name="TextBox 120">
                <a:extLst>
                  <a:ext uri="{FF2B5EF4-FFF2-40B4-BE49-F238E27FC236}">
                    <a16:creationId xmlns:a16="http://schemas.microsoft.com/office/drawing/2014/main" id="{158233ED-21D3-47E8-B969-960673AA8F96}"/>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122" name="TextBox 121">
                <a:extLst>
                  <a:ext uri="{FF2B5EF4-FFF2-40B4-BE49-F238E27FC236}">
                    <a16:creationId xmlns:a16="http://schemas.microsoft.com/office/drawing/2014/main" id="{F515CC33-D19D-4234-97FE-9E55F1123FE8}"/>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23" name="TextBox 122">
                <a:extLst>
                  <a:ext uri="{FF2B5EF4-FFF2-40B4-BE49-F238E27FC236}">
                    <a16:creationId xmlns:a16="http://schemas.microsoft.com/office/drawing/2014/main" id="{A8DFA2F9-1EC1-4A0F-8B66-8BB640F14C6A}"/>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19" name="Group 18">
              <a:extLst>
                <a:ext uri="{FF2B5EF4-FFF2-40B4-BE49-F238E27FC236}">
                  <a16:creationId xmlns:a16="http://schemas.microsoft.com/office/drawing/2014/main" id="{029A3136-0BB9-4EC2-AF79-2FF48CF899E8}"/>
                </a:ext>
              </a:extLst>
            </p:cNvPr>
            <p:cNvGrpSpPr/>
            <p:nvPr/>
          </p:nvGrpSpPr>
          <p:grpSpPr>
            <a:xfrm>
              <a:off x="2725735" y="2320919"/>
              <a:ext cx="3125111" cy="894551"/>
              <a:chOff x="2723174" y="1114422"/>
              <a:chExt cx="3125111" cy="894551"/>
            </a:xfrm>
          </p:grpSpPr>
          <p:grpSp>
            <p:nvGrpSpPr>
              <p:cNvPr id="104" name="Group 103">
                <a:extLst>
                  <a:ext uri="{FF2B5EF4-FFF2-40B4-BE49-F238E27FC236}">
                    <a16:creationId xmlns:a16="http://schemas.microsoft.com/office/drawing/2014/main" id="{081C7887-EEB0-4AAB-AEFD-4A3260AD2174}"/>
                  </a:ext>
                </a:extLst>
              </p:cNvPr>
              <p:cNvGrpSpPr/>
              <p:nvPr/>
            </p:nvGrpSpPr>
            <p:grpSpPr>
              <a:xfrm>
                <a:off x="2728913" y="1744663"/>
                <a:ext cx="3119372" cy="90485"/>
                <a:chOff x="6391275" y="1755776"/>
                <a:chExt cx="3009900" cy="90485"/>
              </a:xfrm>
            </p:grpSpPr>
            <p:cxnSp>
              <p:nvCxnSpPr>
                <p:cNvPr id="111" name="Straight Connector 110">
                  <a:extLst>
                    <a:ext uri="{FF2B5EF4-FFF2-40B4-BE49-F238E27FC236}">
                      <a16:creationId xmlns:a16="http://schemas.microsoft.com/office/drawing/2014/main" id="{7D8AECBB-E699-45F8-BBA1-3D7C9187DFBE}"/>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17A8D3AE-5FE4-4FE9-94DE-CBC1A819CD68}"/>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906BCDCC-50B6-4AA6-BC80-014918F38AB3}"/>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9BC9630E-C053-445B-A2F1-EC5198C69F74}"/>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D9FA0662-ECB1-42E7-9208-69A6C3E94B47}"/>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267C91E3-632C-4C45-A7A5-17A5B7799EA0}"/>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05" name="Straight Connector 104">
                <a:extLst>
                  <a:ext uri="{FF2B5EF4-FFF2-40B4-BE49-F238E27FC236}">
                    <a16:creationId xmlns:a16="http://schemas.microsoft.com/office/drawing/2014/main" id="{F8CC6420-FAC9-4960-A74A-F00264E28533}"/>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6" name="TextBox 105">
                <a:extLst>
                  <a:ext uri="{FF2B5EF4-FFF2-40B4-BE49-F238E27FC236}">
                    <a16:creationId xmlns:a16="http://schemas.microsoft.com/office/drawing/2014/main" id="{2C25C155-15CE-46A8-8252-08EF1D3F8600}"/>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107" name="TextBox 106">
                <a:extLst>
                  <a:ext uri="{FF2B5EF4-FFF2-40B4-BE49-F238E27FC236}">
                    <a16:creationId xmlns:a16="http://schemas.microsoft.com/office/drawing/2014/main" id="{D4810631-F806-421B-AD54-6F03831570F1}"/>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08" name="TextBox 107">
                <a:extLst>
                  <a:ext uri="{FF2B5EF4-FFF2-40B4-BE49-F238E27FC236}">
                    <a16:creationId xmlns:a16="http://schemas.microsoft.com/office/drawing/2014/main" id="{85C3A072-D376-4650-B71C-F42F2CE513D3}"/>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109" name="TextBox 108">
                <a:extLst>
                  <a:ext uri="{FF2B5EF4-FFF2-40B4-BE49-F238E27FC236}">
                    <a16:creationId xmlns:a16="http://schemas.microsoft.com/office/drawing/2014/main" id="{5952E51F-AB58-4C22-8C2A-E3B2A6F29194}"/>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10" name="TextBox 109">
                <a:extLst>
                  <a:ext uri="{FF2B5EF4-FFF2-40B4-BE49-F238E27FC236}">
                    <a16:creationId xmlns:a16="http://schemas.microsoft.com/office/drawing/2014/main" id="{6BBEF4FA-09FC-4D2A-A7F5-77534E0D209A}"/>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20" name="Group 19">
              <a:extLst>
                <a:ext uri="{FF2B5EF4-FFF2-40B4-BE49-F238E27FC236}">
                  <a16:creationId xmlns:a16="http://schemas.microsoft.com/office/drawing/2014/main" id="{9EADF754-9A01-4211-B979-665DE808349D}"/>
                </a:ext>
              </a:extLst>
            </p:cNvPr>
            <p:cNvGrpSpPr/>
            <p:nvPr/>
          </p:nvGrpSpPr>
          <p:grpSpPr>
            <a:xfrm>
              <a:off x="2735429" y="3255950"/>
              <a:ext cx="3125111" cy="894551"/>
              <a:chOff x="2723174" y="1114422"/>
              <a:chExt cx="3125111" cy="894551"/>
            </a:xfrm>
          </p:grpSpPr>
          <p:grpSp>
            <p:nvGrpSpPr>
              <p:cNvPr id="91" name="Group 90">
                <a:extLst>
                  <a:ext uri="{FF2B5EF4-FFF2-40B4-BE49-F238E27FC236}">
                    <a16:creationId xmlns:a16="http://schemas.microsoft.com/office/drawing/2014/main" id="{70750463-55CD-433A-882F-32A93530ED99}"/>
                  </a:ext>
                </a:extLst>
              </p:cNvPr>
              <p:cNvGrpSpPr/>
              <p:nvPr/>
            </p:nvGrpSpPr>
            <p:grpSpPr>
              <a:xfrm>
                <a:off x="2728913" y="1744663"/>
                <a:ext cx="3119372" cy="90485"/>
                <a:chOff x="6391275" y="1755776"/>
                <a:chExt cx="3009900" cy="90485"/>
              </a:xfrm>
            </p:grpSpPr>
            <p:cxnSp>
              <p:nvCxnSpPr>
                <p:cNvPr id="98" name="Straight Connector 97">
                  <a:extLst>
                    <a:ext uri="{FF2B5EF4-FFF2-40B4-BE49-F238E27FC236}">
                      <a16:creationId xmlns:a16="http://schemas.microsoft.com/office/drawing/2014/main" id="{F998A8BA-CD3D-4A47-B226-36296302650C}"/>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9B59C3F8-2F01-4ABE-919E-A9104E2CF43D}"/>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A467F840-831A-402B-B3F5-7E73BAB81971}"/>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B3A01AD9-9A0A-4E90-93AF-5FAE29D23D4C}"/>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C27E8E1E-EF33-4C78-B142-8D78B05859C5}"/>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E7882552-E3FB-4B7A-8CA1-3B53A1426F74}"/>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92" name="Straight Connector 91">
                <a:extLst>
                  <a:ext uri="{FF2B5EF4-FFF2-40B4-BE49-F238E27FC236}">
                    <a16:creationId xmlns:a16="http://schemas.microsoft.com/office/drawing/2014/main" id="{04FCA6A4-2816-496C-9995-81D6772B7C42}"/>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AF4C60CA-0FAB-4432-9270-456B8FDA0103}"/>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94" name="TextBox 93">
                <a:extLst>
                  <a:ext uri="{FF2B5EF4-FFF2-40B4-BE49-F238E27FC236}">
                    <a16:creationId xmlns:a16="http://schemas.microsoft.com/office/drawing/2014/main" id="{A3DC3372-4680-471E-A61E-C5742A799A33}"/>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95" name="TextBox 94">
                <a:extLst>
                  <a:ext uri="{FF2B5EF4-FFF2-40B4-BE49-F238E27FC236}">
                    <a16:creationId xmlns:a16="http://schemas.microsoft.com/office/drawing/2014/main" id="{60EE2CA9-D70D-4C69-967F-AB7E808E40A8}"/>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96" name="TextBox 95">
                <a:extLst>
                  <a:ext uri="{FF2B5EF4-FFF2-40B4-BE49-F238E27FC236}">
                    <a16:creationId xmlns:a16="http://schemas.microsoft.com/office/drawing/2014/main" id="{1349DEB3-93E3-4F77-B7C2-A2397C57363A}"/>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97" name="TextBox 96">
                <a:extLst>
                  <a:ext uri="{FF2B5EF4-FFF2-40B4-BE49-F238E27FC236}">
                    <a16:creationId xmlns:a16="http://schemas.microsoft.com/office/drawing/2014/main" id="{FBE41CEB-B779-462A-84FE-2F90C6D98C45}"/>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21" name="Group 20">
              <a:extLst>
                <a:ext uri="{FF2B5EF4-FFF2-40B4-BE49-F238E27FC236}">
                  <a16:creationId xmlns:a16="http://schemas.microsoft.com/office/drawing/2014/main" id="{BE6F3B22-3B17-4DE1-B978-C7DDEFF23315}"/>
                </a:ext>
              </a:extLst>
            </p:cNvPr>
            <p:cNvGrpSpPr/>
            <p:nvPr/>
          </p:nvGrpSpPr>
          <p:grpSpPr>
            <a:xfrm>
              <a:off x="2742905" y="4215578"/>
              <a:ext cx="3125111" cy="894551"/>
              <a:chOff x="2723174" y="1114422"/>
              <a:chExt cx="3125111" cy="894551"/>
            </a:xfrm>
          </p:grpSpPr>
          <p:grpSp>
            <p:nvGrpSpPr>
              <p:cNvPr id="78" name="Group 77">
                <a:extLst>
                  <a:ext uri="{FF2B5EF4-FFF2-40B4-BE49-F238E27FC236}">
                    <a16:creationId xmlns:a16="http://schemas.microsoft.com/office/drawing/2014/main" id="{61CDF102-BB36-48E6-AFAD-3439EF1B8029}"/>
                  </a:ext>
                </a:extLst>
              </p:cNvPr>
              <p:cNvGrpSpPr/>
              <p:nvPr/>
            </p:nvGrpSpPr>
            <p:grpSpPr>
              <a:xfrm>
                <a:off x="2728913" y="1744663"/>
                <a:ext cx="3119372" cy="90485"/>
                <a:chOff x="6391275" y="1755776"/>
                <a:chExt cx="3009900" cy="90485"/>
              </a:xfrm>
            </p:grpSpPr>
            <p:cxnSp>
              <p:nvCxnSpPr>
                <p:cNvPr id="85" name="Straight Connector 84">
                  <a:extLst>
                    <a:ext uri="{FF2B5EF4-FFF2-40B4-BE49-F238E27FC236}">
                      <a16:creationId xmlns:a16="http://schemas.microsoft.com/office/drawing/2014/main" id="{DF8DD341-D740-4B07-BB01-B96CB7502013}"/>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509854B3-0603-44F6-8044-64D9E902322C}"/>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22F73044-E840-4012-B7D2-421F707853DA}"/>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C6276D7C-7506-45F9-A5CB-0D1AAB2B90A6}"/>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24AA981E-68DB-4AB9-8644-832E6979C628}"/>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9A4E86D2-3376-4F84-ABDC-6E4432507E38}"/>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79" name="Straight Connector 78">
                <a:extLst>
                  <a:ext uri="{FF2B5EF4-FFF2-40B4-BE49-F238E27FC236}">
                    <a16:creationId xmlns:a16="http://schemas.microsoft.com/office/drawing/2014/main" id="{F43B7A06-BE0C-407B-AF6C-62AAB9A1DF2B}"/>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C7CF0A0C-A75D-4945-AF7E-BA50E4223E2A}"/>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81" name="TextBox 80">
                <a:extLst>
                  <a:ext uri="{FF2B5EF4-FFF2-40B4-BE49-F238E27FC236}">
                    <a16:creationId xmlns:a16="http://schemas.microsoft.com/office/drawing/2014/main" id="{3AFC5A64-4304-4551-A34F-9376C6E4A2FD}"/>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82" name="TextBox 81">
                <a:extLst>
                  <a:ext uri="{FF2B5EF4-FFF2-40B4-BE49-F238E27FC236}">
                    <a16:creationId xmlns:a16="http://schemas.microsoft.com/office/drawing/2014/main" id="{1FC2D9FC-D4C9-46EB-A378-87533AE939A8}"/>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83" name="TextBox 82">
                <a:extLst>
                  <a:ext uri="{FF2B5EF4-FFF2-40B4-BE49-F238E27FC236}">
                    <a16:creationId xmlns:a16="http://schemas.microsoft.com/office/drawing/2014/main" id="{020FFE30-0C7F-47B2-9CFB-61CAC4FDB535}"/>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84" name="TextBox 83">
                <a:extLst>
                  <a:ext uri="{FF2B5EF4-FFF2-40B4-BE49-F238E27FC236}">
                    <a16:creationId xmlns:a16="http://schemas.microsoft.com/office/drawing/2014/main" id="{C53CF227-79C9-4B4A-A4EC-77F7ED230C94}"/>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22" name="Group 21">
              <a:extLst>
                <a:ext uri="{FF2B5EF4-FFF2-40B4-BE49-F238E27FC236}">
                  <a16:creationId xmlns:a16="http://schemas.microsoft.com/office/drawing/2014/main" id="{6815EB2B-8365-4B1C-B55F-678258831A92}"/>
                </a:ext>
              </a:extLst>
            </p:cNvPr>
            <p:cNvGrpSpPr/>
            <p:nvPr/>
          </p:nvGrpSpPr>
          <p:grpSpPr>
            <a:xfrm>
              <a:off x="2749705" y="5169660"/>
              <a:ext cx="3125111" cy="894551"/>
              <a:chOff x="2723174" y="1114422"/>
              <a:chExt cx="3125111" cy="894551"/>
            </a:xfrm>
          </p:grpSpPr>
          <p:grpSp>
            <p:nvGrpSpPr>
              <p:cNvPr id="65" name="Group 64">
                <a:extLst>
                  <a:ext uri="{FF2B5EF4-FFF2-40B4-BE49-F238E27FC236}">
                    <a16:creationId xmlns:a16="http://schemas.microsoft.com/office/drawing/2014/main" id="{E08E57D5-21F5-4E81-B197-14A68373C975}"/>
                  </a:ext>
                </a:extLst>
              </p:cNvPr>
              <p:cNvGrpSpPr/>
              <p:nvPr/>
            </p:nvGrpSpPr>
            <p:grpSpPr>
              <a:xfrm>
                <a:off x="2728913" y="1744663"/>
                <a:ext cx="3119372" cy="90485"/>
                <a:chOff x="6391275" y="1755776"/>
                <a:chExt cx="3009900" cy="90485"/>
              </a:xfrm>
            </p:grpSpPr>
            <p:cxnSp>
              <p:nvCxnSpPr>
                <p:cNvPr id="72" name="Straight Connector 71">
                  <a:extLst>
                    <a:ext uri="{FF2B5EF4-FFF2-40B4-BE49-F238E27FC236}">
                      <a16:creationId xmlns:a16="http://schemas.microsoft.com/office/drawing/2014/main" id="{0BA9DA0C-ECE8-4084-9872-F6F920F79DEA}"/>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548573EF-1C54-4570-9337-9FEDED47A3F4}"/>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52F8D9C1-9F4D-4ECF-B76F-3E8E1BD60553}"/>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D692AEFF-F7BE-454E-8092-F5FF082968AD}"/>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6E635FBF-7F2C-4A4F-A678-9873DCE2F0E1}"/>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83CA9BBF-9808-40B5-8AF5-4621B815D877}"/>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66" name="Straight Connector 65">
                <a:extLst>
                  <a:ext uri="{FF2B5EF4-FFF2-40B4-BE49-F238E27FC236}">
                    <a16:creationId xmlns:a16="http://schemas.microsoft.com/office/drawing/2014/main" id="{C25CECDE-BAFE-4567-B0DD-AD748FD11F33}"/>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DE140120-0056-41B3-9195-1CB9473F11B9}"/>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68" name="TextBox 67">
                <a:extLst>
                  <a:ext uri="{FF2B5EF4-FFF2-40B4-BE49-F238E27FC236}">
                    <a16:creationId xmlns:a16="http://schemas.microsoft.com/office/drawing/2014/main" id="{1133C74F-4107-4B20-A46C-EEE55C982D9B}"/>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69" name="TextBox 68">
                <a:extLst>
                  <a:ext uri="{FF2B5EF4-FFF2-40B4-BE49-F238E27FC236}">
                    <a16:creationId xmlns:a16="http://schemas.microsoft.com/office/drawing/2014/main" id="{F722EA7B-85DC-4192-9B1F-13D8680A36B9}"/>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70" name="TextBox 69">
                <a:extLst>
                  <a:ext uri="{FF2B5EF4-FFF2-40B4-BE49-F238E27FC236}">
                    <a16:creationId xmlns:a16="http://schemas.microsoft.com/office/drawing/2014/main" id="{7D0C8B74-5C3C-4F11-891D-C01CF23B08E5}"/>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71" name="TextBox 70">
                <a:extLst>
                  <a:ext uri="{FF2B5EF4-FFF2-40B4-BE49-F238E27FC236}">
                    <a16:creationId xmlns:a16="http://schemas.microsoft.com/office/drawing/2014/main" id="{36921855-227E-4E4E-9DFA-D829AF8F7817}"/>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23" name="Group 22">
              <a:extLst>
                <a:ext uri="{FF2B5EF4-FFF2-40B4-BE49-F238E27FC236}">
                  <a16:creationId xmlns:a16="http://schemas.microsoft.com/office/drawing/2014/main" id="{9FEA2DB5-0615-4FE5-9BC6-1F881BC45A84}"/>
                </a:ext>
              </a:extLst>
            </p:cNvPr>
            <p:cNvGrpSpPr/>
            <p:nvPr/>
          </p:nvGrpSpPr>
          <p:grpSpPr>
            <a:xfrm>
              <a:off x="7330973" y="2052635"/>
              <a:ext cx="2367516" cy="201451"/>
              <a:chOff x="7045223" y="1824035"/>
              <a:chExt cx="2367516" cy="201451"/>
            </a:xfrm>
          </p:grpSpPr>
          <p:sp>
            <p:nvSpPr>
              <p:cNvPr id="61" name="TextBox 60">
                <a:extLst>
                  <a:ext uri="{FF2B5EF4-FFF2-40B4-BE49-F238E27FC236}">
                    <a16:creationId xmlns:a16="http://schemas.microsoft.com/office/drawing/2014/main" id="{09A7F4D1-A023-4603-A056-9903BF42E15A}"/>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62" name="TextBox 61">
                <a:extLst>
                  <a:ext uri="{FF2B5EF4-FFF2-40B4-BE49-F238E27FC236}">
                    <a16:creationId xmlns:a16="http://schemas.microsoft.com/office/drawing/2014/main" id="{54DCB497-7E15-4ED0-961A-CA867EE11504}"/>
                  </a:ext>
                </a:extLst>
              </p:cNvPr>
              <p:cNvSpPr txBox="1"/>
              <p:nvPr/>
            </p:nvSpPr>
            <p:spPr>
              <a:xfrm>
                <a:off x="7590069" y="1839748"/>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63" name="TextBox 62">
                <a:extLst>
                  <a:ext uri="{FF2B5EF4-FFF2-40B4-BE49-F238E27FC236}">
                    <a16:creationId xmlns:a16="http://schemas.microsoft.com/office/drawing/2014/main" id="{4898A178-5F77-4828-9C03-08BD246FB72E}"/>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64" name="TextBox 63">
                <a:extLst>
                  <a:ext uri="{FF2B5EF4-FFF2-40B4-BE49-F238E27FC236}">
                    <a16:creationId xmlns:a16="http://schemas.microsoft.com/office/drawing/2014/main" id="{6820E0BB-7BE8-4710-B3FA-9B6E608EC2F0}"/>
                  </a:ext>
                </a:extLst>
              </p:cNvPr>
              <p:cNvSpPr txBox="1"/>
              <p:nvPr/>
            </p:nvSpPr>
            <p:spPr>
              <a:xfrm>
                <a:off x="918641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24" name="Group 23">
              <a:extLst>
                <a:ext uri="{FF2B5EF4-FFF2-40B4-BE49-F238E27FC236}">
                  <a16:creationId xmlns:a16="http://schemas.microsoft.com/office/drawing/2014/main" id="{260566B3-DE55-486F-8B6F-F3EEDAECCBD5}"/>
                </a:ext>
              </a:extLst>
            </p:cNvPr>
            <p:cNvGrpSpPr/>
            <p:nvPr/>
          </p:nvGrpSpPr>
          <p:grpSpPr>
            <a:xfrm>
              <a:off x="7323830" y="3010681"/>
              <a:ext cx="2335766" cy="185738"/>
              <a:chOff x="7045223" y="1824035"/>
              <a:chExt cx="2335766" cy="185738"/>
            </a:xfrm>
          </p:grpSpPr>
          <p:sp>
            <p:nvSpPr>
              <p:cNvPr id="57" name="TextBox 56">
                <a:extLst>
                  <a:ext uri="{FF2B5EF4-FFF2-40B4-BE49-F238E27FC236}">
                    <a16:creationId xmlns:a16="http://schemas.microsoft.com/office/drawing/2014/main" id="{06D68163-E708-46E2-A958-3F4296976386}"/>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58" name="TextBox 57">
                <a:extLst>
                  <a:ext uri="{FF2B5EF4-FFF2-40B4-BE49-F238E27FC236}">
                    <a16:creationId xmlns:a16="http://schemas.microsoft.com/office/drawing/2014/main" id="{14DF51CA-9192-4C2B-99C5-CBFB54DA008A}"/>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59" name="TextBox 58">
                <a:extLst>
                  <a:ext uri="{FF2B5EF4-FFF2-40B4-BE49-F238E27FC236}">
                    <a16:creationId xmlns:a16="http://schemas.microsoft.com/office/drawing/2014/main" id="{9B92D5BE-D546-4BA7-9A0B-16B66509F439}"/>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60" name="TextBox 59">
                <a:extLst>
                  <a:ext uri="{FF2B5EF4-FFF2-40B4-BE49-F238E27FC236}">
                    <a16:creationId xmlns:a16="http://schemas.microsoft.com/office/drawing/2014/main" id="{61E092B1-6652-493F-912F-117B9D5D5433}"/>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25" name="Group 24">
              <a:extLst>
                <a:ext uri="{FF2B5EF4-FFF2-40B4-BE49-F238E27FC236}">
                  <a16:creationId xmlns:a16="http://schemas.microsoft.com/office/drawing/2014/main" id="{216EAD9F-B661-495E-BC5A-65691A8FCC69}"/>
                </a:ext>
              </a:extLst>
            </p:cNvPr>
            <p:cNvGrpSpPr/>
            <p:nvPr/>
          </p:nvGrpSpPr>
          <p:grpSpPr>
            <a:xfrm>
              <a:off x="7330973" y="4905340"/>
              <a:ext cx="2335766" cy="185738"/>
              <a:chOff x="7045223" y="1824035"/>
              <a:chExt cx="2335766" cy="185738"/>
            </a:xfrm>
          </p:grpSpPr>
          <p:sp>
            <p:nvSpPr>
              <p:cNvPr id="53" name="TextBox 52">
                <a:extLst>
                  <a:ext uri="{FF2B5EF4-FFF2-40B4-BE49-F238E27FC236}">
                    <a16:creationId xmlns:a16="http://schemas.microsoft.com/office/drawing/2014/main" id="{0F0426C8-38F3-4E8E-9D55-0CA73A0DA258}"/>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54" name="TextBox 53">
                <a:extLst>
                  <a:ext uri="{FF2B5EF4-FFF2-40B4-BE49-F238E27FC236}">
                    <a16:creationId xmlns:a16="http://schemas.microsoft.com/office/drawing/2014/main" id="{BCFB5ADB-BBB2-428B-BE76-2B82998F4AFA}"/>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55" name="TextBox 54">
                <a:extLst>
                  <a:ext uri="{FF2B5EF4-FFF2-40B4-BE49-F238E27FC236}">
                    <a16:creationId xmlns:a16="http://schemas.microsoft.com/office/drawing/2014/main" id="{726277AD-304E-4176-8B9D-3E7F5513E107}"/>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56" name="TextBox 55">
                <a:extLst>
                  <a:ext uri="{FF2B5EF4-FFF2-40B4-BE49-F238E27FC236}">
                    <a16:creationId xmlns:a16="http://schemas.microsoft.com/office/drawing/2014/main" id="{1A587623-ADFE-4949-91D7-6910DC1F707C}"/>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26" name="Group 25">
              <a:extLst>
                <a:ext uri="{FF2B5EF4-FFF2-40B4-BE49-F238E27FC236}">
                  <a16:creationId xmlns:a16="http://schemas.microsoft.com/office/drawing/2014/main" id="{4451F69A-C511-410E-9779-CD764087984F}"/>
                </a:ext>
              </a:extLst>
            </p:cNvPr>
            <p:cNvGrpSpPr/>
            <p:nvPr/>
          </p:nvGrpSpPr>
          <p:grpSpPr>
            <a:xfrm>
              <a:off x="7358301" y="5634940"/>
              <a:ext cx="2317565" cy="429271"/>
              <a:chOff x="7045223" y="1580502"/>
              <a:chExt cx="2317565" cy="429271"/>
            </a:xfrm>
          </p:grpSpPr>
          <p:sp>
            <p:nvSpPr>
              <p:cNvPr id="49" name="TextBox 48">
                <a:extLst>
                  <a:ext uri="{FF2B5EF4-FFF2-40B4-BE49-F238E27FC236}">
                    <a16:creationId xmlns:a16="http://schemas.microsoft.com/office/drawing/2014/main" id="{9AC870FA-3DF0-43F8-B821-BBE12818A4EA}"/>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50" name="TextBox 49">
                <a:extLst>
                  <a:ext uri="{FF2B5EF4-FFF2-40B4-BE49-F238E27FC236}">
                    <a16:creationId xmlns:a16="http://schemas.microsoft.com/office/drawing/2014/main" id="{2D5FCBD1-E2A9-471D-BC53-80FCC6A18BCD}"/>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51" name="TextBox 50">
                <a:extLst>
                  <a:ext uri="{FF2B5EF4-FFF2-40B4-BE49-F238E27FC236}">
                    <a16:creationId xmlns:a16="http://schemas.microsoft.com/office/drawing/2014/main" id="{D2A47DC5-6A94-4FDE-BB9B-ACF5253FA903}"/>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52" name="TextBox 51">
                <a:extLst>
                  <a:ext uri="{FF2B5EF4-FFF2-40B4-BE49-F238E27FC236}">
                    <a16:creationId xmlns:a16="http://schemas.microsoft.com/office/drawing/2014/main" id="{481F9E12-E6F9-4293-94B7-A48880BF68EE}"/>
                  </a:ext>
                </a:extLst>
              </p:cNvPr>
              <p:cNvSpPr txBox="1"/>
              <p:nvPr/>
            </p:nvSpPr>
            <p:spPr>
              <a:xfrm>
                <a:off x="9136461" y="1580502"/>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cxnSp>
          <p:nvCxnSpPr>
            <p:cNvPr id="27" name="Straight Connector 26">
              <a:extLst>
                <a:ext uri="{FF2B5EF4-FFF2-40B4-BE49-F238E27FC236}">
                  <a16:creationId xmlns:a16="http://schemas.microsoft.com/office/drawing/2014/main" id="{34589621-ABF7-40B4-B2A1-D1FBD8CC7908}"/>
                </a:ext>
              </a:extLst>
            </p:cNvPr>
            <p:cNvCxnSpPr/>
            <p:nvPr/>
          </p:nvCxnSpPr>
          <p:spPr>
            <a:xfrm>
              <a:off x="2851761"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FB947F39-66C1-4819-BD4F-797B8683706F}"/>
                </a:ext>
              </a:extLst>
            </p:cNvPr>
            <p:cNvCxnSpPr/>
            <p:nvPr/>
          </p:nvCxnSpPr>
          <p:spPr>
            <a:xfrm>
              <a:off x="3563364" y="2582065"/>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C4F5EADC-9557-4296-AF69-0873E70FB16F}"/>
                </a:ext>
              </a:extLst>
            </p:cNvPr>
            <p:cNvCxnSpPr/>
            <p:nvPr/>
          </p:nvCxnSpPr>
          <p:spPr>
            <a:xfrm>
              <a:off x="4261295"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9D3C1C55-AA35-4F43-A572-DED73BB7DA0D}"/>
                </a:ext>
              </a:extLst>
            </p:cNvPr>
            <p:cNvCxnSpPr/>
            <p:nvPr/>
          </p:nvCxnSpPr>
          <p:spPr>
            <a:xfrm>
              <a:off x="4991168"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10EBA12-AA7F-4E17-942F-FDA58BE490E1}"/>
                </a:ext>
              </a:extLst>
            </p:cNvPr>
            <p:cNvCxnSpPr/>
            <p:nvPr/>
          </p:nvCxnSpPr>
          <p:spPr>
            <a:xfrm>
              <a:off x="5714848"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F6A39466-34F7-4B20-A48E-545C947C51C9}"/>
                </a:ext>
              </a:extLst>
            </p:cNvPr>
            <p:cNvCxnSpPr/>
            <p:nvPr/>
          </p:nvCxnSpPr>
          <p:spPr>
            <a:xfrm>
              <a:off x="7038975" y="2592373"/>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70F07826-629A-4789-B79F-86C0D621A754}"/>
                </a:ext>
              </a:extLst>
            </p:cNvPr>
            <p:cNvCxnSpPr/>
            <p:nvPr/>
          </p:nvCxnSpPr>
          <p:spPr>
            <a:xfrm>
              <a:off x="7415562"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BFD6D383-F7F2-4092-86C7-091F5E1E55A9}"/>
                </a:ext>
              </a:extLst>
            </p:cNvPr>
            <p:cNvCxnSpPr/>
            <p:nvPr/>
          </p:nvCxnSpPr>
          <p:spPr>
            <a:xfrm>
              <a:off x="7770020"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D84FE776-B825-4DB1-A8FC-582D0A098D28}"/>
                </a:ext>
              </a:extLst>
            </p:cNvPr>
            <p:cNvCxnSpPr/>
            <p:nvPr/>
          </p:nvCxnSpPr>
          <p:spPr>
            <a:xfrm>
              <a:off x="8103394"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8BC337BF-45C1-49B1-9BC3-FF803106328C}"/>
                </a:ext>
              </a:extLst>
            </p:cNvPr>
            <p:cNvCxnSpPr/>
            <p:nvPr/>
          </p:nvCxnSpPr>
          <p:spPr>
            <a:xfrm>
              <a:off x="8496301"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650F746E-7E19-456A-96A3-08FB002AD686}"/>
                </a:ext>
              </a:extLst>
            </p:cNvPr>
            <p:cNvCxnSpPr/>
            <p:nvPr/>
          </p:nvCxnSpPr>
          <p:spPr>
            <a:xfrm>
              <a:off x="8839201"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1A83EB43-40FE-4F7A-A25A-D068FF8C9B73}"/>
                </a:ext>
              </a:extLst>
            </p:cNvPr>
            <p:cNvCxnSpPr/>
            <p:nvPr/>
          </p:nvCxnSpPr>
          <p:spPr>
            <a:xfrm>
              <a:off x="9201152"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2B96CB22-F94E-423A-AE02-9E1748353644}"/>
                </a:ext>
              </a:extLst>
            </p:cNvPr>
            <p:cNvCxnSpPr/>
            <p:nvPr/>
          </p:nvCxnSpPr>
          <p:spPr>
            <a:xfrm>
              <a:off x="9555959"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EE70C976-489A-4B6A-819D-0F1D4EBF91C1}"/>
                </a:ext>
              </a:extLst>
            </p:cNvPr>
            <p:cNvCxnSpPr/>
            <p:nvPr/>
          </p:nvCxnSpPr>
          <p:spPr>
            <a:xfrm>
              <a:off x="4620367" y="4530728"/>
              <a:ext cx="0" cy="342128"/>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3BF423F7-CC39-4DAD-82A6-6379A1A38770}"/>
                </a:ext>
              </a:extLst>
            </p:cNvPr>
            <p:cNvCxnSpPr/>
            <p:nvPr/>
          </p:nvCxnSpPr>
          <p:spPr>
            <a:xfrm>
              <a:off x="3930650" y="4549781"/>
              <a:ext cx="686541" cy="0"/>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A0A4B738-E0AB-41E3-AD41-7FF8C81C883E}"/>
                </a:ext>
              </a:extLst>
            </p:cNvPr>
            <p:cNvSpPr txBox="1"/>
            <p:nvPr/>
          </p:nvSpPr>
          <p:spPr>
            <a:xfrm>
              <a:off x="5907212" y="1922461"/>
              <a:ext cx="461875" cy="185738"/>
            </a:xfrm>
            <a:prstGeom prst="rect">
              <a:avLst/>
            </a:prstGeom>
          </p:spPr>
          <p:txBody>
            <a:bodyPr vert="horz" wrap="none" lIns="0" tIns="0" rIns="0" bIns="0" rtlCol="0" anchor="t">
              <a:noAutofit/>
            </a:bodyPr>
            <a:lstStyle/>
            <a:p>
              <a:pPr algn="l" defTabSz="914400"/>
              <a:r>
                <a:rPr lang="en-GB" sz="1200" i="1" dirty="0"/>
                <a:t>f(kHz)</a:t>
              </a:r>
              <a:endParaRPr lang="en-US" sz="1200" i="1" dirty="0"/>
            </a:p>
          </p:txBody>
        </p:sp>
        <p:sp>
          <p:nvSpPr>
            <p:cNvPr id="43" name="TextBox 42">
              <a:extLst>
                <a:ext uri="{FF2B5EF4-FFF2-40B4-BE49-F238E27FC236}">
                  <a16:creationId xmlns:a16="http://schemas.microsoft.com/office/drawing/2014/main" id="{3EFFB162-B940-41F9-B422-5B23CA945391}"/>
                </a:ext>
              </a:extLst>
            </p:cNvPr>
            <p:cNvSpPr txBox="1"/>
            <p:nvPr/>
          </p:nvSpPr>
          <p:spPr>
            <a:xfrm>
              <a:off x="9812462" y="1940707"/>
              <a:ext cx="461875" cy="185738"/>
            </a:xfrm>
            <a:prstGeom prst="rect">
              <a:avLst/>
            </a:prstGeom>
          </p:spPr>
          <p:txBody>
            <a:bodyPr vert="horz" wrap="none" lIns="0" tIns="0" rIns="0" bIns="0" rtlCol="0" anchor="t">
              <a:noAutofit/>
            </a:bodyPr>
            <a:lstStyle/>
            <a:p>
              <a:pPr algn="l" defTabSz="914400"/>
              <a:r>
                <a:rPr lang="en-GB" sz="1200" i="1" dirty="0"/>
                <a:t>t(µs)</a:t>
              </a:r>
              <a:endParaRPr lang="en-US" sz="1200" i="1" dirty="0"/>
            </a:p>
          </p:txBody>
        </p:sp>
        <p:sp>
          <p:nvSpPr>
            <p:cNvPr id="44" name="Freeform 18">
              <a:extLst>
                <a:ext uri="{FF2B5EF4-FFF2-40B4-BE49-F238E27FC236}">
                  <a16:creationId xmlns:a16="http://schemas.microsoft.com/office/drawing/2014/main" id="{0922EA2E-C82D-4F2D-B942-5A04B10EDED6}"/>
                </a:ext>
              </a:extLst>
            </p:cNvPr>
            <p:cNvSpPr/>
            <p:nvPr/>
          </p:nvSpPr>
          <p:spPr>
            <a:xfrm>
              <a:off x="6662737" y="1557289"/>
              <a:ext cx="3024188" cy="719523"/>
            </a:xfrm>
            <a:custGeom>
              <a:avLst/>
              <a:gdLst>
                <a:gd name="connsiteX0" fmla="*/ 0 w 3100388"/>
                <a:gd name="connsiteY0" fmla="*/ 109587 h 719523"/>
                <a:gd name="connsiteX1" fmla="*/ 76200 w 3100388"/>
                <a:gd name="connsiteY1" fmla="*/ 23862 h 719523"/>
                <a:gd name="connsiteX2" fmla="*/ 123825 w 3100388"/>
                <a:gd name="connsiteY2" fmla="*/ 50 h 719523"/>
                <a:gd name="connsiteX3" fmla="*/ 190500 w 3100388"/>
                <a:gd name="connsiteY3" fmla="*/ 19100 h 719523"/>
                <a:gd name="connsiteX4" fmla="*/ 233363 w 3100388"/>
                <a:gd name="connsiteY4" fmla="*/ 66725 h 719523"/>
                <a:gd name="connsiteX5" fmla="*/ 266700 w 3100388"/>
                <a:gd name="connsiteY5" fmla="*/ 142925 h 719523"/>
                <a:gd name="connsiteX6" fmla="*/ 300038 w 3100388"/>
                <a:gd name="connsiteY6" fmla="*/ 209600 h 719523"/>
                <a:gd name="connsiteX7" fmla="*/ 338138 w 3100388"/>
                <a:gd name="connsiteY7" fmla="*/ 261987 h 719523"/>
                <a:gd name="connsiteX8" fmla="*/ 400050 w 3100388"/>
                <a:gd name="connsiteY8" fmla="*/ 281037 h 719523"/>
                <a:gd name="connsiteX9" fmla="*/ 457200 w 3100388"/>
                <a:gd name="connsiteY9" fmla="*/ 252462 h 719523"/>
                <a:gd name="connsiteX10" fmla="*/ 519113 w 3100388"/>
                <a:gd name="connsiteY10" fmla="*/ 195312 h 719523"/>
                <a:gd name="connsiteX11" fmla="*/ 590550 w 3100388"/>
                <a:gd name="connsiteY11" fmla="*/ 138162 h 719523"/>
                <a:gd name="connsiteX12" fmla="*/ 633413 w 3100388"/>
                <a:gd name="connsiteY12" fmla="*/ 114350 h 719523"/>
                <a:gd name="connsiteX13" fmla="*/ 700088 w 3100388"/>
                <a:gd name="connsiteY13" fmla="*/ 119112 h 719523"/>
                <a:gd name="connsiteX14" fmla="*/ 742950 w 3100388"/>
                <a:gd name="connsiteY14" fmla="*/ 190550 h 719523"/>
                <a:gd name="connsiteX15" fmla="*/ 766763 w 3100388"/>
                <a:gd name="connsiteY15" fmla="*/ 242937 h 719523"/>
                <a:gd name="connsiteX16" fmla="*/ 790575 w 3100388"/>
                <a:gd name="connsiteY16" fmla="*/ 290562 h 719523"/>
                <a:gd name="connsiteX17" fmla="*/ 819150 w 3100388"/>
                <a:gd name="connsiteY17" fmla="*/ 338187 h 719523"/>
                <a:gd name="connsiteX18" fmla="*/ 852488 w 3100388"/>
                <a:gd name="connsiteY18" fmla="*/ 390575 h 719523"/>
                <a:gd name="connsiteX19" fmla="*/ 895350 w 3100388"/>
                <a:gd name="connsiteY19" fmla="*/ 462012 h 719523"/>
                <a:gd name="connsiteX20" fmla="*/ 942975 w 3100388"/>
                <a:gd name="connsiteY20" fmla="*/ 528687 h 719523"/>
                <a:gd name="connsiteX21" fmla="*/ 985838 w 3100388"/>
                <a:gd name="connsiteY21" fmla="*/ 547737 h 719523"/>
                <a:gd name="connsiteX22" fmla="*/ 1028700 w 3100388"/>
                <a:gd name="connsiteY22" fmla="*/ 533450 h 719523"/>
                <a:gd name="connsiteX23" fmla="*/ 1066800 w 3100388"/>
                <a:gd name="connsiteY23" fmla="*/ 423912 h 719523"/>
                <a:gd name="connsiteX24" fmla="*/ 1143000 w 3100388"/>
                <a:gd name="connsiteY24" fmla="*/ 171500 h 719523"/>
                <a:gd name="connsiteX25" fmla="*/ 1171575 w 3100388"/>
                <a:gd name="connsiteY25" fmla="*/ 109587 h 719523"/>
                <a:gd name="connsiteX26" fmla="*/ 1228725 w 3100388"/>
                <a:gd name="connsiteY26" fmla="*/ 76250 h 719523"/>
                <a:gd name="connsiteX27" fmla="*/ 1285875 w 3100388"/>
                <a:gd name="connsiteY27" fmla="*/ 85775 h 719523"/>
                <a:gd name="connsiteX28" fmla="*/ 1328738 w 3100388"/>
                <a:gd name="connsiteY28" fmla="*/ 128637 h 719523"/>
                <a:gd name="connsiteX29" fmla="*/ 1381125 w 3100388"/>
                <a:gd name="connsiteY29" fmla="*/ 214362 h 719523"/>
                <a:gd name="connsiteX30" fmla="*/ 1438275 w 3100388"/>
                <a:gd name="connsiteY30" fmla="*/ 271512 h 719523"/>
                <a:gd name="connsiteX31" fmla="*/ 1485900 w 3100388"/>
                <a:gd name="connsiteY31" fmla="*/ 295325 h 719523"/>
                <a:gd name="connsiteX32" fmla="*/ 1543050 w 3100388"/>
                <a:gd name="connsiteY32" fmla="*/ 266750 h 719523"/>
                <a:gd name="connsiteX33" fmla="*/ 1600200 w 3100388"/>
                <a:gd name="connsiteY33" fmla="*/ 204837 h 719523"/>
                <a:gd name="connsiteX34" fmla="*/ 1638300 w 3100388"/>
                <a:gd name="connsiteY34" fmla="*/ 157212 h 719523"/>
                <a:gd name="connsiteX35" fmla="*/ 1724025 w 3100388"/>
                <a:gd name="connsiteY35" fmla="*/ 157212 h 719523"/>
                <a:gd name="connsiteX36" fmla="*/ 1776413 w 3100388"/>
                <a:gd name="connsiteY36" fmla="*/ 200075 h 719523"/>
                <a:gd name="connsiteX37" fmla="*/ 1819275 w 3100388"/>
                <a:gd name="connsiteY37" fmla="*/ 257225 h 719523"/>
                <a:gd name="connsiteX38" fmla="*/ 2000250 w 3100388"/>
                <a:gd name="connsiteY38" fmla="*/ 562025 h 719523"/>
                <a:gd name="connsiteX39" fmla="*/ 2066925 w 3100388"/>
                <a:gd name="connsiteY39" fmla="*/ 666800 h 719523"/>
                <a:gd name="connsiteX40" fmla="*/ 2124075 w 3100388"/>
                <a:gd name="connsiteY40" fmla="*/ 714425 h 719523"/>
                <a:gd name="connsiteX41" fmla="*/ 2195513 w 3100388"/>
                <a:gd name="connsiteY41" fmla="*/ 714425 h 719523"/>
                <a:gd name="connsiteX42" fmla="*/ 2252663 w 3100388"/>
                <a:gd name="connsiteY42" fmla="*/ 681087 h 719523"/>
                <a:gd name="connsiteX43" fmla="*/ 2290763 w 3100388"/>
                <a:gd name="connsiteY43" fmla="*/ 604887 h 719523"/>
                <a:gd name="connsiteX44" fmla="*/ 2347913 w 3100388"/>
                <a:gd name="connsiteY44" fmla="*/ 490587 h 719523"/>
                <a:gd name="connsiteX45" fmla="*/ 2495550 w 3100388"/>
                <a:gd name="connsiteY45" fmla="*/ 166737 h 719523"/>
                <a:gd name="connsiteX46" fmla="*/ 2538413 w 3100388"/>
                <a:gd name="connsiteY46" fmla="*/ 100062 h 719523"/>
                <a:gd name="connsiteX47" fmla="*/ 2590800 w 3100388"/>
                <a:gd name="connsiteY47" fmla="*/ 81012 h 719523"/>
                <a:gd name="connsiteX48" fmla="*/ 2662238 w 3100388"/>
                <a:gd name="connsiteY48" fmla="*/ 85775 h 719523"/>
                <a:gd name="connsiteX49" fmla="*/ 2714625 w 3100388"/>
                <a:gd name="connsiteY49" fmla="*/ 123875 h 719523"/>
                <a:gd name="connsiteX50" fmla="*/ 2833688 w 3100388"/>
                <a:gd name="connsiteY50" fmla="*/ 204837 h 719523"/>
                <a:gd name="connsiteX51" fmla="*/ 2900363 w 3100388"/>
                <a:gd name="connsiteY51" fmla="*/ 223887 h 719523"/>
                <a:gd name="connsiteX52" fmla="*/ 2967038 w 3100388"/>
                <a:gd name="connsiteY52" fmla="*/ 214362 h 719523"/>
                <a:gd name="connsiteX53" fmla="*/ 3038475 w 3100388"/>
                <a:gd name="connsiteY53" fmla="*/ 157212 h 719523"/>
                <a:gd name="connsiteX54" fmla="*/ 3100388 w 3100388"/>
                <a:gd name="connsiteY54" fmla="*/ 104825 h 71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00388" h="719523">
                  <a:moveTo>
                    <a:pt x="0" y="109587"/>
                  </a:moveTo>
                  <a:cubicBezTo>
                    <a:pt x="27781" y="75852"/>
                    <a:pt x="55563" y="42118"/>
                    <a:pt x="76200" y="23862"/>
                  </a:cubicBezTo>
                  <a:cubicBezTo>
                    <a:pt x="96837" y="5606"/>
                    <a:pt x="104775" y="844"/>
                    <a:pt x="123825" y="50"/>
                  </a:cubicBezTo>
                  <a:cubicBezTo>
                    <a:pt x="142875" y="-744"/>
                    <a:pt x="172244" y="7987"/>
                    <a:pt x="190500" y="19100"/>
                  </a:cubicBezTo>
                  <a:cubicBezTo>
                    <a:pt x="208756" y="30212"/>
                    <a:pt x="220663" y="46088"/>
                    <a:pt x="233363" y="66725"/>
                  </a:cubicBezTo>
                  <a:cubicBezTo>
                    <a:pt x="246063" y="87362"/>
                    <a:pt x="255588" y="119113"/>
                    <a:pt x="266700" y="142925"/>
                  </a:cubicBezTo>
                  <a:cubicBezTo>
                    <a:pt x="277813" y="166738"/>
                    <a:pt x="288132" y="189756"/>
                    <a:pt x="300038" y="209600"/>
                  </a:cubicBezTo>
                  <a:cubicBezTo>
                    <a:pt x="311944" y="229444"/>
                    <a:pt x="321469" y="250081"/>
                    <a:pt x="338138" y="261987"/>
                  </a:cubicBezTo>
                  <a:cubicBezTo>
                    <a:pt x="354807" y="273893"/>
                    <a:pt x="380206" y="282625"/>
                    <a:pt x="400050" y="281037"/>
                  </a:cubicBezTo>
                  <a:cubicBezTo>
                    <a:pt x="419894" y="279450"/>
                    <a:pt x="437356" y="266749"/>
                    <a:pt x="457200" y="252462"/>
                  </a:cubicBezTo>
                  <a:cubicBezTo>
                    <a:pt x="477044" y="238175"/>
                    <a:pt x="496888" y="214362"/>
                    <a:pt x="519113" y="195312"/>
                  </a:cubicBezTo>
                  <a:cubicBezTo>
                    <a:pt x="541338" y="176262"/>
                    <a:pt x="571500" y="151656"/>
                    <a:pt x="590550" y="138162"/>
                  </a:cubicBezTo>
                  <a:cubicBezTo>
                    <a:pt x="609600" y="124668"/>
                    <a:pt x="615157" y="117525"/>
                    <a:pt x="633413" y="114350"/>
                  </a:cubicBezTo>
                  <a:cubicBezTo>
                    <a:pt x="651669" y="111175"/>
                    <a:pt x="681832" y="106412"/>
                    <a:pt x="700088" y="119112"/>
                  </a:cubicBezTo>
                  <a:cubicBezTo>
                    <a:pt x="718344" y="131812"/>
                    <a:pt x="731838" y="169913"/>
                    <a:pt x="742950" y="190550"/>
                  </a:cubicBezTo>
                  <a:cubicBezTo>
                    <a:pt x="754062" y="211187"/>
                    <a:pt x="758826" y="226268"/>
                    <a:pt x="766763" y="242937"/>
                  </a:cubicBezTo>
                  <a:cubicBezTo>
                    <a:pt x="774700" y="259606"/>
                    <a:pt x="781844" y="274687"/>
                    <a:pt x="790575" y="290562"/>
                  </a:cubicBezTo>
                  <a:cubicBezTo>
                    <a:pt x="799306" y="306437"/>
                    <a:pt x="808831" y="321518"/>
                    <a:pt x="819150" y="338187"/>
                  </a:cubicBezTo>
                  <a:cubicBezTo>
                    <a:pt x="829469" y="354856"/>
                    <a:pt x="839788" y="369938"/>
                    <a:pt x="852488" y="390575"/>
                  </a:cubicBezTo>
                  <a:cubicBezTo>
                    <a:pt x="865188" y="411212"/>
                    <a:pt x="880269" y="438993"/>
                    <a:pt x="895350" y="462012"/>
                  </a:cubicBezTo>
                  <a:cubicBezTo>
                    <a:pt x="910431" y="485031"/>
                    <a:pt x="927894" y="514400"/>
                    <a:pt x="942975" y="528687"/>
                  </a:cubicBezTo>
                  <a:cubicBezTo>
                    <a:pt x="958056" y="542975"/>
                    <a:pt x="971551" y="546943"/>
                    <a:pt x="985838" y="547737"/>
                  </a:cubicBezTo>
                  <a:cubicBezTo>
                    <a:pt x="1000125" y="548531"/>
                    <a:pt x="1015206" y="554087"/>
                    <a:pt x="1028700" y="533450"/>
                  </a:cubicBezTo>
                  <a:cubicBezTo>
                    <a:pt x="1042194" y="512813"/>
                    <a:pt x="1047750" y="484237"/>
                    <a:pt x="1066800" y="423912"/>
                  </a:cubicBezTo>
                  <a:cubicBezTo>
                    <a:pt x="1085850" y="363587"/>
                    <a:pt x="1125538" y="223887"/>
                    <a:pt x="1143000" y="171500"/>
                  </a:cubicBezTo>
                  <a:cubicBezTo>
                    <a:pt x="1160462" y="119113"/>
                    <a:pt x="1157288" y="125462"/>
                    <a:pt x="1171575" y="109587"/>
                  </a:cubicBezTo>
                  <a:cubicBezTo>
                    <a:pt x="1185863" y="93712"/>
                    <a:pt x="1209675" y="80219"/>
                    <a:pt x="1228725" y="76250"/>
                  </a:cubicBezTo>
                  <a:cubicBezTo>
                    <a:pt x="1247775" y="72281"/>
                    <a:pt x="1269206" y="77044"/>
                    <a:pt x="1285875" y="85775"/>
                  </a:cubicBezTo>
                  <a:cubicBezTo>
                    <a:pt x="1302544" y="94506"/>
                    <a:pt x="1312863" y="107206"/>
                    <a:pt x="1328738" y="128637"/>
                  </a:cubicBezTo>
                  <a:cubicBezTo>
                    <a:pt x="1344613" y="150068"/>
                    <a:pt x="1362869" y="190550"/>
                    <a:pt x="1381125" y="214362"/>
                  </a:cubicBezTo>
                  <a:cubicBezTo>
                    <a:pt x="1399381" y="238175"/>
                    <a:pt x="1420813" y="258018"/>
                    <a:pt x="1438275" y="271512"/>
                  </a:cubicBezTo>
                  <a:cubicBezTo>
                    <a:pt x="1455737" y="285006"/>
                    <a:pt x="1468438" y="296119"/>
                    <a:pt x="1485900" y="295325"/>
                  </a:cubicBezTo>
                  <a:cubicBezTo>
                    <a:pt x="1503362" y="294531"/>
                    <a:pt x="1524000" y="281831"/>
                    <a:pt x="1543050" y="266750"/>
                  </a:cubicBezTo>
                  <a:cubicBezTo>
                    <a:pt x="1562100" y="251669"/>
                    <a:pt x="1584325" y="223093"/>
                    <a:pt x="1600200" y="204837"/>
                  </a:cubicBezTo>
                  <a:cubicBezTo>
                    <a:pt x="1616075" y="186581"/>
                    <a:pt x="1617663" y="165150"/>
                    <a:pt x="1638300" y="157212"/>
                  </a:cubicBezTo>
                  <a:cubicBezTo>
                    <a:pt x="1658938" y="149275"/>
                    <a:pt x="1701006" y="150068"/>
                    <a:pt x="1724025" y="157212"/>
                  </a:cubicBezTo>
                  <a:cubicBezTo>
                    <a:pt x="1747044" y="164356"/>
                    <a:pt x="1760538" y="183406"/>
                    <a:pt x="1776413" y="200075"/>
                  </a:cubicBezTo>
                  <a:cubicBezTo>
                    <a:pt x="1792288" y="216744"/>
                    <a:pt x="1781969" y="196900"/>
                    <a:pt x="1819275" y="257225"/>
                  </a:cubicBezTo>
                  <a:cubicBezTo>
                    <a:pt x="1856581" y="317550"/>
                    <a:pt x="1958975" y="493763"/>
                    <a:pt x="2000250" y="562025"/>
                  </a:cubicBezTo>
                  <a:cubicBezTo>
                    <a:pt x="2041525" y="630288"/>
                    <a:pt x="2046287" y="641400"/>
                    <a:pt x="2066925" y="666800"/>
                  </a:cubicBezTo>
                  <a:cubicBezTo>
                    <a:pt x="2087563" y="692200"/>
                    <a:pt x="2102644" y="706488"/>
                    <a:pt x="2124075" y="714425"/>
                  </a:cubicBezTo>
                  <a:cubicBezTo>
                    <a:pt x="2145506" y="722362"/>
                    <a:pt x="2174082" y="719981"/>
                    <a:pt x="2195513" y="714425"/>
                  </a:cubicBezTo>
                  <a:cubicBezTo>
                    <a:pt x="2216944" y="708869"/>
                    <a:pt x="2236788" y="699343"/>
                    <a:pt x="2252663" y="681087"/>
                  </a:cubicBezTo>
                  <a:cubicBezTo>
                    <a:pt x="2268538" y="662831"/>
                    <a:pt x="2290763" y="604887"/>
                    <a:pt x="2290763" y="604887"/>
                  </a:cubicBezTo>
                  <a:cubicBezTo>
                    <a:pt x="2306638" y="573137"/>
                    <a:pt x="2313782" y="563612"/>
                    <a:pt x="2347913" y="490587"/>
                  </a:cubicBezTo>
                  <a:cubicBezTo>
                    <a:pt x="2382044" y="417562"/>
                    <a:pt x="2463800" y="231824"/>
                    <a:pt x="2495550" y="166737"/>
                  </a:cubicBezTo>
                  <a:cubicBezTo>
                    <a:pt x="2527300" y="101650"/>
                    <a:pt x="2522538" y="114350"/>
                    <a:pt x="2538413" y="100062"/>
                  </a:cubicBezTo>
                  <a:cubicBezTo>
                    <a:pt x="2554288" y="85774"/>
                    <a:pt x="2570163" y="83393"/>
                    <a:pt x="2590800" y="81012"/>
                  </a:cubicBezTo>
                  <a:cubicBezTo>
                    <a:pt x="2611438" y="78631"/>
                    <a:pt x="2641601" y="78631"/>
                    <a:pt x="2662238" y="85775"/>
                  </a:cubicBezTo>
                  <a:cubicBezTo>
                    <a:pt x="2682875" y="92919"/>
                    <a:pt x="2686050" y="104031"/>
                    <a:pt x="2714625" y="123875"/>
                  </a:cubicBezTo>
                  <a:cubicBezTo>
                    <a:pt x="2743200" y="143719"/>
                    <a:pt x="2802732" y="188168"/>
                    <a:pt x="2833688" y="204837"/>
                  </a:cubicBezTo>
                  <a:cubicBezTo>
                    <a:pt x="2864644" y="221506"/>
                    <a:pt x="2878138" y="222300"/>
                    <a:pt x="2900363" y="223887"/>
                  </a:cubicBezTo>
                  <a:cubicBezTo>
                    <a:pt x="2922588" y="225474"/>
                    <a:pt x="2944019" y="225475"/>
                    <a:pt x="2967038" y="214362"/>
                  </a:cubicBezTo>
                  <a:cubicBezTo>
                    <a:pt x="2990057" y="203249"/>
                    <a:pt x="3016250" y="175468"/>
                    <a:pt x="3038475" y="157212"/>
                  </a:cubicBezTo>
                  <a:cubicBezTo>
                    <a:pt x="3060700" y="138956"/>
                    <a:pt x="3080544" y="121890"/>
                    <a:pt x="3100388" y="104825"/>
                  </a:cubicBezTo>
                </a:path>
              </a:pathLst>
            </a:custGeom>
            <a:no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5" name="Picture 2">
              <a:extLst>
                <a:ext uri="{FF2B5EF4-FFF2-40B4-BE49-F238E27FC236}">
                  <a16:creationId xmlns:a16="http://schemas.microsoft.com/office/drawing/2014/main" id="{D239DAB4-8CB5-4563-AE3F-B695B74DA473}"/>
                </a:ext>
              </a:extLst>
            </p:cNvPr>
            <p:cNvPicPr>
              <a:picLocks noChangeAspect="1" noChangeArrowheads="1"/>
            </p:cNvPicPr>
            <p:nvPr/>
          </p:nvPicPr>
          <p:blipFill>
            <a:blip r:embed="rId3" cstate="print">
              <a:duotone>
                <a:schemeClr val="accent5">
                  <a:shade val="45000"/>
                  <a:satMod val="135000"/>
                </a:schemeClr>
                <a:prstClr val="white"/>
              </a:duotone>
              <a:lum bright="-22000"/>
              <a:extLst>
                <a:ext uri="{28A0092B-C50C-407E-A947-70E740481C1C}">
                  <a14:useLocalDpi xmlns:a14="http://schemas.microsoft.com/office/drawing/2010/main" val="0"/>
                </a:ext>
              </a:extLst>
            </a:blip>
            <a:srcRect l="10629" r="32631"/>
            <a:stretch>
              <a:fillRect/>
            </a:stretch>
          </p:blipFill>
          <p:spPr bwMode="auto">
            <a:xfrm>
              <a:off x="2808131" y="3524250"/>
              <a:ext cx="2929482" cy="40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Straight Connector 45">
              <a:extLst>
                <a:ext uri="{FF2B5EF4-FFF2-40B4-BE49-F238E27FC236}">
                  <a16:creationId xmlns:a16="http://schemas.microsoft.com/office/drawing/2014/main" id="{3DEA4731-7DE8-4ADF-8628-CDE25BA842FE}"/>
                </a:ext>
              </a:extLst>
            </p:cNvPr>
            <p:cNvCxnSpPr/>
            <p:nvPr/>
          </p:nvCxnSpPr>
          <p:spPr>
            <a:xfrm>
              <a:off x="3947267" y="4530728"/>
              <a:ext cx="0" cy="342128"/>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47" name="Freeform 248">
              <a:extLst>
                <a:ext uri="{FF2B5EF4-FFF2-40B4-BE49-F238E27FC236}">
                  <a16:creationId xmlns:a16="http://schemas.microsoft.com/office/drawing/2014/main" id="{DDD8626F-2E4A-4C2F-8D5D-1F1066C58A84}"/>
                </a:ext>
              </a:extLst>
            </p:cNvPr>
            <p:cNvSpPr/>
            <p:nvPr/>
          </p:nvSpPr>
          <p:spPr>
            <a:xfrm>
              <a:off x="6686094" y="5433789"/>
              <a:ext cx="3000831" cy="719523"/>
            </a:xfrm>
            <a:custGeom>
              <a:avLst/>
              <a:gdLst>
                <a:gd name="connsiteX0" fmla="*/ 0 w 3100388"/>
                <a:gd name="connsiteY0" fmla="*/ 109587 h 719523"/>
                <a:gd name="connsiteX1" fmla="*/ 76200 w 3100388"/>
                <a:gd name="connsiteY1" fmla="*/ 23862 h 719523"/>
                <a:gd name="connsiteX2" fmla="*/ 123825 w 3100388"/>
                <a:gd name="connsiteY2" fmla="*/ 50 h 719523"/>
                <a:gd name="connsiteX3" fmla="*/ 190500 w 3100388"/>
                <a:gd name="connsiteY3" fmla="*/ 19100 h 719523"/>
                <a:gd name="connsiteX4" fmla="*/ 233363 w 3100388"/>
                <a:gd name="connsiteY4" fmla="*/ 66725 h 719523"/>
                <a:gd name="connsiteX5" fmla="*/ 266700 w 3100388"/>
                <a:gd name="connsiteY5" fmla="*/ 142925 h 719523"/>
                <a:gd name="connsiteX6" fmla="*/ 300038 w 3100388"/>
                <a:gd name="connsiteY6" fmla="*/ 209600 h 719523"/>
                <a:gd name="connsiteX7" fmla="*/ 338138 w 3100388"/>
                <a:gd name="connsiteY7" fmla="*/ 261987 h 719523"/>
                <a:gd name="connsiteX8" fmla="*/ 400050 w 3100388"/>
                <a:gd name="connsiteY8" fmla="*/ 281037 h 719523"/>
                <a:gd name="connsiteX9" fmla="*/ 457200 w 3100388"/>
                <a:gd name="connsiteY9" fmla="*/ 252462 h 719523"/>
                <a:gd name="connsiteX10" fmla="*/ 519113 w 3100388"/>
                <a:gd name="connsiteY10" fmla="*/ 195312 h 719523"/>
                <a:gd name="connsiteX11" fmla="*/ 590550 w 3100388"/>
                <a:gd name="connsiteY11" fmla="*/ 138162 h 719523"/>
                <a:gd name="connsiteX12" fmla="*/ 633413 w 3100388"/>
                <a:gd name="connsiteY12" fmla="*/ 114350 h 719523"/>
                <a:gd name="connsiteX13" fmla="*/ 700088 w 3100388"/>
                <a:gd name="connsiteY13" fmla="*/ 119112 h 719523"/>
                <a:gd name="connsiteX14" fmla="*/ 742950 w 3100388"/>
                <a:gd name="connsiteY14" fmla="*/ 190550 h 719523"/>
                <a:gd name="connsiteX15" fmla="*/ 766763 w 3100388"/>
                <a:gd name="connsiteY15" fmla="*/ 242937 h 719523"/>
                <a:gd name="connsiteX16" fmla="*/ 790575 w 3100388"/>
                <a:gd name="connsiteY16" fmla="*/ 290562 h 719523"/>
                <a:gd name="connsiteX17" fmla="*/ 819150 w 3100388"/>
                <a:gd name="connsiteY17" fmla="*/ 338187 h 719523"/>
                <a:gd name="connsiteX18" fmla="*/ 852488 w 3100388"/>
                <a:gd name="connsiteY18" fmla="*/ 390575 h 719523"/>
                <a:gd name="connsiteX19" fmla="*/ 895350 w 3100388"/>
                <a:gd name="connsiteY19" fmla="*/ 462012 h 719523"/>
                <a:gd name="connsiteX20" fmla="*/ 942975 w 3100388"/>
                <a:gd name="connsiteY20" fmla="*/ 528687 h 719523"/>
                <a:gd name="connsiteX21" fmla="*/ 985838 w 3100388"/>
                <a:gd name="connsiteY21" fmla="*/ 547737 h 719523"/>
                <a:gd name="connsiteX22" fmla="*/ 1028700 w 3100388"/>
                <a:gd name="connsiteY22" fmla="*/ 533450 h 719523"/>
                <a:gd name="connsiteX23" fmla="*/ 1066800 w 3100388"/>
                <a:gd name="connsiteY23" fmla="*/ 423912 h 719523"/>
                <a:gd name="connsiteX24" fmla="*/ 1143000 w 3100388"/>
                <a:gd name="connsiteY24" fmla="*/ 171500 h 719523"/>
                <a:gd name="connsiteX25" fmla="*/ 1171575 w 3100388"/>
                <a:gd name="connsiteY25" fmla="*/ 109587 h 719523"/>
                <a:gd name="connsiteX26" fmla="*/ 1228725 w 3100388"/>
                <a:gd name="connsiteY26" fmla="*/ 76250 h 719523"/>
                <a:gd name="connsiteX27" fmla="*/ 1285875 w 3100388"/>
                <a:gd name="connsiteY27" fmla="*/ 85775 h 719523"/>
                <a:gd name="connsiteX28" fmla="*/ 1328738 w 3100388"/>
                <a:gd name="connsiteY28" fmla="*/ 128637 h 719523"/>
                <a:gd name="connsiteX29" fmla="*/ 1381125 w 3100388"/>
                <a:gd name="connsiteY29" fmla="*/ 214362 h 719523"/>
                <a:gd name="connsiteX30" fmla="*/ 1438275 w 3100388"/>
                <a:gd name="connsiteY30" fmla="*/ 271512 h 719523"/>
                <a:gd name="connsiteX31" fmla="*/ 1485900 w 3100388"/>
                <a:gd name="connsiteY31" fmla="*/ 295325 h 719523"/>
                <a:gd name="connsiteX32" fmla="*/ 1543050 w 3100388"/>
                <a:gd name="connsiteY32" fmla="*/ 266750 h 719523"/>
                <a:gd name="connsiteX33" fmla="*/ 1600200 w 3100388"/>
                <a:gd name="connsiteY33" fmla="*/ 204837 h 719523"/>
                <a:gd name="connsiteX34" fmla="*/ 1638300 w 3100388"/>
                <a:gd name="connsiteY34" fmla="*/ 157212 h 719523"/>
                <a:gd name="connsiteX35" fmla="*/ 1724025 w 3100388"/>
                <a:gd name="connsiteY35" fmla="*/ 157212 h 719523"/>
                <a:gd name="connsiteX36" fmla="*/ 1776413 w 3100388"/>
                <a:gd name="connsiteY36" fmla="*/ 200075 h 719523"/>
                <a:gd name="connsiteX37" fmla="*/ 1819275 w 3100388"/>
                <a:gd name="connsiteY37" fmla="*/ 257225 h 719523"/>
                <a:gd name="connsiteX38" fmla="*/ 2000250 w 3100388"/>
                <a:gd name="connsiteY38" fmla="*/ 562025 h 719523"/>
                <a:gd name="connsiteX39" fmla="*/ 2066925 w 3100388"/>
                <a:gd name="connsiteY39" fmla="*/ 666800 h 719523"/>
                <a:gd name="connsiteX40" fmla="*/ 2124075 w 3100388"/>
                <a:gd name="connsiteY40" fmla="*/ 714425 h 719523"/>
                <a:gd name="connsiteX41" fmla="*/ 2195513 w 3100388"/>
                <a:gd name="connsiteY41" fmla="*/ 714425 h 719523"/>
                <a:gd name="connsiteX42" fmla="*/ 2252663 w 3100388"/>
                <a:gd name="connsiteY42" fmla="*/ 681087 h 719523"/>
                <a:gd name="connsiteX43" fmla="*/ 2290763 w 3100388"/>
                <a:gd name="connsiteY43" fmla="*/ 604887 h 719523"/>
                <a:gd name="connsiteX44" fmla="*/ 2347913 w 3100388"/>
                <a:gd name="connsiteY44" fmla="*/ 490587 h 719523"/>
                <a:gd name="connsiteX45" fmla="*/ 2495550 w 3100388"/>
                <a:gd name="connsiteY45" fmla="*/ 166737 h 719523"/>
                <a:gd name="connsiteX46" fmla="*/ 2538413 w 3100388"/>
                <a:gd name="connsiteY46" fmla="*/ 100062 h 719523"/>
                <a:gd name="connsiteX47" fmla="*/ 2590800 w 3100388"/>
                <a:gd name="connsiteY47" fmla="*/ 81012 h 719523"/>
                <a:gd name="connsiteX48" fmla="*/ 2662238 w 3100388"/>
                <a:gd name="connsiteY48" fmla="*/ 85775 h 719523"/>
                <a:gd name="connsiteX49" fmla="*/ 2714625 w 3100388"/>
                <a:gd name="connsiteY49" fmla="*/ 123875 h 719523"/>
                <a:gd name="connsiteX50" fmla="*/ 2833688 w 3100388"/>
                <a:gd name="connsiteY50" fmla="*/ 204837 h 719523"/>
                <a:gd name="connsiteX51" fmla="*/ 2900363 w 3100388"/>
                <a:gd name="connsiteY51" fmla="*/ 223887 h 719523"/>
                <a:gd name="connsiteX52" fmla="*/ 2967038 w 3100388"/>
                <a:gd name="connsiteY52" fmla="*/ 214362 h 719523"/>
                <a:gd name="connsiteX53" fmla="*/ 3038475 w 3100388"/>
                <a:gd name="connsiteY53" fmla="*/ 157212 h 719523"/>
                <a:gd name="connsiteX54" fmla="*/ 3100388 w 3100388"/>
                <a:gd name="connsiteY54" fmla="*/ 104825 h 71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00388" h="719523">
                  <a:moveTo>
                    <a:pt x="0" y="109587"/>
                  </a:moveTo>
                  <a:cubicBezTo>
                    <a:pt x="27781" y="75852"/>
                    <a:pt x="55563" y="42118"/>
                    <a:pt x="76200" y="23862"/>
                  </a:cubicBezTo>
                  <a:cubicBezTo>
                    <a:pt x="96837" y="5606"/>
                    <a:pt x="104775" y="844"/>
                    <a:pt x="123825" y="50"/>
                  </a:cubicBezTo>
                  <a:cubicBezTo>
                    <a:pt x="142875" y="-744"/>
                    <a:pt x="172244" y="7987"/>
                    <a:pt x="190500" y="19100"/>
                  </a:cubicBezTo>
                  <a:cubicBezTo>
                    <a:pt x="208756" y="30212"/>
                    <a:pt x="220663" y="46088"/>
                    <a:pt x="233363" y="66725"/>
                  </a:cubicBezTo>
                  <a:cubicBezTo>
                    <a:pt x="246063" y="87362"/>
                    <a:pt x="255588" y="119113"/>
                    <a:pt x="266700" y="142925"/>
                  </a:cubicBezTo>
                  <a:cubicBezTo>
                    <a:pt x="277813" y="166738"/>
                    <a:pt x="288132" y="189756"/>
                    <a:pt x="300038" y="209600"/>
                  </a:cubicBezTo>
                  <a:cubicBezTo>
                    <a:pt x="311944" y="229444"/>
                    <a:pt x="321469" y="250081"/>
                    <a:pt x="338138" y="261987"/>
                  </a:cubicBezTo>
                  <a:cubicBezTo>
                    <a:pt x="354807" y="273893"/>
                    <a:pt x="380206" y="282625"/>
                    <a:pt x="400050" y="281037"/>
                  </a:cubicBezTo>
                  <a:cubicBezTo>
                    <a:pt x="419894" y="279450"/>
                    <a:pt x="437356" y="266749"/>
                    <a:pt x="457200" y="252462"/>
                  </a:cubicBezTo>
                  <a:cubicBezTo>
                    <a:pt x="477044" y="238175"/>
                    <a:pt x="496888" y="214362"/>
                    <a:pt x="519113" y="195312"/>
                  </a:cubicBezTo>
                  <a:cubicBezTo>
                    <a:pt x="541338" y="176262"/>
                    <a:pt x="571500" y="151656"/>
                    <a:pt x="590550" y="138162"/>
                  </a:cubicBezTo>
                  <a:cubicBezTo>
                    <a:pt x="609600" y="124668"/>
                    <a:pt x="615157" y="117525"/>
                    <a:pt x="633413" y="114350"/>
                  </a:cubicBezTo>
                  <a:cubicBezTo>
                    <a:pt x="651669" y="111175"/>
                    <a:pt x="681832" y="106412"/>
                    <a:pt x="700088" y="119112"/>
                  </a:cubicBezTo>
                  <a:cubicBezTo>
                    <a:pt x="718344" y="131812"/>
                    <a:pt x="731838" y="169913"/>
                    <a:pt x="742950" y="190550"/>
                  </a:cubicBezTo>
                  <a:cubicBezTo>
                    <a:pt x="754062" y="211187"/>
                    <a:pt x="758826" y="226268"/>
                    <a:pt x="766763" y="242937"/>
                  </a:cubicBezTo>
                  <a:cubicBezTo>
                    <a:pt x="774700" y="259606"/>
                    <a:pt x="781844" y="274687"/>
                    <a:pt x="790575" y="290562"/>
                  </a:cubicBezTo>
                  <a:cubicBezTo>
                    <a:pt x="799306" y="306437"/>
                    <a:pt x="808831" y="321518"/>
                    <a:pt x="819150" y="338187"/>
                  </a:cubicBezTo>
                  <a:cubicBezTo>
                    <a:pt x="829469" y="354856"/>
                    <a:pt x="839788" y="369938"/>
                    <a:pt x="852488" y="390575"/>
                  </a:cubicBezTo>
                  <a:cubicBezTo>
                    <a:pt x="865188" y="411212"/>
                    <a:pt x="880269" y="438993"/>
                    <a:pt x="895350" y="462012"/>
                  </a:cubicBezTo>
                  <a:cubicBezTo>
                    <a:pt x="910431" y="485031"/>
                    <a:pt x="927894" y="514400"/>
                    <a:pt x="942975" y="528687"/>
                  </a:cubicBezTo>
                  <a:cubicBezTo>
                    <a:pt x="958056" y="542975"/>
                    <a:pt x="971551" y="546943"/>
                    <a:pt x="985838" y="547737"/>
                  </a:cubicBezTo>
                  <a:cubicBezTo>
                    <a:pt x="1000125" y="548531"/>
                    <a:pt x="1015206" y="554087"/>
                    <a:pt x="1028700" y="533450"/>
                  </a:cubicBezTo>
                  <a:cubicBezTo>
                    <a:pt x="1042194" y="512813"/>
                    <a:pt x="1047750" y="484237"/>
                    <a:pt x="1066800" y="423912"/>
                  </a:cubicBezTo>
                  <a:cubicBezTo>
                    <a:pt x="1085850" y="363587"/>
                    <a:pt x="1125538" y="223887"/>
                    <a:pt x="1143000" y="171500"/>
                  </a:cubicBezTo>
                  <a:cubicBezTo>
                    <a:pt x="1160462" y="119113"/>
                    <a:pt x="1157288" y="125462"/>
                    <a:pt x="1171575" y="109587"/>
                  </a:cubicBezTo>
                  <a:cubicBezTo>
                    <a:pt x="1185863" y="93712"/>
                    <a:pt x="1209675" y="80219"/>
                    <a:pt x="1228725" y="76250"/>
                  </a:cubicBezTo>
                  <a:cubicBezTo>
                    <a:pt x="1247775" y="72281"/>
                    <a:pt x="1269206" y="77044"/>
                    <a:pt x="1285875" y="85775"/>
                  </a:cubicBezTo>
                  <a:cubicBezTo>
                    <a:pt x="1302544" y="94506"/>
                    <a:pt x="1312863" y="107206"/>
                    <a:pt x="1328738" y="128637"/>
                  </a:cubicBezTo>
                  <a:cubicBezTo>
                    <a:pt x="1344613" y="150068"/>
                    <a:pt x="1362869" y="190550"/>
                    <a:pt x="1381125" y="214362"/>
                  </a:cubicBezTo>
                  <a:cubicBezTo>
                    <a:pt x="1399381" y="238175"/>
                    <a:pt x="1420813" y="258018"/>
                    <a:pt x="1438275" y="271512"/>
                  </a:cubicBezTo>
                  <a:cubicBezTo>
                    <a:pt x="1455737" y="285006"/>
                    <a:pt x="1468438" y="296119"/>
                    <a:pt x="1485900" y="295325"/>
                  </a:cubicBezTo>
                  <a:cubicBezTo>
                    <a:pt x="1503362" y="294531"/>
                    <a:pt x="1524000" y="281831"/>
                    <a:pt x="1543050" y="266750"/>
                  </a:cubicBezTo>
                  <a:cubicBezTo>
                    <a:pt x="1562100" y="251669"/>
                    <a:pt x="1584325" y="223093"/>
                    <a:pt x="1600200" y="204837"/>
                  </a:cubicBezTo>
                  <a:cubicBezTo>
                    <a:pt x="1616075" y="186581"/>
                    <a:pt x="1617663" y="165150"/>
                    <a:pt x="1638300" y="157212"/>
                  </a:cubicBezTo>
                  <a:cubicBezTo>
                    <a:pt x="1658938" y="149275"/>
                    <a:pt x="1701006" y="150068"/>
                    <a:pt x="1724025" y="157212"/>
                  </a:cubicBezTo>
                  <a:cubicBezTo>
                    <a:pt x="1747044" y="164356"/>
                    <a:pt x="1760538" y="183406"/>
                    <a:pt x="1776413" y="200075"/>
                  </a:cubicBezTo>
                  <a:cubicBezTo>
                    <a:pt x="1792288" y="216744"/>
                    <a:pt x="1781969" y="196900"/>
                    <a:pt x="1819275" y="257225"/>
                  </a:cubicBezTo>
                  <a:cubicBezTo>
                    <a:pt x="1856581" y="317550"/>
                    <a:pt x="1958975" y="493763"/>
                    <a:pt x="2000250" y="562025"/>
                  </a:cubicBezTo>
                  <a:cubicBezTo>
                    <a:pt x="2041525" y="630288"/>
                    <a:pt x="2046287" y="641400"/>
                    <a:pt x="2066925" y="666800"/>
                  </a:cubicBezTo>
                  <a:cubicBezTo>
                    <a:pt x="2087563" y="692200"/>
                    <a:pt x="2102644" y="706488"/>
                    <a:pt x="2124075" y="714425"/>
                  </a:cubicBezTo>
                  <a:cubicBezTo>
                    <a:pt x="2145506" y="722362"/>
                    <a:pt x="2174082" y="719981"/>
                    <a:pt x="2195513" y="714425"/>
                  </a:cubicBezTo>
                  <a:cubicBezTo>
                    <a:pt x="2216944" y="708869"/>
                    <a:pt x="2236788" y="699343"/>
                    <a:pt x="2252663" y="681087"/>
                  </a:cubicBezTo>
                  <a:cubicBezTo>
                    <a:pt x="2268538" y="662831"/>
                    <a:pt x="2290763" y="604887"/>
                    <a:pt x="2290763" y="604887"/>
                  </a:cubicBezTo>
                  <a:cubicBezTo>
                    <a:pt x="2306638" y="573137"/>
                    <a:pt x="2313782" y="563612"/>
                    <a:pt x="2347913" y="490587"/>
                  </a:cubicBezTo>
                  <a:cubicBezTo>
                    <a:pt x="2382044" y="417562"/>
                    <a:pt x="2463800" y="231824"/>
                    <a:pt x="2495550" y="166737"/>
                  </a:cubicBezTo>
                  <a:cubicBezTo>
                    <a:pt x="2527300" y="101650"/>
                    <a:pt x="2522538" y="114350"/>
                    <a:pt x="2538413" y="100062"/>
                  </a:cubicBezTo>
                  <a:cubicBezTo>
                    <a:pt x="2554288" y="85774"/>
                    <a:pt x="2570163" y="83393"/>
                    <a:pt x="2590800" y="81012"/>
                  </a:cubicBezTo>
                  <a:cubicBezTo>
                    <a:pt x="2611438" y="78631"/>
                    <a:pt x="2641601" y="78631"/>
                    <a:pt x="2662238" y="85775"/>
                  </a:cubicBezTo>
                  <a:cubicBezTo>
                    <a:pt x="2682875" y="92919"/>
                    <a:pt x="2686050" y="104031"/>
                    <a:pt x="2714625" y="123875"/>
                  </a:cubicBezTo>
                  <a:cubicBezTo>
                    <a:pt x="2743200" y="143719"/>
                    <a:pt x="2802732" y="188168"/>
                    <a:pt x="2833688" y="204837"/>
                  </a:cubicBezTo>
                  <a:cubicBezTo>
                    <a:pt x="2864644" y="221506"/>
                    <a:pt x="2878138" y="222300"/>
                    <a:pt x="2900363" y="223887"/>
                  </a:cubicBezTo>
                  <a:cubicBezTo>
                    <a:pt x="2922588" y="225474"/>
                    <a:pt x="2944019" y="225475"/>
                    <a:pt x="2967038" y="214362"/>
                  </a:cubicBezTo>
                  <a:cubicBezTo>
                    <a:pt x="2990057" y="203249"/>
                    <a:pt x="3016250" y="175468"/>
                    <a:pt x="3038475" y="157212"/>
                  </a:cubicBezTo>
                  <a:cubicBezTo>
                    <a:pt x="3060700" y="138956"/>
                    <a:pt x="3080544" y="121890"/>
                    <a:pt x="3100388" y="104825"/>
                  </a:cubicBezTo>
                </a:path>
              </a:pathLst>
            </a:custGeom>
            <a:no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Freeform 180">
              <a:extLst>
                <a:ext uri="{FF2B5EF4-FFF2-40B4-BE49-F238E27FC236}">
                  <a16:creationId xmlns:a16="http://schemas.microsoft.com/office/drawing/2014/main" id="{AAEB4A66-79B9-43E6-942B-1CFA106F4773}"/>
                </a:ext>
              </a:extLst>
            </p:cNvPr>
            <p:cNvSpPr/>
            <p:nvPr/>
          </p:nvSpPr>
          <p:spPr>
            <a:xfrm>
              <a:off x="6661906" y="4300221"/>
              <a:ext cx="2876737" cy="955927"/>
            </a:xfrm>
            <a:custGeom>
              <a:avLst/>
              <a:gdLst>
                <a:gd name="connsiteX0" fmla="*/ 0 w 2876737"/>
                <a:gd name="connsiteY0" fmla="*/ 0 h 955927"/>
                <a:gd name="connsiteX1" fmla="*/ 33338 w 2876737"/>
                <a:gd name="connsiteY1" fmla="*/ 80962 h 955927"/>
                <a:gd name="connsiteX2" fmla="*/ 40482 w 2876737"/>
                <a:gd name="connsiteY2" fmla="*/ 100012 h 955927"/>
                <a:gd name="connsiteX3" fmla="*/ 50007 w 2876737"/>
                <a:gd name="connsiteY3" fmla="*/ 135731 h 955927"/>
                <a:gd name="connsiteX4" fmla="*/ 59532 w 2876737"/>
                <a:gd name="connsiteY4" fmla="*/ 173831 h 955927"/>
                <a:gd name="connsiteX5" fmla="*/ 71438 w 2876737"/>
                <a:gd name="connsiteY5" fmla="*/ 226218 h 955927"/>
                <a:gd name="connsiteX6" fmla="*/ 88107 w 2876737"/>
                <a:gd name="connsiteY6" fmla="*/ 304800 h 955927"/>
                <a:gd name="connsiteX7" fmla="*/ 107157 w 2876737"/>
                <a:gd name="connsiteY7" fmla="*/ 376237 h 955927"/>
                <a:gd name="connsiteX8" fmla="*/ 121444 w 2876737"/>
                <a:gd name="connsiteY8" fmla="*/ 438150 h 955927"/>
                <a:gd name="connsiteX9" fmla="*/ 138113 w 2876737"/>
                <a:gd name="connsiteY9" fmla="*/ 526256 h 955927"/>
                <a:gd name="connsiteX10" fmla="*/ 150019 w 2876737"/>
                <a:gd name="connsiteY10" fmla="*/ 576262 h 955927"/>
                <a:gd name="connsiteX11" fmla="*/ 159544 w 2876737"/>
                <a:gd name="connsiteY11" fmla="*/ 616743 h 955927"/>
                <a:gd name="connsiteX12" fmla="*/ 176213 w 2876737"/>
                <a:gd name="connsiteY12" fmla="*/ 683418 h 955927"/>
                <a:gd name="connsiteX13" fmla="*/ 188119 w 2876737"/>
                <a:gd name="connsiteY13" fmla="*/ 726281 h 955927"/>
                <a:gd name="connsiteX14" fmla="*/ 209550 w 2876737"/>
                <a:gd name="connsiteY14" fmla="*/ 795337 h 955927"/>
                <a:gd name="connsiteX15" fmla="*/ 221457 w 2876737"/>
                <a:gd name="connsiteY15" fmla="*/ 828675 h 955927"/>
                <a:gd name="connsiteX16" fmla="*/ 235744 w 2876737"/>
                <a:gd name="connsiteY16" fmla="*/ 869156 h 955927"/>
                <a:gd name="connsiteX17" fmla="*/ 250032 w 2876737"/>
                <a:gd name="connsiteY17" fmla="*/ 900112 h 955927"/>
                <a:gd name="connsiteX18" fmla="*/ 261938 w 2876737"/>
                <a:gd name="connsiteY18" fmla="*/ 919162 h 955927"/>
                <a:gd name="connsiteX19" fmla="*/ 273844 w 2876737"/>
                <a:gd name="connsiteY19" fmla="*/ 935831 h 955927"/>
                <a:gd name="connsiteX20" fmla="*/ 288132 w 2876737"/>
                <a:gd name="connsiteY20" fmla="*/ 947737 h 955927"/>
                <a:gd name="connsiteX21" fmla="*/ 300038 w 2876737"/>
                <a:gd name="connsiteY21" fmla="*/ 954881 h 955927"/>
                <a:gd name="connsiteX22" fmla="*/ 309563 w 2876737"/>
                <a:gd name="connsiteY22" fmla="*/ 954881 h 955927"/>
                <a:gd name="connsiteX23" fmla="*/ 333375 w 2876737"/>
                <a:gd name="connsiteY23" fmla="*/ 945356 h 955927"/>
                <a:gd name="connsiteX24" fmla="*/ 347663 w 2876737"/>
                <a:gd name="connsiteY24" fmla="*/ 933450 h 955927"/>
                <a:gd name="connsiteX25" fmla="*/ 364332 w 2876737"/>
                <a:gd name="connsiteY25" fmla="*/ 912018 h 955927"/>
                <a:gd name="connsiteX26" fmla="*/ 383382 w 2876737"/>
                <a:gd name="connsiteY26" fmla="*/ 876300 h 955927"/>
                <a:gd name="connsiteX27" fmla="*/ 404813 w 2876737"/>
                <a:gd name="connsiteY27" fmla="*/ 833437 h 955927"/>
                <a:gd name="connsiteX28" fmla="*/ 426244 w 2876737"/>
                <a:gd name="connsiteY28" fmla="*/ 781050 h 955927"/>
                <a:gd name="connsiteX29" fmla="*/ 445294 w 2876737"/>
                <a:gd name="connsiteY29" fmla="*/ 728662 h 955927"/>
                <a:gd name="connsiteX30" fmla="*/ 478632 w 2876737"/>
                <a:gd name="connsiteY30" fmla="*/ 642937 h 955927"/>
                <a:gd name="connsiteX31" fmla="*/ 507207 w 2876737"/>
                <a:gd name="connsiteY31" fmla="*/ 569118 h 955927"/>
                <a:gd name="connsiteX32" fmla="*/ 531019 w 2876737"/>
                <a:gd name="connsiteY32" fmla="*/ 504825 h 955927"/>
                <a:gd name="connsiteX33" fmla="*/ 557213 w 2876737"/>
                <a:gd name="connsiteY33" fmla="*/ 445293 h 955927"/>
                <a:gd name="connsiteX34" fmla="*/ 585788 w 2876737"/>
                <a:gd name="connsiteY34" fmla="*/ 397668 h 955927"/>
                <a:gd name="connsiteX35" fmla="*/ 611982 w 2876737"/>
                <a:gd name="connsiteY35" fmla="*/ 364331 h 955927"/>
                <a:gd name="connsiteX36" fmla="*/ 635794 w 2876737"/>
                <a:gd name="connsiteY36" fmla="*/ 342900 h 955927"/>
                <a:gd name="connsiteX37" fmla="*/ 661988 w 2876737"/>
                <a:gd name="connsiteY37" fmla="*/ 335756 h 955927"/>
                <a:gd name="connsiteX38" fmla="*/ 697707 w 2876737"/>
                <a:gd name="connsiteY38" fmla="*/ 342900 h 955927"/>
                <a:gd name="connsiteX39" fmla="*/ 728663 w 2876737"/>
                <a:gd name="connsiteY39" fmla="*/ 369093 h 955927"/>
                <a:gd name="connsiteX40" fmla="*/ 759619 w 2876737"/>
                <a:gd name="connsiteY40" fmla="*/ 402431 h 955927"/>
                <a:gd name="connsiteX41" fmla="*/ 776288 w 2876737"/>
                <a:gd name="connsiteY41" fmla="*/ 426243 h 955927"/>
                <a:gd name="connsiteX42" fmla="*/ 792957 w 2876737"/>
                <a:gd name="connsiteY42" fmla="*/ 452437 h 955927"/>
                <a:gd name="connsiteX43" fmla="*/ 814388 w 2876737"/>
                <a:gd name="connsiteY43" fmla="*/ 488156 h 955927"/>
                <a:gd name="connsiteX44" fmla="*/ 831057 w 2876737"/>
                <a:gd name="connsiteY44" fmla="*/ 516731 h 955927"/>
                <a:gd name="connsiteX45" fmla="*/ 845344 w 2876737"/>
                <a:gd name="connsiteY45" fmla="*/ 538162 h 955927"/>
                <a:gd name="connsiteX46" fmla="*/ 871538 w 2876737"/>
                <a:gd name="connsiteY46" fmla="*/ 581025 h 955927"/>
                <a:gd name="connsiteX47" fmla="*/ 897732 w 2876737"/>
                <a:gd name="connsiteY47" fmla="*/ 621506 h 955927"/>
                <a:gd name="connsiteX48" fmla="*/ 928688 w 2876737"/>
                <a:gd name="connsiteY48" fmla="*/ 657225 h 955927"/>
                <a:gd name="connsiteX49" fmla="*/ 954882 w 2876737"/>
                <a:gd name="connsiteY49" fmla="*/ 683418 h 955927"/>
                <a:gd name="connsiteX50" fmla="*/ 976313 w 2876737"/>
                <a:gd name="connsiteY50" fmla="*/ 700087 h 955927"/>
                <a:gd name="connsiteX51" fmla="*/ 997744 w 2876737"/>
                <a:gd name="connsiteY51" fmla="*/ 707231 h 955927"/>
                <a:gd name="connsiteX52" fmla="*/ 1019175 w 2876737"/>
                <a:gd name="connsiteY52" fmla="*/ 711993 h 955927"/>
                <a:gd name="connsiteX53" fmla="*/ 1045369 w 2876737"/>
                <a:gd name="connsiteY53" fmla="*/ 707231 h 955927"/>
                <a:gd name="connsiteX54" fmla="*/ 1083469 w 2876737"/>
                <a:gd name="connsiteY54" fmla="*/ 692943 h 955927"/>
                <a:gd name="connsiteX55" fmla="*/ 1112044 w 2876737"/>
                <a:gd name="connsiteY55" fmla="*/ 671512 h 955927"/>
                <a:gd name="connsiteX56" fmla="*/ 1145382 w 2876737"/>
                <a:gd name="connsiteY56" fmla="*/ 642937 h 955927"/>
                <a:gd name="connsiteX57" fmla="*/ 1181100 w 2876737"/>
                <a:gd name="connsiteY57" fmla="*/ 607218 h 955927"/>
                <a:gd name="connsiteX58" fmla="*/ 1209675 w 2876737"/>
                <a:gd name="connsiteY58" fmla="*/ 576262 h 955927"/>
                <a:gd name="connsiteX59" fmla="*/ 1252538 w 2876737"/>
                <a:gd name="connsiteY59" fmla="*/ 540543 h 955927"/>
                <a:gd name="connsiteX60" fmla="*/ 1290638 w 2876737"/>
                <a:gd name="connsiteY60" fmla="*/ 511968 h 955927"/>
                <a:gd name="connsiteX61" fmla="*/ 1333500 w 2876737"/>
                <a:gd name="connsiteY61" fmla="*/ 490537 h 955927"/>
                <a:gd name="connsiteX62" fmla="*/ 1369219 w 2876737"/>
                <a:gd name="connsiteY62" fmla="*/ 483393 h 955927"/>
                <a:gd name="connsiteX63" fmla="*/ 1421607 w 2876737"/>
                <a:gd name="connsiteY63" fmla="*/ 488156 h 955927"/>
                <a:gd name="connsiteX64" fmla="*/ 1473994 w 2876737"/>
                <a:gd name="connsiteY64" fmla="*/ 509587 h 955927"/>
                <a:gd name="connsiteX65" fmla="*/ 1519238 w 2876737"/>
                <a:gd name="connsiteY65" fmla="*/ 535781 h 955927"/>
                <a:gd name="connsiteX66" fmla="*/ 1571625 w 2876737"/>
                <a:gd name="connsiteY66" fmla="*/ 564356 h 955927"/>
                <a:gd name="connsiteX67" fmla="*/ 1607344 w 2876737"/>
                <a:gd name="connsiteY67" fmla="*/ 583406 h 955927"/>
                <a:gd name="connsiteX68" fmla="*/ 1631157 w 2876737"/>
                <a:gd name="connsiteY68" fmla="*/ 595312 h 955927"/>
                <a:gd name="connsiteX69" fmla="*/ 1683544 w 2876737"/>
                <a:gd name="connsiteY69" fmla="*/ 614362 h 955927"/>
                <a:gd name="connsiteX70" fmla="*/ 1719263 w 2876737"/>
                <a:gd name="connsiteY70" fmla="*/ 621506 h 955927"/>
                <a:gd name="connsiteX71" fmla="*/ 1759744 w 2876737"/>
                <a:gd name="connsiteY71" fmla="*/ 619125 h 955927"/>
                <a:gd name="connsiteX72" fmla="*/ 1812132 w 2876737"/>
                <a:gd name="connsiteY72" fmla="*/ 609600 h 955927"/>
                <a:gd name="connsiteX73" fmla="*/ 1862138 w 2876737"/>
                <a:gd name="connsiteY73" fmla="*/ 595312 h 955927"/>
                <a:gd name="connsiteX74" fmla="*/ 1931194 w 2876737"/>
                <a:gd name="connsiteY74" fmla="*/ 566737 h 955927"/>
                <a:gd name="connsiteX75" fmla="*/ 2009775 w 2876737"/>
                <a:gd name="connsiteY75" fmla="*/ 545306 h 955927"/>
                <a:gd name="connsiteX76" fmla="*/ 2055019 w 2876737"/>
                <a:gd name="connsiteY76" fmla="*/ 538162 h 955927"/>
                <a:gd name="connsiteX77" fmla="*/ 2114550 w 2876737"/>
                <a:gd name="connsiteY77" fmla="*/ 535781 h 955927"/>
                <a:gd name="connsiteX78" fmla="*/ 2166938 w 2876737"/>
                <a:gd name="connsiteY78" fmla="*/ 542925 h 955927"/>
                <a:gd name="connsiteX79" fmla="*/ 2221707 w 2876737"/>
                <a:gd name="connsiteY79" fmla="*/ 552450 h 955927"/>
                <a:gd name="connsiteX80" fmla="*/ 2259807 w 2876737"/>
                <a:gd name="connsiteY80" fmla="*/ 564356 h 955927"/>
                <a:gd name="connsiteX81" fmla="*/ 2321719 w 2876737"/>
                <a:gd name="connsiteY81" fmla="*/ 576262 h 955927"/>
                <a:gd name="connsiteX82" fmla="*/ 2374107 w 2876737"/>
                <a:gd name="connsiteY82" fmla="*/ 585787 h 955927"/>
                <a:gd name="connsiteX83" fmla="*/ 2436019 w 2876737"/>
                <a:gd name="connsiteY83" fmla="*/ 592931 h 955927"/>
                <a:gd name="connsiteX84" fmla="*/ 2514600 w 2876737"/>
                <a:gd name="connsiteY84" fmla="*/ 588168 h 955927"/>
                <a:gd name="connsiteX85" fmla="*/ 2559844 w 2876737"/>
                <a:gd name="connsiteY85" fmla="*/ 581025 h 955927"/>
                <a:gd name="connsiteX86" fmla="*/ 2607469 w 2876737"/>
                <a:gd name="connsiteY86" fmla="*/ 569118 h 955927"/>
                <a:gd name="connsiteX87" fmla="*/ 2659857 w 2876737"/>
                <a:gd name="connsiteY87" fmla="*/ 566737 h 955927"/>
                <a:gd name="connsiteX88" fmla="*/ 2714625 w 2876737"/>
                <a:gd name="connsiteY88" fmla="*/ 559593 h 955927"/>
                <a:gd name="connsiteX89" fmla="*/ 2757488 w 2876737"/>
                <a:gd name="connsiteY89" fmla="*/ 557212 h 955927"/>
                <a:gd name="connsiteX90" fmla="*/ 2805113 w 2876737"/>
                <a:gd name="connsiteY90" fmla="*/ 559593 h 955927"/>
                <a:gd name="connsiteX91" fmla="*/ 2838450 w 2876737"/>
                <a:gd name="connsiteY91" fmla="*/ 561975 h 955927"/>
                <a:gd name="connsiteX92" fmla="*/ 2876550 w 2876737"/>
                <a:gd name="connsiteY92" fmla="*/ 569118 h 955927"/>
                <a:gd name="connsiteX93" fmla="*/ 2850357 w 2876737"/>
                <a:gd name="connsiteY93" fmla="*/ 566737 h 9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876737" h="955927">
                  <a:moveTo>
                    <a:pt x="0" y="0"/>
                  </a:moveTo>
                  <a:cubicBezTo>
                    <a:pt x="13295" y="32147"/>
                    <a:pt x="26591" y="64294"/>
                    <a:pt x="33338" y="80962"/>
                  </a:cubicBezTo>
                  <a:cubicBezTo>
                    <a:pt x="40085" y="97630"/>
                    <a:pt x="37704" y="90884"/>
                    <a:pt x="40482" y="100012"/>
                  </a:cubicBezTo>
                  <a:cubicBezTo>
                    <a:pt x="43260" y="109140"/>
                    <a:pt x="46832" y="123428"/>
                    <a:pt x="50007" y="135731"/>
                  </a:cubicBezTo>
                  <a:cubicBezTo>
                    <a:pt x="53182" y="148034"/>
                    <a:pt x="55960" y="158750"/>
                    <a:pt x="59532" y="173831"/>
                  </a:cubicBezTo>
                  <a:cubicBezTo>
                    <a:pt x="63104" y="188912"/>
                    <a:pt x="66676" y="204390"/>
                    <a:pt x="71438" y="226218"/>
                  </a:cubicBezTo>
                  <a:cubicBezTo>
                    <a:pt x="76200" y="248046"/>
                    <a:pt x="82154" y="279797"/>
                    <a:pt x="88107" y="304800"/>
                  </a:cubicBezTo>
                  <a:cubicBezTo>
                    <a:pt x="94060" y="329803"/>
                    <a:pt x="101601" y="354012"/>
                    <a:pt x="107157" y="376237"/>
                  </a:cubicBezTo>
                  <a:cubicBezTo>
                    <a:pt x="112713" y="398462"/>
                    <a:pt x="116285" y="413147"/>
                    <a:pt x="121444" y="438150"/>
                  </a:cubicBezTo>
                  <a:cubicBezTo>
                    <a:pt x="126603" y="463153"/>
                    <a:pt x="133351" y="503237"/>
                    <a:pt x="138113" y="526256"/>
                  </a:cubicBezTo>
                  <a:cubicBezTo>
                    <a:pt x="142876" y="549275"/>
                    <a:pt x="146447" y="561181"/>
                    <a:pt x="150019" y="576262"/>
                  </a:cubicBezTo>
                  <a:cubicBezTo>
                    <a:pt x="153591" y="591343"/>
                    <a:pt x="155178" y="598884"/>
                    <a:pt x="159544" y="616743"/>
                  </a:cubicBezTo>
                  <a:cubicBezTo>
                    <a:pt x="163910" y="634602"/>
                    <a:pt x="171451" y="665162"/>
                    <a:pt x="176213" y="683418"/>
                  </a:cubicBezTo>
                  <a:cubicBezTo>
                    <a:pt x="180975" y="701674"/>
                    <a:pt x="182563" y="707628"/>
                    <a:pt x="188119" y="726281"/>
                  </a:cubicBezTo>
                  <a:cubicBezTo>
                    <a:pt x="193675" y="744934"/>
                    <a:pt x="203994" y="778271"/>
                    <a:pt x="209550" y="795337"/>
                  </a:cubicBezTo>
                  <a:cubicBezTo>
                    <a:pt x="215106" y="812403"/>
                    <a:pt x="217091" y="816372"/>
                    <a:pt x="221457" y="828675"/>
                  </a:cubicBezTo>
                  <a:cubicBezTo>
                    <a:pt x="225823" y="840978"/>
                    <a:pt x="230982" y="857250"/>
                    <a:pt x="235744" y="869156"/>
                  </a:cubicBezTo>
                  <a:cubicBezTo>
                    <a:pt x="240507" y="881062"/>
                    <a:pt x="245666" y="891778"/>
                    <a:pt x="250032" y="900112"/>
                  </a:cubicBezTo>
                  <a:cubicBezTo>
                    <a:pt x="254398" y="908446"/>
                    <a:pt x="257969" y="913209"/>
                    <a:pt x="261938" y="919162"/>
                  </a:cubicBezTo>
                  <a:cubicBezTo>
                    <a:pt x="265907" y="925115"/>
                    <a:pt x="269478" y="931069"/>
                    <a:pt x="273844" y="935831"/>
                  </a:cubicBezTo>
                  <a:cubicBezTo>
                    <a:pt x="278210" y="940593"/>
                    <a:pt x="283766" y="944562"/>
                    <a:pt x="288132" y="947737"/>
                  </a:cubicBezTo>
                  <a:cubicBezTo>
                    <a:pt x="292498" y="950912"/>
                    <a:pt x="296466" y="953690"/>
                    <a:pt x="300038" y="954881"/>
                  </a:cubicBezTo>
                  <a:cubicBezTo>
                    <a:pt x="303610" y="956072"/>
                    <a:pt x="304007" y="956468"/>
                    <a:pt x="309563" y="954881"/>
                  </a:cubicBezTo>
                  <a:cubicBezTo>
                    <a:pt x="315119" y="953294"/>
                    <a:pt x="327025" y="948928"/>
                    <a:pt x="333375" y="945356"/>
                  </a:cubicBezTo>
                  <a:cubicBezTo>
                    <a:pt x="339725" y="941784"/>
                    <a:pt x="342504" y="939006"/>
                    <a:pt x="347663" y="933450"/>
                  </a:cubicBezTo>
                  <a:cubicBezTo>
                    <a:pt x="352822" y="927894"/>
                    <a:pt x="358379" y="921543"/>
                    <a:pt x="364332" y="912018"/>
                  </a:cubicBezTo>
                  <a:cubicBezTo>
                    <a:pt x="370285" y="902493"/>
                    <a:pt x="376635" y="889397"/>
                    <a:pt x="383382" y="876300"/>
                  </a:cubicBezTo>
                  <a:cubicBezTo>
                    <a:pt x="390129" y="863203"/>
                    <a:pt x="397669" y="849312"/>
                    <a:pt x="404813" y="833437"/>
                  </a:cubicBezTo>
                  <a:cubicBezTo>
                    <a:pt x="411957" y="817562"/>
                    <a:pt x="419497" y="798512"/>
                    <a:pt x="426244" y="781050"/>
                  </a:cubicBezTo>
                  <a:cubicBezTo>
                    <a:pt x="432991" y="763588"/>
                    <a:pt x="436563" y="751681"/>
                    <a:pt x="445294" y="728662"/>
                  </a:cubicBezTo>
                  <a:cubicBezTo>
                    <a:pt x="454025" y="705643"/>
                    <a:pt x="478632" y="642937"/>
                    <a:pt x="478632" y="642937"/>
                  </a:cubicBezTo>
                  <a:cubicBezTo>
                    <a:pt x="488951" y="616346"/>
                    <a:pt x="498476" y="592137"/>
                    <a:pt x="507207" y="569118"/>
                  </a:cubicBezTo>
                  <a:cubicBezTo>
                    <a:pt x="515938" y="546099"/>
                    <a:pt x="522685" y="525462"/>
                    <a:pt x="531019" y="504825"/>
                  </a:cubicBezTo>
                  <a:cubicBezTo>
                    <a:pt x="539353" y="484188"/>
                    <a:pt x="548085" y="463152"/>
                    <a:pt x="557213" y="445293"/>
                  </a:cubicBezTo>
                  <a:cubicBezTo>
                    <a:pt x="566341" y="427434"/>
                    <a:pt x="576660" y="411162"/>
                    <a:pt x="585788" y="397668"/>
                  </a:cubicBezTo>
                  <a:cubicBezTo>
                    <a:pt x="594916" y="384174"/>
                    <a:pt x="603648" y="373459"/>
                    <a:pt x="611982" y="364331"/>
                  </a:cubicBezTo>
                  <a:cubicBezTo>
                    <a:pt x="620316" y="355203"/>
                    <a:pt x="627460" y="347662"/>
                    <a:pt x="635794" y="342900"/>
                  </a:cubicBezTo>
                  <a:cubicBezTo>
                    <a:pt x="644128" y="338138"/>
                    <a:pt x="651669" y="335756"/>
                    <a:pt x="661988" y="335756"/>
                  </a:cubicBezTo>
                  <a:cubicBezTo>
                    <a:pt x="672307" y="335756"/>
                    <a:pt x="686595" y="337344"/>
                    <a:pt x="697707" y="342900"/>
                  </a:cubicBezTo>
                  <a:cubicBezTo>
                    <a:pt x="708820" y="348456"/>
                    <a:pt x="718344" y="359171"/>
                    <a:pt x="728663" y="369093"/>
                  </a:cubicBezTo>
                  <a:cubicBezTo>
                    <a:pt x="738982" y="379015"/>
                    <a:pt x="751682" y="392906"/>
                    <a:pt x="759619" y="402431"/>
                  </a:cubicBezTo>
                  <a:cubicBezTo>
                    <a:pt x="767556" y="411956"/>
                    <a:pt x="770732" y="417909"/>
                    <a:pt x="776288" y="426243"/>
                  </a:cubicBezTo>
                  <a:cubicBezTo>
                    <a:pt x="781844" y="434577"/>
                    <a:pt x="786607" y="442118"/>
                    <a:pt x="792957" y="452437"/>
                  </a:cubicBezTo>
                  <a:cubicBezTo>
                    <a:pt x="799307" y="462756"/>
                    <a:pt x="808038" y="477440"/>
                    <a:pt x="814388" y="488156"/>
                  </a:cubicBezTo>
                  <a:cubicBezTo>
                    <a:pt x="820738" y="498872"/>
                    <a:pt x="825898" y="508397"/>
                    <a:pt x="831057" y="516731"/>
                  </a:cubicBezTo>
                  <a:cubicBezTo>
                    <a:pt x="836216" y="525065"/>
                    <a:pt x="838597" y="527446"/>
                    <a:pt x="845344" y="538162"/>
                  </a:cubicBezTo>
                  <a:cubicBezTo>
                    <a:pt x="852091" y="548878"/>
                    <a:pt x="862807" y="567134"/>
                    <a:pt x="871538" y="581025"/>
                  </a:cubicBezTo>
                  <a:cubicBezTo>
                    <a:pt x="880269" y="594916"/>
                    <a:pt x="888207" y="608806"/>
                    <a:pt x="897732" y="621506"/>
                  </a:cubicBezTo>
                  <a:cubicBezTo>
                    <a:pt x="907257" y="634206"/>
                    <a:pt x="919163" y="646906"/>
                    <a:pt x="928688" y="657225"/>
                  </a:cubicBezTo>
                  <a:cubicBezTo>
                    <a:pt x="938213" y="667544"/>
                    <a:pt x="946945" y="676274"/>
                    <a:pt x="954882" y="683418"/>
                  </a:cubicBezTo>
                  <a:cubicBezTo>
                    <a:pt x="962819" y="690562"/>
                    <a:pt x="969170" y="696118"/>
                    <a:pt x="976313" y="700087"/>
                  </a:cubicBezTo>
                  <a:cubicBezTo>
                    <a:pt x="983456" y="704056"/>
                    <a:pt x="990600" y="705247"/>
                    <a:pt x="997744" y="707231"/>
                  </a:cubicBezTo>
                  <a:cubicBezTo>
                    <a:pt x="1004888" y="709215"/>
                    <a:pt x="1011238" y="711993"/>
                    <a:pt x="1019175" y="711993"/>
                  </a:cubicBezTo>
                  <a:cubicBezTo>
                    <a:pt x="1027112" y="711993"/>
                    <a:pt x="1034653" y="710406"/>
                    <a:pt x="1045369" y="707231"/>
                  </a:cubicBezTo>
                  <a:cubicBezTo>
                    <a:pt x="1056085" y="704056"/>
                    <a:pt x="1072357" y="698896"/>
                    <a:pt x="1083469" y="692943"/>
                  </a:cubicBezTo>
                  <a:cubicBezTo>
                    <a:pt x="1094581" y="686990"/>
                    <a:pt x="1101725" y="679846"/>
                    <a:pt x="1112044" y="671512"/>
                  </a:cubicBezTo>
                  <a:cubicBezTo>
                    <a:pt x="1122363" y="663178"/>
                    <a:pt x="1133873" y="653653"/>
                    <a:pt x="1145382" y="642937"/>
                  </a:cubicBezTo>
                  <a:cubicBezTo>
                    <a:pt x="1156891" y="632221"/>
                    <a:pt x="1170385" y="618330"/>
                    <a:pt x="1181100" y="607218"/>
                  </a:cubicBezTo>
                  <a:cubicBezTo>
                    <a:pt x="1191815" y="596106"/>
                    <a:pt x="1197769" y="587374"/>
                    <a:pt x="1209675" y="576262"/>
                  </a:cubicBezTo>
                  <a:cubicBezTo>
                    <a:pt x="1221581" y="565150"/>
                    <a:pt x="1239044" y="551259"/>
                    <a:pt x="1252538" y="540543"/>
                  </a:cubicBezTo>
                  <a:cubicBezTo>
                    <a:pt x="1266032" y="529827"/>
                    <a:pt x="1277144" y="520302"/>
                    <a:pt x="1290638" y="511968"/>
                  </a:cubicBezTo>
                  <a:cubicBezTo>
                    <a:pt x="1304132" y="503634"/>
                    <a:pt x="1320403" y="495299"/>
                    <a:pt x="1333500" y="490537"/>
                  </a:cubicBezTo>
                  <a:cubicBezTo>
                    <a:pt x="1346597" y="485775"/>
                    <a:pt x="1354535" y="483790"/>
                    <a:pt x="1369219" y="483393"/>
                  </a:cubicBezTo>
                  <a:cubicBezTo>
                    <a:pt x="1383903" y="482996"/>
                    <a:pt x="1404145" y="483790"/>
                    <a:pt x="1421607" y="488156"/>
                  </a:cubicBezTo>
                  <a:cubicBezTo>
                    <a:pt x="1439069" y="492522"/>
                    <a:pt x="1457722" y="501650"/>
                    <a:pt x="1473994" y="509587"/>
                  </a:cubicBezTo>
                  <a:cubicBezTo>
                    <a:pt x="1490266" y="517525"/>
                    <a:pt x="1502966" y="526653"/>
                    <a:pt x="1519238" y="535781"/>
                  </a:cubicBezTo>
                  <a:cubicBezTo>
                    <a:pt x="1535510" y="544909"/>
                    <a:pt x="1571625" y="564356"/>
                    <a:pt x="1571625" y="564356"/>
                  </a:cubicBezTo>
                  <a:lnTo>
                    <a:pt x="1607344" y="583406"/>
                  </a:lnTo>
                  <a:cubicBezTo>
                    <a:pt x="1617266" y="588565"/>
                    <a:pt x="1618457" y="590153"/>
                    <a:pt x="1631157" y="595312"/>
                  </a:cubicBezTo>
                  <a:cubicBezTo>
                    <a:pt x="1643857" y="600471"/>
                    <a:pt x="1668860" y="609996"/>
                    <a:pt x="1683544" y="614362"/>
                  </a:cubicBezTo>
                  <a:cubicBezTo>
                    <a:pt x="1698228" y="618728"/>
                    <a:pt x="1706563" y="620712"/>
                    <a:pt x="1719263" y="621506"/>
                  </a:cubicBezTo>
                  <a:cubicBezTo>
                    <a:pt x="1731963" y="622300"/>
                    <a:pt x="1744266" y="621109"/>
                    <a:pt x="1759744" y="619125"/>
                  </a:cubicBezTo>
                  <a:cubicBezTo>
                    <a:pt x="1775222" y="617141"/>
                    <a:pt x="1795066" y="613569"/>
                    <a:pt x="1812132" y="609600"/>
                  </a:cubicBezTo>
                  <a:cubicBezTo>
                    <a:pt x="1829198" y="605631"/>
                    <a:pt x="1842294" y="602456"/>
                    <a:pt x="1862138" y="595312"/>
                  </a:cubicBezTo>
                  <a:cubicBezTo>
                    <a:pt x="1881982" y="588168"/>
                    <a:pt x="1906588" y="575071"/>
                    <a:pt x="1931194" y="566737"/>
                  </a:cubicBezTo>
                  <a:cubicBezTo>
                    <a:pt x="1955800" y="558403"/>
                    <a:pt x="1989138" y="550068"/>
                    <a:pt x="2009775" y="545306"/>
                  </a:cubicBezTo>
                  <a:cubicBezTo>
                    <a:pt x="2030412" y="540544"/>
                    <a:pt x="2037557" y="539749"/>
                    <a:pt x="2055019" y="538162"/>
                  </a:cubicBezTo>
                  <a:cubicBezTo>
                    <a:pt x="2072481" y="536575"/>
                    <a:pt x="2095897" y="534987"/>
                    <a:pt x="2114550" y="535781"/>
                  </a:cubicBezTo>
                  <a:cubicBezTo>
                    <a:pt x="2133203" y="536575"/>
                    <a:pt x="2149079" y="540147"/>
                    <a:pt x="2166938" y="542925"/>
                  </a:cubicBezTo>
                  <a:cubicBezTo>
                    <a:pt x="2184797" y="545703"/>
                    <a:pt x="2206229" y="548878"/>
                    <a:pt x="2221707" y="552450"/>
                  </a:cubicBezTo>
                  <a:cubicBezTo>
                    <a:pt x="2237185" y="556022"/>
                    <a:pt x="2243138" y="560387"/>
                    <a:pt x="2259807" y="564356"/>
                  </a:cubicBezTo>
                  <a:cubicBezTo>
                    <a:pt x="2276476" y="568325"/>
                    <a:pt x="2321719" y="576262"/>
                    <a:pt x="2321719" y="576262"/>
                  </a:cubicBezTo>
                  <a:cubicBezTo>
                    <a:pt x="2340769" y="579834"/>
                    <a:pt x="2355057" y="583009"/>
                    <a:pt x="2374107" y="585787"/>
                  </a:cubicBezTo>
                  <a:cubicBezTo>
                    <a:pt x="2393157" y="588565"/>
                    <a:pt x="2412604" y="592534"/>
                    <a:pt x="2436019" y="592931"/>
                  </a:cubicBezTo>
                  <a:cubicBezTo>
                    <a:pt x="2459434" y="593328"/>
                    <a:pt x="2493962" y="590152"/>
                    <a:pt x="2514600" y="588168"/>
                  </a:cubicBezTo>
                  <a:cubicBezTo>
                    <a:pt x="2535238" y="586184"/>
                    <a:pt x="2544366" y="584200"/>
                    <a:pt x="2559844" y="581025"/>
                  </a:cubicBezTo>
                  <a:cubicBezTo>
                    <a:pt x="2575322" y="577850"/>
                    <a:pt x="2590800" y="571499"/>
                    <a:pt x="2607469" y="569118"/>
                  </a:cubicBezTo>
                  <a:cubicBezTo>
                    <a:pt x="2624138" y="566737"/>
                    <a:pt x="2641998" y="568324"/>
                    <a:pt x="2659857" y="566737"/>
                  </a:cubicBezTo>
                  <a:cubicBezTo>
                    <a:pt x="2677716" y="565150"/>
                    <a:pt x="2698353" y="561181"/>
                    <a:pt x="2714625" y="559593"/>
                  </a:cubicBezTo>
                  <a:cubicBezTo>
                    <a:pt x="2730897" y="558006"/>
                    <a:pt x="2742407" y="557212"/>
                    <a:pt x="2757488" y="557212"/>
                  </a:cubicBezTo>
                  <a:cubicBezTo>
                    <a:pt x="2772569" y="557212"/>
                    <a:pt x="2791619" y="558799"/>
                    <a:pt x="2805113" y="559593"/>
                  </a:cubicBezTo>
                  <a:cubicBezTo>
                    <a:pt x="2818607" y="560387"/>
                    <a:pt x="2826544" y="560388"/>
                    <a:pt x="2838450" y="561975"/>
                  </a:cubicBezTo>
                  <a:cubicBezTo>
                    <a:pt x="2850356" y="563562"/>
                    <a:pt x="2874565" y="568324"/>
                    <a:pt x="2876550" y="569118"/>
                  </a:cubicBezTo>
                  <a:cubicBezTo>
                    <a:pt x="2878535" y="569912"/>
                    <a:pt x="2864446" y="568324"/>
                    <a:pt x="2850357" y="566737"/>
                  </a:cubicBezTo>
                </a:path>
              </a:pathLst>
            </a:custGeom>
            <a:noFill/>
            <a:ln w="31750">
              <a:solidFill>
                <a:schemeClr val="accent1"/>
              </a:solidFill>
            </a:ln>
            <a:effectLst>
              <a:innerShdw blurRad="63500" dist="50800" dir="2700000">
                <a:prstClr val="black">
                  <a:alpha val="2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66" name="Picture 2">
            <a:extLst>
              <a:ext uri="{FF2B5EF4-FFF2-40B4-BE49-F238E27FC236}">
                <a16:creationId xmlns:a16="http://schemas.microsoft.com/office/drawing/2014/main" id="{60BC5A2A-A17E-4619-BA05-6C531415F21B}"/>
              </a:ext>
            </a:extLst>
          </p:cNvPr>
          <p:cNvPicPr>
            <a:picLocks noChangeAspect="1" noChangeArrowheads="1"/>
          </p:cNvPicPr>
          <p:nvPr/>
        </p:nvPicPr>
        <p:blipFill rotWithShape="1">
          <a:blip r:embed="rId3" cstate="print">
            <a:duotone>
              <a:schemeClr val="accent5">
                <a:shade val="45000"/>
                <a:satMod val="135000"/>
              </a:schemeClr>
              <a:prstClr val="white"/>
            </a:duotone>
            <a:lum bright="-22000"/>
            <a:extLst>
              <a:ext uri="{28A0092B-C50C-407E-A947-70E740481C1C}">
                <a14:useLocalDpi xmlns:a14="http://schemas.microsoft.com/office/drawing/2010/main" val="0"/>
              </a:ext>
            </a:extLst>
          </a:blip>
          <a:srcRect l="32313" r="53784"/>
          <a:stretch/>
        </p:blipFill>
        <p:spPr bwMode="auto">
          <a:xfrm>
            <a:off x="3902081" y="1625610"/>
            <a:ext cx="717685" cy="40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Picture 2">
            <a:extLst>
              <a:ext uri="{FF2B5EF4-FFF2-40B4-BE49-F238E27FC236}">
                <a16:creationId xmlns:a16="http://schemas.microsoft.com/office/drawing/2014/main" id="{5B331437-ACA1-4258-99B6-415D6FF9F283}"/>
              </a:ext>
            </a:extLst>
          </p:cNvPr>
          <p:cNvPicPr>
            <a:picLocks noChangeAspect="1" noChangeArrowheads="1"/>
          </p:cNvPicPr>
          <p:nvPr/>
        </p:nvPicPr>
        <p:blipFill rotWithShape="1">
          <a:blip r:embed="rId3" cstate="print">
            <a:duotone>
              <a:schemeClr val="accent5">
                <a:shade val="45000"/>
                <a:satMod val="135000"/>
              </a:schemeClr>
              <a:prstClr val="white"/>
            </a:duotone>
            <a:lum bright="-22000"/>
            <a:extLst>
              <a:ext uri="{28A0092B-C50C-407E-A947-70E740481C1C}">
                <a14:useLocalDpi xmlns:a14="http://schemas.microsoft.com/office/drawing/2010/main" val="0"/>
              </a:ext>
            </a:extLst>
          </a:blip>
          <a:srcRect l="32313" r="53784"/>
          <a:stretch/>
        </p:blipFill>
        <p:spPr bwMode="auto">
          <a:xfrm>
            <a:off x="3926235" y="5457226"/>
            <a:ext cx="717685" cy="40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447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Aliasing</a:t>
            </a:r>
            <a:endParaRPr lang="en-US" dirty="0"/>
          </a:p>
        </p:txBody>
      </p:sp>
      <p:sp>
        <p:nvSpPr>
          <p:cNvPr id="4" name="TextBox 3">
            <a:extLst>
              <a:ext uri="{FF2B5EF4-FFF2-40B4-BE49-F238E27FC236}">
                <a16:creationId xmlns:a16="http://schemas.microsoft.com/office/drawing/2014/main" id="{5F5BC104-493E-46B4-8B63-2F45E7E83D06}"/>
              </a:ext>
            </a:extLst>
          </p:cNvPr>
          <p:cNvSpPr txBox="1"/>
          <p:nvPr/>
        </p:nvSpPr>
        <p:spPr>
          <a:xfrm>
            <a:off x="2748286" y="898206"/>
            <a:ext cx="3074673" cy="369332"/>
          </a:xfrm>
          <a:prstGeom prst="rect">
            <a:avLst/>
          </a:prstGeom>
          <a:noFill/>
        </p:spPr>
        <p:txBody>
          <a:bodyPr wrap="none" rtlCol="0">
            <a:spAutoFit/>
          </a:bodyPr>
          <a:lstStyle/>
          <a:p>
            <a:r>
              <a:rPr lang="en-GB" dirty="0"/>
              <a:t>Frequency domain (magnitude)</a:t>
            </a:r>
          </a:p>
        </p:txBody>
      </p:sp>
      <p:sp>
        <p:nvSpPr>
          <p:cNvPr id="5" name="TextBox 4">
            <a:extLst>
              <a:ext uri="{FF2B5EF4-FFF2-40B4-BE49-F238E27FC236}">
                <a16:creationId xmlns:a16="http://schemas.microsoft.com/office/drawing/2014/main" id="{09B998B6-3565-4852-A1C6-40C10361EB97}"/>
              </a:ext>
            </a:extLst>
          </p:cNvPr>
          <p:cNvSpPr txBox="1"/>
          <p:nvPr/>
        </p:nvSpPr>
        <p:spPr>
          <a:xfrm>
            <a:off x="7626298" y="898274"/>
            <a:ext cx="1413986" cy="369332"/>
          </a:xfrm>
          <a:prstGeom prst="rect">
            <a:avLst/>
          </a:prstGeom>
          <a:noFill/>
        </p:spPr>
        <p:txBody>
          <a:bodyPr wrap="none" rtlCol="0">
            <a:spAutoFit/>
          </a:bodyPr>
          <a:lstStyle/>
          <a:p>
            <a:r>
              <a:rPr lang="en-GB" dirty="0"/>
              <a:t>Time domain</a:t>
            </a:r>
          </a:p>
        </p:txBody>
      </p:sp>
      <p:cxnSp>
        <p:nvCxnSpPr>
          <p:cNvPr id="6" name="Straight Connector 5">
            <a:extLst>
              <a:ext uri="{FF2B5EF4-FFF2-40B4-BE49-F238E27FC236}">
                <a16:creationId xmlns:a16="http://schemas.microsoft.com/office/drawing/2014/main" id="{157F7F1D-9FEE-4593-BBFC-E300885BABD8}"/>
              </a:ext>
            </a:extLst>
          </p:cNvPr>
          <p:cNvCxnSpPr/>
          <p:nvPr/>
        </p:nvCxnSpPr>
        <p:spPr>
          <a:xfrm>
            <a:off x="2456582" y="1182695"/>
            <a:ext cx="7248130" cy="0"/>
          </a:xfrm>
          <a:prstGeom prst="line">
            <a:avLst/>
          </a:prstGeom>
          <a:ln w="12700"/>
          <a:effectLst>
            <a:outerShdw blurRad="65500" dist="38100" dir="5400000" rotWithShape="0">
              <a:srgbClr val="000000">
                <a:alpha val="14000"/>
              </a:srgbClr>
            </a:outerShdw>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6CE98DC-B3F9-4E43-9B42-F1EF6D544699}"/>
              </a:ext>
            </a:extLst>
          </p:cNvPr>
          <p:cNvCxnSpPr/>
          <p:nvPr/>
        </p:nvCxnSpPr>
        <p:spPr>
          <a:xfrm>
            <a:off x="6676156" y="1390651"/>
            <a:ext cx="0" cy="1068147"/>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8" name="Group 7">
            <a:extLst>
              <a:ext uri="{FF2B5EF4-FFF2-40B4-BE49-F238E27FC236}">
                <a16:creationId xmlns:a16="http://schemas.microsoft.com/office/drawing/2014/main" id="{5391BAC0-DE8E-4877-B4A6-87D32CDA497F}"/>
              </a:ext>
            </a:extLst>
          </p:cNvPr>
          <p:cNvGrpSpPr/>
          <p:nvPr/>
        </p:nvGrpSpPr>
        <p:grpSpPr>
          <a:xfrm>
            <a:off x="6676156" y="1984376"/>
            <a:ext cx="3009508" cy="90485"/>
            <a:chOff x="6391275" y="1755776"/>
            <a:chExt cx="3009900" cy="90485"/>
          </a:xfrm>
        </p:grpSpPr>
        <p:cxnSp>
          <p:nvCxnSpPr>
            <p:cNvPr id="9" name="Straight Connector 8">
              <a:extLst>
                <a:ext uri="{FF2B5EF4-FFF2-40B4-BE49-F238E27FC236}">
                  <a16:creationId xmlns:a16="http://schemas.microsoft.com/office/drawing/2014/main" id="{B5458531-372D-4D42-851D-D98B55BC22A7}"/>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EB0E813C-BA8C-4B26-818C-6674C0451F3E}"/>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794C123-38B2-4CB0-AB4E-90CEF8DBDB4E}"/>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C99C2C2-9B54-41EA-A3DE-F76FA873F843}"/>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B639AF9-596B-4BF0-83BB-E2D710316E40}"/>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AA41061-6492-4418-8251-D9B43E62DA0F}"/>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08B0F97-6C11-491A-AF53-EDECC6D9E93A}"/>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F4A6B67-6B0D-47B0-82EC-6D4EA3BE6E81}"/>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BB8CA8C-4ADA-4622-A5B9-F15252F8DE88}"/>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A8B7A890-C572-4D75-96AD-2B62E5CF18A5}"/>
              </a:ext>
            </a:extLst>
          </p:cNvPr>
          <p:cNvGrpSpPr/>
          <p:nvPr/>
        </p:nvGrpSpPr>
        <p:grpSpPr>
          <a:xfrm>
            <a:off x="2722820" y="1343023"/>
            <a:ext cx="3124704" cy="894551"/>
            <a:chOff x="2723174" y="1114422"/>
            <a:chExt cx="3125111" cy="894551"/>
          </a:xfrm>
        </p:grpSpPr>
        <p:grpSp>
          <p:nvGrpSpPr>
            <p:cNvPr id="19" name="Group 18">
              <a:extLst>
                <a:ext uri="{FF2B5EF4-FFF2-40B4-BE49-F238E27FC236}">
                  <a16:creationId xmlns:a16="http://schemas.microsoft.com/office/drawing/2014/main" id="{58CD8FB2-571F-40FD-A075-3F606EAFFCC9}"/>
                </a:ext>
              </a:extLst>
            </p:cNvPr>
            <p:cNvGrpSpPr/>
            <p:nvPr/>
          </p:nvGrpSpPr>
          <p:grpSpPr>
            <a:xfrm>
              <a:off x="2728913" y="1744663"/>
              <a:ext cx="3119372" cy="90485"/>
              <a:chOff x="6391275" y="1755776"/>
              <a:chExt cx="3009900" cy="90485"/>
            </a:xfrm>
          </p:grpSpPr>
          <p:cxnSp>
            <p:nvCxnSpPr>
              <p:cNvPr id="26" name="Straight Connector 25">
                <a:extLst>
                  <a:ext uri="{FF2B5EF4-FFF2-40B4-BE49-F238E27FC236}">
                    <a16:creationId xmlns:a16="http://schemas.microsoft.com/office/drawing/2014/main" id="{35A773CD-BD7B-4161-A917-F0BA05DA3A32}"/>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58B72C6-9B97-4BF9-8C1E-CF2D5AB7DAC1}"/>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8CF11CD-096E-4C1B-B485-827368C9630B}"/>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50205C13-EA66-4425-8C8F-60E745FD5CB5}"/>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64F6B54-535A-4DC8-B791-EC77944405BD}"/>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568BFA14-D502-41EA-8402-439CC22FE386}"/>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0" name="Straight Connector 19">
              <a:extLst>
                <a:ext uri="{FF2B5EF4-FFF2-40B4-BE49-F238E27FC236}">
                  <a16:creationId xmlns:a16="http://schemas.microsoft.com/office/drawing/2014/main" id="{31D49E4C-64BA-4128-802A-62A174D976CD}"/>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ECE184AB-CF0A-4810-B350-0329ED2A9292}"/>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22" name="TextBox 21">
              <a:extLst>
                <a:ext uri="{FF2B5EF4-FFF2-40B4-BE49-F238E27FC236}">
                  <a16:creationId xmlns:a16="http://schemas.microsoft.com/office/drawing/2014/main" id="{8411D637-38D9-4584-94D0-7980DFBF9683}"/>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23" name="TextBox 22">
              <a:extLst>
                <a:ext uri="{FF2B5EF4-FFF2-40B4-BE49-F238E27FC236}">
                  <a16:creationId xmlns:a16="http://schemas.microsoft.com/office/drawing/2014/main" id="{771F624E-D9A0-402B-878D-4D6C6FEB0CF5}"/>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24" name="TextBox 23">
              <a:extLst>
                <a:ext uri="{FF2B5EF4-FFF2-40B4-BE49-F238E27FC236}">
                  <a16:creationId xmlns:a16="http://schemas.microsoft.com/office/drawing/2014/main" id="{3BBC63C5-AD30-45DB-86F9-2F4BD0FE50E3}"/>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25" name="TextBox 24">
              <a:extLst>
                <a:ext uri="{FF2B5EF4-FFF2-40B4-BE49-F238E27FC236}">
                  <a16:creationId xmlns:a16="http://schemas.microsoft.com/office/drawing/2014/main" id="{72D5BE87-8B99-44E9-81B5-2A6301DBB1A4}"/>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32" name="Group 31">
            <a:extLst>
              <a:ext uri="{FF2B5EF4-FFF2-40B4-BE49-F238E27FC236}">
                <a16:creationId xmlns:a16="http://schemas.microsoft.com/office/drawing/2014/main" id="{1C959733-E1EB-4F57-9A64-D2E4754A14CD}"/>
              </a:ext>
            </a:extLst>
          </p:cNvPr>
          <p:cNvGrpSpPr/>
          <p:nvPr/>
        </p:nvGrpSpPr>
        <p:grpSpPr>
          <a:xfrm>
            <a:off x="7361764" y="1847046"/>
            <a:ext cx="2335462" cy="407982"/>
            <a:chOff x="7076973" y="1618446"/>
            <a:chExt cx="2335766" cy="407982"/>
          </a:xfrm>
        </p:grpSpPr>
        <p:sp>
          <p:nvSpPr>
            <p:cNvPr id="33" name="TextBox 32">
              <a:extLst>
                <a:ext uri="{FF2B5EF4-FFF2-40B4-BE49-F238E27FC236}">
                  <a16:creationId xmlns:a16="http://schemas.microsoft.com/office/drawing/2014/main" id="{791B2141-36FF-4397-8287-8DDA7629D436}"/>
                </a:ext>
              </a:extLst>
            </p:cNvPr>
            <p:cNvSpPr txBox="1"/>
            <p:nvPr/>
          </p:nvSpPr>
          <p:spPr>
            <a:xfrm>
              <a:off x="707697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34" name="TextBox 33">
              <a:extLst>
                <a:ext uri="{FF2B5EF4-FFF2-40B4-BE49-F238E27FC236}">
                  <a16:creationId xmlns:a16="http://schemas.microsoft.com/office/drawing/2014/main" id="{6B905CB0-74C9-42F6-A61F-C43531F1DBEF}"/>
                </a:ext>
              </a:extLst>
            </p:cNvPr>
            <p:cNvSpPr txBox="1"/>
            <p:nvPr/>
          </p:nvSpPr>
          <p:spPr>
            <a:xfrm>
              <a:off x="7822299" y="1618446"/>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35" name="TextBox 34">
              <a:extLst>
                <a:ext uri="{FF2B5EF4-FFF2-40B4-BE49-F238E27FC236}">
                  <a16:creationId xmlns:a16="http://schemas.microsoft.com/office/drawing/2014/main" id="{B7B28AB2-8E56-4B7F-BDCB-775EEC5202F7}"/>
                </a:ext>
              </a:extLst>
            </p:cNvPr>
            <p:cNvSpPr txBox="1"/>
            <p:nvPr/>
          </p:nvSpPr>
          <p:spPr>
            <a:xfrm>
              <a:off x="8648357" y="1840690"/>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36" name="TextBox 35">
              <a:extLst>
                <a:ext uri="{FF2B5EF4-FFF2-40B4-BE49-F238E27FC236}">
                  <a16:creationId xmlns:a16="http://schemas.microsoft.com/office/drawing/2014/main" id="{C28DF6E2-FD01-4B8A-AF05-EE501E38DEA5}"/>
                </a:ext>
              </a:extLst>
            </p:cNvPr>
            <p:cNvSpPr txBox="1"/>
            <p:nvPr/>
          </p:nvSpPr>
          <p:spPr>
            <a:xfrm>
              <a:off x="918641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sp>
        <p:nvSpPr>
          <p:cNvPr id="37" name="TextBox 36">
            <a:extLst>
              <a:ext uri="{FF2B5EF4-FFF2-40B4-BE49-F238E27FC236}">
                <a16:creationId xmlns:a16="http://schemas.microsoft.com/office/drawing/2014/main" id="{554794EE-ABBC-4633-9060-6C27E705C63C}"/>
              </a:ext>
            </a:extLst>
          </p:cNvPr>
          <p:cNvSpPr txBox="1"/>
          <p:nvPr/>
        </p:nvSpPr>
        <p:spPr>
          <a:xfrm>
            <a:off x="5906443" y="1922461"/>
            <a:ext cx="461815" cy="185738"/>
          </a:xfrm>
          <a:prstGeom prst="rect">
            <a:avLst/>
          </a:prstGeom>
        </p:spPr>
        <p:txBody>
          <a:bodyPr vert="horz" wrap="none" lIns="0" tIns="0" rIns="0" bIns="0" rtlCol="0" anchor="t">
            <a:noAutofit/>
          </a:bodyPr>
          <a:lstStyle/>
          <a:p>
            <a:pPr algn="l" defTabSz="914400"/>
            <a:r>
              <a:rPr lang="en-GB" sz="1200" i="1" dirty="0"/>
              <a:t>f(kHz)</a:t>
            </a:r>
            <a:endParaRPr lang="en-US" sz="1200" i="1" dirty="0"/>
          </a:p>
        </p:txBody>
      </p:sp>
      <p:sp>
        <p:nvSpPr>
          <p:cNvPr id="38" name="TextBox 37">
            <a:extLst>
              <a:ext uri="{FF2B5EF4-FFF2-40B4-BE49-F238E27FC236}">
                <a16:creationId xmlns:a16="http://schemas.microsoft.com/office/drawing/2014/main" id="{3D0B4CA8-05B1-4C3D-B7EB-7119D7611627}"/>
              </a:ext>
            </a:extLst>
          </p:cNvPr>
          <p:cNvSpPr txBox="1"/>
          <p:nvPr/>
        </p:nvSpPr>
        <p:spPr>
          <a:xfrm>
            <a:off x="9811185" y="1940707"/>
            <a:ext cx="461815" cy="185738"/>
          </a:xfrm>
          <a:prstGeom prst="rect">
            <a:avLst/>
          </a:prstGeom>
        </p:spPr>
        <p:txBody>
          <a:bodyPr vert="horz" wrap="none" lIns="0" tIns="0" rIns="0" bIns="0" rtlCol="0" anchor="t">
            <a:noAutofit/>
          </a:bodyPr>
          <a:lstStyle/>
          <a:p>
            <a:pPr algn="l" defTabSz="914400"/>
            <a:r>
              <a:rPr lang="en-GB" sz="1200" i="1" dirty="0"/>
              <a:t>t(µs)</a:t>
            </a:r>
            <a:endParaRPr lang="en-US" sz="1200" i="1" dirty="0"/>
          </a:p>
        </p:txBody>
      </p:sp>
      <p:grpSp>
        <p:nvGrpSpPr>
          <p:cNvPr id="39" name="Group 38">
            <a:extLst>
              <a:ext uri="{FF2B5EF4-FFF2-40B4-BE49-F238E27FC236}">
                <a16:creationId xmlns:a16="http://schemas.microsoft.com/office/drawing/2014/main" id="{3E42E0C7-342F-409C-AFEC-D0D0A4CDC9CA}"/>
              </a:ext>
            </a:extLst>
          </p:cNvPr>
          <p:cNvGrpSpPr/>
          <p:nvPr/>
        </p:nvGrpSpPr>
        <p:grpSpPr>
          <a:xfrm>
            <a:off x="3095895" y="1386416"/>
            <a:ext cx="2342824" cy="928350"/>
            <a:chOff x="3096298" y="1386416"/>
            <a:chExt cx="2343129" cy="928350"/>
          </a:xfrm>
        </p:grpSpPr>
        <p:sp>
          <p:nvSpPr>
            <p:cNvPr id="40" name="Arc 39">
              <a:extLst>
                <a:ext uri="{FF2B5EF4-FFF2-40B4-BE49-F238E27FC236}">
                  <a16:creationId xmlns:a16="http://schemas.microsoft.com/office/drawing/2014/main" id="{3B0D52E3-6812-4553-9549-39E3E7A45B72}"/>
                </a:ext>
              </a:extLst>
            </p:cNvPr>
            <p:cNvSpPr/>
            <p:nvPr/>
          </p:nvSpPr>
          <p:spPr>
            <a:xfrm flipH="1">
              <a:off x="3868201" y="1666690"/>
              <a:ext cx="838603"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1" name="Arc 40">
              <a:extLst>
                <a:ext uri="{FF2B5EF4-FFF2-40B4-BE49-F238E27FC236}">
                  <a16:creationId xmlns:a16="http://schemas.microsoft.com/office/drawing/2014/main" id="{32C30039-6D66-436D-98B0-54B6157DF3E7}"/>
                </a:ext>
              </a:extLst>
            </p:cNvPr>
            <p:cNvSpPr/>
            <p:nvPr/>
          </p:nvSpPr>
          <p:spPr>
            <a:xfrm rot="10800000" flipH="1">
              <a:off x="3096298" y="1386416"/>
              <a:ext cx="838603"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42" name="Straight Connector 41">
              <a:extLst>
                <a:ext uri="{FF2B5EF4-FFF2-40B4-BE49-F238E27FC236}">
                  <a16:creationId xmlns:a16="http://schemas.microsoft.com/office/drawing/2014/main" id="{A25C6EAC-816D-4CD4-BBD5-5289B5E4F853}"/>
                </a:ext>
              </a:extLst>
            </p:cNvPr>
            <p:cNvCxnSpPr/>
            <p:nvPr/>
          </p:nvCxnSpPr>
          <p:spPr>
            <a:xfrm flipH="1">
              <a:off x="3816294" y="1767920"/>
              <a:ext cx="167256" cy="141646"/>
            </a:xfrm>
            <a:prstGeom prst="line">
              <a:avLst/>
            </a:prstGeom>
            <a:ln w="31750"/>
            <a:effectLst/>
          </p:spPr>
          <p:style>
            <a:lnRef idx="2">
              <a:schemeClr val="accent1"/>
            </a:lnRef>
            <a:fillRef idx="0">
              <a:schemeClr val="accent1"/>
            </a:fillRef>
            <a:effectRef idx="1">
              <a:schemeClr val="accent1"/>
            </a:effectRef>
            <a:fontRef idx="minor">
              <a:schemeClr val="tx1"/>
            </a:fontRef>
          </p:style>
        </p:cxnSp>
        <p:sp>
          <p:nvSpPr>
            <p:cNvPr id="43" name="Arc 42">
              <a:extLst>
                <a:ext uri="{FF2B5EF4-FFF2-40B4-BE49-F238E27FC236}">
                  <a16:creationId xmlns:a16="http://schemas.microsoft.com/office/drawing/2014/main" id="{C2085E04-0BAC-49DC-98CE-E9BB989D1D31}"/>
                </a:ext>
              </a:extLst>
            </p:cNvPr>
            <p:cNvSpPr/>
            <p:nvPr/>
          </p:nvSpPr>
          <p:spPr>
            <a:xfrm>
              <a:off x="3864629" y="1666688"/>
              <a:ext cx="816485"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4" name="Arc 43">
              <a:extLst>
                <a:ext uri="{FF2B5EF4-FFF2-40B4-BE49-F238E27FC236}">
                  <a16:creationId xmlns:a16="http://schemas.microsoft.com/office/drawing/2014/main" id="{362DC584-8257-4DAF-87D8-2DB8013F8783}"/>
                </a:ext>
              </a:extLst>
            </p:cNvPr>
            <p:cNvSpPr/>
            <p:nvPr/>
          </p:nvSpPr>
          <p:spPr>
            <a:xfrm rot="10800000">
              <a:off x="4622942" y="1393644"/>
              <a:ext cx="816485"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45" name="Straight Connector 44">
              <a:extLst>
                <a:ext uri="{FF2B5EF4-FFF2-40B4-BE49-F238E27FC236}">
                  <a16:creationId xmlns:a16="http://schemas.microsoft.com/office/drawing/2014/main" id="{1D7AFDA6-496A-48E8-A304-3CD81CE95DE4}"/>
                </a:ext>
              </a:extLst>
            </p:cNvPr>
            <p:cNvCxnSpPr/>
            <p:nvPr/>
          </p:nvCxnSpPr>
          <p:spPr>
            <a:xfrm>
              <a:off x="4572992" y="1772640"/>
              <a:ext cx="155130" cy="136440"/>
            </a:xfrm>
            <a:prstGeom prst="line">
              <a:avLst/>
            </a:prstGeom>
            <a:ln w="31750"/>
            <a:effectLst/>
          </p:spPr>
          <p:style>
            <a:lnRef idx="2">
              <a:schemeClr val="accent1"/>
            </a:lnRef>
            <a:fillRef idx="0">
              <a:schemeClr val="accent1"/>
            </a:fillRef>
            <a:effectRef idx="1">
              <a:schemeClr val="accent1"/>
            </a:effectRef>
            <a:fontRef idx="minor">
              <a:schemeClr val="tx1"/>
            </a:fontRef>
          </p:style>
        </p:cxnSp>
      </p:grpSp>
      <p:sp>
        <p:nvSpPr>
          <p:cNvPr id="46" name="TextBox 45">
            <a:extLst>
              <a:ext uri="{FF2B5EF4-FFF2-40B4-BE49-F238E27FC236}">
                <a16:creationId xmlns:a16="http://schemas.microsoft.com/office/drawing/2014/main" id="{78F54E97-13EB-4625-AC1E-0555E3AD27D2}"/>
              </a:ext>
            </a:extLst>
          </p:cNvPr>
          <p:cNvSpPr txBox="1"/>
          <p:nvPr/>
        </p:nvSpPr>
        <p:spPr>
          <a:xfrm>
            <a:off x="6377684" y="2609038"/>
            <a:ext cx="4280230" cy="369332"/>
          </a:xfrm>
          <a:prstGeom prst="rect">
            <a:avLst/>
          </a:prstGeom>
          <a:noFill/>
        </p:spPr>
        <p:txBody>
          <a:bodyPr wrap="none" rtlCol="0">
            <a:spAutoFit/>
          </a:bodyPr>
          <a:lstStyle/>
          <a:p>
            <a:r>
              <a:rPr lang="en-GB" dirty="0"/>
              <a:t>Arbitrary signal not band limited to +/- fs/2 </a:t>
            </a:r>
          </a:p>
        </p:txBody>
      </p:sp>
      <p:sp>
        <p:nvSpPr>
          <p:cNvPr id="47" name="Freeform 396">
            <a:extLst>
              <a:ext uri="{FF2B5EF4-FFF2-40B4-BE49-F238E27FC236}">
                <a16:creationId xmlns:a16="http://schemas.microsoft.com/office/drawing/2014/main" id="{D3A112EE-E806-4B00-9B05-A0E065000104}"/>
              </a:ext>
            </a:extLst>
          </p:cNvPr>
          <p:cNvSpPr/>
          <p:nvPr/>
        </p:nvSpPr>
        <p:spPr>
          <a:xfrm>
            <a:off x="6697585" y="1508933"/>
            <a:ext cx="3007127" cy="950177"/>
          </a:xfrm>
          <a:custGeom>
            <a:avLst/>
            <a:gdLst>
              <a:gd name="connsiteX0" fmla="*/ 0 w 3007519"/>
              <a:gd name="connsiteY0" fmla="*/ 610381 h 949865"/>
              <a:gd name="connsiteX1" fmla="*/ 54769 w 3007519"/>
              <a:gd name="connsiteY1" fmla="*/ 653243 h 949865"/>
              <a:gd name="connsiteX2" fmla="*/ 73819 w 3007519"/>
              <a:gd name="connsiteY2" fmla="*/ 684199 h 949865"/>
              <a:gd name="connsiteX3" fmla="*/ 95250 w 3007519"/>
              <a:gd name="connsiteY3" fmla="*/ 712774 h 949865"/>
              <a:gd name="connsiteX4" fmla="*/ 121444 w 3007519"/>
              <a:gd name="connsiteY4" fmla="*/ 712774 h 949865"/>
              <a:gd name="connsiteX5" fmla="*/ 130969 w 3007519"/>
              <a:gd name="connsiteY5" fmla="*/ 684199 h 949865"/>
              <a:gd name="connsiteX6" fmla="*/ 150019 w 3007519"/>
              <a:gd name="connsiteY6" fmla="*/ 615143 h 949865"/>
              <a:gd name="connsiteX7" fmla="*/ 166688 w 3007519"/>
              <a:gd name="connsiteY7" fmla="*/ 443693 h 949865"/>
              <a:gd name="connsiteX8" fmla="*/ 178594 w 3007519"/>
              <a:gd name="connsiteY8" fmla="*/ 338918 h 949865"/>
              <a:gd name="connsiteX9" fmla="*/ 197644 w 3007519"/>
              <a:gd name="connsiteY9" fmla="*/ 231762 h 949865"/>
              <a:gd name="connsiteX10" fmla="*/ 209550 w 3007519"/>
              <a:gd name="connsiteY10" fmla="*/ 205568 h 949865"/>
              <a:gd name="connsiteX11" fmla="*/ 228600 w 3007519"/>
              <a:gd name="connsiteY11" fmla="*/ 193662 h 949865"/>
              <a:gd name="connsiteX12" fmla="*/ 247650 w 3007519"/>
              <a:gd name="connsiteY12" fmla="*/ 205568 h 949865"/>
              <a:gd name="connsiteX13" fmla="*/ 271463 w 3007519"/>
              <a:gd name="connsiteY13" fmla="*/ 277006 h 949865"/>
              <a:gd name="connsiteX14" fmla="*/ 292894 w 3007519"/>
              <a:gd name="connsiteY14" fmla="*/ 329393 h 949865"/>
              <a:gd name="connsiteX15" fmla="*/ 316707 w 3007519"/>
              <a:gd name="connsiteY15" fmla="*/ 353206 h 949865"/>
              <a:gd name="connsiteX16" fmla="*/ 340519 w 3007519"/>
              <a:gd name="connsiteY16" fmla="*/ 357968 h 949865"/>
              <a:gd name="connsiteX17" fmla="*/ 364332 w 3007519"/>
              <a:gd name="connsiteY17" fmla="*/ 324631 h 949865"/>
              <a:gd name="connsiteX18" fmla="*/ 381000 w 3007519"/>
              <a:gd name="connsiteY18" fmla="*/ 265099 h 949865"/>
              <a:gd name="connsiteX19" fmla="*/ 404813 w 3007519"/>
              <a:gd name="connsiteY19" fmla="*/ 212712 h 949865"/>
              <a:gd name="connsiteX20" fmla="*/ 426244 w 3007519"/>
              <a:gd name="connsiteY20" fmla="*/ 176993 h 949865"/>
              <a:gd name="connsiteX21" fmla="*/ 442913 w 3007519"/>
              <a:gd name="connsiteY21" fmla="*/ 169849 h 949865"/>
              <a:gd name="connsiteX22" fmla="*/ 464344 w 3007519"/>
              <a:gd name="connsiteY22" fmla="*/ 181756 h 949865"/>
              <a:gd name="connsiteX23" fmla="*/ 481013 w 3007519"/>
              <a:gd name="connsiteY23" fmla="*/ 234143 h 949865"/>
              <a:gd name="connsiteX24" fmla="*/ 492919 w 3007519"/>
              <a:gd name="connsiteY24" fmla="*/ 324631 h 949865"/>
              <a:gd name="connsiteX25" fmla="*/ 502444 w 3007519"/>
              <a:gd name="connsiteY25" fmla="*/ 505606 h 949865"/>
              <a:gd name="connsiteX26" fmla="*/ 521494 w 3007519"/>
              <a:gd name="connsiteY26" fmla="*/ 719918 h 949865"/>
              <a:gd name="connsiteX27" fmla="*/ 538163 w 3007519"/>
              <a:gd name="connsiteY27" fmla="*/ 860412 h 949865"/>
              <a:gd name="connsiteX28" fmla="*/ 557213 w 3007519"/>
              <a:gd name="connsiteY28" fmla="*/ 910418 h 949865"/>
              <a:gd name="connsiteX29" fmla="*/ 576263 w 3007519"/>
              <a:gd name="connsiteY29" fmla="*/ 929468 h 949865"/>
              <a:gd name="connsiteX30" fmla="*/ 597694 w 3007519"/>
              <a:gd name="connsiteY30" fmla="*/ 905656 h 949865"/>
              <a:gd name="connsiteX31" fmla="*/ 616744 w 3007519"/>
              <a:gd name="connsiteY31" fmla="*/ 831837 h 949865"/>
              <a:gd name="connsiteX32" fmla="*/ 652463 w 3007519"/>
              <a:gd name="connsiteY32" fmla="*/ 527037 h 949865"/>
              <a:gd name="connsiteX33" fmla="*/ 669132 w 3007519"/>
              <a:gd name="connsiteY33" fmla="*/ 231762 h 949865"/>
              <a:gd name="connsiteX34" fmla="*/ 685800 w 3007519"/>
              <a:gd name="connsiteY34" fmla="*/ 122224 h 949865"/>
              <a:gd name="connsiteX35" fmla="*/ 709613 w 3007519"/>
              <a:gd name="connsiteY35" fmla="*/ 88887 h 949865"/>
              <a:gd name="connsiteX36" fmla="*/ 726282 w 3007519"/>
              <a:gd name="connsiteY36" fmla="*/ 122224 h 949865"/>
              <a:gd name="connsiteX37" fmla="*/ 759619 w 3007519"/>
              <a:gd name="connsiteY37" fmla="*/ 253193 h 949865"/>
              <a:gd name="connsiteX38" fmla="*/ 790575 w 3007519"/>
              <a:gd name="connsiteY38" fmla="*/ 348443 h 949865"/>
              <a:gd name="connsiteX39" fmla="*/ 838200 w 3007519"/>
              <a:gd name="connsiteY39" fmla="*/ 372256 h 949865"/>
              <a:gd name="connsiteX40" fmla="*/ 888207 w 3007519"/>
              <a:gd name="connsiteY40" fmla="*/ 331774 h 949865"/>
              <a:gd name="connsiteX41" fmla="*/ 919163 w 3007519"/>
              <a:gd name="connsiteY41" fmla="*/ 277006 h 949865"/>
              <a:gd name="connsiteX42" fmla="*/ 940594 w 3007519"/>
              <a:gd name="connsiteY42" fmla="*/ 253193 h 949865"/>
              <a:gd name="connsiteX43" fmla="*/ 964407 w 3007519"/>
              <a:gd name="connsiteY43" fmla="*/ 279387 h 949865"/>
              <a:gd name="connsiteX44" fmla="*/ 1000125 w 3007519"/>
              <a:gd name="connsiteY44" fmla="*/ 503224 h 949865"/>
              <a:gd name="connsiteX45" fmla="*/ 1019175 w 3007519"/>
              <a:gd name="connsiteY45" fmla="*/ 743731 h 949865"/>
              <a:gd name="connsiteX46" fmla="*/ 1035844 w 3007519"/>
              <a:gd name="connsiteY46" fmla="*/ 819931 h 949865"/>
              <a:gd name="connsiteX47" fmla="*/ 1057275 w 3007519"/>
              <a:gd name="connsiteY47" fmla="*/ 891368 h 949865"/>
              <a:gd name="connsiteX48" fmla="*/ 1092994 w 3007519"/>
              <a:gd name="connsiteY48" fmla="*/ 900893 h 949865"/>
              <a:gd name="connsiteX49" fmla="*/ 1116807 w 3007519"/>
              <a:gd name="connsiteY49" fmla="*/ 874699 h 949865"/>
              <a:gd name="connsiteX50" fmla="*/ 1140619 w 3007519"/>
              <a:gd name="connsiteY50" fmla="*/ 781831 h 949865"/>
              <a:gd name="connsiteX51" fmla="*/ 1169194 w 3007519"/>
              <a:gd name="connsiteY51" fmla="*/ 700868 h 949865"/>
              <a:gd name="connsiteX52" fmla="*/ 1195388 w 3007519"/>
              <a:gd name="connsiteY52" fmla="*/ 674674 h 949865"/>
              <a:gd name="connsiteX53" fmla="*/ 1223963 w 3007519"/>
              <a:gd name="connsiteY53" fmla="*/ 705631 h 949865"/>
              <a:gd name="connsiteX54" fmla="*/ 1240632 w 3007519"/>
              <a:gd name="connsiteY54" fmla="*/ 812787 h 949865"/>
              <a:gd name="connsiteX55" fmla="*/ 1257300 w 3007519"/>
              <a:gd name="connsiteY55" fmla="*/ 912799 h 949865"/>
              <a:gd name="connsiteX56" fmla="*/ 1300163 w 3007519"/>
              <a:gd name="connsiteY56" fmla="*/ 934231 h 949865"/>
              <a:gd name="connsiteX57" fmla="*/ 1331119 w 3007519"/>
              <a:gd name="connsiteY57" fmla="*/ 900893 h 949865"/>
              <a:gd name="connsiteX58" fmla="*/ 1354932 w 3007519"/>
              <a:gd name="connsiteY58" fmla="*/ 700868 h 949865"/>
              <a:gd name="connsiteX59" fmla="*/ 1388269 w 3007519"/>
              <a:gd name="connsiteY59" fmla="*/ 217474 h 949865"/>
              <a:gd name="connsiteX60" fmla="*/ 1402557 w 3007519"/>
              <a:gd name="connsiteY60" fmla="*/ 93649 h 949865"/>
              <a:gd name="connsiteX61" fmla="*/ 1414463 w 3007519"/>
              <a:gd name="connsiteY61" fmla="*/ 55549 h 949865"/>
              <a:gd name="connsiteX62" fmla="*/ 1435894 w 3007519"/>
              <a:gd name="connsiteY62" fmla="*/ 36499 h 949865"/>
              <a:gd name="connsiteX63" fmla="*/ 1466850 w 3007519"/>
              <a:gd name="connsiteY63" fmla="*/ 55549 h 949865"/>
              <a:gd name="connsiteX64" fmla="*/ 1488282 w 3007519"/>
              <a:gd name="connsiteY64" fmla="*/ 146037 h 949865"/>
              <a:gd name="connsiteX65" fmla="*/ 1507332 w 3007519"/>
              <a:gd name="connsiteY65" fmla="*/ 234143 h 949865"/>
              <a:gd name="connsiteX66" fmla="*/ 1521619 w 3007519"/>
              <a:gd name="connsiteY66" fmla="*/ 288912 h 949865"/>
              <a:gd name="connsiteX67" fmla="*/ 1543050 w 3007519"/>
              <a:gd name="connsiteY67" fmla="*/ 296056 h 949865"/>
              <a:gd name="connsiteX68" fmla="*/ 1574007 w 3007519"/>
              <a:gd name="connsiteY68" fmla="*/ 272243 h 949865"/>
              <a:gd name="connsiteX69" fmla="*/ 1609725 w 3007519"/>
              <a:gd name="connsiteY69" fmla="*/ 184137 h 949865"/>
              <a:gd name="connsiteX70" fmla="*/ 1626394 w 3007519"/>
              <a:gd name="connsiteY70" fmla="*/ 122224 h 949865"/>
              <a:gd name="connsiteX71" fmla="*/ 1640682 w 3007519"/>
              <a:gd name="connsiteY71" fmla="*/ 103174 h 949865"/>
              <a:gd name="connsiteX72" fmla="*/ 1671638 w 3007519"/>
              <a:gd name="connsiteY72" fmla="*/ 124606 h 949865"/>
              <a:gd name="connsiteX73" fmla="*/ 1700213 w 3007519"/>
              <a:gd name="connsiteY73" fmla="*/ 265099 h 949865"/>
              <a:gd name="connsiteX74" fmla="*/ 1731169 w 3007519"/>
              <a:gd name="connsiteY74" fmla="*/ 388924 h 949865"/>
              <a:gd name="connsiteX75" fmla="*/ 1752600 w 3007519"/>
              <a:gd name="connsiteY75" fmla="*/ 429406 h 949865"/>
              <a:gd name="connsiteX76" fmla="*/ 1771650 w 3007519"/>
              <a:gd name="connsiteY76" fmla="*/ 434168 h 949865"/>
              <a:gd name="connsiteX77" fmla="*/ 1785938 w 3007519"/>
              <a:gd name="connsiteY77" fmla="*/ 407974 h 949865"/>
              <a:gd name="connsiteX78" fmla="*/ 1814513 w 3007519"/>
              <a:gd name="connsiteY78" fmla="*/ 291293 h 949865"/>
              <a:gd name="connsiteX79" fmla="*/ 1828800 w 3007519"/>
              <a:gd name="connsiteY79" fmla="*/ 224618 h 949865"/>
              <a:gd name="connsiteX80" fmla="*/ 1850232 w 3007519"/>
              <a:gd name="connsiteY80" fmla="*/ 196043 h 949865"/>
              <a:gd name="connsiteX81" fmla="*/ 1883569 w 3007519"/>
              <a:gd name="connsiteY81" fmla="*/ 207949 h 949865"/>
              <a:gd name="connsiteX82" fmla="*/ 1914525 w 3007519"/>
              <a:gd name="connsiteY82" fmla="*/ 296056 h 949865"/>
              <a:gd name="connsiteX83" fmla="*/ 1928813 w 3007519"/>
              <a:gd name="connsiteY83" fmla="*/ 343681 h 949865"/>
              <a:gd name="connsiteX84" fmla="*/ 1966913 w 3007519"/>
              <a:gd name="connsiteY84" fmla="*/ 357968 h 949865"/>
              <a:gd name="connsiteX85" fmla="*/ 1985963 w 3007519"/>
              <a:gd name="connsiteY85" fmla="*/ 317487 h 949865"/>
              <a:gd name="connsiteX86" fmla="*/ 2002632 w 3007519"/>
              <a:gd name="connsiteY86" fmla="*/ 277006 h 949865"/>
              <a:gd name="connsiteX87" fmla="*/ 2033588 w 3007519"/>
              <a:gd name="connsiteY87" fmla="*/ 279387 h 949865"/>
              <a:gd name="connsiteX88" fmla="*/ 2050257 w 3007519"/>
              <a:gd name="connsiteY88" fmla="*/ 341299 h 949865"/>
              <a:gd name="connsiteX89" fmla="*/ 2081213 w 3007519"/>
              <a:gd name="connsiteY89" fmla="*/ 738968 h 949865"/>
              <a:gd name="connsiteX90" fmla="*/ 2097882 w 3007519"/>
              <a:gd name="connsiteY90" fmla="*/ 898512 h 949865"/>
              <a:gd name="connsiteX91" fmla="*/ 2116932 w 3007519"/>
              <a:gd name="connsiteY91" fmla="*/ 941374 h 949865"/>
              <a:gd name="connsiteX92" fmla="*/ 2133600 w 3007519"/>
              <a:gd name="connsiteY92" fmla="*/ 946137 h 949865"/>
              <a:gd name="connsiteX93" fmla="*/ 2171700 w 3007519"/>
              <a:gd name="connsiteY93" fmla="*/ 898512 h 949865"/>
              <a:gd name="connsiteX94" fmla="*/ 2226469 w 3007519"/>
              <a:gd name="connsiteY94" fmla="*/ 512749 h 949865"/>
              <a:gd name="connsiteX95" fmla="*/ 2266950 w 3007519"/>
              <a:gd name="connsiteY95" fmla="*/ 143656 h 949865"/>
              <a:gd name="connsiteX96" fmla="*/ 2293144 w 3007519"/>
              <a:gd name="connsiteY96" fmla="*/ 36499 h 949865"/>
              <a:gd name="connsiteX97" fmla="*/ 2319338 w 3007519"/>
              <a:gd name="connsiteY97" fmla="*/ 781 h 949865"/>
              <a:gd name="connsiteX98" fmla="*/ 2355057 w 3007519"/>
              <a:gd name="connsiteY98" fmla="*/ 29356 h 949865"/>
              <a:gd name="connsiteX99" fmla="*/ 2393157 w 3007519"/>
              <a:gd name="connsiteY99" fmla="*/ 203187 h 949865"/>
              <a:gd name="connsiteX100" fmla="*/ 2412207 w 3007519"/>
              <a:gd name="connsiteY100" fmla="*/ 296056 h 949865"/>
              <a:gd name="connsiteX101" fmla="*/ 2436019 w 3007519"/>
              <a:gd name="connsiteY101" fmla="*/ 338918 h 949865"/>
              <a:gd name="connsiteX102" fmla="*/ 2459832 w 3007519"/>
              <a:gd name="connsiteY102" fmla="*/ 350824 h 949865"/>
              <a:gd name="connsiteX103" fmla="*/ 2486025 w 3007519"/>
              <a:gd name="connsiteY103" fmla="*/ 310343 h 949865"/>
              <a:gd name="connsiteX104" fmla="*/ 2524125 w 3007519"/>
              <a:gd name="connsiteY104" fmla="*/ 196043 h 949865"/>
              <a:gd name="connsiteX105" fmla="*/ 2555082 w 3007519"/>
              <a:gd name="connsiteY105" fmla="*/ 172231 h 949865"/>
              <a:gd name="connsiteX106" fmla="*/ 2588419 w 3007519"/>
              <a:gd name="connsiteY106" fmla="*/ 176993 h 949865"/>
              <a:gd name="connsiteX107" fmla="*/ 2621757 w 3007519"/>
              <a:gd name="connsiteY107" fmla="*/ 343681 h 949865"/>
              <a:gd name="connsiteX108" fmla="*/ 2636044 w 3007519"/>
              <a:gd name="connsiteY108" fmla="*/ 503224 h 949865"/>
              <a:gd name="connsiteX109" fmla="*/ 2647950 w 3007519"/>
              <a:gd name="connsiteY109" fmla="*/ 691343 h 949865"/>
              <a:gd name="connsiteX110" fmla="*/ 2678907 w 3007519"/>
              <a:gd name="connsiteY110" fmla="*/ 741349 h 949865"/>
              <a:gd name="connsiteX111" fmla="*/ 2705100 w 3007519"/>
              <a:gd name="connsiteY111" fmla="*/ 729443 h 949865"/>
              <a:gd name="connsiteX112" fmla="*/ 2747963 w 3007519"/>
              <a:gd name="connsiteY112" fmla="*/ 524656 h 949865"/>
              <a:gd name="connsiteX113" fmla="*/ 2797969 w 3007519"/>
              <a:gd name="connsiteY113" fmla="*/ 243668 h 949865"/>
              <a:gd name="connsiteX114" fmla="*/ 2845594 w 3007519"/>
              <a:gd name="connsiteY114" fmla="*/ 86506 h 949865"/>
              <a:gd name="connsiteX115" fmla="*/ 2878932 w 3007519"/>
              <a:gd name="connsiteY115" fmla="*/ 67456 h 949865"/>
              <a:gd name="connsiteX116" fmla="*/ 2917032 w 3007519"/>
              <a:gd name="connsiteY116" fmla="*/ 88887 h 949865"/>
              <a:gd name="connsiteX117" fmla="*/ 2969419 w 3007519"/>
              <a:gd name="connsiteY117" fmla="*/ 224618 h 949865"/>
              <a:gd name="connsiteX118" fmla="*/ 3007519 w 3007519"/>
              <a:gd name="connsiteY118" fmla="*/ 312724 h 949865"/>
              <a:gd name="connsiteX0" fmla="*/ 0 w 3007519"/>
              <a:gd name="connsiteY0" fmla="*/ 610381 h 949865"/>
              <a:gd name="connsiteX1" fmla="*/ 54769 w 3007519"/>
              <a:gd name="connsiteY1" fmla="*/ 653243 h 949865"/>
              <a:gd name="connsiteX2" fmla="*/ 73819 w 3007519"/>
              <a:gd name="connsiteY2" fmla="*/ 684199 h 949865"/>
              <a:gd name="connsiteX3" fmla="*/ 95250 w 3007519"/>
              <a:gd name="connsiteY3" fmla="*/ 712774 h 949865"/>
              <a:gd name="connsiteX4" fmla="*/ 121444 w 3007519"/>
              <a:gd name="connsiteY4" fmla="*/ 712774 h 949865"/>
              <a:gd name="connsiteX5" fmla="*/ 130969 w 3007519"/>
              <a:gd name="connsiteY5" fmla="*/ 684199 h 949865"/>
              <a:gd name="connsiteX6" fmla="*/ 150019 w 3007519"/>
              <a:gd name="connsiteY6" fmla="*/ 615143 h 949865"/>
              <a:gd name="connsiteX7" fmla="*/ 166688 w 3007519"/>
              <a:gd name="connsiteY7" fmla="*/ 443693 h 949865"/>
              <a:gd name="connsiteX8" fmla="*/ 178594 w 3007519"/>
              <a:gd name="connsiteY8" fmla="*/ 338918 h 949865"/>
              <a:gd name="connsiteX9" fmla="*/ 197644 w 3007519"/>
              <a:gd name="connsiteY9" fmla="*/ 231762 h 949865"/>
              <a:gd name="connsiteX10" fmla="*/ 209550 w 3007519"/>
              <a:gd name="connsiteY10" fmla="*/ 205568 h 949865"/>
              <a:gd name="connsiteX11" fmla="*/ 228600 w 3007519"/>
              <a:gd name="connsiteY11" fmla="*/ 193662 h 949865"/>
              <a:gd name="connsiteX12" fmla="*/ 247650 w 3007519"/>
              <a:gd name="connsiteY12" fmla="*/ 205568 h 949865"/>
              <a:gd name="connsiteX13" fmla="*/ 271463 w 3007519"/>
              <a:gd name="connsiteY13" fmla="*/ 277006 h 949865"/>
              <a:gd name="connsiteX14" fmla="*/ 292894 w 3007519"/>
              <a:gd name="connsiteY14" fmla="*/ 329393 h 949865"/>
              <a:gd name="connsiteX15" fmla="*/ 316707 w 3007519"/>
              <a:gd name="connsiteY15" fmla="*/ 353206 h 949865"/>
              <a:gd name="connsiteX16" fmla="*/ 340519 w 3007519"/>
              <a:gd name="connsiteY16" fmla="*/ 357968 h 949865"/>
              <a:gd name="connsiteX17" fmla="*/ 364332 w 3007519"/>
              <a:gd name="connsiteY17" fmla="*/ 324631 h 949865"/>
              <a:gd name="connsiteX18" fmla="*/ 381000 w 3007519"/>
              <a:gd name="connsiteY18" fmla="*/ 265099 h 949865"/>
              <a:gd name="connsiteX19" fmla="*/ 404813 w 3007519"/>
              <a:gd name="connsiteY19" fmla="*/ 212712 h 949865"/>
              <a:gd name="connsiteX20" fmla="*/ 426244 w 3007519"/>
              <a:gd name="connsiteY20" fmla="*/ 176993 h 949865"/>
              <a:gd name="connsiteX21" fmla="*/ 442913 w 3007519"/>
              <a:gd name="connsiteY21" fmla="*/ 169849 h 949865"/>
              <a:gd name="connsiteX22" fmla="*/ 464344 w 3007519"/>
              <a:gd name="connsiteY22" fmla="*/ 181756 h 949865"/>
              <a:gd name="connsiteX23" fmla="*/ 481013 w 3007519"/>
              <a:gd name="connsiteY23" fmla="*/ 234143 h 949865"/>
              <a:gd name="connsiteX24" fmla="*/ 492919 w 3007519"/>
              <a:gd name="connsiteY24" fmla="*/ 324631 h 949865"/>
              <a:gd name="connsiteX25" fmla="*/ 502444 w 3007519"/>
              <a:gd name="connsiteY25" fmla="*/ 505606 h 949865"/>
              <a:gd name="connsiteX26" fmla="*/ 521494 w 3007519"/>
              <a:gd name="connsiteY26" fmla="*/ 719918 h 949865"/>
              <a:gd name="connsiteX27" fmla="*/ 538163 w 3007519"/>
              <a:gd name="connsiteY27" fmla="*/ 860412 h 949865"/>
              <a:gd name="connsiteX28" fmla="*/ 557213 w 3007519"/>
              <a:gd name="connsiteY28" fmla="*/ 910418 h 949865"/>
              <a:gd name="connsiteX29" fmla="*/ 576263 w 3007519"/>
              <a:gd name="connsiteY29" fmla="*/ 929468 h 949865"/>
              <a:gd name="connsiteX30" fmla="*/ 597694 w 3007519"/>
              <a:gd name="connsiteY30" fmla="*/ 905656 h 949865"/>
              <a:gd name="connsiteX31" fmla="*/ 616744 w 3007519"/>
              <a:gd name="connsiteY31" fmla="*/ 831837 h 949865"/>
              <a:gd name="connsiteX32" fmla="*/ 652463 w 3007519"/>
              <a:gd name="connsiteY32" fmla="*/ 527037 h 949865"/>
              <a:gd name="connsiteX33" fmla="*/ 669132 w 3007519"/>
              <a:gd name="connsiteY33" fmla="*/ 231762 h 949865"/>
              <a:gd name="connsiteX34" fmla="*/ 685800 w 3007519"/>
              <a:gd name="connsiteY34" fmla="*/ 122224 h 949865"/>
              <a:gd name="connsiteX35" fmla="*/ 709613 w 3007519"/>
              <a:gd name="connsiteY35" fmla="*/ 88887 h 949865"/>
              <a:gd name="connsiteX36" fmla="*/ 726282 w 3007519"/>
              <a:gd name="connsiteY36" fmla="*/ 122224 h 949865"/>
              <a:gd name="connsiteX37" fmla="*/ 759619 w 3007519"/>
              <a:gd name="connsiteY37" fmla="*/ 253193 h 949865"/>
              <a:gd name="connsiteX38" fmla="*/ 790575 w 3007519"/>
              <a:gd name="connsiteY38" fmla="*/ 348443 h 949865"/>
              <a:gd name="connsiteX39" fmla="*/ 838200 w 3007519"/>
              <a:gd name="connsiteY39" fmla="*/ 372256 h 949865"/>
              <a:gd name="connsiteX40" fmla="*/ 888207 w 3007519"/>
              <a:gd name="connsiteY40" fmla="*/ 331774 h 949865"/>
              <a:gd name="connsiteX41" fmla="*/ 919163 w 3007519"/>
              <a:gd name="connsiteY41" fmla="*/ 277006 h 949865"/>
              <a:gd name="connsiteX42" fmla="*/ 940594 w 3007519"/>
              <a:gd name="connsiteY42" fmla="*/ 253193 h 949865"/>
              <a:gd name="connsiteX43" fmla="*/ 964407 w 3007519"/>
              <a:gd name="connsiteY43" fmla="*/ 279387 h 949865"/>
              <a:gd name="connsiteX44" fmla="*/ 1000125 w 3007519"/>
              <a:gd name="connsiteY44" fmla="*/ 503224 h 949865"/>
              <a:gd name="connsiteX45" fmla="*/ 1019175 w 3007519"/>
              <a:gd name="connsiteY45" fmla="*/ 743731 h 949865"/>
              <a:gd name="connsiteX46" fmla="*/ 1031081 w 3007519"/>
              <a:gd name="connsiteY46" fmla="*/ 829456 h 949865"/>
              <a:gd name="connsiteX47" fmla="*/ 1057275 w 3007519"/>
              <a:gd name="connsiteY47" fmla="*/ 891368 h 949865"/>
              <a:gd name="connsiteX48" fmla="*/ 1092994 w 3007519"/>
              <a:gd name="connsiteY48" fmla="*/ 900893 h 949865"/>
              <a:gd name="connsiteX49" fmla="*/ 1116807 w 3007519"/>
              <a:gd name="connsiteY49" fmla="*/ 874699 h 949865"/>
              <a:gd name="connsiteX50" fmla="*/ 1140619 w 3007519"/>
              <a:gd name="connsiteY50" fmla="*/ 781831 h 949865"/>
              <a:gd name="connsiteX51" fmla="*/ 1169194 w 3007519"/>
              <a:gd name="connsiteY51" fmla="*/ 700868 h 949865"/>
              <a:gd name="connsiteX52" fmla="*/ 1195388 w 3007519"/>
              <a:gd name="connsiteY52" fmla="*/ 674674 h 949865"/>
              <a:gd name="connsiteX53" fmla="*/ 1223963 w 3007519"/>
              <a:gd name="connsiteY53" fmla="*/ 705631 h 949865"/>
              <a:gd name="connsiteX54" fmla="*/ 1240632 w 3007519"/>
              <a:gd name="connsiteY54" fmla="*/ 812787 h 949865"/>
              <a:gd name="connsiteX55" fmla="*/ 1257300 w 3007519"/>
              <a:gd name="connsiteY55" fmla="*/ 912799 h 949865"/>
              <a:gd name="connsiteX56" fmla="*/ 1300163 w 3007519"/>
              <a:gd name="connsiteY56" fmla="*/ 934231 h 949865"/>
              <a:gd name="connsiteX57" fmla="*/ 1331119 w 3007519"/>
              <a:gd name="connsiteY57" fmla="*/ 900893 h 949865"/>
              <a:gd name="connsiteX58" fmla="*/ 1354932 w 3007519"/>
              <a:gd name="connsiteY58" fmla="*/ 700868 h 949865"/>
              <a:gd name="connsiteX59" fmla="*/ 1388269 w 3007519"/>
              <a:gd name="connsiteY59" fmla="*/ 217474 h 949865"/>
              <a:gd name="connsiteX60" fmla="*/ 1402557 w 3007519"/>
              <a:gd name="connsiteY60" fmla="*/ 93649 h 949865"/>
              <a:gd name="connsiteX61" fmla="*/ 1414463 w 3007519"/>
              <a:gd name="connsiteY61" fmla="*/ 55549 h 949865"/>
              <a:gd name="connsiteX62" fmla="*/ 1435894 w 3007519"/>
              <a:gd name="connsiteY62" fmla="*/ 36499 h 949865"/>
              <a:gd name="connsiteX63" fmla="*/ 1466850 w 3007519"/>
              <a:gd name="connsiteY63" fmla="*/ 55549 h 949865"/>
              <a:gd name="connsiteX64" fmla="*/ 1488282 w 3007519"/>
              <a:gd name="connsiteY64" fmla="*/ 146037 h 949865"/>
              <a:gd name="connsiteX65" fmla="*/ 1507332 w 3007519"/>
              <a:gd name="connsiteY65" fmla="*/ 234143 h 949865"/>
              <a:gd name="connsiteX66" fmla="*/ 1521619 w 3007519"/>
              <a:gd name="connsiteY66" fmla="*/ 288912 h 949865"/>
              <a:gd name="connsiteX67" fmla="*/ 1543050 w 3007519"/>
              <a:gd name="connsiteY67" fmla="*/ 296056 h 949865"/>
              <a:gd name="connsiteX68" fmla="*/ 1574007 w 3007519"/>
              <a:gd name="connsiteY68" fmla="*/ 272243 h 949865"/>
              <a:gd name="connsiteX69" fmla="*/ 1609725 w 3007519"/>
              <a:gd name="connsiteY69" fmla="*/ 184137 h 949865"/>
              <a:gd name="connsiteX70" fmla="*/ 1626394 w 3007519"/>
              <a:gd name="connsiteY70" fmla="*/ 122224 h 949865"/>
              <a:gd name="connsiteX71" fmla="*/ 1640682 w 3007519"/>
              <a:gd name="connsiteY71" fmla="*/ 103174 h 949865"/>
              <a:gd name="connsiteX72" fmla="*/ 1671638 w 3007519"/>
              <a:gd name="connsiteY72" fmla="*/ 124606 h 949865"/>
              <a:gd name="connsiteX73" fmla="*/ 1700213 w 3007519"/>
              <a:gd name="connsiteY73" fmla="*/ 265099 h 949865"/>
              <a:gd name="connsiteX74" fmla="*/ 1731169 w 3007519"/>
              <a:gd name="connsiteY74" fmla="*/ 388924 h 949865"/>
              <a:gd name="connsiteX75" fmla="*/ 1752600 w 3007519"/>
              <a:gd name="connsiteY75" fmla="*/ 429406 h 949865"/>
              <a:gd name="connsiteX76" fmla="*/ 1771650 w 3007519"/>
              <a:gd name="connsiteY76" fmla="*/ 434168 h 949865"/>
              <a:gd name="connsiteX77" fmla="*/ 1785938 w 3007519"/>
              <a:gd name="connsiteY77" fmla="*/ 407974 h 949865"/>
              <a:gd name="connsiteX78" fmla="*/ 1814513 w 3007519"/>
              <a:gd name="connsiteY78" fmla="*/ 291293 h 949865"/>
              <a:gd name="connsiteX79" fmla="*/ 1828800 w 3007519"/>
              <a:gd name="connsiteY79" fmla="*/ 224618 h 949865"/>
              <a:gd name="connsiteX80" fmla="*/ 1850232 w 3007519"/>
              <a:gd name="connsiteY80" fmla="*/ 196043 h 949865"/>
              <a:gd name="connsiteX81" fmla="*/ 1883569 w 3007519"/>
              <a:gd name="connsiteY81" fmla="*/ 207949 h 949865"/>
              <a:gd name="connsiteX82" fmla="*/ 1914525 w 3007519"/>
              <a:gd name="connsiteY82" fmla="*/ 296056 h 949865"/>
              <a:gd name="connsiteX83" fmla="*/ 1928813 w 3007519"/>
              <a:gd name="connsiteY83" fmla="*/ 343681 h 949865"/>
              <a:gd name="connsiteX84" fmla="*/ 1966913 w 3007519"/>
              <a:gd name="connsiteY84" fmla="*/ 357968 h 949865"/>
              <a:gd name="connsiteX85" fmla="*/ 1985963 w 3007519"/>
              <a:gd name="connsiteY85" fmla="*/ 317487 h 949865"/>
              <a:gd name="connsiteX86" fmla="*/ 2002632 w 3007519"/>
              <a:gd name="connsiteY86" fmla="*/ 277006 h 949865"/>
              <a:gd name="connsiteX87" fmla="*/ 2033588 w 3007519"/>
              <a:gd name="connsiteY87" fmla="*/ 279387 h 949865"/>
              <a:gd name="connsiteX88" fmla="*/ 2050257 w 3007519"/>
              <a:gd name="connsiteY88" fmla="*/ 341299 h 949865"/>
              <a:gd name="connsiteX89" fmla="*/ 2081213 w 3007519"/>
              <a:gd name="connsiteY89" fmla="*/ 738968 h 949865"/>
              <a:gd name="connsiteX90" fmla="*/ 2097882 w 3007519"/>
              <a:gd name="connsiteY90" fmla="*/ 898512 h 949865"/>
              <a:gd name="connsiteX91" fmla="*/ 2116932 w 3007519"/>
              <a:gd name="connsiteY91" fmla="*/ 941374 h 949865"/>
              <a:gd name="connsiteX92" fmla="*/ 2133600 w 3007519"/>
              <a:gd name="connsiteY92" fmla="*/ 946137 h 949865"/>
              <a:gd name="connsiteX93" fmla="*/ 2171700 w 3007519"/>
              <a:gd name="connsiteY93" fmla="*/ 898512 h 949865"/>
              <a:gd name="connsiteX94" fmla="*/ 2226469 w 3007519"/>
              <a:gd name="connsiteY94" fmla="*/ 512749 h 949865"/>
              <a:gd name="connsiteX95" fmla="*/ 2266950 w 3007519"/>
              <a:gd name="connsiteY95" fmla="*/ 143656 h 949865"/>
              <a:gd name="connsiteX96" fmla="*/ 2293144 w 3007519"/>
              <a:gd name="connsiteY96" fmla="*/ 36499 h 949865"/>
              <a:gd name="connsiteX97" fmla="*/ 2319338 w 3007519"/>
              <a:gd name="connsiteY97" fmla="*/ 781 h 949865"/>
              <a:gd name="connsiteX98" fmla="*/ 2355057 w 3007519"/>
              <a:gd name="connsiteY98" fmla="*/ 29356 h 949865"/>
              <a:gd name="connsiteX99" fmla="*/ 2393157 w 3007519"/>
              <a:gd name="connsiteY99" fmla="*/ 203187 h 949865"/>
              <a:gd name="connsiteX100" fmla="*/ 2412207 w 3007519"/>
              <a:gd name="connsiteY100" fmla="*/ 296056 h 949865"/>
              <a:gd name="connsiteX101" fmla="*/ 2436019 w 3007519"/>
              <a:gd name="connsiteY101" fmla="*/ 338918 h 949865"/>
              <a:gd name="connsiteX102" fmla="*/ 2459832 w 3007519"/>
              <a:gd name="connsiteY102" fmla="*/ 350824 h 949865"/>
              <a:gd name="connsiteX103" fmla="*/ 2486025 w 3007519"/>
              <a:gd name="connsiteY103" fmla="*/ 310343 h 949865"/>
              <a:gd name="connsiteX104" fmla="*/ 2524125 w 3007519"/>
              <a:gd name="connsiteY104" fmla="*/ 196043 h 949865"/>
              <a:gd name="connsiteX105" fmla="*/ 2555082 w 3007519"/>
              <a:gd name="connsiteY105" fmla="*/ 172231 h 949865"/>
              <a:gd name="connsiteX106" fmla="*/ 2588419 w 3007519"/>
              <a:gd name="connsiteY106" fmla="*/ 176993 h 949865"/>
              <a:gd name="connsiteX107" fmla="*/ 2621757 w 3007519"/>
              <a:gd name="connsiteY107" fmla="*/ 343681 h 949865"/>
              <a:gd name="connsiteX108" fmla="*/ 2636044 w 3007519"/>
              <a:gd name="connsiteY108" fmla="*/ 503224 h 949865"/>
              <a:gd name="connsiteX109" fmla="*/ 2647950 w 3007519"/>
              <a:gd name="connsiteY109" fmla="*/ 691343 h 949865"/>
              <a:gd name="connsiteX110" fmla="*/ 2678907 w 3007519"/>
              <a:gd name="connsiteY110" fmla="*/ 741349 h 949865"/>
              <a:gd name="connsiteX111" fmla="*/ 2705100 w 3007519"/>
              <a:gd name="connsiteY111" fmla="*/ 729443 h 949865"/>
              <a:gd name="connsiteX112" fmla="*/ 2747963 w 3007519"/>
              <a:gd name="connsiteY112" fmla="*/ 524656 h 949865"/>
              <a:gd name="connsiteX113" fmla="*/ 2797969 w 3007519"/>
              <a:gd name="connsiteY113" fmla="*/ 243668 h 949865"/>
              <a:gd name="connsiteX114" fmla="*/ 2845594 w 3007519"/>
              <a:gd name="connsiteY114" fmla="*/ 86506 h 949865"/>
              <a:gd name="connsiteX115" fmla="*/ 2878932 w 3007519"/>
              <a:gd name="connsiteY115" fmla="*/ 67456 h 949865"/>
              <a:gd name="connsiteX116" fmla="*/ 2917032 w 3007519"/>
              <a:gd name="connsiteY116" fmla="*/ 88887 h 949865"/>
              <a:gd name="connsiteX117" fmla="*/ 2969419 w 3007519"/>
              <a:gd name="connsiteY117" fmla="*/ 224618 h 949865"/>
              <a:gd name="connsiteX118" fmla="*/ 3007519 w 3007519"/>
              <a:gd name="connsiteY118" fmla="*/ 312724 h 949865"/>
              <a:gd name="connsiteX0" fmla="*/ 0 w 3007519"/>
              <a:gd name="connsiteY0" fmla="*/ 610381 h 950177"/>
              <a:gd name="connsiteX1" fmla="*/ 54769 w 3007519"/>
              <a:gd name="connsiteY1" fmla="*/ 653243 h 950177"/>
              <a:gd name="connsiteX2" fmla="*/ 73819 w 3007519"/>
              <a:gd name="connsiteY2" fmla="*/ 684199 h 950177"/>
              <a:gd name="connsiteX3" fmla="*/ 95250 w 3007519"/>
              <a:gd name="connsiteY3" fmla="*/ 712774 h 950177"/>
              <a:gd name="connsiteX4" fmla="*/ 121444 w 3007519"/>
              <a:gd name="connsiteY4" fmla="*/ 712774 h 950177"/>
              <a:gd name="connsiteX5" fmla="*/ 130969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0619 w 3007519"/>
              <a:gd name="connsiteY50" fmla="*/ 781831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43050 w 3007519"/>
              <a:gd name="connsiteY67" fmla="*/ 296056 h 950177"/>
              <a:gd name="connsiteX68" fmla="*/ 1574007 w 3007519"/>
              <a:gd name="connsiteY68" fmla="*/ 272243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5082 w 3007519"/>
              <a:gd name="connsiteY104" fmla="*/ 172231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78932 w 3007519"/>
              <a:gd name="connsiteY114" fmla="*/ 67456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54769 w 3007519"/>
              <a:gd name="connsiteY1" fmla="*/ 653243 h 950177"/>
              <a:gd name="connsiteX2" fmla="*/ 73819 w 3007519"/>
              <a:gd name="connsiteY2" fmla="*/ 684199 h 950177"/>
              <a:gd name="connsiteX3" fmla="*/ 95250 w 3007519"/>
              <a:gd name="connsiteY3" fmla="*/ 712774 h 950177"/>
              <a:gd name="connsiteX4" fmla="*/ 121444 w 3007519"/>
              <a:gd name="connsiteY4" fmla="*/ 712774 h 950177"/>
              <a:gd name="connsiteX5" fmla="*/ 130969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43050 w 3007519"/>
              <a:gd name="connsiteY67" fmla="*/ 296056 h 950177"/>
              <a:gd name="connsiteX68" fmla="*/ 1574007 w 3007519"/>
              <a:gd name="connsiteY68" fmla="*/ 272243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5082 w 3007519"/>
              <a:gd name="connsiteY104" fmla="*/ 172231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78932 w 3007519"/>
              <a:gd name="connsiteY114" fmla="*/ 67456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30969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43050 w 3007519"/>
              <a:gd name="connsiteY67" fmla="*/ 296056 h 950177"/>
              <a:gd name="connsiteX68" fmla="*/ 1574007 w 3007519"/>
              <a:gd name="connsiteY68" fmla="*/ 272243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5082 w 3007519"/>
              <a:gd name="connsiteY104" fmla="*/ 172231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78932 w 3007519"/>
              <a:gd name="connsiteY114" fmla="*/ 67456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43050 w 3007519"/>
              <a:gd name="connsiteY67" fmla="*/ 296056 h 950177"/>
              <a:gd name="connsiteX68" fmla="*/ 1574007 w 3007519"/>
              <a:gd name="connsiteY68" fmla="*/ 272243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5082 w 3007519"/>
              <a:gd name="connsiteY104" fmla="*/ 172231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78932 w 3007519"/>
              <a:gd name="connsiteY114" fmla="*/ 67456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43050 w 3007519"/>
              <a:gd name="connsiteY67" fmla="*/ 296056 h 950177"/>
              <a:gd name="connsiteX68" fmla="*/ 1574007 w 3007519"/>
              <a:gd name="connsiteY68" fmla="*/ 272243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78932 w 3007519"/>
              <a:gd name="connsiteY114" fmla="*/ 67456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43050 w 3007519"/>
              <a:gd name="connsiteY67" fmla="*/ 296056 h 950177"/>
              <a:gd name="connsiteX68" fmla="*/ 1574007 w 3007519"/>
              <a:gd name="connsiteY68" fmla="*/ 272243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81313 w 3007519"/>
              <a:gd name="connsiteY114" fmla="*/ 57931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54956 w 3007519"/>
              <a:gd name="connsiteY67" fmla="*/ 298438 h 950177"/>
              <a:gd name="connsiteX68" fmla="*/ 1574007 w 3007519"/>
              <a:gd name="connsiteY68" fmla="*/ 272243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81313 w 3007519"/>
              <a:gd name="connsiteY114" fmla="*/ 57931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54956 w 3007519"/>
              <a:gd name="connsiteY67" fmla="*/ 298438 h 950177"/>
              <a:gd name="connsiteX68" fmla="*/ 1590676 w 3007519"/>
              <a:gd name="connsiteY68" fmla="*/ 257955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81313 w 3007519"/>
              <a:gd name="connsiteY114" fmla="*/ 57931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40570 w 3007519"/>
              <a:gd name="connsiteY36" fmla="*/ 124605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54956 w 3007519"/>
              <a:gd name="connsiteY67" fmla="*/ 298438 h 950177"/>
              <a:gd name="connsiteX68" fmla="*/ 1590676 w 3007519"/>
              <a:gd name="connsiteY68" fmla="*/ 257955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81313 w 3007519"/>
              <a:gd name="connsiteY114" fmla="*/ 57931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40570 w 3007519"/>
              <a:gd name="connsiteY36" fmla="*/ 124605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71551 w 3007519"/>
              <a:gd name="connsiteY43" fmla="*/ 288912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54956 w 3007519"/>
              <a:gd name="connsiteY67" fmla="*/ 298438 h 950177"/>
              <a:gd name="connsiteX68" fmla="*/ 1590676 w 3007519"/>
              <a:gd name="connsiteY68" fmla="*/ 257955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81313 w 3007519"/>
              <a:gd name="connsiteY114" fmla="*/ 57931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16719 w 3007519"/>
              <a:gd name="connsiteY20" fmla="*/ 181755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40570 w 3007519"/>
              <a:gd name="connsiteY36" fmla="*/ 124605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71551 w 3007519"/>
              <a:gd name="connsiteY43" fmla="*/ 288912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54956 w 3007519"/>
              <a:gd name="connsiteY67" fmla="*/ 298438 h 950177"/>
              <a:gd name="connsiteX68" fmla="*/ 1590676 w 3007519"/>
              <a:gd name="connsiteY68" fmla="*/ 257955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81313 w 3007519"/>
              <a:gd name="connsiteY114" fmla="*/ 57931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395288 w 3007519"/>
              <a:gd name="connsiteY19" fmla="*/ 219856 h 950177"/>
              <a:gd name="connsiteX20" fmla="*/ 416719 w 3007519"/>
              <a:gd name="connsiteY20" fmla="*/ 181755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40570 w 3007519"/>
              <a:gd name="connsiteY36" fmla="*/ 124605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71551 w 3007519"/>
              <a:gd name="connsiteY43" fmla="*/ 288912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54956 w 3007519"/>
              <a:gd name="connsiteY67" fmla="*/ 298438 h 950177"/>
              <a:gd name="connsiteX68" fmla="*/ 1590676 w 3007519"/>
              <a:gd name="connsiteY68" fmla="*/ 257955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81313 w 3007519"/>
              <a:gd name="connsiteY114" fmla="*/ 57931 h 950177"/>
              <a:gd name="connsiteX115" fmla="*/ 2917032 w 3007519"/>
              <a:gd name="connsiteY115" fmla="*/ 88887 h 950177"/>
              <a:gd name="connsiteX116" fmla="*/ 2969419 w 3007519"/>
              <a:gd name="connsiteY116" fmla="*/ 224618 h 950177"/>
              <a:gd name="connsiteX117" fmla="*/ 3007519 w 3007519"/>
              <a:gd name="connsiteY117" fmla="*/ 312724 h 95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07519" h="950177">
                <a:moveTo>
                  <a:pt x="0" y="610381"/>
                </a:moveTo>
                <a:cubicBezTo>
                  <a:pt x="21233" y="625660"/>
                  <a:pt x="30560" y="626652"/>
                  <a:pt x="42863" y="638955"/>
                </a:cubicBezTo>
                <a:cubicBezTo>
                  <a:pt x="55166" y="651258"/>
                  <a:pt x="65088" y="671896"/>
                  <a:pt x="73819" y="684199"/>
                </a:cubicBezTo>
                <a:cubicBezTo>
                  <a:pt x="82550" y="696502"/>
                  <a:pt x="87313" y="708012"/>
                  <a:pt x="95250" y="712774"/>
                </a:cubicBezTo>
                <a:cubicBezTo>
                  <a:pt x="103188" y="717537"/>
                  <a:pt x="113903" y="717536"/>
                  <a:pt x="121444" y="712774"/>
                </a:cubicBezTo>
                <a:cubicBezTo>
                  <a:pt x="128985" y="708012"/>
                  <a:pt x="135732" y="700471"/>
                  <a:pt x="140494" y="684199"/>
                </a:cubicBezTo>
                <a:cubicBezTo>
                  <a:pt x="145256" y="667927"/>
                  <a:pt x="145653" y="655227"/>
                  <a:pt x="150019" y="615143"/>
                </a:cubicBezTo>
                <a:cubicBezTo>
                  <a:pt x="154385" y="575059"/>
                  <a:pt x="161926" y="489730"/>
                  <a:pt x="166688" y="443693"/>
                </a:cubicBezTo>
                <a:cubicBezTo>
                  <a:pt x="171451" y="397655"/>
                  <a:pt x="173435" y="374240"/>
                  <a:pt x="178594" y="338918"/>
                </a:cubicBezTo>
                <a:cubicBezTo>
                  <a:pt x="183753" y="303596"/>
                  <a:pt x="192485" y="253987"/>
                  <a:pt x="197644" y="231762"/>
                </a:cubicBezTo>
                <a:cubicBezTo>
                  <a:pt x="202803" y="209537"/>
                  <a:pt x="204391" y="211918"/>
                  <a:pt x="209550" y="205568"/>
                </a:cubicBezTo>
                <a:cubicBezTo>
                  <a:pt x="214709" y="199218"/>
                  <a:pt x="222250" y="193662"/>
                  <a:pt x="228600" y="193662"/>
                </a:cubicBezTo>
                <a:cubicBezTo>
                  <a:pt x="234950" y="193662"/>
                  <a:pt x="240506" y="191677"/>
                  <a:pt x="247650" y="205568"/>
                </a:cubicBezTo>
                <a:cubicBezTo>
                  <a:pt x="254794" y="219459"/>
                  <a:pt x="263922" y="256369"/>
                  <a:pt x="271463" y="277006"/>
                </a:cubicBezTo>
                <a:cubicBezTo>
                  <a:pt x="279004" y="297643"/>
                  <a:pt x="285353" y="316693"/>
                  <a:pt x="292894" y="329393"/>
                </a:cubicBezTo>
                <a:cubicBezTo>
                  <a:pt x="300435" y="342093"/>
                  <a:pt x="308770" y="348443"/>
                  <a:pt x="316707" y="353206"/>
                </a:cubicBezTo>
                <a:cubicBezTo>
                  <a:pt x="324645" y="357968"/>
                  <a:pt x="332582" y="362730"/>
                  <a:pt x="340519" y="357968"/>
                </a:cubicBezTo>
                <a:cubicBezTo>
                  <a:pt x="348457" y="353205"/>
                  <a:pt x="357585" y="340109"/>
                  <a:pt x="364332" y="324631"/>
                </a:cubicBezTo>
                <a:cubicBezTo>
                  <a:pt x="371079" y="309153"/>
                  <a:pt x="375841" y="282562"/>
                  <a:pt x="381000" y="265099"/>
                </a:cubicBezTo>
                <a:cubicBezTo>
                  <a:pt x="386159" y="247637"/>
                  <a:pt x="389335" y="233747"/>
                  <a:pt x="395288" y="219856"/>
                </a:cubicBezTo>
                <a:cubicBezTo>
                  <a:pt x="401241" y="205965"/>
                  <a:pt x="408782" y="190090"/>
                  <a:pt x="416719" y="181755"/>
                </a:cubicBezTo>
                <a:cubicBezTo>
                  <a:pt x="424657" y="173421"/>
                  <a:pt x="434976" y="169849"/>
                  <a:pt x="442913" y="169849"/>
                </a:cubicBezTo>
                <a:cubicBezTo>
                  <a:pt x="450850" y="169849"/>
                  <a:pt x="457994" y="171040"/>
                  <a:pt x="464344" y="181756"/>
                </a:cubicBezTo>
                <a:cubicBezTo>
                  <a:pt x="470694" y="192472"/>
                  <a:pt x="476251" y="210331"/>
                  <a:pt x="481013" y="234143"/>
                </a:cubicBezTo>
                <a:cubicBezTo>
                  <a:pt x="485775" y="257955"/>
                  <a:pt x="489347" y="279387"/>
                  <a:pt x="492919" y="324631"/>
                </a:cubicBezTo>
                <a:cubicBezTo>
                  <a:pt x="496491" y="369875"/>
                  <a:pt x="497682" y="439725"/>
                  <a:pt x="502444" y="505606"/>
                </a:cubicBezTo>
                <a:cubicBezTo>
                  <a:pt x="507207" y="571487"/>
                  <a:pt x="515541" y="660784"/>
                  <a:pt x="521494" y="719918"/>
                </a:cubicBezTo>
                <a:cubicBezTo>
                  <a:pt x="527447" y="779052"/>
                  <a:pt x="532210" y="828662"/>
                  <a:pt x="538163" y="860412"/>
                </a:cubicBezTo>
                <a:cubicBezTo>
                  <a:pt x="544116" y="892162"/>
                  <a:pt x="550863" y="898909"/>
                  <a:pt x="557213" y="910418"/>
                </a:cubicBezTo>
                <a:cubicBezTo>
                  <a:pt x="563563" y="921927"/>
                  <a:pt x="569516" y="930262"/>
                  <a:pt x="576263" y="929468"/>
                </a:cubicBezTo>
                <a:cubicBezTo>
                  <a:pt x="583010" y="928674"/>
                  <a:pt x="590947" y="921928"/>
                  <a:pt x="597694" y="905656"/>
                </a:cubicBezTo>
                <a:cubicBezTo>
                  <a:pt x="604441" y="889384"/>
                  <a:pt x="607616" y="894940"/>
                  <a:pt x="616744" y="831837"/>
                </a:cubicBezTo>
                <a:cubicBezTo>
                  <a:pt x="625872" y="768734"/>
                  <a:pt x="643732" y="627050"/>
                  <a:pt x="652463" y="527037"/>
                </a:cubicBezTo>
                <a:cubicBezTo>
                  <a:pt x="661194" y="427024"/>
                  <a:pt x="663576" y="299231"/>
                  <a:pt x="669132" y="231762"/>
                </a:cubicBezTo>
                <a:cubicBezTo>
                  <a:pt x="674688" y="164293"/>
                  <a:pt x="679053" y="146036"/>
                  <a:pt x="685800" y="122224"/>
                </a:cubicBezTo>
                <a:cubicBezTo>
                  <a:pt x="692547" y="98412"/>
                  <a:pt x="700485" y="88490"/>
                  <a:pt x="709613" y="88887"/>
                </a:cubicBezTo>
                <a:cubicBezTo>
                  <a:pt x="718741" y="89284"/>
                  <a:pt x="732236" y="97221"/>
                  <a:pt x="740570" y="124605"/>
                </a:cubicBezTo>
                <a:cubicBezTo>
                  <a:pt x="748904" y="151989"/>
                  <a:pt x="751285" y="215887"/>
                  <a:pt x="759619" y="253193"/>
                </a:cubicBezTo>
                <a:cubicBezTo>
                  <a:pt x="767953" y="290499"/>
                  <a:pt x="777478" y="328599"/>
                  <a:pt x="790575" y="348443"/>
                </a:cubicBezTo>
                <a:cubicBezTo>
                  <a:pt x="803672" y="368287"/>
                  <a:pt x="821928" y="375034"/>
                  <a:pt x="838200" y="372256"/>
                </a:cubicBezTo>
                <a:cubicBezTo>
                  <a:pt x="854472" y="369478"/>
                  <a:pt x="874713" y="347649"/>
                  <a:pt x="888207" y="331774"/>
                </a:cubicBezTo>
                <a:cubicBezTo>
                  <a:pt x="901701" y="315899"/>
                  <a:pt x="910432" y="290103"/>
                  <a:pt x="919163" y="277006"/>
                </a:cubicBezTo>
                <a:cubicBezTo>
                  <a:pt x="927894" y="263909"/>
                  <a:pt x="931863" y="251209"/>
                  <a:pt x="940594" y="253193"/>
                </a:cubicBezTo>
                <a:cubicBezTo>
                  <a:pt x="949325" y="255177"/>
                  <a:pt x="961629" y="247240"/>
                  <a:pt x="971551" y="288912"/>
                </a:cubicBezTo>
                <a:cubicBezTo>
                  <a:pt x="981473" y="330584"/>
                  <a:pt x="992188" y="427421"/>
                  <a:pt x="1000125" y="503224"/>
                </a:cubicBezTo>
                <a:cubicBezTo>
                  <a:pt x="1008062" y="579027"/>
                  <a:pt x="1014016" y="689359"/>
                  <a:pt x="1019175" y="743731"/>
                </a:cubicBezTo>
                <a:cubicBezTo>
                  <a:pt x="1024334" y="798103"/>
                  <a:pt x="1024731" y="804850"/>
                  <a:pt x="1031081" y="829456"/>
                </a:cubicBezTo>
                <a:cubicBezTo>
                  <a:pt x="1037431" y="854062"/>
                  <a:pt x="1046956" y="879462"/>
                  <a:pt x="1057275" y="891368"/>
                </a:cubicBezTo>
                <a:cubicBezTo>
                  <a:pt x="1067594" y="903274"/>
                  <a:pt x="1083072" y="903671"/>
                  <a:pt x="1092994" y="900893"/>
                </a:cubicBezTo>
                <a:cubicBezTo>
                  <a:pt x="1102916" y="898115"/>
                  <a:pt x="1107679" y="894940"/>
                  <a:pt x="1116807" y="874699"/>
                </a:cubicBezTo>
                <a:cubicBezTo>
                  <a:pt x="1125935" y="854459"/>
                  <a:pt x="1139031" y="808422"/>
                  <a:pt x="1147762" y="779450"/>
                </a:cubicBezTo>
                <a:cubicBezTo>
                  <a:pt x="1156493" y="750478"/>
                  <a:pt x="1161256" y="718331"/>
                  <a:pt x="1169194" y="700868"/>
                </a:cubicBezTo>
                <a:cubicBezTo>
                  <a:pt x="1177132" y="683405"/>
                  <a:pt x="1186260" y="673880"/>
                  <a:pt x="1195388" y="674674"/>
                </a:cubicBezTo>
                <a:cubicBezTo>
                  <a:pt x="1204516" y="675468"/>
                  <a:pt x="1216422" y="682612"/>
                  <a:pt x="1223963" y="705631"/>
                </a:cubicBezTo>
                <a:cubicBezTo>
                  <a:pt x="1231504" y="728650"/>
                  <a:pt x="1235076" y="778259"/>
                  <a:pt x="1240632" y="812787"/>
                </a:cubicBezTo>
                <a:cubicBezTo>
                  <a:pt x="1246188" y="847315"/>
                  <a:pt x="1247378" y="892558"/>
                  <a:pt x="1257300" y="912799"/>
                </a:cubicBezTo>
                <a:cubicBezTo>
                  <a:pt x="1267222" y="933040"/>
                  <a:pt x="1287860" y="936215"/>
                  <a:pt x="1300163" y="934231"/>
                </a:cubicBezTo>
                <a:cubicBezTo>
                  <a:pt x="1312466" y="932247"/>
                  <a:pt x="1321991" y="939787"/>
                  <a:pt x="1331119" y="900893"/>
                </a:cubicBezTo>
                <a:cubicBezTo>
                  <a:pt x="1340247" y="861999"/>
                  <a:pt x="1345407" y="814771"/>
                  <a:pt x="1354932" y="700868"/>
                </a:cubicBezTo>
                <a:cubicBezTo>
                  <a:pt x="1364457" y="586965"/>
                  <a:pt x="1380332" y="318677"/>
                  <a:pt x="1388269" y="217474"/>
                </a:cubicBezTo>
                <a:cubicBezTo>
                  <a:pt x="1396206" y="116271"/>
                  <a:pt x="1398191" y="120636"/>
                  <a:pt x="1402557" y="93649"/>
                </a:cubicBezTo>
                <a:cubicBezTo>
                  <a:pt x="1406923" y="66662"/>
                  <a:pt x="1408907" y="65074"/>
                  <a:pt x="1414463" y="55549"/>
                </a:cubicBezTo>
                <a:cubicBezTo>
                  <a:pt x="1420019" y="46024"/>
                  <a:pt x="1427163" y="36499"/>
                  <a:pt x="1435894" y="36499"/>
                </a:cubicBezTo>
                <a:cubicBezTo>
                  <a:pt x="1444625" y="36499"/>
                  <a:pt x="1458119" y="37293"/>
                  <a:pt x="1466850" y="55549"/>
                </a:cubicBezTo>
                <a:cubicBezTo>
                  <a:pt x="1475581" y="73805"/>
                  <a:pt x="1481535" y="116271"/>
                  <a:pt x="1488282" y="146037"/>
                </a:cubicBezTo>
                <a:cubicBezTo>
                  <a:pt x="1495029" y="175803"/>
                  <a:pt x="1501776" y="210331"/>
                  <a:pt x="1507332" y="234143"/>
                </a:cubicBezTo>
                <a:cubicBezTo>
                  <a:pt x="1512888" y="257955"/>
                  <a:pt x="1513682" y="278196"/>
                  <a:pt x="1521619" y="288912"/>
                </a:cubicBezTo>
                <a:cubicBezTo>
                  <a:pt x="1529556" y="299628"/>
                  <a:pt x="1543447" y="303597"/>
                  <a:pt x="1554956" y="298438"/>
                </a:cubicBezTo>
                <a:cubicBezTo>
                  <a:pt x="1566465" y="293279"/>
                  <a:pt x="1581548" y="277005"/>
                  <a:pt x="1590676" y="257955"/>
                </a:cubicBezTo>
                <a:cubicBezTo>
                  <a:pt x="1599804" y="238905"/>
                  <a:pt x="1603772" y="206759"/>
                  <a:pt x="1609725" y="184137"/>
                </a:cubicBezTo>
                <a:cubicBezTo>
                  <a:pt x="1615678" y="161515"/>
                  <a:pt x="1621235" y="135718"/>
                  <a:pt x="1626394" y="122224"/>
                </a:cubicBezTo>
                <a:cubicBezTo>
                  <a:pt x="1631553" y="108730"/>
                  <a:pt x="1633141" y="102777"/>
                  <a:pt x="1640682" y="103174"/>
                </a:cubicBezTo>
                <a:cubicBezTo>
                  <a:pt x="1648223" y="103571"/>
                  <a:pt x="1661716" y="97619"/>
                  <a:pt x="1671638" y="124606"/>
                </a:cubicBezTo>
                <a:cubicBezTo>
                  <a:pt x="1681560" y="151593"/>
                  <a:pt x="1690291" y="221046"/>
                  <a:pt x="1700213" y="265099"/>
                </a:cubicBezTo>
                <a:cubicBezTo>
                  <a:pt x="1710135" y="309152"/>
                  <a:pt x="1722438" y="361540"/>
                  <a:pt x="1731169" y="388924"/>
                </a:cubicBezTo>
                <a:cubicBezTo>
                  <a:pt x="1739900" y="416308"/>
                  <a:pt x="1745853" y="421865"/>
                  <a:pt x="1752600" y="429406"/>
                </a:cubicBezTo>
                <a:cubicBezTo>
                  <a:pt x="1759347" y="436947"/>
                  <a:pt x="1766094" y="437740"/>
                  <a:pt x="1771650" y="434168"/>
                </a:cubicBezTo>
                <a:cubicBezTo>
                  <a:pt x="1777206" y="430596"/>
                  <a:pt x="1778794" y="431786"/>
                  <a:pt x="1785938" y="407974"/>
                </a:cubicBezTo>
                <a:cubicBezTo>
                  <a:pt x="1793082" y="384162"/>
                  <a:pt x="1807369" y="321852"/>
                  <a:pt x="1814513" y="291293"/>
                </a:cubicBezTo>
                <a:cubicBezTo>
                  <a:pt x="1821657" y="260734"/>
                  <a:pt x="1822847" y="240493"/>
                  <a:pt x="1828800" y="224618"/>
                </a:cubicBezTo>
                <a:cubicBezTo>
                  <a:pt x="1834753" y="208743"/>
                  <a:pt x="1841104" y="198821"/>
                  <a:pt x="1850232" y="196043"/>
                </a:cubicBezTo>
                <a:cubicBezTo>
                  <a:pt x="1859360" y="193265"/>
                  <a:pt x="1872854" y="191280"/>
                  <a:pt x="1883569" y="207949"/>
                </a:cubicBezTo>
                <a:cubicBezTo>
                  <a:pt x="1894284" y="224618"/>
                  <a:pt x="1906984" y="273434"/>
                  <a:pt x="1914525" y="296056"/>
                </a:cubicBezTo>
                <a:cubicBezTo>
                  <a:pt x="1922066" y="318678"/>
                  <a:pt x="1920082" y="333362"/>
                  <a:pt x="1928813" y="343681"/>
                </a:cubicBezTo>
                <a:cubicBezTo>
                  <a:pt x="1937544" y="354000"/>
                  <a:pt x="1957388" y="362334"/>
                  <a:pt x="1966913" y="357968"/>
                </a:cubicBezTo>
                <a:cubicBezTo>
                  <a:pt x="1976438" y="353602"/>
                  <a:pt x="1980010" y="330981"/>
                  <a:pt x="1985963" y="317487"/>
                </a:cubicBezTo>
                <a:cubicBezTo>
                  <a:pt x="1991916" y="303993"/>
                  <a:pt x="1994695" y="283356"/>
                  <a:pt x="2002632" y="277006"/>
                </a:cubicBezTo>
                <a:cubicBezTo>
                  <a:pt x="2010569" y="270656"/>
                  <a:pt x="2025651" y="268671"/>
                  <a:pt x="2033588" y="279387"/>
                </a:cubicBezTo>
                <a:cubicBezTo>
                  <a:pt x="2041526" y="290102"/>
                  <a:pt x="2042320" y="264702"/>
                  <a:pt x="2050257" y="341299"/>
                </a:cubicBezTo>
                <a:cubicBezTo>
                  <a:pt x="2058194" y="417896"/>
                  <a:pt x="2073276" y="646099"/>
                  <a:pt x="2081213" y="738968"/>
                </a:cubicBezTo>
                <a:cubicBezTo>
                  <a:pt x="2089151" y="831837"/>
                  <a:pt x="2089151" y="863984"/>
                  <a:pt x="2097882" y="898512"/>
                </a:cubicBezTo>
                <a:cubicBezTo>
                  <a:pt x="2106613" y="933040"/>
                  <a:pt x="2121297" y="946137"/>
                  <a:pt x="2133600" y="946137"/>
                </a:cubicBezTo>
                <a:cubicBezTo>
                  <a:pt x="2145903" y="946137"/>
                  <a:pt x="2156222" y="970743"/>
                  <a:pt x="2171700" y="898512"/>
                </a:cubicBezTo>
                <a:cubicBezTo>
                  <a:pt x="2187178" y="826281"/>
                  <a:pt x="2210594" y="638558"/>
                  <a:pt x="2226469" y="512749"/>
                </a:cubicBezTo>
                <a:cubicBezTo>
                  <a:pt x="2242344" y="386940"/>
                  <a:pt x="2255838" y="223031"/>
                  <a:pt x="2266950" y="143656"/>
                </a:cubicBezTo>
                <a:cubicBezTo>
                  <a:pt x="2278062" y="64281"/>
                  <a:pt x="2284413" y="60311"/>
                  <a:pt x="2293144" y="36499"/>
                </a:cubicBezTo>
                <a:cubicBezTo>
                  <a:pt x="2301875" y="12687"/>
                  <a:pt x="2309019" y="1971"/>
                  <a:pt x="2319338" y="781"/>
                </a:cubicBezTo>
                <a:cubicBezTo>
                  <a:pt x="2329657" y="-410"/>
                  <a:pt x="2342754" y="-4378"/>
                  <a:pt x="2355057" y="29356"/>
                </a:cubicBezTo>
                <a:cubicBezTo>
                  <a:pt x="2367360" y="63090"/>
                  <a:pt x="2383632" y="158737"/>
                  <a:pt x="2393157" y="203187"/>
                </a:cubicBezTo>
                <a:cubicBezTo>
                  <a:pt x="2402682" y="247637"/>
                  <a:pt x="2405063" y="273434"/>
                  <a:pt x="2412207" y="296056"/>
                </a:cubicBezTo>
                <a:cubicBezTo>
                  <a:pt x="2419351" y="318678"/>
                  <a:pt x="2428081" y="329790"/>
                  <a:pt x="2436019" y="338918"/>
                </a:cubicBezTo>
                <a:cubicBezTo>
                  <a:pt x="2443957" y="348046"/>
                  <a:pt x="2451498" y="355586"/>
                  <a:pt x="2459832" y="350824"/>
                </a:cubicBezTo>
                <a:cubicBezTo>
                  <a:pt x="2468166" y="346062"/>
                  <a:pt x="2475310" y="336140"/>
                  <a:pt x="2486025" y="310343"/>
                </a:cubicBezTo>
                <a:cubicBezTo>
                  <a:pt x="2496740" y="284546"/>
                  <a:pt x="2513409" y="221443"/>
                  <a:pt x="2524125" y="196043"/>
                </a:cubicBezTo>
                <a:cubicBezTo>
                  <a:pt x="2534841" y="170643"/>
                  <a:pt x="2539603" y="161119"/>
                  <a:pt x="2550319" y="157944"/>
                </a:cubicBezTo>
                <a:cubicBezTo>
                  <a:pt x="2561035" y="154769"/>
                  <a:pt x="2576513" y="146037"/>
                  <a:pt x="2588419" y="176993"/>
                </a:cubicBezTo>
                <a:cubicBezTo>
                  <a:pt x="2600325" y="207949"/>
                  <a:pt x="2613820" y="289309"/>
                  <a:pt x="2621757" y="343681"/>
                </a:cubicBezTo>
                <a:cubicBezTo>
                  <a:pt x="2629694" y="398053"/>
                  <a:pt x="2631679" y="445280"/>
                  <a:pt x="2636044" y="503224"/>
                </a:cubicBezTo>
                <a:cubicBezTo>
                  <a:pt x="2640410" y="561168"/>
                  <a:pt x="2640806" y="651656"/>
                  <a:pt x="2647950" y="691343"/>
                </a:cubicBezTo>
                <a:cubicBezTo>
                  <a:pt x="2655094" y="731030"/>
                  <a:pt x="2669382" y="734999"/>
                  <a:pt x="2678907" y="741349"/>
                </a:cubicBezTo>
                <a:cubicBezTo>
                  <a:pt x="2688432" y="747699"/>
                  <a:pt x="2693591" y="765559"/>
                  <a:pt x="2705100" y="729443"/>
                </a:cubicBezTo>
                <a:cubicBezTo>
                  <a:pt x="2716609" y="693328"/>
                  <a:pt x="2732485" y="605618"/>
                  <a:pt x="2747963" y="524656"/>
                </a:cubicBezTo>
                <a:cubicBezTo>
                  <a:pt x="2763441" y="443694"/>
                  <a:pt x="2781697" y="316693"/>
                  <a:pt x="2797969" y="243668"/>
                </a:cubicBezTo>
                <a:cubicBezTo>
                  <a:pt x="2814241" y="170643"/>
                  <a:pt x="2831703" y="117462"/>
                  <a:pt x="2845594" y="86506"/>
                </a:cubicBezTo>
                <a:cubicBezTo>
                  <a:pt x="2859485" y="55550"/>
                  <a:pt x="2869407" y="57534"/>
                  <a:pt x="2881313" y="57931"/>
                </a:cubicBezTo>
                <a:cubicBezTo>
                  <a:pt x="2893219" y="58328"/>
                  <a:pt x="2902348" y="61106"/>
                  <a:pt x="2917032" y="88887"/>
                </a:cubicBezTo>
                <a:cubicBezTo>
                  <a:pt x="2931716" y="116668"/>
                  <a:pt x="2954338" y="187312"/>
                  <a:pt x="2969419" y="224618"/>
                </a:cubicBezTo>
                <a:cubicBezTo>
                  <a:pt x="2984500" y="261924"/>
                  <a:pt x="3007519" y="312724"/>
                  <a:pt x="3007519" y="312724"/>
                </a:cubicBez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4830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Aliasing</a:t>
            </a:r>
            <a:endParaRPr lang="en-US" dirty="0"/>
          </a:p>
        </p:txBody>
      </p:sp>
      <p:sp>
        <p:nvSpPr>
          <p:cNvPr id="4" name="TextBox 3">
            <a:extLst>
              <a:ext uri="{FF2B5EF4-FFF2-40B4-BE49-F238E27FC236}">
                <a16:creationId xmlns:a16="http://schemas.microsoft.com/office/drawing/2014/main" id="{B1190313-2DC2-407D-9B5E-45C28F70B59E}"/>
              </a:ext>
            </a:extLst>
          </p:cNvPr>
          <p:cNvSpPr txBox="1"/>
          <p:nvPr/>
        </p:nvSpPr>
        <p:spPr>
          <a:xfrm>
            <a:off x="2748286" y="898206"/>
            <a:ext cx="3074673" cy="369332"/>
          </a:xfrm>
          <a:prstGeom prst="rect">
            <a:avLst/>
          </a:prstGeom>
          <a:noFill/>
        </p:spPr>
        <p:txBody>
          <a:bodyPr wrap="none" rtlCol="0">
            <a:spAutoFit/>
          </a:bodyPr>
          <a:lstStyle/>
          <a:p>
            <a:r>
              <a:rPr lang="en-GB" dirty="0"/>
              <a:t>Frequency domain (magnitude)</a:t>
            </a:r>
          </a:p>
        </p:txBody>
      </p:sp>
      <p:sp>
        <p:nvSpPr>
          <p:cNvPr id="5" name="TextBox 4">
            <a:extLst>
              <a:ext uri="{FF2B5EF4-FFF2-40B4-BE49-F238E27FC236}">
                <a16:creationId xmlns:a16="http://schemas.microsoft.com/office/drawing/2014/main" id="{663C5F2D-5B13-4F25-98BD-79D297F5EDAD}"/>
              </a:ext>
            </a:extLst>
          </p:cNvPr>
          <p:cNvSpPr txBox="1"/>
          <p:nvPr/>
        </p:nvSpPr>
        <p:spPr>
          <a:xfrm>
            <a:off x="7626298" y="898274"/>
            <a:ext cx="1413986" cy="369332"/>
          </a:xfrm>
          <a:prstGeom prst="rect">
            <a:avLst/>
          </a:prstGeom>
          <a:noFill/>
        </p:spPr>
        <p:txBody>
          <a:bodyPr wrap="none" rtlCol="0">
            <a:spAutoFit/>
          </a:bodyPr>
          <a:lstStyle/>
          <a:p>
            <a:r>
              <a:rPr lang="en-GB" dirty="0"/>
              <a:t>Time domain</a:t>
            </a:r>
          </a:p>
        </p:txBody>
      </p:sp>
      <p:cxnSp>
        <p:nvCxnSpPr>
          <p:cNvPr id="6" name="Straight Connector 5">
            <a:extLst>
              <a:ext uri="{FF2B5EF4-FFF2-40B4-BE49-F238E27FC236}">
                <a16:creationId xmlns:a16="http://schemas.microsoft.com/office/drawing/2014/main" id="{F4A78174-9B4B-4F6E-B062-79B9F9EFA8FF}"/>
              </a:ext>
            </a:extLst>
          </p:cNvPr>
          <p:cNvCxnSpPr/>
          <p:nvPr/>
        </p:nvCxnSpPr>
        <p:spPr>
          <a:xfrm>
            <a:off x="2456582" y="1182695"/>
            <a:ext cx="7248130" cy="0"/>
          </a:xfrm>
          <a:prstGeom prst="line">
            <a:avLst/>
          </a:prstGeom>
          <a:ln w="12700"/>
          <a:effectLst>
            <a:outerShdw blurRad="65500" dist="38100" dir="5400000" rotWithShape="0">
              <a:srgbClr val="000000">
                <a:alpha val="14000"/>
              </a:srgbClr>
            </a:outerShdw>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BFE7B796-9315-4CE6-AEB7-5379CFD69DB8}"/>
              </a:ext>
            </a:extLst>
          </p:cNvPr>
          <p:cNvCxnSpPr/>
          <p:nvPr/>
        </p:nvCxnSpPr>
        <p:spPr>
          <a:xfrm>
            <a:off x="6676156" y="1390651"/>
            <a:ext cx="0" cy="1895475"/>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8" name="Group 7">
            <a:extLst>
              <a:ext uri="{FF2B5EF4-FFF2-40B4-BE49-F238E27FC236}">
                <a16:creationId xmlns:a16="http://schemas.microsoft.com/office/drawing/2014/main" id="{8464F1B6-AC9B-47DB-AC36-D745E97488AD}"/>
              </a:ext>
            </a:extLst>
          </p:cNvPr>
          <p:cNvGrpSpPr/>
          <p:nvPr/>
        </p:nvGrpSpPr>
        <p:grpSpPr>
          <a:xfrm>
            <a:off x="6676156" y="1984376"/>
            <a:ext cx="3009508" cy="90485"/>
            <a:chOff x="6391275" y="1755776"/>
            <a:chExt cx="3009900" cy="90485"/>
          </a:xfrm>
        </p:grpSpPr>
        <p:cxnSp>
          <p:nvCxnSpPr>
            <p:cNvPr id="9" name="Straight Connector 8">
              <a:extLst>
                <a:ext uri="{FF2B5EF4-FFF2-40B4-BE49-F238E27FC236}">
                  <a16:creationId xmlns:a16="http://schemas.microsoft.com/office/drawing/2014/main" id="{0A06300A-1925-4C24-AA72-B8FE5E48B038}"/>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7B10BDD-AD70-4DF9-B618-8DBFB53CB6CE}"/>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9CE27FD-9010-4606-B1E3-D3A4EA9266E4}"/>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1936FC3-BC0A-4E90-8CCC-F33DE245146F}"/>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4FA450E-568A-495D-B757-B0373D182A70}"/>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034E1D1-CE9E-4C6B-9C91-E34DBB2D9B6B}"/>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47401A7-A826-4495-9071-D42CB3C49BB3}"/>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F491689-59E1-4C45-9231-6B78C31BFD89}"/>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5D1D412F-CBB1-415D-AF4F-3BAF325242E1}"/>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AE11F0DB-B121-4E5A-AE25-1641FB3FFA3D}"/>
              </a:ext>
            </a:extLst>
          </p:cNvPr>
          <p:cNvGrpSpPr/>
          <p:nvPr/>
        </p:nvGrpSpPr>
        <p:grpSpPr>
          <a:xfrm>
            <a:off x="6676156" y="2950367"/>
            <a:ext cx="3009508" cy="90485"/>
            <a:chOff x="6391275" y="1755776"/>
            <a:chExt cx="3009900" cy="90485"/>
          </a:xfrm>
        </p:grpSpPr>
        <p:cxnSp>
          <p:nvCxnSpPr>
            <p:cNvPr id="19" name="Straight Connector 18">
              <a:extLst>
                <a:ext uri="{FF2B5EF4-FFF2-40B4-BE49-F238E27FC236}">
                  <a16:creationId xmlns:a16="http://schemas.microsoft.com/office/drawing/2014/main" id="{865B7A5F-C54A-414E-B19B-54C8D2454882}"/>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ECBFCDB-CC9A-416F-9F17-38177D9482EC}"/>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B41118C-7D46-4439-9CC7-DA64B4DB0C27}"/>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55D019C0-8C9F-4B5D-BB38-4027A0A75461}"/>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1A53E80-E92C-4DD1-9CA2-E4D861587947}"/>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1573106-2286-417C-8A08-64E52E55B77F}"/>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D2E79C9-B96B-46B2-8718-2A8934473585}"/>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1463FA26-7E60-46B5-8D37-B9A40B997485}"/>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D74F8D9-DE58-4A67-ABA9-74FAD772F9D1}"/>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8" name="Group 27">
            <a:extLst>
              <a:ext uri="{FF2B5EF4-FFF2-40B4-BE49-F238E27FC236}">
                <a16:creationId xmlns:a16="http://schemas.microsoft.com/office/drawing/2014/main" id="{E6A0CBDB-3CB3-4E59-B385-6D9AAE9E5234}"/>
              </a:ext>
            </a:extLst>
          </p:cNvPr>
          <p:cNvGrpSpPr/>
          <p:nvPr/>
        </p:nvGrpSpPr>
        <p:grpSpPr>
          <a:xfrm>
            <a:off x="2722820" y="1343023"/>
            <a:ext cx="3124704" cy="894551"/>
            <a:chOff x="2723174" y="1114422"/>
            <a:chExt cx="3125111" cy="894551"/>
          </a:xfrm>
        </p:grpSpPr>
        <p:grpSp>
          <p:nvGrpSpPr>
            <p:cNvPr id="29" name="Group 28">
              <a:extLst>
                <a:ext uri="{FF2B5EF4-FFF2-40B4-BE49-F238E27FC236}">
                  <a16:creationId xmlns:a16="http://schemas.microsoft.com/office/drawing/2014/main" id="{B54C6AA2-4E72-4DFF-A3CA-123EDCDEF5E8}"/>
                </a:ext>
              </a:extLst>
            </p:cNvPr>
            <p:cNvGrpSpPr/>
            <p:nvPr/>
          </p:nvGrpSpPr>
          <p:grpSpPr>
            <a:xfrm>
              <a:off x="2728913" y="1744663"/>
              <a:ext cx="3119372" cy="90485"/>
              <a:chOff x="6391275" y="1755776"/>
              <a:chExt cx="3009900" cy="90485"/>
            </a:xfrm>
          </p:grpSpPr>
          <p:cxnSp>
            <p:nvCxnSpPr>
              <p:cNvPr id="36" name="Straight Connector 35">
                <a:extLst>
                  <a:ext uri="{FF2B5EF4-FFF2-40B4-BE49-F238E27FC236}">
                    <a16:creationId xmlns:a16="http://schemas.microsoft.com/office/drawing/2014/main" id="{101B450D-6154-45FC-8D1D-48B85CBFEDA8}"/>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6C56B957-BC64-4CEA-8390-7728CFC750ED}"/>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185EEE48-B5DC-42E8-8391-98312F88155E}"/>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97A533B0-30E4-41E2-AD09-5205505D5CDC}"/>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8CCA63D8-E1BA-4F7F-A091-60611570A0C1}"/>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B281F932-6A4C-437A-B1B3-525C0B7F89CE}"/>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30" name="Straight Connector 29">
              <a:extLst>
                <a:ext uri="{FF2B5EF4-FFF2-40B4-BE49-F238E27FC236}">
                  <a16:creationId xmlns:a16="http://schemas.microsoft.com/office/drawing/2014/main" id="{3E3EC9C2-EA58-4338-BB13-168A03ABAB12}"/>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4B3F3B3E-E7EA-4817-A365-80353D88B287}"/>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32" name="TextBox 31">
              <a:extLst>
                <a:ext uri="{FF2B5EF4-FFF2-40B4-BE49-F238E27FC236}">
                  <a16:creationId xmlns:a16="http://schemas.microsoft.com/office/drawing/2014/main" id="{522E5C06-313F-4F84-9A74-69CE60F37711}"/>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33" name="TextBox 32">
              <a:extLst>
                <a:ext uri="{FF2B5EF4-FFF2-40B4-BE49-F238E27FC236}">
                  <a16:creationId xmlns:a16="http://schemas.microsoft.com/office/drawing/2014/main" id="{AAE248F0-AE40-44BB-A65B-3675C25DEC87}"/>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34" name="TextBox 33">
              <a:extLst>
                <a:ext uri="{FF2B5EF4-FFF2-40B4-BE49-F238E27FC236}">
                  <a16:creationId xmlns:a16="http://schemas.microsoft.com/office/drawing/2014/main" id="{32A4D479-EA67-4C6F-A3ED-E405AAE0F368}"/>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35" name="TextBox 34">
              <a:extLst>
                <a:ext uri="{FF2B5EF4-FFF2-40B4-BE49-F238E27FC236}">
                  <a16:creationId xmlns:a16="http://schemas.microsoft.com/office/drawing/2014/main" id="{31B77B79-DF27-4855-8310-DC67C1E6A1F0}"/>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42" name="Group 41">
            <a:extLst>
              <a:ext uri="{FF2B5EF4-FFF2-40B4-BE49-F238E27FC236}">
                <a16:creationId xmlns:a16="http://schemas.microsoft.com/office/drawing/2014/main" id="{85FC8399-E9BD-47AD-A8B3-A1A911C7FA4C}"/>
              </a:ext>
            </a:extLst>
          </p:cNvPr>
          <p:cNvGrpSpPr/>
          <p:nvPr/>
        </p:nvGrpSpPr>
        <p:grpSpPr>
          <a:xfrm>
            <a:off x="2725381" y="2320920"/>
            <a:ext cx="3124704" cy="894551"/>
            <a:chOff x="2723174" y="1114422"/>
            <a:chExt cx="3125111" cy="894551"/>
          </a:xfrm>
        </p:grpSpPr>
        <p:grpSp>
          <p:nvGrpSpPr>
            <p:cNvPr id="43" name="Group 42">
              <a:extLst>
                <a:ext uri="{FF2B5EF4-FFF2-40B4-BE49-F238E27FC236}">
                  <a16:creationId xmlns:a16="http://schemas.microsoft.com/office/drawing/2014/main" id="{E0DF6DCD-CF07-434C-879D-4854115DBC86}"/>
                </a:ext>
              </a:extLst>
            </p:cNvPr>
            <p:cNvGrpSpPr/>
            <p:nvPr/>
          </p:nvGrpSpPr>
          <p:grpSpPr>
            <a:xfrm>
              <a:off x="2728913" y="1744663"/>
              <a:ext cx="3119372" cy="90485"/>
              <a:chOff x="6391275" y="1755776"/>
              <a:chExt cx="3009900" cy="90485"/>
            </a:xfrm>
          </p:grpSpPr>
          <p:cxnSp>
            <p:nvCxnSpPr>
              <p:cNvPr id="50" name="Straight Connector 49">
                <a:extLst>
                  <a:ext uri="{FF2B5EF4-FFF2-40B4-BE49-F238E27FC236}">
                    <a16:creationId xmlns:a16="http://schemas.microsoft.com/office/drawing/2014/main" id="{E940C93A-18B9-4A07-AFFC-652DA7D0EF97}"/>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C9514F89-099D-47E1-9266-B4646440DDC8}"/>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F0CE0E9B-D007-4605-AC48-4A0AEB045973}"/>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EEB7D110-0EF6-4C2A-8D01-947C9F0CAFCB}"/>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5D611E28-564C-430B-947C-61F1C2AF46BD}"/>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730EF78A-7E1F-4E7C-A045-72FF4397D5F2}"/>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4" name="Straight Connector 43">
              <a:extLst>
                <a:ext uri="{FF2B5EF4-FFF2-40B4-BE49-F238E27FC236}">
                  <a16:creationId xmlns:a16="http://schemas.microsoft.com/office/drawing/2014/main" id="{7354DFE4-3358-49E5-8C33-CAED347CD84E}"/>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43F89239-7192-49FF-B965-E64BAEF8E1D4}"/>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46" name="TextBox 45">
              <a:extLst>
                <a:ext uri="{FF2B5EF4-FFF2-40B4-BE49-F238E27FC236}">
                  <a16:creationId xmlns:a16="http://schemas.microsoft.com/office/drawing/2014/main" id="{1B688204-ADF9-4959-A2E8-E81BBE2F1240}"/>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47" name="TextBox 46">
              <a:extLst>
                <a:ext uri="{FF2B5EF4-FFF2-40B4-BE49-F238E27FC236}">
                  <a16:creationId xmlns:a16="http://schemas.microsoft.com/office/drawing/2014/main" id="{E4C2AAD9-684D-42D8-AECC-4226B48E554A}"/>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48" name="TextBox 47">
              <a:extLst>
                <a:ext uri="{FF2B5EF4-FFF2-40B4-BE49-F238E27FC236}">
                  <a16:creationId xmlns:a16="http://schemas.microsoft.com/office/drawing/2014/main" id="{DF7AAE93-791D-4E4E-9652-AC52FC949304}"/>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49" name="TextBox 48">
              <a:extLst>
                <a:ext uri="{FF2B5EF4-FFF2-40B4-BE49-F238E27FC236}">
                  <a16:creationId xmlns:a16="http://schemas.microsoft.com/office/drawing/2014/main" id="{4915B08D-FED3-4050-B674-F090A3D08394}"/>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56" name="Group 55">
            <a:extLst>
              <a:ext uri="{FF2B5EF4-FFF2-40B4-BE49-F238E27FC236}">
                <a16:creationId xmlns:a16="http://schemas.microsoft.com/office/drawing/2014/main" id="{35FE6369-ADA8-43AE-A878-86A55A759512}"/>
              </a:ext>
            </a:extLst>
          </p:cNvPr>
          <p:cNvGrpSpPr/>
          <p:nvPr/>
        </p:nvGrpSpPr>
        <p:grpSpPr>
          <a:xfrm>
            <a:off x="2735073" y="3255951"/>
            <a:ext cx="3124704" cy="894551"/>
            <a:chOff x="2723174" y="1114422"/>
            <a:chExt cx="3125111" cy="894551"/>
          </a:xfrm>
        </p:grpSpPr>
        <p:grpSp>
          <p:nvGrpSpPr>
            <p:cNvPr id="57" name="Group 56">
              <a:extLst>
                <a:ext uri="{FF2B5EF4-FFF2-40B4-BE49-F238E27FC236}">
                  <a16:creationId xmlns:a16="http://schemas.microsoft.com/office/drawing/2014/main" id="{0D2BF0D2-C206-4B24-BDD6-1046AE8376F8}"/>
                </a:ext>
              </a:extLst>
            </p:cNvPr>
            <p:cNvGrpSpPr/>
            <p:nvPr/>
          </p:nvGrpSpPr>
          <p:grpSpPr>
            <a:xfrm>
              <a:off x="2728913" y="1744663"/>
              <a:ext cx="3119372" cy="90485"/>
              <a:chOff x="6391275" y="1755776"/>
              <a:chExt cx="3009900" cy="90485"/>
            </a:xfrm>
          </p:grpSpPr>
          <p:cxnSp>
            <p:nvCxnSpPr>
              <p:cNvPr id="64" name="Straight Connector 63">
                <a:extLst>
                  <a:ext uri="{FF2B5EF4-FFF2-40B4-BE49-F238E27FC236}">
                    <a16:creationId xmlns:a16="http://schemas.microsoft.com/office/drawing/2014/main" id="{F83CCE8B-BADB-4594-BD63-4441457DA471}"/>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5142B13E-5F07-43E3-AACB-4FCA4250FC73}"/>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AE9341C0-E918-4660-A120-8B28716FA8B8}"/>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B1D98CF1-D2D3-4933-A309-812DE32EBFA1}"/>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9E40F289-6659-4D45-9711-E064454800F9}"/>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D30C0FC2-AC41-463E-82A7-5B7EE976B325}"/>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58" name="Straight Connector 57">
              <a:extLst>
                <a:ext uri="{FF2B5EF4-FFF2-40B4-BE49-F238E27FC236}">
                  <a16:creationId xmlns:a16="http://schemas.microsoft.com/office/drawing/2014/main" id="{83123DBC-E4CE-4866-AE74-374F58FDE9D1}"/>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9907D3EE-460B-4255-BFB1-4D3540858F1E}"/>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60" name="TextBox 59">
              <a:extLst>
                <a:ext uri="{FF2B5EF4-FFF2-40B4-BE49-F238E27FC236}">
                  <a16:creationId xmlns:a16="http://schemas.microsoft.com/office/drawing/2014/main" id="{1DC653F0-2A52-4DCD-B381-CA45C2CB5D8B}"/>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61" name="TextBox 60">
              <a:extLst>
                <a:ext uri="{FF2B5EF4-FFF2-40B4-BE49-F238E27FC236}">
                  <a16:creationId xmlns:a16="http://schemas.microsoft.com/office/drawing/2014/main" id="{11AB9409-832B-4C8A-8C9F-5C8F4A776FD0}"/>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62" name="TextBox 61">
              <a:extLst>
                <a:ext uri="{FF2B5EF4-FFF2-40B4-BE49-F238E27FC236}">
                  <a16:creationId xmlns:a16="http://schemas.microsoft.com/office/drawing/2014/main" id="{62DF2496-EEC9-4136-B5DD-45C141EAFD58}"/>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63" name="TextBox 62">
              <a:extLst>
                <a:ext uri="{FF2B5EF4-FFF2-40B4-BE49-F238E27FC236}">
                  <a16:creationId xmlns:a16="http://schemas.microsoft.com/office/drawing/2014/main" id="{7290856D-C862-4F21-835F-864AA31863C5}"/>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70" name="Group 69">
            <a:extLst>
              <a:ext uri="{FF2B5EF4-FFF2-40B4-BE49-F238E27FC236}">
                <a16:creationId xmlns:a16="http://schemas.microsoft.com/office/drawing/2014/main" id="{9764D5DD-33A3-420B-87D6-ACDD8D4E70F8}"/>
              </a:ext>
            </a:extLst>
          </p:cNvPr>
          <p:cNvGrpSpPr/>
          <p:nvPr/>
        </p:nvGrpSpPr>
        <p:grpSpPr>
          <a:xfrm>
            <a:off x="7361764" y="1847046"/>
            <a:ext cx="2335462" cy="407982"/>
            <a:chOff x="7076973" y="1618446"/>
            <a:chExt cx="2335766" cy="407982"/>
          </a:xfrm>
        </p:grpSpPr>
        <p:sp>
          <p:nvSpPr>
            <p:cNvPr id="71" name="TextBox 70">
              <a:extLst>
                <a:ext uri="{FF2B5EF4-FFF2-40B4-BE49-F238E27FC236}">
                  <a16:creationId xmlns:a16="http://schemas.microsoft.com/office/drawing/2014/main" id="{2B617906-6DC5-42DB-8606-27A3EF3444D1}"/>
                </a:ext>
              </a:extLst>
            </p:cNvPr>
            <p:cNvSpPr txBox="1"/>
            <p:nvPr/>
          </p:nvSpPr>
          <p:spPr>
            <a:xfrm>
              <a:off x="707697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72" name="TextBox 71">
              <a:extLst>
                <a:ext uri="{FF2B5EF4-FFF2-40B4-BE49-F238E27FC236}">
                  <a16:creationId xmlns:a16="http://schemas.microsoft.com/office/drawing/2014/main" id="{A0C99129-EB52-4B9E-9637-E99F9BF586F9}"/>
                </a:ext>
              </a:extLst>
            </p:cNvPr>
            <p:cNvSpPr txBox="1"/>
            <p:nvPr/>
          </p:nvSpPr>
          <p:spPr>
            <a:xfrm>
              <a:off x="7822299" y="1618446"/>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73" name="TextBox 72">
              <a:extLst>
                <a:ext uri="{FF2B5EF4-FFF2-40B4-BE49-F238E27FC236}">
                  <a16:creationId xmlns:a16="http://schemas.microsoft.com/office/drawing/2014/main" id="{1CD5180A-5E41-4CEC-98B9-D2AE97A4B0BA}"/>
                </a:ext>
              </a:extLst>
            </p:cNvPr>
            <p:cNvSpPr txBox="1"/>
            <p:nvPr/>
          </p:nvSpPr>
          <p:spPr>
            <a:xfrm>
              <a:off x="8648357" y="1840690"/>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74" name="TextBox 73">
              <a:extLst>
                <a:ext uri="{FF2B5EF4-FFF2-40B4-BE49-F238E27FC236}">
                  <a16:creationId xmlns:a16="http://schemas.microsoft.com/office/drawing/2014/main" id="{D47C1FB2-03F0-474B-B18B-B285CE803200}"/>
                </a:ext>
              </a:extLst>
            </p:cNvPr>
            <p:cNvSpPr txBox="1"/>
            <p:nvPr/>
          </p:nvSpPr>
          <p:spPr>
            <a:xfrm>
              <a:off x="918641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75" name="Group 74">
            <a:extLst>
              <a:ext uri="{FF2B5EF4-FFF2-40B4-BE49-F238E27FC236}">
                <a16:creationId xmlns:a16="http://schemas.microsoft.com/office/drawing/2014/main" id="{1B4774A4-2FAD-4E11-9D0B-F23ADF28B543}"/>
              </a:ext>
            </a:extLst>
          </p:cNvPr>
          <p:cNvGrpSpPr/>
          <p:nvPr/>
        </p:nvGrpSpPr>
        <p:grpSpPr>
          <a:xfrm>
            <a:off x="7322876" y="3010681"/>
            <a:ext cx="2335462" cy="185738"/>
            <a:chOff x="7045223" y="1824035"/>
            <a:chExt cx="2335766" cy="185738"/>
          </a:xfrm>
        </p:grpSpPr>
        <p:sp>
          <p:nvSpPr>
            <p:cNvPr id="76" name="TextBox 75">
              <a:extLst>
                <a:ext uri="{FF2B5EF4-FFF2-40B4-BE49-F238E27FC236}">
                  <a16:creationId xmlns:a16="http://schemas.microsoft.com/office/drawing/2014/main" id="{9B645A0F-00FA-45EF-85EF-315AD26A8C15}"/>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77" name="TextBox 76">
              <a:extLst>
                <a:ext uri="{FF2B5EF4-FFF2-40B4-BE49-F238E27FC236}">
                  <a16:creationId xmlns:a16="http://schemas.microsoft.com/office/drawing/2014/main" id="{09E92CA2-CE2C-498C-A412-106E66BC8B4F}"/>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78" name="TextBox 77">
              <a:extLst>
                <a:ext uri="{FF2B5EF4-FFF2-40B4-BE49-F238E27FC236}">
                  <a16:creationId xmlns:a16="http://schemas.microsoft.com/office/drawing/2014/main" id="{F19B9906-3940-4BC9-A899-53CFD8D0BB92}"/>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79" name="TextBox 78">
              <a:extLst>
                <a:ext uri="{FF2B5EF4-FFF2-40B4-BE49-F238E27FC236}">
                  <a16:creationId xmlns:a16="http://schemas.microsoft.com/office/drawing/2014/main" id="{C89D8A18-4B24-4E94-B69B-E1D695806A49}"/>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cxnSp>
        <p:nvCxnSpPr>
          <p:cNvPr id="80" name="Straight Connector 79">
            <a:extLst>
              <a:ext uri="{FF2B5EF4-FFF2-40B4-BE49-F238E27FC236}">
                <a16:creationId xmlns:a16="http://schemas.microsoft.com/office/drawing/2014/main" id="{58C90669-6295-4E2D-BDB8-837A7DE3506B}"/>
              </a:ext>
            </a:extLst>
          </p:cNvPr>
          <p:cNvCxnSpPr/>
          <p:nvPr/>
        </p:nvCxnSpPr>
        <p:spPr>
          <a:xfrm>
            <a:off x="2851390"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6C302D4D-CBA8-47BD-89DC-65758119DA44}"/>
              </a:ext>
            </a:extLst>
          </p:cNvPr>
          <p:cNvCxnSpPr/>
          <p:nvPr/>
        </p:nvCxnSpPr>
        <p:spPr>
          <a:xfrm>
            <a:off x="3562900"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ED16FD06-5F6C-4000-B10A-D87E7F29E91D}"/>
              </a:ext>
            </a:extLst>
          </p:cNvPr>
          <p:cNvCxnSpPr/>
          <p:nvPr/>
        </p:nvCxnSpPr>
        <p:spPr>
          <a:xfrm>
            <a:off x="4260740"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0E74B693-DB7E-4150-8A7A-12247F93DD31}"/>
              </a:ext>
            </a:extLst>
          </p:cNvPr>
          <p:cNvCxnSpPr/>
          <p:nvPr/>
        </p:nvCxnSpPr>
        <p:spPr>
          <a:xfrm>
            <a:off x="4990518"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0085DC04-1D70-4892-B4EA-83DC35C773FD}"/>
              </a:ext>
            </a:extLst>
          </p:cNvPr>
          <p:cNvCxnSpPr/>
          <p:nvPr/>
        </p:nvCxnSpPr>
        <p:spPr>
          <a:xfrm>
            <a:off x="5714104"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5F28F3F2-9444-4ABE-9E66-28BB4F4F6E23}"/>
              </a:ext>
            </a:extLst>
          </p:cNvPr>
          <p:cNvCxnSpPr/>
          <p:nvPr/>
        </p:nvCxnSpPr>
        <p:spPr>
          <a:xfrm>
            <a:off x="7038059" y="2592373"/>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2829540F-CA61-4CDA-88AE-44AEA0B17A74}"/>
              </a:ext>
            </a:extLst>
          </p:cNvPr>
          <p:cNvCxnSpPr/>
          <p:nvPr/>
        </p:nvCxnSpPr>
        <p:spPr>
          <a:xfrm>
            <a:off x="7414596"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C58C7F51-8BDC-4928-B4A1-D047EBE8500C}"/>
              </a:ext>
            </a:extLst>
          </p:cNvPr>
          <p:cNvCxnSpPr/>
          <p:nvPr/>
        </p:nvCxnSpPr>
        <p:spPr>
          <a:xfrm>
            <a:off x="7769008"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6A7F34BE-D53D-4F91-825B-3C464D5E7355}"/>
              </a:ext>
            </a:extLst>
          </p:cNvPr>
          <p:cNvCxnSpPr/>
          <p:nvPr/>
        </p:nvCxnSpPr>
        <p:spPr>
          <a:xfrm>
            <a:off x="8102339"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0A6C4831-0340-4054-95D4-8FAE23F097FC}"/>
              </a:ext>
            </a:extLst>
          </p:cNvPr>
          <p:cNvCxnSpPr/>
          <p:nvPr/>
        </p:nvCxnSpPr>
        <p:spPr>
          <a:xfrm>
            <a:off x="8495195"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4D7EDA5F-FB78-4195-8F9B-658589036029}"/>
              </a:ext>
            </a:extLst>
          </p:cNvPr>
          <p:cNvCxnSpPr/>
          <p:nvPr/>
        </p:nvCxnSpPr>
        <p:spPr>
          <a:xfrm>
            <a:off x="8838050"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C1B5E54E-2FD3-4AD0-9319-FC56DB93A0A5}"/>
              </a:ext>
            </a:extLst>
          </p:cNvPr>
          <p:cNvCxnSpPr/>
          <p:nvPr/>
        </p:nvCxnSpPr>
        <p:spPr>
          <a:xfrm>
            <a:off x="9199954"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B47FCFAE-73C6-4123-B7ED-75F905B965BF}"/>
              </a:ext>
            </a:extLst>
          </p:cNvPr>
          <p:cNvCxnSpPr/>
          <p:nvPr/>
        </p:nvCxnSpPr>
        <p:spPr>
          <a:xfrm>
            <a:off x="9554715"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35020CF3-EAC4-4DB1-ACCE-90287D88E485}"/>
              </a:ext>
            </a:extLst>
          </p:cNvPr>
          <p:cNvSpPr txBox="1"/>
          <p:nvPr/>
        </p:nvSpPr>
        <p:spPr>
          <a:xfrm>
            <a:off x="5906443" y="1922461"/>
            <a:ext cx="461815" cy="185738"/>
          </a:xfrm>
          <a:prstGeom prst="rect">
            <a:avLst/>
          </a:prstGeom>
        </p:spPr>
        <p:txBody>
          <a:bodyPr vert="horz" wrap="none" lIns="0" tIns="0" rIns="0" bIns="0" rtlCol="0" anchor="t">
            <a:noAutofit/>
          </a:bodyPr>
          <a:lstStyle/>
          <a:p>
            <a:pPr algn="l" defTabSz="914400"/>
            <a:r>
              <a:rPr lang="en-GB" sz="1200" i="1" dirty="0"/>
              <a:t>f(kHz)</a:t>
            </a:r>
            <a:endParaRPr lang="en-US" sz="1200" i="1" dirty="0"/>
          </a:p>
        </p:txBody>
      </p:sp>
      <p:sp>
        <p:nvSpPr>
          <p:cNvPr id="94" name="TextBox 93">
            <a:extLst>
              <a:ext uri="{FF2B5EF4-FFF2-40B4-BE49-F238E27FC236}">
                <a16:creationId xmlns:a16="http://schemas.microsoft.com/office/drawing/2014/main" id="{517E0DC2-C1B8-40FB-B492-90FECBFF0A84}"/>
              </a:ext>
            </a:extLst>
          </p:cNvPr>
          <p:cNvSpPr txBox="1"/>
          <p:nvPr/>
        </p:nvSpPr>
        <p:spPr>
          <a:xfrm>
            <a:off x="9811185" y="1940707"/>
            <a:ext cx="461815" cy="185738"/>
          </a:xfrm>
          <a:prstGeom prst="rect">
            <a:avLst/>
          </a:prstGeom>
        </p:spPr>
        <p:txBody>
          <a:bodyPr vert="horz" wrap="none" lIns="0" tIns="0" rIns="0" bIns="0" rtlCol="0" anchor="t">
            <a:noAutofit/>
          </a:bodyPr>
          <a:lstStyle/>
          <a:p>
            <a:pPr algn="l" defTabSz="914400"/>
            <a:r>
              <a:rPr lang="en-GB" sz="1200" i="1" dirty="0"/>
              <a:t>t(µs)</a:t>
            </a:r>
            <a:endParaRPr lang="en-US" sz="1200" i="1" dirty="0"/>
          </a:p>
        </p:txBody>
      </p:sp>
      <p:grpSp>
        <p:nvGrpSpPr>
          <p:cNvPr id="95" name="Group 94">
            <a:extLst>
              <a:ext uri="{FF2B5EF4-FFF2-40B4-BE49-F238E27FC236}">
                <a16:creationId xmlns:a16="http://schemas.microsoft.com/office/drawing/2014/main" id="{A832CF58-E48A-4D9F-91B1-9D9BA93DF5A4}"/>
              </a:ext>
            </a:extLst>
          </p:cNvPr>
          <p:cNvGrpSpPr/>
          <p:nvPr/>
        </p:nvGrpSpPr>
        <p:grpSpPr>
          <a:xfrm>
            <a:off x="3095895" y="1386416"/>
            <a:ext cx="2342824" cy="928350"/>
            <a:chOff x="3096298" y="1386416"/>
            <a:chExt cx="2343129" cy="928350"/>
          </a:xfrm>
        </p:grpSpPr>
        <p:sp>
          <p:nvSpPr>
            <p:cNvPr id="96" name="Arc 95">
              <a:extLst>
                <a:ext uri="{FF2B5EF4-FFF2-40B4-BE49-F238E27FC236}">
                  <a16:creationId xmlns:a16="http://schemas.microsoft.com/office/drawing/2014/main" id="{DCA9D80B-A17B-477D-9AB6-56A3BEEE9166}"/>
                </a:ext>
              </a:extLst>
            </p:cNvPr>
            <p:cNvSpPr/>
            <p:nvPr/>
          </p:nvSpPr>
          <p:spPr>
            <a:xfrm flipH="1">
              <a:off x="3868201" y="1666690"/>
              <a:ext cx="838603"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7" name="Arc 96">
              <a:extLst>
                <a:ext uri="{FF2B5EF4-FFF2-40B4-BE49-F238E27FC236}">
                  <a16:creationId xmlns:a16="http://schemas.microsoft.com/office/drawing/2014/main" id="{094A28DB-A862-420F-9AFF-7ABCDE5C1F99}"/>
                </a:ext>
              </a:extLst>
            </p:cNvPr>
            <p:cNvSpPr/>
            <p:nvPr/>
          </p:nvSpPr>
          <p:spPr>
            <a:xfrm rot="10800000" flipH="1">
              <a:off x="3096298" y="1386416"/>
              <a:ext cx="838603"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98" name="Straight Connector 97">
              <a:extLst>
                <a:ext uri="{FF2B5EF4-FFF2-40B4-BE49-F238E27FC236}">
                  <a16:creationId xmlns:a16="http://schemas.microsoft.com/office/drawing/2014/main" id="{6F31FCA3-F03A-42DF-998B-CD1D48E05651}"/>
                </a:ext>
              </a:extLst>
            </p:cNvPr>
            <p:cNvCxnSpPr/>
            <p:nvPr/>
          </p:nvCxnSpPr>
          <p:spPr>
            <a:xfrm flipH="1">
              <a:off x="3816294" y="1767920"/>
              <a:ext cx="167256" cy="141646"/>
            </a:xfrm>
            <a:prstGeom prst="line">
              <a:avLst/>
            </a:prstGeom>
            <a:ln w="31750"/>
            <a:effectLst/>
          </p:spPr>
          <p:style>
            <a:lnRef idx="2">
              <a:schemeClr val="accent1"/>
            </a:lnRef>
            <a:fillRef idx="0">
              <a:schemeClr val="accent1"/>
            </a:fillRef>
            <a:effectRef idx="1">
              <a:schemeClr val="accent1"/>
            </a:effectRef>
            <a:fontRef idx="minor">
              <a:schemeClr val="tx1"/>
            </a:fontRef>
          </p:style>
        </p:cxnSp>
        <p:sp>
          <p:nvSpPr>
            <p:cNvPr id="99" name="Arc 98">
              <a:extLst>
                <a:ext uri="{FF2B5EF4-FFF2-40B4-BE49-F238E27FC236}">
                  <a16:creationId xmlns:a16="http://schemas.microsoft.com/office/drawing/2014/main" id="{9A166B5A-D053-4FF1-9180-059B81F02D27}"/>
                </a:ext>
              </a:extLst>
            </p:cNvPr>
            <p:cNvSpPr/>
            <p:nvPr/>
          </p:nvSpPr>
          <p:spPr>
            <a:xfrm>
              <a:off x="3864629" y="1666688"/>
              <a:ext cx="816485"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0" name="Arc 99">
              <a:extLst>
                <a:ext uri="{FF2B5EF4-FFF2-40B4-BE49-F238E27FC236}">
                  <a16:creationId xmlns:a16="http://schemas.microsoft.com/office/drawing/2014/main" id="{93CD92F4-3FFD-4122-AE26-8A76998F9F64}"/>
                </a:ext>
              </a:extLst>
            </p:cNvPr>
            <p:cNvSpPr/>
            <p:nvPr/>
          </p:nvSpPr>
          <p:spPr>
            <a:xfrm rot="10800000">
              <a:off x="4622942" y="1393644"/>
              <a:ext cx="816485"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01" name="Straight Connector 100">
              <a:extLst>
                <a:ext uri="{FF2B5EF4-FFF2-40B4-BE49-F238E27FC236}">
                  <a16:creationId xmlns:a16="http://schemas.microsoft.com/office/drawing/2014/main" id="{D0F6ACED-7BE7-49FB-B901-633DBFBDFEE5}"/>
                </a:ext>
              </a:extLst>
            </p:cNvPr>
            <p:cNvCxnSpPr/>
            <p:nvPr/>
          </p:nvCxnSpPr>
          <p:spPr>
            <a:xfrm>
              <a:off x="4572992" y="1772640"/>
              <a:ext cx="155130" cy="136440"/>
            </a:xfrm>
            <a:prstGeom prst="line">
              <a:avLst/>
            </a:prstGeom>
            <a:ln w="31750"/>
            <a:effectLst/>
          </p:spPr>
          <p:style>
            <a:lnRef idx="2">
              <a:schemeClr val="accent1"/>
            </a:lnRef>
            <a:fillRef idx="0">
              <a:schemeClr val="accent1"/>
            </a:fillRef>
            <a:effectRef idx="1">
              <a:schemeClr val="accent1"/>
            </a:effectRef>
            <a:fontRef idx="minor">
              <a:schemeClr val="tx1"/>
            </a:fontRef>
          </p:style>
        </p:cxnSp>
      </p:grpSp>
      <p:grpSp>
        <p:nvGrpSpPr>
          <p:cNvPr id="102" name="Group 101">
            <a:extLst>
              <a:ext uri="{FF2B5EF4-FFF2-40B4-BE49-F238E27FC236}">
                <a16:creationId xmlns:a16="http://schemas.microsoft.com/office/drawing/2014/main" id="{15EC8D9A-47D9-4AA4-A706-46F2ABAD362B}"/>
              </a:ext>
            </a:extLst>
          </p:cNvPr>
          <p:cNvGrpSpPr/>
          <p:nvPr/>
        </p:nvGrpSpPr>
        <p:grpSpPr>
          <a:xfrm>
            <a:off x="3166301" y="3306478"/>
            <a:ext cx="2223314" cy="928350"/>
            <a:chOff x="3096298" y="1386416"/>
            <a:chExt cx="2343129" cy="928350"/>
          </a:xfrm>
        </p:grpSpPr>
        <p:sp>
          <p:nvSpPr>
            <p:cNvPr id="103" name="Arc 102">
              <a:extLst>
                <a:ext uri="{FF2B5EF4-FFF2-40B4-BE49-F238E27FC236}">
                  <a16:creationId xmlns:a16="http://schemas.microsoft.com/office/drawing/2014/main" id="{D5B0B5B6-56BE-4FF9-A480-E4CF417BDACB}"/>
                </a:ext>
              </a:extLst>
            </p:cNvPr>
            <p:cNvSpPr/>
            <p:nvPr/>
          </p:nvSpPr>
          <p:spPr>
            <a:xfrm flipH="1">
              <a:off x="3868201" y="1666690"/>
              <a:ext cx="838603"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4" name="Arc 103">
              <a:extLst>
                <a:ext uri="{FF2B5EF4-FFF2-40B4-BE49-F238E27FC236}">
                  <a16:creationId xmlns:a16="http://schemas.microsoft.com/office/drawing/2014/main" id="{BDC0C4DB-7331-4C5D-93FF-71953F128917}"/>
                </a:ext>
              </a:extLst>
            </p:cNvPr>
            <p:cNvSpPr/>
            <p:nvPr/>
          </p:nvSpPr>
          <p:spPr>
            <a:xfrm rot="10800000" flipH="1">
              <a:off x="3096298" y="1386416"/>
              <a:ext cx="838603"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05" name="Straight Connector 104">
              <a:extLst>
                <a:ext uri="{FF2B5EF4-FFF2-40B4-BE49-F238E27FC236}">
                  <a16:creationId xmlns:a16="http://schemas.microsoft.com/office/drawing/2014/main" id="{C53D03F2-D7AD-498B-A85A-B60406B9AC61}"/>
                </a:ext>
              </a:extLst>
            </p:cNvPr>
            <p:cNvCxnSpPr/>
            <p:nvPr/>
          </p:nvCxnSpPr>
          <p:spPr>
            <a:xfrm flipH="1">
              <a:off x="3816294" y="1772585"/>
              <a:ext cx="167256" cy="141646"/>
            </a:xfrm>
            <a:prstGeom prst="line">
              <a:avLst/>
            </a:prstGeom>
            <a:ln w="31750"/>
            <a:effectLst/>
          </p:spPr>
          <p:style>
            <a:lnRef idx="2">
              <a:schemeClr val="accent1"/>
            </a:lnRef>
            <a:fillRef idx="0">
              <a:schemeClr val="accent1"/>
            </a:fillRef>
            <a:effectRef idx="1">
              <a:schemeClr val="accent1"/>
            </a:effectRef>
            <a:fontRef idx="minor">
              <a:schemeClr val="tx1"/>
            </a:fontRef>
          </p:style>
        </p:cxnSp>
        <p:sp>
          <p:nvSpPr>
            <p:cNvPr id="106" name="Arc 105">
              <a:extLst>
                <a:ext uri="{FF2B5EF4-FFF2-40B4-BE49-F238E27FC236}">
                  <a16:creationId xmlns:a16="http://schemas.microsoft.com/office/drawing/2014/main" id="{5EAC09F8-7E48-4B4E-BA3E-5DE6A617E97F}"/>
                </a:ext>
              </a:extLst>
            </p:cNvPr>
            <p:cNvSpPr/>
            <p:nvPr/>
          </p:nvSpPr>
          <p:spPr>
            <a:xfrm>
              <a:off x="3864629" y="1666688"/>
              <a:ext cx="816485"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7" name="Arc 106">
              <a:extLst>
                <a:ext uri="{FF2B5EF4-FFF2-40B4-BE49-F238E27FC236}">
                  <a16:creationId xmlns:a16="http://schemas.microsoft.com/office/drawing/2014/main" id="{AE9149A0-504D-4D6E-96A7-0E46C070130B}"/>
                </a:ext>
              </a:extLst>
            </p:cNvPr>
            <p:cNvSpPr/>
            <p:nvPr/>
          </p:nvSpPr>
          <p:spPr>
            <a:xfrm rot="10800000">
              <a:off x="4622942" y="1393644"/>
              <a:ext cx="816485"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08" name="Straight Connector 107">
              <a:extLst>
                <a:ext uri="{FF2B5EF4-FFF2-40B4-BE49-F238E27FC236}">
                  <a16:creationId xmlns:a16="http://schemas.microsoft.com/office/drawing/2014/main" id="{C70A2209-FA4B-42D8-9EDD-540C40EBEF29}"/>
                </a:ext>
              </a:extLst>
            </p:cNvPr>
            <p:cNvCxnSpPr/>
            <p:nvPr/>
          </p:nvCxnSpPr>
          <p:spPr>
            <a:xfrm>
              <a:off x="4572992" y="1772640"/>
              <a:ext cx="155130" cy="136440"/>
            </a:xfrm>
            <a:prstGeom prst="line">
              <a:avLst/>
            </a:prstGeom>
            <a:ln w="31750"/>
            <a:effectLst/>
          </p:spPr>
          <p:style>
            <a:lnRef idx="2">
              <a:schemeClr val="accent1"/>
            </a:lnRef>
            <a:fillRef idx="0">
              <a:schemeClr val="accent1"/>
            </a:fillRef>
            <a:effectRef idx="1">
              <a:schemeClr val="accent1"/>
            </a:effectRef>
            <a:fontRef idx="minor">
              <a:schemeClr val="tx1"/>
            </a:fontRef>
          </p:style>
        </p:cxnSp>
      </p:grpSp>
      <p:grpSp>
        <p:nvGrpSpPr>
          <p:cNvPr id="109" name="Group 108">
            <a:extLst>
              <a:ext uri="{FF2B5EF4-FFF2-40B4-BE49-F238E27FC236}">
                <a16:creationId xmlns:a16="http://schemas.microsoft.com/office/drawing/2014/main" id="{C0FB34C8-C5E6-4F21-9CDC-2C6A72AB7E07}"/>
              </a:ext>
            </a:extLst>
          </p:cNvPr>
          <p:cNvGrpSpPr/>
          <p:nvPr/>
        </p:nvGrpSpPr>
        <p:grpSpPr>
          <a:xfrm>
            <a:off x="3865503" y="3301510"/>
            <a:ext cx="2223314" cy="928350"/>
            <a:chOff x="3096298" y="1386416"/>
            <a:chExt cx="2343129" cy="928350"/>
          </a:xfrm>
        </p:grpSpPr>
        <p:sp>
          <p:nvSpPr>
            <p:cNvPr id="110" name="Arc 109">
              <a:extLst>
                <a:ext uri="{FF2B5EF4-FFF2-40B4-BE49-F238E27FC236}">
                  <a16:creationId xmlns:a16="http://schemas.microsoft.com/office/drawing/2014/main" id="{9C4FF7A8-C347-4097-AF67-22D6382D4F2A}"/>
                </a:ext>
              </a:extLst>
            </p:cNvPr>
            <p:cNvSpPr/>
            <p:nvPr/>
          </p:nvSpPr>
          <p:spPr>
            <a:xfrm flipH="1">
              <a:off x="3868201" y="1666690"/>
              <a:ext cx="838603"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1" name="Arc 110">
              <a:extLst>
                <a:ext uri="{FF2B5EF4-FFF2-40B4-BE49-F238E27FC236}">
                  <a16:creationId xmlns:a16="http://schemas.microsoft.com/office/drawing/2014/main" id="{505CE259-7E0D-437F-9D49-1C0ACB3CBCBD}"/>
                </a:ext>
              </a:extLst>
            </p:cNvPr>
            <p:cNvSpPr/>
            <p:nvPr/>
          </p:nvSpPr>
          <p:spPr>
            <a:xfrm rot="10800000" flipH="1">
              <a:off x="3096298" y="1386416"/>
              <a:ext cx="838603"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12" name="Straight Connector 111">
              <a:extLst>
                <a:ext uri="{FF2B5EF4-FFF2-40B4-BE49-F238E27FC236}">
                  <a16:creationId xmlns:a16="http://schemas.microsoft.com/office/drawing/2014/main" id="{9347CAFC-E241-4434-9E65-888B1D8C59A4}"/>
                </a:ext>
              </a:extLst>
            </p:cNvPr>
            <p:cNvCxnSpPr/>
            <p:nvPr/>
          </p:nvCxnSpPr>
          <p:spPr>
            <a:xfrm flipH="1">
              <a:off x="3816294" y="1772585"/>
              <a:ext cx="167256" cy="141646"/>
            </a:xfrm>
            <a:prstGeom prst="line">
              <a:avLst/>
            </a:prstGeom>
            <a:ln w="31750"/>
            <a:effectLst/>
          </p:spPr>
          <p:style>
            <a:lnRef idx="2">
              <a:schemeClr val="accent1"/>
            </a:lnRef>
            <a:fillRef idx="0">
              <a:schemeClr val="accent1"/>
            </a:fillRef>
            <a:effectRef idx="1">
              <a:schemeClr val="accent1"/>
            </a:effectRef>
            <a:fontRef idx="minor">
              <a:schemeClr val="tx1"/>
            </a:fontRef>
          </p:style>
        </p:cxnSp>
        <p:sp>
          <p:nvSpPr>
            <p:cNvPr id="113" name="Arc 112">
              <a:extLst>
                <a:ext uri="{FF2B5EF4-FFF2-40B4-BE49-F238E27FC236}">
                  <a16:creationId xmlns:a16="http://schemas.microsoft.com/office/drawing/2014/main" id="{AA5AA073-E55D-476F-A09B-931268B7496B}"/>
                </a:ext>
              </a:extLst>
            </p:cNvPr>
            <p:cNvSpPr/>
            <p:nvPr/>
          </p:nvSpPr>
          <p:spPr>
            <a:xfrm>
              <a:off x="3864629" y="1666688"/>
              <a:ext cx="816485"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4" name="Arc 113">
              <a:extLst>
                <a:ext uri="{FF2B5EF4-FFF2-40B4-BE49-F238E27FC236}">
                  <a16:creationId xmlns:a16="http://schemas.microsoft.com/office/drawing/2014/main" id="{CC6038B6-103B-4A51-8543-32A3936DF1ED}"/>
                </a:ext>
              </a:extLst>
            </p:cNvPr>
            <p:cNvSpPr/>
            <p:nvPr/>
          </p:nvSpPr>
          <p:spPr>
            <a:xfrm rot="10800000">
              <a:off x="4622942" y="1393644"/>
              <a:ext cx="816485"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15" name="Straight Connector 114">
              <a:extLst>
                <a:ext uri="{FF2B5EF4-FFF2-40B4-BE49-F238E27FC236}">
                  <a16:creationId xmlns:a16="http://schemas.microsoft.com/office/drawing/2014/main" id="{EF4A7DD3-B334-4BAD-8999-78130E45EDFB}"/>
                </a:ext>
              </a:extLst>
            </p:cNvPr>
            <p:cNvCxnSpPr/>
            <p:nvPr/>
          </p:nvCxnSpPr>
          <p:spPr>
            <a:xfrm>
              <a:off x="4572992" y="1772640"/>
              <a:ext cx="155130" cy="136440"/>
            </a:xfrm>
            <a:prstGeom prst="line">
              <a:avLst/>
            </a:prstGeom>
            <a:ln w="31750"/>
            <a:effectLst/>
          </p:spPr>
          <p:style>
            <a:lnRef idx="2">
              <a:schemeClr val="accent1"/>
            </a:lnRef>
            <a:fillRef idx="0">
              <a:schemeClr val="accent1"/>
            </a:fillRef>
            <a:effectRef idx="1">
              <a:schemeClr val="accent1"/>
            </a:effectRef>
            <a:fontRef idx="minor">
              <a:schemeClr val="tx1"/>
            </a:fontRef>
          </p:style>
        </p:cxnSp>
      </p:grpSp>
      <p:grpSp>
        <p:nvGrpSpPr>
          <p:cNvPr id="116" name="Group 115">
            <a:extLst>
              <a:ext uri="{FF2B5EF4-FFF2-40B4-BE49-F238E27FC236}">
                <a16:creationId xmlns:a16="http://schemas.microsoft.com/office/drawing/2014/main" id="{5236DE99-BC76-45E0-87A6-E08410C943ED}"/>
              </a:ext>
            </a:extLst>
          </p:cNvPr>
          <p:cNvGrpSpPr/>
          <p:nvPr/>
        </p:nvGrpSpPr>
        <p:grpSpPr>
          <a:xfrm>
            <a:off x="2432194" y="3293992"/>
            <a:ext cx="2223314" cy="928350"/>
            <a:chOff x="3096298" y="1386416"/>
            <a:chExt cx="2343129" cy="928350"/>
          </a:xfrm>
        </p:grpSpPr>
        <p:sp>
          <p:nvSpPr>
            <p:cNvPr id="117" name="Arc 116">
              <a:extLst>
                <a:ext uri="{FF2B5EF4-FFF2-40B4-BE49-F238E27FC236}">
                  <a16:creationId xmlns:a16="http://schemas.microsoft.com/office/drawing/2014/main" id="{81058DFA-F2D1-4C3D-8EF7-36BB43AD5E53}"/>
                </a:ext>
              </a:extLst>
            </p:cNvPr>
            <p:cNvSpPr/>
            <p:nvPr/>
          </p:nvSpPr>
          <p:spPr>
            <a:xfrm flipH="1">
              <a:off x="3868201" y="1666690"/>
              <a:ext cx="838603"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8" name="Arc 117">
              <a:extLst>
                <a:ext uri="{FF2B5EF4-FFF2-40B4-BE49-F238E27FC236}">
                  <a16:creationId xmlns:a16="http://schemas.microsoft.com/office/drawing/2014/main" id="{16C6089A-B684-45CA-90B2-2988E62DBBBD}"/>
                </a:ext>
              </a:extLst>
            </p:cNvPr>
            <p:cNvSpPr/>
            <p:nvPr/>
          </p:nvSpPr>
          <p:spPr>
            <a:xfrm rot="10800000" flipH="1">
              <a:off x="3096298" y="1386416"/>
              <a:ext cx="838603"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19" name="Straight Connector 118">
              <a:extLst>
                <a:ext uri="{FF2B5EF4-FFF2-40B4-BE49-F238E27FC236}">
                  <a16:creationId xmlns:a16="http://schemas.microsoft.com/office/drawing/2014/main" id="{31C2A6BF-B45C-4931-88AE-B23B072593DC}"/>
                </a:ext>
              </a:extLst>
            </p:cNvPr>
            <p:cNvCxnSpPr/>
            <p:nvPr/>
          </p:nvCxnSpPr>
          <p:spPr>
            <a:xfrm flipH="1">
              <a:off x="3816294" y="1772585"/>
              <a:ext cx="167256" cy="141646"/>
            </a:xfrm>
            <a:prstGeom prst="line">
              <a:avLst/>
            </a:prstGeom>
            <a:ln w="31750"/>
            <a:effectLst/>
          </p:spPr>
          <p:style>
            <a:lnRef idx="2">
              <a:schemeClr val="accent1"/>
            </a:lnRef>
            <a:fillRef idx="0">
              <a:schemeClr val="accent1"/>
            </a:fillRef>
            <a:effectRef idx="1">
              <a:schemeClr val="accent1"/>
            </a:effectRef>
            <a:fontRef idx="minor">
              <a:schemeClr val="tx1"/>
            </a:fontRef>
          </p:style>
        </p:cxnSp>
        <p:sp>
          <p:nvSpPr>
            <p:cNvPr id="120" name="Arc 119">
              <a:extLst>
                <a:ext uri="{FF2B5EF4-FFF2-40B4-BE49-F238E27FC236}">
                  <a16:creationId xmlns:a16="http://schemas.microsoft.com/office/drawing/2014/main" id="{2622B7BE-5D60-40A6-B4A1-8EF8465C91D1}"/>
                </a:ext>
              </a:extLst>
            </p:cNvPr>
            <p:cNvSpPr/>
            <p:nvPr/>
          </p:nvSpPr>
          <p:spPr>
            <a:xfrm>
              <a:off x="3864629" y="1666688"/>
              <a:ext cx="816485"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1" name="Arc 120">
              <a:extLst>
                <a:ext uri="{FF2B5EF4-FFF2-40B4-BE49-F238E27FC236}">
                  <a16:creationId xmlns:a16="http://schemas.microsoft.com/office/drawing/2014/main" id="{ACA460E7-2B37-48C0-BE68-48A92777E3C2}"/>
                </a:ext>
              </a:extLst>
            </p:cNvPr>
            <p:cNvSpPr/>
            <p:nvPr/>
          </p:nvSpPr>
          <p:spPr>
            <a:xfrm rot="10800000">
              <a:off x="4622942" y="1393644"/>
              <a:ext cx="816485"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22" name="Straight Connector 121">
              <a:extLst>
                <a:ext uri="{FF2B5EF4-FFF2-40B4-BE49-F238E27FC236}">
                  <a16:creationId xmlns:a16="http://schemas.microsoft.com/office/drawing/2014/main" id="{65D4B39B-4EDF-435D-8AA1-75B2BAE9E6D4}"/>
                </a:ext>
              </a:extLst>
            </p:cNvPr>
            <p:cNvCxnSpPr/>
            <p:nvPr/>
          </p:nvCxnSpPr>
          <p:spPr>
            <a:xfrm>
              <a:off x="4572992" y="1772640"/>
              <a:ext cx="155130" cy="136440"/>
            </a:xfrm>
            <a:prstGeom prst="line">
              <a:avLst/>
            </a:prstGeom>
            <a:ln w="31750"/>
            <a:effectLst/>
          </p:spPr>
          <p:style>
            <a:lnRef idx="2">
              <a:schemeClr val="accent1"/>
            </a:lnRef>
            <a:fillRef idx="0">
              <a:schemeClr val="accent1"/>
            </a:fillRef>
            <a:effectRef idx="1">
              <a:schemeClr val="accent1"/>
            </a:effectRef>
            <a:fontRef idx="minor">
              <a:schemeClr val="tx1"/>
            </a:fontRef>
          </p:style>
        </p:cxnSp>
      </p:grpSp>
      <p:grpSp>
        <p:nvGrpSpPr>
          <p:cNvPr id="123" name="Group 122">
            <a:extLst>
              <a:ext uri="{FF2B5EF4-FFF2-40B4-BE49-F238E27FC236}">
                <a16:creationId xmlns:a16="http://schemas.microsoft.com/office/drawing/2014/main" id="{F74C8E29-B1B4-414D-89CB-FCAC378558A1}"/>
              </a:ext>
            </a:extLst>
          </p:cNvPr>
          <p:cNvGrpSpPr/>
          <p:nvPr/>
        </p:nvGrpSpPr>
        <p:grpSpPr>
          <a:xfrm>
            <a:off x="2457246" y="3306074"/>
            <a:ext cx="1494272" cy="921120"/>
            <a:chOff x="3864629" y="1393644"/>
            <a:chExt cx="1574798" cy="921120"/>
          </a:xfrm>
        </p:grpSpPr>
        <p:sp>
          <p:nvSpPr>
            <p:cNvPr id="124" name="Arc 123">
              <a:extLst>
                <a:ext uri="{FF2B5EF4-FFF2-40B4-BE49-F238E27FC236}">
                  <a16:creationId xmlns:a16="http://schemas.microsoft.com/office/drawing/2014/main" id="{F9BF4A0F-A2BB-40DC-ABBD-1B1D9AF6FD09}"/>
                </a:ext>
              </a:extLst>
            </p:cNvPr>
            <p:cNvSpPr/>
            <p:nvPr/>
          </p:nvSpPr>
          <p:spPr>
            <a:xfrm>
              <a:off x="3864629" y="1666688"/>
              <a:ext cx="816485"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5" name="Arc 124">
              <a:extLst>
                <a:ext uri="{FF2B5EF4-FFF2-40B4-BE49-F238E27FC236}">
                  <a16:creationId xmlns:a16="http://schemas.microsoft.com/office/drawing/2014/main" id="{719531C0-5DBF-42E9-9415-7BFAC4E9F019}"/>
                </a:ext>
              </a:extLst>
            </p:cNvPr>
            <p:cNvSpPr/>
            <p:nvPr/>
          </p:nvSpPr>
          <p:spPr>
            <a:xfrm rot="10800000">
              <a:off x="4622942" y="1393644"/>
              <a:ext cx="816485"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26" name="Straight Connector 125">
              <a:extLst>
                <a:ext uri="{FF2B5EF4-FFF2-40B4-BE49-F238E27FC236}">
                  <a16:creationId xmlns:a16="http://schemas.microsoft.com/office/drawing/2014/main" id="{94EC3A77-9073-45CA-AAF0-8F71147A9317}"/>
                </a:ext>
              </a:extLst>
            </p:cNvPr>
            <p:cNvCxnSpPr/>
            <p:nvPr/>
          </p:nvCxnSpPr>
          <p:spPr>
            <a:xfrm>
              <a:off x="4572992" y="1772640"/>
              <a:ext cx="155130" cy="136440"/>
            </a:xfrm>
            <a:prstGeom prst="line">
              <a:avLst/>
            </a:prstGeom>
            <a:ln w="31750"/>
            <a:effectLst/>
          </p:spPr>
          <p:style>
            <a:lnRef idx="2">
              <a:schemeClr val="accent1"/>
            </a:lnRef>
            <a:fillRef idx="0">
              <a:schemeClr val="accent1"/>
            </a:fillRef>
            <a:effectRef idx="1">
              <a:schemeClr val="accent1"/>
            </a:effectRef>
            <a:fontRef idx="minor">
              <a:schemeClr val="tx1"/>
            </a:fontRef>
          </p:style>
        </p:cxnSp>
      </p:grpSp>
      <p:grpSp>
        <p:nvGrpSpPr>
          <p:cNvPr id="127" name="Group 126">
            <a:extLst>
              <a:ext uri="{FF2B5EF4-FFF2-40B4-BE49-F238E27FC236}">
                <a16:creationId xmlns:a16="http://schemas.microsoft.com/office/drawing/2014/main" id="{4D7FD116-1B7D-4AC4-A655-C9C7BDD901B5}"/>
              </a:ext>
            </a:extLst>
          </p:cNvPr>
          <p:cNvGrpSpPr/>
          <p:nvPr/>
        </p:nvGrpSpPr>
        <p:grpSpPr>
          <a:xfrm>
            <a:off x="4594547" y="3311186"/>
            <a:ext cx="1532915" cy="921205"/>
            <a:chOff x="3096298" y="1386416"/>
            <a:chExt cx="1615524" cy="921205"/>
          </a:xfrm>
        </p:grpSpPr>
        <p:sp>
          <p:nvSpPr>
            <p:cNvPr id="128" name="Arc 127">
              <a:extLst>
                <a:ext uri="{FF2B5EF4-FFF2-40B4-BE49-F238E27FC236}">
                  <a16:creationId xmlns:a16="http://schemas.microsoft.com/office/drawing/2014/main" id="{4ED16AAD-5E9D-4A8D-AAD0-28E17A816D1C}"/>
                </a:ext>
              </a:extLst>
            </p:cNvPr>
            <p:cNvSpPr/>
            <p:nvPr/>
          </p:nvSpPr>
          <p:spPr>
            <a:xfrm flipH="1">
              <a:off x="3873219" y="1659545"/>
              <a:ext cx="838603"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9" name="Arc 128">
              <a:extLst>
                <a:ext uri="{FF2B5EF4-FFF2-40B4-BE49-F238E27FC236}">
                  <a16:creationId xmlns:a16="http://schemas.microsoft.com/office/drawing/2014/main" id="{963B38F6-FBD0-47A5-8591-AE0AEFBC1A5A}"/>
                </a:ext>
              </a:extLst>
            </p:cNvPr>
            <p:cNvSpPr/>
            <p:nvPr/>
          </p:nvSpPr>
          <p:spPr>
            <a:xfrm rot="10800000" flipH="1">
              <a:off x="3096298" y="1386416"/>
              <a:ext cx="838603"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30" name="Straight Connector 129">
              <a:extLst>
                <a:ext uri="{FF2B5EF4-FFF2-40B4-BE49-F238E27FC236}">
                  <a16:creationId xmlns:a16="http://schemas.microsoft.com/office/drawing/2014/main" id="{A2647E81-2A0D-46AD-8E4A-F736B553F8CC}"/>
                </a:ext>
              </a:extLst>
            </p:cNvPr>
            <p:cNvCxnSpPr/>
            <p:nvPr/>
          </p:nvCxnSpPr>
          <p:spPr>
            <a:xfrm flipH="1">
              <a:off x="3816294" y="1772585"/>
              <a:ext cx="167256" cy="141646"/>
            </a:xfrm>
            <a:prstGeom prst="line">
              <a:avLst/>
            </a:prstGeom>
            <a:ln w="31750"/>
            <a:effectLst/>
          </p:spPr>
          <p:style>
            <a:lnRef idx="2">
              <a:schemeClr val="accent1"/>
            </a:lnRef>
            <a:fillRef idx="0">
              <a:schemeClr val="accent1"/>
            </a:fillRef>
            <a:effectRef idx="1">
              <a:schemeClr val="accent1"/>
            </a:effectRef>
            <a:fontRef idx="minor">
              <a:schemeClr val="tx1"/>
            </a:fontRef>
          </p:style>
        </p:cxnSp>
      </p:grpSp>
      <p:sp>
        <p:nvSpPr>
          <p:cNvPr id="131" name="TextBox 130">
            <a:extLst>
              <a:ext uri="{FF2B5EF4-FFF2-40B4-BE49-F238E27FC236}">
                <a16:creationId xmlns:a16="http://schemas.microsoft.com/office/drawing/2014/main" id="{EA65AC56-3BA0-4FDD-B90F-D2DA92A6332F}"/>
              </a:ext>
            </a:extLst>
          </p:cNvPr>
          <p:cNvSpPr txBox="1"/>
          <p:nvPr/>
        </p:nvSpPr>
        <p:spPr>
          <a:xfrm>
            <a:off x="2503966" y="4282756"/>
            <a:ext cx="3809569" cy="646331"/>
          </a:xfrm>
          <a:prstGeom prst="rect">
            <a:avLst/>
          </a:prstGeom>
          <a:noFill/>
        </p:spPr>
        <p:txBody>
          <a:bodyPr wrap="none" rtlCol="0">
            <a:spAutoFit/>
          </a:bodyPr>
          <a:lstStyle/>
          <a:p>
            <a:r>
              <a:rPr lang="en-GB" dirty="0"/>
              <a:t>Multiple images of frequency domain</a:t>
            </a:r>
          </a:p>
          <a:p>
            <a:r>
              <a:rPr lang="en-GB" dirty="0"/>
              <a:t>Characteristic of original signal overlap</a:t>
            </a:r>
          </a:p>
        </p:txBody>
      </p:sp>
      <p:sp>
        <p:nvSpPr>
          <p:cNvPr id="132" name="Freeform 202">
            <a:extLst>
              <a:ext uri="{FF2B5EF4-FFF2-40B4-BE49-F238E27FC236}">
                <a16:creationId xmlns:a16="http://schemas.microsoft.com/office/drawing/2014/main" id="{D9C7B451-2558-41AC-AF5C-F0B272E26140}"/>
              </a:ext>
            </a:extLst>
          </p:cNvPr>
          <p:cNvSpPr/>
          <p:nvPr/>
        </p:nvSpPr>
        <p:spPr>
          <a:xfrm>
            <a:off x="6697585" y="1508933"/>
            <a:ext cx="3007127" cy="950177"/>
          </a:xfrm>
          <a:custGeom>
            <a:avLst/>
            <a:gdLst>
              <a:gd name="connsiteX0" fmla="*/ 0 w 3007519"/>
              <a:gd name="connsiteY0" fmla="*/ 610381 h 949865"/>
              <a:gd name="connsiteX1" fmla="*/ 54769 w 3007519"/>
              <a:gd name="connsiteY1" fmla="*/ 653243 h 949865"/>
              <a:gd name="connsiteX2" fmla="*/ 73819 w 3007519"/>
              <a:gd name="connsiteY2" fmla="*/ 684199 h 949865"/>
              <a:gd name="connsiteX3" fmla="*/ 95250 w 3007519"/>
              <a:gd name="connsiteY3" fmla="*/ 712774 h 949865"/>
              <a:gd name="connsiteX4" fmla="*/ 121444 w 3007519"/>
              <a:gd name="connsiteY4" fmla="*/ 712774 h 949865"/>
              <a:gd name="connsiteX5" fmla="*/ 130969 w 3007519"/>
              <a:gd name="connsiteY5" fmla="*/ 684199 h 949865"/>
              <a:gd name="connsiteX6" fmla="*/ 150019 w 3007519"/>
              <a:gd name="connsiteY6" fmla="*/ 615143 h 949865"/>
              <a:gd name="connsiteX7" fmla="*/ 166688 w 3007519"/>
              <a:gd name="connsiteY7" fmla="*/ 443693 h 949865"/>
              <a:gd name="connsiteX8" fmla="*/ 178594 w 3007519"/>
              <a:gd name="connsiteY8" fmla="*/ 338918 h 949865"/>
              <a:gd name="connsiteX9" fmla="*/ 197644 w 3007519"/>
              <a:gd name="connsiteY9" fmla="*/ 231762 h 949865"/>
              <a:gd name="connsiteX10" fmla="*/ 209550 w 3007519"/>
              <a:gd name="connsiteY10" fmla="*/ 205568 h 949865"/>
              <a:gd name="connsiteX11" fmla="*/ 228600 w 3007519"/>
              <a:gd name="connsiteY11" fmla="*/ 193662 h 949865"/>
              <a:gd name="connsiteX12" fmla="*/ 247650 w 3007519"/>
              <a:gd name="connsiteY12" fmla="*/ 205568 h 949865"/>
              <a:gd name="connsiteX13" fmla="*/ 271463 w 3007519"/>
              <a:gd name="connsiteY13" fmla="*/ 277006 h 949865"/>
              <a:gd name="connsiteX14" fmla="*/ 292894 w 3007519"/>
              <a:gd name="connsiteY14" fmla="*/ 329393 h 949865"/>
              <a:gd name="connsiteX15" fmla="*/ 316707 w 3007519"/>
              <a:gd name="connsiteY15" fmla="*/ 353206 h 949865"/>
              <a:gd name="connsiteX16" fmla="*/ 340519 w 3007519"/>
              <a:gd name="connsiteY16" fmla="*/ 357968 h 949865"/>
              <a:gd name="connsiteX17" fmla="*/ 364332 w 3007519"/>
              <a:gd name="connsiteY17" fmla="*/ 324631 h 949865"/>
              <a:gd name="connsiteX18" fmla="*/ 381000 w 3007519"/>
              <a:gd name="connsiteY18" fmla="*/ 265099 h 949865"/>
              <a:gd name="connsiteX19" fmla="*/ 404813 w 3007519"/>
              <a:gd name="connsiteY19" fmla="*/ 212712 h 949865"/>
              <a:gd name="connsiteX20" fmla="*/ 426244 w 3007519"/>
              <a:gd name="connsiteY20" fmla="*/ 176993 h 949865"/>
              <a:gd name="connsiteX21" fmla="*/ 442913 w 3007519"/>
              <a:gd name="connsiteY21" fmla="*/ 169849 h 949865"/>
              <a:gd name="connsiteX22" fmla="*/ 464344 w 3007519"/>
              <a:gd name="connsiteY22" fmla="*/ 181756 h 949865"/>
              <a:gd name="connsiteX23" fmla="*/ 481013 w 3007519"/>
              <a:gd name="connsiteY23" fmla="*/ 234143 h 949865"/>
              <a:gd name="connsiteX24" fmla="*/ 492919 w 3007519"/>
              <a:gd name="connsiteY24" fmla="*/ 324631 h 949865"/>
              <a:gd name="connsiteX25" fmla="*/ 502444 w 3007519"/>
              <a:gd name="connsiteY25" fmla="*/ 505606 h 949865"/>
              <a:gd name="connsiteX26" fmla="*/ 521494 w 3007519"/>
              <a:gd name="connsiteY26" fmla="*/ 719918 h 949865"/>
              <a:gd name="connsiteX27" fmla="*/ 538163 w 3007519"/>
              <a:gd name="connsiteY27" fmla="*/ 860412 h 949865"/>
              <a:gd name="connsiteX28" fmla="*/ 557213 w 3007519"/>
              <a:gd name="connsiteY28" fmla="*/ 910418 h 949865"/>
              <a:gd name="connsiteX29" fmla="*/ 576263 w 3007519"/>
              <a:gd name="connsiteY29" fmla="*/ 929468 h 949865"/>
              <a:gd name="connsiteX30" fmla="*/ 597694 w 3007519"/>
              <a:gd name="connsiteY30" fmla="*/ 905656 h 949865"/>
              <a:gd name="connsiteX31" fmla="*/ 616744 w 3007519"/>
              <a:gd name="connsiteY31" fmla="*/ 831837 h 949865"/>
              <a:gd name="connsiteX32" fmla="*/ 652463 w 3007519"/>
              <a:gd name="connsiteY32" fmla="*/ 527037 h 949865"/>
              <a:gd name="connsiteX33" fmla="*/ 669132 w 3007519"/>
              <a:gd name="connsiteY33" fmla="*/ 231762 h 949865"/>
              <a:gd name="connsiteX34" fmla="*/ 685800 w 3007519"/>
              <a:gd name="connsiteY34" fmla="*/ 122224 h 949865"/>
              <a:gd name="connsiteX35" fmla="*/ 709613 w 3007519"/>
              <a:gd name="connsiteY35" fmla="*/ 88887 h 949865"/>
              <a:gd name="connsiteX36" fmla="*/ 726282 w 3007519"/>
              <a:gd name="connsiteY36" fmla="*/ 122224 h 949865"/>
              <a:gd name="connsiteX37" fmla="*/ 759619 w 3007519"/>
              <a:gd name="connsiteY37" fmla="*/ 253193 h 949865"/>
              <a:gd name="connsiteX38" fmla="*/ 790575 w 3007519"/>
              <a:gd name="connsiteY38" fmla="*/ 348443 h 949865"/>
              <a:gd name="connsiteX39" fmla="*/ 838200 w 3007519"/>
              <a:gd name="connsiteY39" fmla="*/ 372256 h 949865"/>
              <a:gd name="connsiteX40" fmla="*/ 888207 w 3007519"/>
              <a:gd name="connsiteY40" fmla="*/ 331774 h 949865"/>
              <a:gd name="connsiteX41" fmla="*/ 919163 w 3007519"/>
              <a:gd name="connsiteY41" fmla="*/ 277006 h 949865"/>
              <a:gd name="connsiteX42" fmla="*/ 940594 w 3007519"/>
              <a:gd name="connsiteY42" fmla="*/ 253193 h 949865"/>
              <a:gd name="connsiteX43" fmla="*/ 964407 w 3007519"/>
              <a:gd name="connsiteY43" fmla="*/ 279387 h 949865"/>
              <a:gd name="connsiteX44" fmla="*/ 1000125 w 3007519"/>
              <a:gd name="connsiteY44" fmla="*/ 503224 h 949865"/>
              <a:gd name="connsiteX45" fmla="*/ 1019175 w 3007519"/>
              <a:gd name="connsiteY45" fmla="*/ 743731 h 949865"/>
              <a:gd name="connsiteX46" fmla="*/ 1035844 w 3007519"/>
              <a:gd name="connsiteY46" fmla="*/ 819931 h 949865"/>
              <a:gd name="connsiteX47" fmla="*/ 1057275 w 3007519"/>
              <a:gd name="connsiteY47" fmla="*/ 891368 h 949865"/>
              <a:gd name="connsiteX48" fmla="*/ 1092994 w 3007519"/>
              <a:gd name="connsiteY48" fmla="*/ 900893 h 949865"/>
              <a:gd name="connsiteX49" fmla="*/ 1116807 w 3007519"/>
              <a:gd name="connsiteY49" fmla="*/ 874699 h 949865"/>
              <a:gd name="connsiteX50" fmla="*/ 1140619 w 3007519"/>
              <a:gd name="connsiteY50" fmla="*/ 781831 h 949865"/>
              <a:gd name="connsiteX51" fmla="*/ 1169194 w 3007519"/>
              <a:gd name="connsiteY51" fmla="*/ 700868 h 949865"/>
              <a:gd name="connsiteX52" fmla="*/ 1195388 w 3007519"/>
              <a:gd name="connsiteY52" fmla="*/ 674674 h 949865"/>
              <a:gd name="connsiteX53" fmla="*/ 1223963 w 3007519"/>
              <a:gd name="connsiteY53" fmla="*/ 705631 h 949865"/>
              <a:gd name="connsiteX54" fmla="*/ 1240632 w 3007519"/>
              <a:gd name="connsiteY54" fmla="*/ 812787 h 949865"/>
              <a:gd name="connsiteX55" fmla="*/ 1257300 w 3007519"/>
              <a:gd name="connsiteY55" fmla="*/ 912799 h 949865"/>
              <a:gd name="connsiteX56" fmla="*/ 1300163 w 3007519"/>
              <a:gd name="connsiteY56" fmla="*/ 934231 h 949865"/>
              <a:gd name="connsiteX57" fmla="*/ 1331119 w 3007519"/>
              <a:gd name="connsiteY57" fmla="*/ 900893 h 949865"/>
              <a:gd name="connsiteX58" fmla="*/ 1354932 w 3007519"/>
              <a:gd name="connsiteY58" fmla="*/ 700868 h 949865"/>
              <a:gd name="connsiteX59" fmla="*/ 1388269 w 3007519"/>
              <a:gd name="connsiteY59" fmla="*/ 217474 h 949865"/>
              <a:gd name="connsiteX60" fmla="*/ 1402557 w 3007519"/>
              <a:gd name="connsiteY60" fmla="*/ 93649 h 949865"/>
              <a:gd name="connsiteX61" fmla="*/ 1414463 w 3007519"/>
              <a:gd name="connsiteY61" fmla="*/ 55549 h 949865"/>
              <a:gd name="connsiteX62" fmla="*/ 1435894 w 3007519"/>
              <a:gd name="connsiteY62" fmla="*/ 36499 h 949865"/>
              <a:gd name="connsiteX63" fmla="*/ 1466850 w 3007519"/>
              <a:gd name="connsiteY63" fmla="*/ 55549 h 949865"/>
              <a:gd name="connsiteX64" fmla="*/ 1488282 w 3007519"/>
              <a:gd name="connsiteY64" fmla="*/ 146037 h 949865"/>
              <a:gd name="connsiteX65" fmla="*/ 1507332 w 3007519"/>
              <a:gd name="connsiteY65" fmla="*/ 234143 h 949865"/>
              <a:gd name="connsiteX66" fmla="*/ 1521619 w 3007519"/>
              <a:gd name="connsiteY66" fmla="*/ 288912 h 949865"/>
              <a:gd name="connsiteX67" fmla="*/ 1543050 w 3007519"/>
              <a:gd name="connsiteY67" fmla="*/ 296056 h 949865"/>
              <a:gd name="connsiteX68" fmla="*/ 1574007 w 3007519"/>
              <a:gd name="connsiteY68" fmla="*/ 272243 h 949865"/>
              <a:gd name="connsiteX69" fmla="*/ 1609725 w 3007519"/>
              <a:gd name="connsiteY69" fmla="*/ 184137 h 949865"/>
              <a:gd name="connsiteX70" fmla="*/ 1626394 w 3007519"/>
              <a:gd name="connsiteY70" fmla="*/ 122224 h 949865"/>
              <a:gd name="connsiteX71" fmla="*/ 1640682 w 3007519"/>
              <a:gd name="connsiteY71" fmla="*/ 103174 h 949865"/>
              <a:gd name="connsiteX72" fmla="*/ 1671638 w 3007519"/>
              <a:gd name="connsiteY72" fmla="*/ 124606 h 949865"/>
              <a:gd name="connsiteX73" fmla="*/ 1700213 w 3007519"/>
              <a:gd name="connsiteY73" fmla="*/ 265099 h 949865"/>
              <a:gd name="connsiteX74" fmla="*/ 1731169 w 3007519"/>
              <a:gd name="connsiteY74" fmla="*/ 388924 h 949865"/>
              <a:gd name="connsiteX75" fmla="*/ 1752600 w 3007519"/>
              <a:gd name="connsiteY75" fmla="*/ 429406 h 949865"/>
              <a:gd name="connsiteX76" fmla="*/ 1771650 w 3007519"/>
              <a:gd name="connsiteY76" fmla="*/ 434168 h 949865"/>
              <a:gd name="connsiteX77" fmla="*/ 1785938 w 3007519"/>
              <a:gd name="connsiteY77" fmla="*/ 407974 h 949865"/>
              <a:gd name="connsiteX78" fmla="*/ 1814513 w 3007519"/>
              <a:gd name="connsiteY78" fmla="*/ 291293 h 949865"/>
              <a:gd name="connsiteX79" fmla="*/ 1828800 w 3007519"/>
              <a:gd name="connsiteY79" fmla="*/ 224618 h 949865"/>
              <a:gd name="connsiteX80" fmla="*/ 1850232 w 3007519"/>
              <a:gd name="connsiteY80" fmla="*/ 196043 h 949865"/>
              <a:gd name="connsiteX81" fmla="*/ 1883569 w 3007519"/>
              <a:gd name="connsiteY81" fmla="*/ 207949 h 949865"/>
              <a:gd name="connsiteX82" fmla="*/ 1914525 w 3007519"/>
              <a:gd name="connsiteY82" fmla="*/ 296056 h 949865"/>
              <a:gd name="connsiteX83" fmla="*/ 1928813 w 3007519"/>
              <a:gd name="connsiteY83" fmla="*/ 343681 h 949865"/>
              <a:gd name="connsiteX84" fmla="*/ 1966913 w 3007519"/>
              <a:gd name="connsiteY84" fmla="*/ 357968 h 949865"/>
              <a:gd name="connsiteX85" fmla="*/ 1985963 w 3007519"/>
              <a:gd name="connsiteY85" fmla="*/ 317487 h 949865"/>
              <a:gd name="connsiteX86" fmla="*/ 2002632 w 3007519"/>
              <a:gd name="connsiteY86" fmla="*/ 277006 h 949865"/>
              <a:gd name="connsiteX87" fmla="*/ 2033588 w 3007519"/>
              <a:gd name="connsiteY87" fmla="*/ 279387 h 949865"/>
              <a:gd name="connsiteX88" fmla="*/ 2050257 w 3007519"/>
              <a:gd name="connsiteY88" fmla="*/ 341299 h 949865"/>
              <a:gd name="connsiteX89" fmla="*/ 2081213 w 3007519"/>
              <a:gd name="connsiteY89" fmla="*/ 738968 h 949865"/>
              <a:gd name="connsiteX90" fmla="*/ 2097882 w 3007519"/>
              <a:gd name="connsiteY90" fmla="*/ 898512 h 949865"/>
              <a:gd name="connsiteX91" fmla="*/ 2116932 w 3007519"/>
              <a:gd name="connsiteY91" fmla="*/ 941374 h 949865"/>
              <a:gd name="connsiteX92" fmla="*/ 2133600 w 3007519"/>
              <a:gd name="connsiteY92" fmla="*/ 946137 h 949865"/>
              <a:gd name="connsiteX93" fmla="*/ 2171700 w 3007519"/>
              <a:gd name="connsiteY93" fmla="*/ 898512 h 949865"/>
              <a:gd name="connsiteX94" fmla="*/ 2226469 w 3007519"/>
              <a:gd name="connsiteY94" fmla="*/ 512749 h 949865"/>
              <a:gd name="connsiteX95" fmla="*/ 2266950 w 3007519"/>
              <a:gd name="connsiteY95" fmla="*/ 143656 h 949865"/>
              <a:gd name="connsiteX96" fmla="*/ 2293144 w 3007519"/>
              <a:gd name="connsiteY96" fmla="*/ 36499 h 949865"/>
              <a:gd name="connsiteX97" fmla="*/ 2319338 w 3007519"/>
              <a:gd name="connsiteY97" fmla="*/ 781 h 949865"/>
              <a:gd name="connsiteX98" fmla="*/ 2355057 w 3007519"/>
              <a:gd name="connsiteY98" fmla="*/ 29356 h 949865"/>
              <a:gd name="connsiteX99" fmla="*/ 2393157 w 3007519"/>
              <a:gd name="connsiteY99" fmla="*/ 203187 h 949865"/>
              <a:gd name="connsiteX100" fmla="*/ 2412207 w 3007519"/>
              <a:gd name="connsiteY100" fmla="*/ 296056 h 949865"/>
              <a:gd name="connsiteX101" fmla="*/ 2436019 w 3007519"/>
              <a:gd name="connsiteY101" fmla="*/ 338918 h 949865"/>
              <a:gd name="connsiteX102" fmla="*/ 2459832 w 3007519"/>
              <a:gd name="connsiteY102" fmla="*/ 350824 h 949865"/>
              <a:gd name="connsiteX103" fmla="*/ 2486025 w 3007519"/>
              <a:gd name="connsiteY103" fmla="*/ 310343 h 949865"/>
              <a:gd name="connsiteX104" fmla="*/ 2524125 w 3007519"/>
              <a:gd name="connsiteY104" fmla="*/ 196043 h 949865"/>
              <a:gd name="connsiteX105" fmla="*/ 2555082 w 3007519"/>
              <a:gd name="connsiteY105" fmla="*/ 172231 h 949865"/>
              <a:gd name="connsiteX106" fmla="*/ 2588419 w 3007519"/>
              <a:gd name="connsiteY106" fmla="*/ 176993 h 949865"/>
              <a:gd name="connsiteX107" fmla="*/ 2621757 w 3007519"/>
              <a:gd name="connsiteY107" fmla="*/ 343681 h 949865"/>
              <a:gd name="connsiteX108" fmla="*/ 2636044 w 3007519"/>
              <a:gd name="connsiteY108" fmla="*/ 503224 h 949865"/>
              <a:gd name="connsiteX109" fmla="*/ 2647950 w 3007519"/>
              <a:gd name="connsiteY109" fmla="*/ 691343 h 949865"/>
              <a:gd name="connsiteX110" fmla="*/ 2678907 w 3007519"/>
              <a:gd name="connsiteY110" fmla="*/ 741349 h 949865"/>
              <a:gd name="connsiteX111" fmla="*/ 2705100 w 3007519"/>
              <a:gd name="connsiteY111" fmla="*/ 729443 h 949865"/>
              <a:gd name="connsiteX112" fmla="*/ 2747963 w 3007519"/>
              <a:gd name="connsiteY112" fmla="*/ 524656 h 949865"/>
              <a:gd name="connsiteX113" fmla="*/ 2797969 w 3007519"/>
              <a:gd name="connsiteY113" fmla="*/ 243668 h 949865"/>
              <a:gd name="connsiteX114" fmla="*/ 2845594 w 3007519"/>
              <a:gd name="connsiteY114" fmla="*/ 86506 h 949865"/>
              <a:gd name="connsiteX115" fmla="*/ 2878932 w 3007519"/>
              <a:gd name="connsiteY115" fmla="*/ 67456 h 949865"/>
              <a:gd name="connsiteX116" fmla="*/ 2917032 w 3007519"/>
              <a:gd name="connsiteY116" fmla="*/ 88887 h 949865"/>
              <a:gd name="connsiteX117" fmla="*/ 2969419 w 3007519"/>
              <a:gd name="connsiteY117" fmla="*/ 224618 h 949865"/>
              <a:gd name="connsiteX118" fmla="*/ 3007519 w 3007519"/>
              <a:gd name="connsiteY118" fmla="*/ 312724 h 949865"/>
              <a:gd name="connsiteX0" fmla="*/ 0 w 3007519"/>
              <a:gd name="connsiteY0" fmla="*/ 610381 h 949865"/>
              <a:gd name="connsiteX1" fmla="*/ 54769 w 3007519"/>
              <a:gd name="connsiteY1" fmla="*/ 653243 h 949865"/>
              <a:gd name="connsiteX2" fmla="*/ 73819 w 3007519"/>
              <a:gd name="connsiteY2" fmla="*/ 684199 h 949865"/>
              <a:gd name="connsiteX3" fmla="*/ 95250 w 3007519"/>
              <a:gd name="connsiteY3" fmla="*/ 712774 h 949865"/>
              <a:gd name="connsiteX4" fmla="*/ 121444 w 3007519"/>
              <a:gd name="connsiteY4" fmla="*/ 712774 h 949865"/>
              <a:gd name="connsiteX5" fmla="*/ 130969 w 3007519"/>
              <a:gd name="connsiteY5" fmla="*/ 684199 h 949865"/>
              <a:gd name="connsiteX6" fmla="*/ 150019 w 3007519"/>
              <a:gd name="connsiteY6" fmla="*/ 615143 h 949865"/>
              <a:gd name="connsiteX7" fmla="*/ 166688 w 3007519"/>
              <a:gd name="connsiteY7" fmla="*/ 443693 h 949865"/>
              <a:gd name="connsiteX8" fmla="*/ 178594 w 3007519"/>
              <a:gd name="connsiteY8" fmla="*/ 338918 h 949865"/>
              <a:gd name="connsiteX9" fmla="*/ 197644 w 3007519"/>
              <a:gd name="connsiteY9" fmla="*/ 231762 h 949865"/>
              <a:gd name="connsiteX10" fmla="*/ 209550 w 3007519"/>
              <a:gd name="connsiteY10" fmla="*/ 205568 h 949865"/>
              <a:gd name="connsiteX11" fmla="*/ 228600 w 3007519"/>
              <a:gd name="connsiteY11" fmla="*/ 193662 h 949865"/>
              <a:gd name="connsiteX12" fmla="*/ 247650 w 3007519"/>
              <a:gd name="connsiteY12" fmla="*/ 205568 h 949865"/>
              <a:gd name="connsiteX13" fmla="*/ 271463 w 3007519"/>
              <a:gd name="connsiteY13" fmla="*/ 277006 h 949865"/>
              <a:gd name="connsiteX14" fmla="*/ 292894 w 3007519"/>
              <a:gd name="connsiteY14" fmla="*/ 329393 h 949865"/>
              <a:gd name="connsiteX15" fmla="*/ 316707 w 3007519"/>
              <a:gd name="connsiteY15" fmla="*/ 353206 h 949865"/>
              <a:gd name="connsiteX16" fmla="*/ 340519 w 3007519"/>
              <a:gd name="connsiteY16" fmla="*/ 357968 h 949865"/>
              <a:gd name="connsiteX17" fmla="*/ 364332 w 3007519"/>
              <a:gd name="connsiteY17" fmla="*/ 324631 h 949865"/>
              <a:gd name="connsiteX18" fmla="*/ 381000 w 3007519"/>
              <a:gd name="connsiteY18" fmla="*/ 265099 h 949865"/>
              <a:gd name="connsiteX19" fmla="*/ 404813 w 3007519"/>
              <a:gd name="connsiteY19" fmla="*/ 212712 h 949865"/>
              <a:gd name="connsiteX20" fmla="*/ 426244 w 3007519"/>
              <a:gd name="connsiteY20" fmla="*/ 176993 h 949865"/>
              <a:gd name="connsiteX21" fmla="*/ 442913 w 3007519"/>
              <a:gd name="connsiteY21" fmla="*/ 169849 h 949865"/>
              <a:gd name="connsiteX22" fmla="*/ 464344 w 3007519"/>
              <a:gd name="connsiteY22" fmla="*/ 181756 h 949865"/>
              <a:gd name="connsiteX23" fmla="*/ 481013 w 3007519"/>
              <a:gd name="connsiteY23" fmla="*/ 234143 h 949865"/>
              <a:gd name="connsiteX24" fmla="*/ 492919 w 3007519"/>
              <a:gd name="connsiteY24" fmla="*/ 324631 h 949865"/>
              <a:gd name="connsiteX25" fmla="*/ 502444 w 3007519"/>
              <a:gd name="connsiteY25" fmla="*/ 505606 h 949865"/>
              <a:gd name="connsiteX26" fmla="*/ 521494 w 3007519"/>
              <a:gd name="connsiteY26" fmla="*/ 719918 h 949865"/>
              <a:gd name="connsiteX27" fmla="*/ 538163 w 3007519"/>
              <a:gd name="connsiteY27" fmla="*/ 860412 h 949865"/>
              <a:gd name="connsiteX28" fmla="*/ 557213 w 3007519"/>
              <a:gd name="connsiteY28" fmla="*/ 910418 h 949865"/>
              <a:gd name="connsiteX29" fmla="*/ 576263 w 3007519"/>
              <a:gd name="connsiteY29" fmla="*/ 929468 h 949865"/>
              <a:gd name="connsiteX30" fmla="*/ 597694 w 3007519"/>
              <a:gd name="connsiteY30" fmla="*/ 905656 h 949865"/>
              <a:gd name="connsiteX31" fmla="*/ 616744 w 3007519"/>
              <a:gd name="connsiteY31" fmla="*/ 831837 h 949865"/>
              <a:gd name="connsiteX32" fmla="*/ 652463 w 3007519"/>
              <a:gd name="connsiteY32" fmla="*/ 527037 h 949865"/>
              <a:gd name="connsiteX33" fmla="*/ 669132 w 3007519"/>
              <a:gd name="connsiteY33" fmla="*/ 231762 h 949865"/>
              <a:gd name="connsiteX34" fmla="*/ 685800 w 3007519"/>
              <a:gd name="connsiteY34" fmla="*/ 122224 h 949865"/>
              <a:gd name="connsiteX35" fmla="*/ 709613 w 3007519"/>
              <a:gd name="connsiteY35" fmla="*/ 88887 h 949865"/>
              <a:gd name="connsiteX36" fmla="*/ 726282 w 3007519"/>
              <a:gd name="connsiteY36" fmla="*/ 122224 h 949865"/>
              <a:gd name="connsiteX37" fmla="*/ 759619 w 3007519"/>
              <a:gd name="connsiteY37" fmla="*/ 253193 h 949865"/>
              <a:gd name="connsiteX38" fmla="*/ 790575 w 3007519"/>
              <a:gd name="connsiteY38" fmla="*/ 348443 h 949865"/>
              <a:gd name="connsiteX39" fmla="*/ 838200 w 3007519"/>
              <a:gd name="connsiteY39" fmla="*/ 372256 h 949865"/>
              <a:gd name="connsiteX40" fmla="*/ 888207 w 3007519"/>
              <a:gd name="connsiteY40" fmla="*/ 331774 h 949865"/>
              <a:gd name="connsiteX41" fmla="*/ 919163 w 3007519"/>
              <a:gd name="connsiteY41" fmla="*/ 277006 h 949865"/>
              <a:gd name="connsiteX42" fmla="*/ 940594 w 3007519"/>
              <a:gd name="connsiteY42" fmla="*/ 253193 h 949865"/>
              <a:gd name="connsiteX43" fmla="*/ 964407 w 3007519"/>
              <a:gd name="connsiteY43" fmla="*/ 279387 h 949865"/>
              <a:gd name="connsiteX44" fmla="*/ 1000125 w 3007519"/>
              <a:gd name="connsiteY44" fmla="*/ 503224 h 949865"/>
              <a:gd name="connsiteX45" fmla="*/ 1019175 w 3007519"/>
              <a:gd name="connsiteY45" fmla="*/ 743731 h 949865"/>
              <a:gd name="connsiteX46" fmla="*/ 1031081 w 3007519"/>
              <a:gd name="connsiteY46" fmla="*/ 829456 h 949865"/>
              <a:gd name="connsiteX47" fmla="*/ 1057275 w 3007519"/>
              <a:gd name="connsiteY47" fmla="*/ 891368 h 949865"/>
              <a:gd name="connsiteX48" fmla="*/ 1092994 w 3007519"/>
              <a:gd name="connsiteY48" fmla="*/ 900893 h 949865"/>
              <a:gd name="connsiteX49" fmla="*/ 1116807 w 3007519"/>
              <a:gd name="connsiteY49" fmla="*/ 874699 h 949865"/>
              <a:gd name="connsiteX50" fmla="*/ 1140619 w 3007519"/>
              <a:gd name="connsiteY50" fmla="*/ 781831 h 949865"/>
              <a:gd name="connsiteX51" fmla="*/ 1169194 w 3007519"/>
              <a:gd name="connsiteY51" fmla="*/ 700868 h 949865"/>
              <a:gd name="connsiteX52" fmla="*/ 1195388 w 3007519"/>
              <a:gd name="connsiteY52" fmla="*/ 674674 h 949865"/>
              <a:gd name="connsiteX53" fmla="*/ 1223963 w 3007519"/>
              <a:gd name="connsiteY53" fmla="*/ 705631 h 949865"/>
              <a:gd name="connsiteX54" fmla="*/ 1240632 w 3007519"/>
              <a:gd name="connsiteY54" fmla="*/ 812787 h 949865"/>
              <a:gd name="connsiteX55" fmla="*/ 1257300 w 3007519"/>
              <a:gd name="connsiteY55" fmla="*/ 912799 h 949865"/>
              <a:gd name="connsiteX56" fmla="*/ 1300163 w 3007519"/>
              <a:gd name="connsiteY56" fmla="*/ 934231 h 949865"/>
              <a:gd name="connsiteX57" fmla="*/ 1331119 w 3007519"/>
              <a:gd name="connsiteY57" fmla="*/ 900893 h 949865"/>
              <a:gd name="connsiteX58" fmla="*/ 1354932 w 3007519"/>
              <a:gd name="connsiteY58" fmla="*/ 700868 h 949865"/>
              <a:gd name="connsiteX59" fmla="*/ 1388269 w 3007519"/>
              <a:gd name="connsiteY59" fmla="*/ 217474 h 949865"/>
              <a:gd name="connsiteX60" fmla="*/ 1402557 w 3007519"/>
              <a:gd name="connsiteY60" fmla="*/ 93649 h 949865"/>
              <a:gd name="connsiteX61" fmla="*/ 1414463 w 3007519"/>
              <a:gd name="connsiteY61" fmla="*/ 55549 h 949865"/>
              <a:gd name="connsiteX62" fmla="*/ 1435894 w 3007519"/>
              <a:gd name="connsiteY62" fmla="*/ 36499 h 949865"/>
              <a:gd name="connsiteX63" fmla="*/ 1466850 w 3007519"/>
              <a:gd name="connsiteY63" fmla="*/ 55549 h 949865"/>
              <a:gd name="connsiteX64" fmla="*/ 1488282 w 3007519"/>
              <a:gd name="connsiteY64" fmla="*/ 146037 h 949865"/>
              <a:gd name="connsiteX65" fmla="*/ 1507332 w 3007519"/>
              <a:gd name="connsiteY65" fmla="*/ 234143 h 949865"/>
              <a:gd name="connsiteX66" fmla="*/ 1521619 w 3007519"/>
              <a:gd name="connsiteY66" fmla="*/ 288912 h 949865"/>
              <a:gd name="connsiteX67" fmla="*/ 1543050 w 3007519"/>
              <a:gd name="connsiteY67" fmla="*/ 296056 h 949865"/>
              <a:gd name="connsiteX68" fmla="*/ 1574007 w 3007519"/>
              <a:gd name="connsiteY68" fmla="*/ 272243 h 949865"/>
              <a:gd name="connsiteX69" fmla="*/ 1609725 w 3007519"/>
              <a:gd name="connsiteY69" fmla="*/ 184137 h 949865"/>
              <a:gd name="connsiteX70" fmla="*/ 1626394 w 3007519"/>
              <a:gd name="connsiteY70" fmla="*/ 122224 h 949865"/>
              <a:gd name="connsiteX71" fmla="*/ 1640682 w 3007519"/>
              <a:gd name="connsiteY71" fmla="*/ 103174 h 949865"/>
              <a:gd name="connsiteX72" fmla="*/ 1671638 w 3007519"/>
              <a:gd name="connsiteY72" fmla="*/ 124606 h 949865"/>
              <a:gd name="connsiteX73" fmla="*/ 1700213 w 3007519"/>
              <a:gd name="connsiteY73" fmla="*/ 265099 h 949865"/>
              <a:gd name="connsiteX74" fmla="*/ 1731169 w 3007519"/>
              <a:gd name="connsiteY74" fmla="*/ 388924 h 949865"/>
              <a:gd name="connsiteX75" fmla="*/ 1752600 w 3007519"/>
              <a:gd name="connsiteY75" fmla="*/ 429406 h 949865"/>
              <a:gd name="connsiteX76" fmla="*/ 1771650 w 3007519"/>
              <a:gd name="connsiteY76" fmla="*/ 434168 h 949865"/>
              <a:gd name="connsiteX77" fmla="*/ 1785938 w 3007519"/>
              <a:gd name="connsiteY77" fmla="*/ 407974 h 949865"/>
              <a:gd name="connsiteX78" fmla="*/ 1814513 w 3007519"/>
              <a:gd name="connsiteY78" fmla="*/ 291293 h 949865"/>
              <a:gd name="connsiteX79" fmla="*/ 1828800 w 3007519"/>
              <a:gd name="connsiteY79" fmla="*/ 224618 h 949865"/>
              <a:gd name="connsiteX80" fmla="*/ 1850232 w 3007519"/>
              <a:gd name="connsiteY80" fmla="*/ 196043 h 949865"/>
              <a:gd name="connsiteX81" fmla="*/ 1883569 w 3007519"/>
              <a:gd name="connsiteY81" fmla="*/ 207949 h 949865"/>
              <a:gd name="connsiteX82" fmla="*/ 1914525 w 3007519"/>
              <a:gd name="connsiteY82" fmla="*/ 296056 h 949865"/>
              <a:gd name="connsiteX83" fmla="*/ 1928813 w 3007519"/>
              <a:gd name="connsiteY83" fmla="*/ 343681 h 949865"/>
              <a:gd name="connsiteX84" fmla="*/ 1966913 w 3007519"/>
              <a:gd name="connsiteY84" fmla="*/ 357968 h 949865"/>
              <a:gd name="connsiteX85" fmla="*/ 1985963 w 3007519"/>
              <a:gd name="connsiteY85" fmla="*/ 317487 h 949865"/>
              <a:gd name="connsiteX86" fmla="*/ 2002632 w 3007519"/>
              <a:gd name="connsiteY86" fmla="*/ 277006 h 949865"/>
              <a:gd name="connsiteX87" fmla="*/ 2033588 w 3007519"/>
              <a:gd name="connsiteY87" fmla="*/ 279387 h 949865"/>
              <a:gd name="connsiteX88" fmla="*/ 2050257 w 3007519"/>
              <a:gd name="connsiteY88" fmla="*/ 341299 h 949865"/>
              <a:gd name="connsiteX89" fmla="*/ 2081213 w 3007519"/>
              <a:gd name="connsiteY89" fmla="*/ 738968 h 949865"/>
              <a:gd name="connsiteX90" fmla="*/ 2097882 w 3007519"/>
              <a:gd name="connsiteY90" fmla="*/ 898512 h 949865"/>
              <a:gd name="connsiteX91" fmla="*/ 2116932 w 3007519"/>
              <a:gd name="connsiteY91" fmla="*/ 941374 h 949865"/>
              <a:gd name="connsiteX92" fmla="*/ 2133600 w 3007519"/>
              <a:gd name="connsiteY92" fmla="*/ 946137 h 949865"/>
              <a:gd name="connsiteX93" fmla="*/ 2171700 w 3007519"/>
              <a:gd name="connsiteY93" fmla="*/ 898512 h 949865"/>
              <a:gd name="connsiteX94" fmla="*/ 2226469 w 3007519"/>
              <a:gd name="connsiteY94" fmla="*/ 512749 h 949865"/>
              <a:gd name="connsiteX95" fmla="*/ 2266950 w 3007519"/>
              <a:gd name="connsiteY95" fmla="*/ 143656 h 949865"/>
              <a:gd name="connsiteX96" fmla="*/ 2293144 w 3007519"/>
              <a:gd name="connsiteY96" fmla="*/ 36499 h 949865"/>
              <a:gd name="connsiteX97" fmla="*/ 2319338 w 3007519"/>
              <a:gd name="connsiteY97" fmla="*/ 781 h 949865"/>
              <a:gd name="connsiteX98" fmla="*/ 2355057 w 3007519"/>
              <a:gd name="connsiteY98" fmla="*/ 29356 h 949865"/>
              <a:gd name="connsiteX99" fmla="*/ 2393157 w 3007519"/>
              <a:gd name="connsiteY99" fmla="*/ 203187 h 949865"/>
              <a:gd name="connsiteX100" fmla="*/ 2412207 w 3007519"/>
              <a:gd name="connsiteY100" fmla="*/ 296056 h 949865"/>
              <a:gd name="connsiteX101" fmla="*/ 2436019 w 3007519"/>
              <a:gd name="connsiteY101" fmla="*/ 338918 h 949865"/>
              <a:gd name="connsiteX102" fmla="*/ 2459832 w 3007519"/>
              <a:gd name="connsiteY102" fmla="*/ 350824 h 949865"/>
              <a:gd name="connsiteX103" fmla="*/ 2486025 w 3007519"/>
              <a:gd name="connsiteY103" fmla="*/ 310343 h 949865"/>
              <a:gd name="connsiteX104" fmla="*/ 2524125 w 3007519"/>
              <a:gd name="connsiteY104" fmla="*/ 196043 h 949865"/>
              <a:gd name="connsiteX105" fmla="*/ 2555082 w 3007519"/>
              <a:gd name="connsiteY105" fmla="*/ 172231 h 949865"/>
              <a:gd name="connsiteX106" fmla="*/ 2588419 w 3007519"/>
              <a:gd name="connsiteY106" fmla="*/ 176993 h 949865"/>
              <a:gd name="connsiteX107" fmla="*/ 2621757 w 3007519"/>
              <a:gd name="connsiteY107" fmla="*/ 343681 h 949865"/>
              <a:gd name="connsiteX108" fmla="*/ 2636044 w 3007519"/>
              <a:gd name="connsiteY108" fmla="*/ 503224 h 949865"/>
              <a:gd name="connsiteX109" fmla="*/ 2647950 w 3007519"/>
              <a:gd name="connsiteY109" fmla="*/ 691343 h 949865"/>
              <a:gd name="connsiteX110" fmla="*/ 2678907 w 3007519"/>
              <a:gd name="connsiteY110" fmla="*/ 741349 h 949865"/>
              <a:gd name="connsiteX111" fmla="*/ 2705100 w 3007519"/>
              <a:gd name="connsiteY111" fmla="*/ 729443 h 949865"/>
              <a:gd name="connsiteX112" fmla="*/ 2747963 w 3007519"/>
              <a:gd name="connsiteY112" fmla="*/ 524656 h 949865"/>
              <a:gd name="connsiteX113" fmla="*/ 2797969 w 3007519"/>
              <a:gd name="connsiteY113" fmla="*/ 243668 h 949865"/>
              <a:gd name="connsiteX114" fmla="*/ 2845594 w 3007519"/>
              <a:gd name="connsiteY114" fmla="*/ 86506 h 949865"/>
              <a:gd name="connsiteX115" fmla="*/ 2878932 w 3007519"/>
              <a:gd name="connsiteY115" fmla="*/ 67456 h 949865"/>
              <a:gd name="connsiteX116" fmla="*/ 2917032 w 3007519"/>
              <a:gd name="connsiteY116" fmla="*/ 88887 h 949865"/>
              <a:gd name="connsiteX117" fmla="*/ 2969419 w 3007519"/>
              <a:gd name="connsiteY117" fmla="*/ 224618 h 949865"/>
              <a:gd name="connsiteX118" fmla="*/ 3007519 w 3007519"/>
              <a:gd name="connsiteY118" fmla="*/ 312724 h 949865"/>
              <a:gd name="connsiteX0" fmla="*/ 0 w 3007519"/>
              <a:gd name="connsiteY0" fmla="*/ 610381 h 950177"/>
              <a:gd name="connsiteX1" fmla="*/ 54769 w 3007519"/>
              <a:gd name="connsiteY1" fmla="*/ 653243 h 950177"/>
              <a:gd name="connsiteX2" fmla="*/ 73819 w 3007519"/>
              <a:gd name="connsiteY2" fmla="*/ 684199 h 950177"/>
              <a:gd name="connsiteX3" fmla="*/ 95250 w 3007519"/>
              <a:gd name="connsiteY3" fmla="*/ 712774 h 950177"/>
              <a:gd name="connsiteX4" fmla="*/ 121444 w 3007519"/>
              <a:gd name="connsiteY4" fmla="*/ 712774 h 950177"/>
              <a:gd name="connsiteX5" fmla="*/ 130969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0619 w 3007519"/>
              <a:gd name="connsiteY50" fmla="*/ 781831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43050 w 3007519"/>
              <a:gd name="connsiteY67" fmla="*/ 296056 h 950177"/>
              <a:gd name="connsiteX68" fmla="*/ 1574007 w 3007519"/>
              <a:gd name="connsiteY68" fmla="*/ 272243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5082 w 3007519"/>
              <a:gd name="connsiteY104" fmla="*/ 172231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78932 w 3007519"/>
              <a:gd name="connsiteY114" fmla="*/ 67456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54769 w 3007519"/>
              <a:gd name="connsiteY1" fmla="*/ 653243 h 950177"/>
              <a:gd name="connsiteX2" fmla="*/ 73819 w 3007519"/>
              <a:gd name="connsiteY2" fmla="*/ 684199 h 950177"/>
              <a:gd name="connsiteX3" fmla="*/ 95250 w 3007519"/>
              <a:gd name="connsiteY3" fmla="*/ 712774 h 950177"/>
              <a:gd name="connsiteX4" fmla="*/ 121444 w 3007519"/>
              <a:gd name="connsiteY4" fmla="*/ 712774 h 950177"/>
              <a:gd name="connsiteX5" fmla="*/ 130969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43050 w 3007519"/>
              <a:gd name="connsiteY67" fmla="*/ 296056 h 950177"/>
              <a:gd name="connsiteX68" fmla="*/ 1574007 w 3007519"/>
              <a:gd name="connsiteY68" fmla="*/ 272243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5082 w 3007519"/>
              <a:gd name="connsiteY104" fmla="*/ 172231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78932 w 3007519"/>
              <a:gd name="connsiteY114" fmla="*/ 67456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30969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43050 w 3007519"/>
              <a:gd name="connsiteY67" fmla="*/ 296056 h 950177"/>
              <a:gd name="connsiteX68" fmla="*/ 1574007 w 3007519"/>
              <a:gd name="connsiteY68" fmla="*/ 272243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5082 w 3007519"/>
              <a:gd name="connsiteY104" fmla="*/ 172231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78932 w 3007519"/>
              <a:gd name="connsiteY114" fmla="*/ 67456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43050 w 3007519"/>
              <a:gd name="connsiteY67" fmla="*/ 296056 h 950177"/>
              <a:gd name="connsiteX68" fmla="*/ 1574007 w 3007519"/>
              <a:gd name="connsiteY68" fmla="*/ 272243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5082 w 3007519"/>
              <a:gd name="connsiteY104" fmla="*/ 172231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78932 w 3007519"/>
              <a:gd name="connsiteY114" fmla="*/ 67456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43050 w 3007519"/>
              <a:gd name="connsiteY67" fmla="*/ 296056 h 950177"/>
              <a:gd name="connsiteX68" fmla="*/ 1574007 w 3007519"/>
              <a:gd name="connsiteY68" fmla="*/ 272243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78932 w 3007519"/>
              <a:gd name="connsiteY114" fmla="*/ 67456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43050 w 3007519"/>
              <a:gd name="connsiteY67" fmla="*/ 296056 h 950177"/>
              <a:gd name="connsiteX68" fmla="*/ 1574007 w 3007519"/>
              <a:gd name="connsiteY68" fmla="*/ 272243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81313 w 3007519"/>
              <a:gd name="connsiteY114" fmla="*/ 57931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54956 w 3007519"/>
              <a:gd name="connsiteY67" fmla="*/ 298438 h 950177"/>
              <a:gd name="connsiteX68" fmla="*/ 1574007 w 3007519"/>
              <a:gd name="connsiteY68" fmla="*/ 272243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81313 w 3007519"/>
              <a:gd name="connsiteY114" fmla="*/ 57931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54956 w 3007519"/>
              <a:gd name="connsiteY67" fmla="*/ 298438 h 950177"/>
              <a:gd name="connsiteX68" fmla="*/ 1590676 w 3007519"/>
              <a:gd name="connsiteY68" fmla="*/ 257955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81313 w 3007519"/>
              <a:gd name="connsiteY114" fmla="*/ 57931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40570 w 3007519"/>
              <a:gd name="connsiteY36" fmla="*/ 124605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54956 w 3007519"/>
              <a:gd name="connsiteY67" fmla="*/ 298438 h 950177"/>
              <a:gd name="connsiteX68" fmla="*/ 1590676 w 3007519"/>
              <a:gd name="connsiteY68" fmla="*/ 257955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81313 w 3007519"/>
              <a:gd name="connsiteY114" fmla="*/ 57931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40570 w 3007519"/>
              <a:gd name="connsiteY36" fmla="*/ 124605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71551 w 3007519"/>
              <a:gd name="connsiteY43" fmla="*/ 288912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54956 w 3007519"/>
              <a:gd name="connsiteY67" fmla="*/ 298438 h 950177"/>
              <a:gd name="connsiteX68" fmla="*/ 1590676 w 3007519"/>
              <a:gd name="connsiteY68" fmla="*/ 257955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81313 w 3007519"/>
              <a:gd name="connsiteY114" fmla="*/ 57931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16719 w 3007519"/>
              <a:gd name="connsiteY20" fmla="*/ 181755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40570 w 3007519"/>
              <a:gd name="connsiteY36" fmla="*/ 124605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71551 w 3007519"/>
              <a:gd name="connsiteY43" fmla="*/ 288912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54956 w 3007519"/>
              <a:gd name="connsiteY67" fmla="*/ 298438 h 950177"/>
              <a:gd name="connsiteX68" fmla="*/ 1590676 w 3007519"/>
              <a:gd name="connsiteY68" fmla="*/ 257955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81313 w 3007519"/>
              <a:gd name="connsiteY114" fmla="*/ 57931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395288 w 3007519"/>
              <a:gd name="connsiteY19" fmla="*/ 219856 h 950177"/>
              <a:gd name="connsiteX20" fmla="*/ 416719 w 3007519"/>
              <a:gd name="connsiteY20" fmla="*/ 181755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40570 w 3007519"/>
              <a:gd name="connsiteY36" fmla="*/ 124605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71551 w 3007519"/>
              <a:gd name="connsiteY43" fmla="*/ 288912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54956 w 3007519"/>
              <a:gd name="connsiteY67" fmla="*/ 298438 h 950177"/>
              <a:gd name="connsiteX68" fmla="*/ 1590676 w 3007519"/>
              <a:gd name="connsiteY68" fmla="*/ 257955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81313 w 3007519"/>
              <a:gd name="connsiteY114" fmla="*/ 57931 h 950177"/>
              <a:gd name="connsiteX115" fmla="*/ 2917032 w 3007519"/>
              <a:gd name="connsiteY115" fmla="*/ 88887 h 950177"/>
              <a:gd name="connsiteX116" fmla="*/ 2969419 w 3007519"/>
              <a:gd name="connsiteY116" fmla="*/ 224618 h 950177"/>
              <a:gd name="connsiteX117" fmla="*/ 3007519 w 3007519"/>
              <a:gd name="connsiteY117" fmla="*/ 312724 h 95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07519" h="950177">
                <a:moveTo>
                  <a:pt x="0" y="610381"/>
                </a:moveTo>
                <a:cubicBezTo>
                  <a:pt x="21233" y="625660"/>
                  <a:pt x="30560" y="626652"/>
                  <a:pt x="42863" y="638955"/>
                </a:cubicBezTo>
                <a:cubicBezTo>
                  <a:pt x="55166" y="651258"/>
                  <a:pt x="65088" y="671896"/>
                  <a:pt x="73819" y="684199"/>
                </a:cubicBezTo>
                <a:cubicBezTo>
                  <a:pt x="82550" y="696502"/>
                  <a:pt x="87313" y="708012"/>
                  <a:pt x="95250" y="712774"/>
                </a:cubicBezTo>
                <a:cubicBezTo>
                  <a:pt x="103188" y="717537"/>
                  <a:pt x="113903" y="717536"/>
                  <a:pt x="121444" y="712774"/>
                </a:cubicBezTo>
                <a:cubicBezTo>
                  <a:pt x="128985" y="708012"/>
                  <a:pt x="135732" y="700471"/>
                  <a:pt x="140494" y="684199"/>
                </a:cubicBezTo>
                <a:cubicBezTo>
                  <a:pt x="145256" y="667927"/>
                  <a:pt x="145653" y="655227"/>
                  <a:pt x="150019" y="615143"/>
                </a:cubicBezTo>
                <a:cubicBezTo>
                  <a:pt x="154385" y="575059"/>
                  <a:pt x="161926" y="489730"/>
                  <a:pt x="166688" y="443693"/>
                </a:cubicBezTo>
                <a:cubicBezTo>
                  <a:pt x="171451" y="397655"/>
                  <a:pt x="173435" y="374240"/>
                  <a:pt x="178594" y="338918"/>
                </a:cubicBezTo>
                <a:cubicBezTo>
                  <a:pt x="183753" y="303596"/>
                  <a:pt x="192485" y="253987"/>
                  <a:pt x="197644" y="231762"/>
                </a:cubicBezTo>
                <a:cubicBezTo>
                  <a:pt x="202803" y="209537"/>
                  <a:pt x="204391" y="211918"/>
                  <a:pt x="209550" y="205568"/>
                </a:cubicBezTo>
                <a:cubicBezTo>
                  <a:pt x="214709" y="199218"/>
                  <a:pt x="222250" y="193662"/>
                  <a:pt x="228600" y="193662"/>
                </a:cubicBezTo>
                <a:cubicBezTo>
                  <a:pt x="234950" y="193662"/>
                  <a:pt x="240506" y="191677"/>
                  <a:pt x="247650" y="205568"/>
                </a:cubicBezTo>
                <a:cubicBezTo>
                  <a:pt x="254794" y="219459"/>
                  <a:pt x="263922" y="256369"/>
                  <a:pt x="271463" y="277006"/>
                </a:cubicBezTo>
                <a:cubicBezTo>
                  <a:pt x="279004" y="297643"/>
                  <a:pt x="285353" y="316693"/>
                  <a:pt x="292894" y="329393"/>
                </a:cubicBezTo>
                <a:cubicBezTo>
                  <a:pt x="300435" y="342093"/>
                  <a:pt x="308770" y="348443"/>
                  <a:pt x="316707" y="353206"/>
                </a:cubicBezTo>
                <a:cubicBezTo>
                  <a:pt x="324645" y="357968"/>
                  <a:pt x="332582" y="362730"/>
                  <a:pt x="340519" y="357968"/>
                </a:cubicBezTo>
                <a:cubicBezTo>
                  <a:pt x="348457" y="353205"/>
                  <a:pt x="357585" y="340109"/>
                  <a:pt x="364332" y="324631"/>
                </a:cubicBezTo>
                <a:cubicBezTo>
                  <a:pt x="371079" y="309153"/>
                  <a:pt x="375841" y="282562"/>
                  <a:pt x="381000" y="265099"/>
                </a:cubicBezTo>
                <a:cubicBezTo>
                  <a:pt x="386159" y="247637"/>
                  <a:pt x="389335" y="233747"/>
                  <a:pt x="395288" y="219856"/>
                </a:cubicBezTo>
                <a:cubicBezTo>
                  <a:pt x="401241" y="205965"/>
                  <a:pt x="408782" y="190090"/>
                  <a:pt x="416719" y="181755"/>
                </a:cubicBezTo>
                <a:cubicBezTo>
                  <a:pt x="424657" y="173421"/>
                  <a:pt x="434976" y="169849"/>
                  <a:pt x="442913" y="169849"/>
                </a:cubicBezTo>
                <a:cubicBezTo>
                  <a:pt x="450850" y="169849"/>
                  <a:pt x="457994" y="171040"/>
                  <a:pt x="464344" y="181756"/>
                </a:cubicBezTo>
                <a:cubicBezTo>
                  <a:pt x="470694" y="192472"/>
                  <a:pt x="476251" y="210331"/>
                  <a:pt x="481013" y="234143"/>
                </a:cubicBezTo>
                <a:cubicBezTo>
                  <a:pt x="485775" y="257955"/>
                  <a:pt x="489347" y="279387"/>
                  <a:pt x="492919" y="324631"/>
                </a:cubicBezTo>
                <a:cubicBezTo>
                  <a:pt x="496491" y="369875"/>
                  <a:pt x="497682" y="439725"/>
                  <a:pt x="502444" y="505606"/>
                </a:cubicBezTo>
                <a:cubicBezTo>
                  <a:pt x="507207" y="571487"/>
                  <a:pt x="515541" y="660784"/>
                  <a:pt x="521494" y="719918"/>
                </a:cubicBezTo>
                <a:cubicBezTo>
                  <a:pt x="527447" y="779052"/>
                  <a:pt x="532210" y="828662"/>
                  <a:pt x="538163" y="860412"/>
                </a:cubicBezTo>
                <a:cubicBezTo>
                  <a:pt x="544116" y="892162"/>
                  <a:pt x="550863" y="898909"/>
                  <a:pt x="557213" y="910418"/>
                </a:cubicBezTo>
                <a:cubicBezTo>
                  <a:pt x="563563" y="921927"/>
                  <a:pt x="569516" y="930262"/>
                  <a:pt x="576263" y="929468"/>
                </a:cubicBezTo>
                <a:cubicBezTo>
                  <a:pt x="583010" y="928674"/>
                  <a:pt x="590947" y="921928"/>
                  <a:pt x="597694" y="905656"/>
                </a:cubicBezTo>
                <a:cubicBezTo>
                  <a:pt x="604441" y="889384"/>
                  <a:pt x="607616" y="894940"/>
                  <a:pt x="616744" y="831837"/>
                </a:cubicBezTo>
                <a:cubicBezTo>
                  <a:pt x="625872" y="768734"/>
                  <a:pt x="643732" y="627050"/>
                  <a:pt x="652463" y="527037"/>
                </a:cubicBezTo>
                <a:cubicBezTo>
                  <a:pt x="661194" y="427024"/>
                  <a:pt x="663576" y="299231"/>
                  <a:pt x="669132" y="231762"/>
                </a:cubicBezTo>
                <a:cubicBezTo>
                  <a:pt x="674688" y="164293"/>
                  <a:pt x="679053" y="146036"/>
                  <a:pt x="685800" y="122224"/>
                </a:cubicBezTo>
                <a:cubicBezTo>
                  <a:pt x="692547" y="98412"/>
                  <a:pt x="700485" y="88490"/>
                  <a:pt x="709613" y="88887"/>
                </a:cubicBezTo>
                <a:cubicBezTo>
                  <a:pt x="718741" y="89284"/>
                  <a:pt x="732236" y="97221"/>
                  <a:pt x="740570" y="124605"/>
                </a:cubicBezTo>
                <a:cubicBezTo>
                  <a:pt x="748904" y="151989"/>
                  <a:pt x="751285" y="215887"/>
                  <a:pt x="759619" y="253193"/>
                </a:cubicBezTo>
                <a:cubicBezTo>
                  <a:pt x="767953" y="290499"/>
                  <a:pt x="777478" y="328599"/>
                  <a:pt x="790575" y="348443"/>
                </a:cubicBezTo>
                <a:cubicBezTo>
                  <a:pt x="803672" y="368287"/>
                  <a:pt x="821928" y="375034"/>
                  <a:pt x="838200" y="372256"/>
                </a:cubicBezTo>
                <a:cubicBezTo>
                  <a:pt x="854472" y="369478"/>
                  <a:pt x="874713" y="347649"/>
                  <a:pt x="888207" y="331774"/>
                </a:cubicBezTo>
                <a:cubicBezTo>
                  <a:pt x="901701" y="315899"/>
                  <a:pt x="910432" y="290103"/>
                  <a:pt x="919163" y="277006"/>
                </a:cubicBezTo>
                <a:cubicBezTo>
                  <a:pt x="927894" y="263909"/>
                  <a:pt x="931863" y="251209"/>
                  <a:pt x="940594" y="253193"/>
                </a:cubicBezTo>
                <a:cubicBezTo>
                  <a:pt x="949325" y="255177"/>
                  <a:pt x="961629" y="247240"/>
                  <a:pt x="971551" y="288912"/>
                </a:cubicBezTo>
                <a:cubicBezTo>
                  <a:pt x="981473" y="330584"/>
                  <a:pt x="992188" y="427421"/>
                  <a:pt x="1000125" y="503224"/>
                </a:cubicBezTo>
                <a:cubicBezTo>
                  <a:pt x="1008062" y="579027"/>
                  <a:pt x="1014016" y="689359"/>
                  <a:pt x="1019175" y="743731"/>
                </a:cubicBezTo>
                <a:cubicBezTo>
                  <a:pt x="1024334" y="798103"/>
                  <a:pt x="1024731" y="804850"/>
                  <a:pt x="1031081" y="829456"/>
                </a:cubicBezTo>
                <a:cubicBezTo>
                  <a:pt x="1037431" y="854062"/>
                  <a:pt x="1046956" y="879462"/>
                  <a:pt x="1057275" y="891368"/>
                </a:cubicBezTo>
                <a:cubicBezTo>
                  <a:pt x="1067594" y="903274"/>
                  <a:pt x="1083072" y="903671"/>
                  <a:pt x="1092994" y="900893"/>
                </a:cubicBezTo>
                <a:cubicBezTo>
                  <a:pt x="1102916" y="898115"/>
                  <a:pt x="1107679" y="894940"/>
                  <a:pt x="1116807" y="874699"/>
                </a:cubicBezTo>
                <a:cubicBezTo>
                  <a:pt x="1125935" y="854459"/>
                  <a:pt x="1139031" y="808422"/>
                  <a:pt x="1147762" y="779450"/>
                </a:cubicBezTo>
                <a:cubicBezTo>
                  <a:pt x="1156493" y="750478"/>
                  <a:pt x="1161256" y="718331"/>
                  <a:pt x="1169194" y="700868"/>
                </a:cubicBezTo>
                <a:cubicBezTo>
                  <a:pt x="1177132" y="683405"/>
                  <a:pt x="1186260" y="673880"/>
                  <a:pt x="1195388" y="674674"/>
                </a:cubicBezTo>
                <a:cubicBezTo>
                  <a:pt x="1204516" y="675468"/>
                  <a:pt x="1216422" y="682612"/>
                  <a:pt x="1223963" y="705631"/>
                </a:cubicBezTo>
                <a:cubicBezTo>
                  <a:pt x="1231504" y="728650"/>
                  <a:pt x="1235076" y="778259"/>
                  <a:pt x="1240632" y="812787"/>
                </a:cubicBezTo>
                <a:cubicBezTo>
                  <a:pt x="1246188" y="847315"/>
                  <a:pt x="1247378" y="892558"/>
                  <a:pt x="1257300" y="912799"/>
                </a:cubicBezTo>
                <a:cubicBezTo>
                  <a:pt x="1267222" y="933040"/>
                  <a:pt x="1287860" y="936215"/>
                  <a:pt x="1300163" y="934231"/>
                </a:cubicBezTo>
                <a:cubicBezTo>
                  <a:pt x="1312466" y="932247"/>
                  <a:pt x="1321991" y="939787"/>
                  <a:pt x="1331119" y="900893"/>
                </a:cubicBezTo>
                <a:cubicBezTo>
                  <a:pt x="1340247" y="861999"/>
                  <a:pt x="1345407" y="814771"/>
                  <a:pt x="1354932" y="700868"/>
                </a:cubicBezTo>
                <a:cubicBezTo>
                  <a:pt x="1364457" y="586965"/>
                  <a:pt x="1380332" y="318677"/>
                  <a:pt x="1388269" y="217474"/>
                </a:cubicBezTo>
                <a:cubicBezTo>
                  <a:pt x="1396206" y="116271"/>
                  <a:pt x="1398191" y="120636"/>
                  <a:pt x="1402557" y="93649"/>
                </a:cubicBezTo>
                <a:cubicBezTo>
                  <a:pt x="1406923" y="66662"/>
                  <a:pt x="1408907" y="65074"/>
                  <a:pt x="1414463" y="55549"/>
                </a:cubicBezTo>
                <a:cubicBezTo>
                  <a:pt x="1420019" y="46024"/>
                  <a:pt x="1427163" y="36499"/>
                  <a:pt x="1435894" y="36499"/>
                </a:cubicBezTo>
                <a:cubicBezTo>
                  <a:pt x="1444625" y="36499"/>
                  <a:pt x="1458119" y="37293"/>
                  <a:pt x="1466850" y="55549"/>
                </a:cubicBezTo>
                <a:cubicBezTo>
                  <a:pt x="1475581" y="73805"/>
                  <a:pt x="1481535" y="116271"/>
                  <a:pt x="1488282" y="146037"/>
                </a:cubicBezTo>
                <a:cubicBezTo>
                  <a:pt x="1495029" y="175803"/>
                  <a:pt x="1501776" y="210331"/>
                  <a:pt x="1507332" y="234143"/>
                </a:cubicBezTo>
                <a:cubicBezTo>
                  <a:pt x="1512888" y="257955"/>
                  <a:pt x="1513682" y="278196"/>
                  <a:pt x="1521619" y="288912"/>
                </a:cubicBezTo>
                <a:cubicBezTo>
                  <a:pt x="1529556" y="299628"/>
                  <a:pt x="1543447" y="303597"/>
                  <a:pt x="1554956" y="298438"/>
                </a:cubicBezTo>
                <a:cubicBezTo>
                  <a:pt x="1566465" y="293279"/>
                  <a:pt x="1581548" y="277005"/>
                  <a:pt x="1590676" y="257955"/>
                </a:cubicBezTo>
                <a:cubicBezTo>
                  <a:pt x="1599804" y="238905"/>
                  <a:pt x="1603772" y="206759"/>
                  <a:pt x="1609725" y="184137"/>
                </a:cubicBezTo>
                <a:cubicBezTo>
                  <a:pt x="1615678" y="161515"/>
                  <a:pt x="1621235" y="135718"/>
                  <a:pt x="1626394" y="122224"/>
                </a:cubicBezTo>
                <a:cubicBezTo>
                  <a:pt x="1631553" y="108730"/>
                  <a:pt x="1633141" y="102777"/>
                  <a:pt x="1640682" y="103174"/>
                </a:cubicBezTo>
                <a:cubicBezTo>
                  <a:pt x="1648223" y="103571"/>
                  <a:pt x="1661716" y="97619"/>
                  <a:pt x="1671638" y="124606"/>
                </a:cubicBezTo>
                <a:cubicBezTo>
                  <a:pt x="1681560" y="151593"/>
                  <a:pt x="1690291" y="221046"/>
                  <a:pt x="1700213" y="265099"/>
                </a:cubicBezTo>
                <a:cubicBezTo>
                  <a:pt x="1710135" y="309152"/>
                  <a:pt x="1722438" y="361540"/>
                  <a:pt x="1731169" y="388924"/>
                </a:cubicBezTo>
                <a:cubicBezTo>
                  <a:pt x="1739900" y="416308"/>
                  <a:pt x="1745853" y="421865"/>
                  <a:pt x="1752600" y="429406"/>
                </a:cubicBezTo>
                <a:cubicBezTo>
                  <a:pt x="1759347" y="436947"/>
                  <a:pt x="1766094" y="437740"/>
                  <a:pt x="1771650" y="434168"/>
                </a:cubicBezTo>
                <a:cubicBezTo>
                  <a:pt x="1777206" y="430596"/>
                  <a:pt x="1778794" y="431786"/>
                  <a:pt x="1785938" y="407974"/>
                </a:cubicBezTo>
                <a:cubicBezTo>
                  <a:pt x="1793082" y="384162"/>
                  <a:pt x="1807369" y="321852"/>
                  <a:pt x="1814513" y="291293"/>
                </a:cubicBezTo>
                <a:cubicBezTo>
                  <a:pt x="1821657" y="260734"/>
                  <a:pt x="1822847" y="240493"/>
                  <a:pt x="1828800" y="224618"/>
                </a:cubicBezTo>
                <a:cubicBezTo>
                  <a:pt x="1834753" y="208743"/>
                  <a:pt x="1841104" y="198821"/>
                  <a:pt x="1850232" y="196043"/>
                </a:cubicBezTo>
                <a:cubicBezTo>
                  <a:pt x="1859360" y="193265"/>
                  <a:pt x="1872854" y="191280"/>
                  <a:pt x="1883569" y="207949"/>
                </a:cubicBezTo>
                <a:cubicBezTo>
                  <a:pt x="1894284" y="224618"/>
                  <a:pt x="1906984" y="273434"/>
                  <a:pt x="1914525" y="296056"/>
                </a:cubicBezTo>
                <a:cubicBezTo>
                  <a:pt x="1922066" y="318678"/>
                  <a:pt x="1920082" y="333362"/>
                  <a:pt x="1928813" y="343681"/>
                </a:cubicBezTo>
                <a:cubicBezTo>
                  <a:pt x="1937544" y="354000"/>
                  <a:pt x="1957388" y="362334"/>
                  <a:pt x="1966913" y="357968"/>
                </a:cubicBezTo>
                <a:cubicBezTo>
                  <a:pt x="1976438" y="353602"/>
                  <a:pt x="1980010" y="330981"/>
                  <a:pt x="1985963" y="317487"/>
                </a:cubicBezTo>
                <a:cubicBezTo>
                  <a:pt x="1991916" y="303993"/>
                  <a:pt x="1994695" y="283356"/>
                  <a:pt x="2002632" y="277006"/>
                </a:cubicBezTo>
                <a:cubicBezTo>
                  <a:pt x="2010569" y="270656"/>
                  <a:pt x="2025651" y="268671"/>
                  <a:pt x="2033588" y="279387"/>
                </a:cubicBezTo>
                <a:cubicBezTo>
                  <a:pt x="2041526" y="290102"/>
                  <a:pt x="2042320" y="264702"/>
                  <a:pt x="2050257" y="341299"/>
                </a:cubicBezTo>
                <a:cubicBezTo>
                  <a:pt x="2058194" y="417896"/>
                  <a:pt x="2073276" y="646099"/>
                  <a:pt x="2081213" y="738968"/>
                </a:cubicBezTo>
                <a:cubicBezTo>
                  <a:pt x="2089151" y="831837"/>
                  <a:pt x="2089151" y="863984"/>
                  <a:pt x="2097882" y="898512"/>
                </a:cubicBezTo>
                <a:cubicBezTo>
                  <a:pt x="2106613" y="933040"/>
                  <a:pt x="2121297" y="946137"/>
                  <a:pt x="2133600" y="946137"/>
                </a:cubicBezTo>
                <a:cubicBezTo>
                  <a:pt x="2145903" y="946137"/>
                  <a:pt x="2156222" y="970743"/>
                  <a:pt x="2171700" y="898512"/>
                </a:cubicBezTo>
                <a:cubicBezTo>
                  <a:pt x="2187178" y="826281"/>
                  <a:pt x="2210594" y="638558"/>
                  <a:pt x="2226469" y="512749"/>
                </a:cubicBezTo>
                <a:cubicBezTo>
                  <a:pt x="2242344" y="386940"/>
                  <a:pt x="2255838" y="223031"/>
                  <a:pt x="2266950" y="143656"/>
                </a:cubicBezTo>
                <a:cubicBezTo>
                  <a:pt x="2278062" y="64281"/>
                  <a:pt x="2284413" y="60311"/>
                  <a:pt x="2293144" y="36499"/>
                </a:cubicBezTo>
                <a:cubicBezTo>
                  <a:pt x="2301875" y="12687"/>
                  <a:pt x="2309019" y="1971"/>
                  <a:pt x="2319338" y="781"/>
                </a:cubicBezTo>
                <a:cubicBezTo>
                  <a:pt x="2329657" y="-410"/>
                  <a:pt x="2342754" y="-4378"/>
                  <a:pt x="2355057" y="29356"/>
                </a:cubicBezTo>
                <a:cubicBezTo>
                  <a:pt x="2367360" y="63090"/>
                  <a:pt x="2383632" y="158737"/>
                  <a:pt x="2393157" y="203187"/>
                </a:cubicBezTo>
                <a:cubicBezTo>
                  <a:pt x="2402682" y="247637"/>
                  <a:pt x="2405063" y="273434"/>
                  <a:pt x="2412207" y="296056"/>
                </a:cubicBezTo>
                <a:cubicBezTo>
                  <a:pt x="2419351" y="318678"/>
                  <a:pt x="2428081" y="329790"/>
                  <a:pt x="2436019" y="338918"/>
                </a:cubicBezTo>
                <a:cubicBezTo>
                  <a:pt x="2443957" y="348046"/>
                  <a:pt x="2451498" y="355586"/>
                  <a:pt x="2459832" y="350824"/>
                </a:cubicBezTo>
                <a:cubicBezTo>
                  <a:pt x="2468166" y="346062"/>
                  <a:pt x="2475310" y="336140"/>
                  <a:pt x="2486025" y="310343"/>
                </a:cubicBezTo>
                <a:cubicBezTo>
                  <a:pt x="2496740" y="284546"/>
                  <a:pt x="2513409" y="221443"/>
                  <a:pt x="2524125" y="196043"/>
                </a:cubicBezTo>
                <a:cubicBezTo>
                  <a:pt x="2534841" y="170643"/>
                  <a:pt x="2539603" y="161119"/>
                  <a:pt x="2550319" y="157944"/>
                </a:cubicBezTo>
                <a:cubicBezTo>
                  <a:pt x="2561035" y="154769"/>
                  <a:pt x="2576513" y="146037"/>
                  <a:pt x="2588419" y="176993"/>
                </a:cubicBezTo>
                <a:cubicBezTo>
                  <a:pt x="2600325" y="207949"/>
                  <a:pt x="2613820" y="289309"/>
                  <a:pt x="2621757" y="343681"/>
                </a:cubicBezTo>
                <a:cubicBezTo>
                  <a:pt x="2629694" y="398053"/>
                  <a:pt x="2631679" y="445280"/>
                  <a:pt x="2636044" y="503224"/>
                </a:cubicBezTo>
                <a:cubicBezTo>
                  <a:pt x="2640410" y="561168"/>
                  <a:pt x="2640806" y="651656"/>
                  <a:pt x="2647950" y="691343"/>
                </a:cubicBezTo>
                <a:cubicBezTo>
                  <a:pt x="2655094" y="731030"/>
                  <a:pt x="2669382" y="734999"/>
                  <a:pt x="2678907" y="741349"/>
                </a:cubicBezTo>
                <a:cubicBezTo>
                  <a:pt x="2688432" y="747699"/>
                  <a:pt x="2693591" y="765559"/>
                  <a:pt x="2705100" y="729443"/>
                </a:cubicBezTo>
                <a:cubicBezTo>
                  <a:pt x="2716609" y="693328"/>
                  <a:pt x="2732485" y="605618"/>
                  <a:pt x="2747963" y="524656"/>
                </a:cubicBezTo>
                <a:cubicBezTo>
                  <a:pt x="2763441" y="443694"/>
                  <a:pt x="2781697" y="316693"/>
                  <a:pt x="2797969" y="243668"/>
                </a:cubicBezTo>
                <a:cubicBezTo>
                  <a:pt x="2814241" y="170643"/>
                  <a:pt x="2831703" y="117462"/>
                  <a:pt x="2845594" y="86506"/>
                </a:cubicBezTo>
                <a:cubicBezTo>
                  <a:pt x="2859485" y="55550"/>
                  <a:pt x="2869407" y="57534"/>
                  <a:pt x="2881313" y="57931"/>
                </a:cubicBezTo>
                <a:cubicBezTo>
                  <a:pt x="2893219" y="58328"/>
                  <a:pt x="2902348" y="61106"/>
                  <a:pt x="2917032" y="88887"/>
                </a:cubicBezTo>
                <a:cubicBezTo>
                  <a:pt x="2931716" y="116668"/>
                  <a:pt x="2954338" y="187312"/>
                  <a:pt x="2969419" y="224618"/>
                </a:cubicBezTo>
                <a:cubicBezTo>
                  <a:pt x="2984500" y="261924"/>
                  <a:pt x="3007519" y="312724"/>
                  <a:pt x="3007519" y="312724"/>
                </a:cubicBez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9819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Aliasing</a:t>
            </a:r>
            <a:endParaRPr lang="en-US" dirty="0"/>
          </a:p>
        </p:txBody>
      </p:sp>
      <p:sp>
        <p:nvSpPr>
          <p:cNvPr id="4" name="TextBox 3">
            <a:extLst>
              <a:ext uri="{FF2B5EF4-FFF2-40B4-BE49-F238E27FC236}">
                <a16:creationId xmlns:a16="http://schemas.microsoft.com/office/drawing/2014/main" id="{0A677B1F-5DF9-40A6-9F2B-87CC754475CA}"/>
              </a:ext>
            </a:extLst>
          </p:cNvPr>
          <p:cNvSpPr txBox="1"/>
          <p:nvPr/>
        </p:nvSpPr>
        <p:spPr>
          <a:xfrm>
            <a:off x="2748286" y="898206"/>
            <a:ext cx="3074673" cy="369332"/>
          </a:xfrm>
          <a:prstGeom prst="rect">
            <a:avLst/>
          </a:prstGeom>
          <a:noFill/>
        </p:spPr>
        <p:txBody>
          <a:bodyPr wrap="none" rtlCol="0">
            <a:spAutoFit/>
          </a:bodyPr>
          <a:lstStyle/>
          <a:p>
            <a:r>
              <a:rPr lang="en-GB" dirty="0"/>
              <a:t>Frequency domain (magnitude)</a:t>
            </a:r>
          </a:p>
        </p:txBody>
      </p:sp>
      <p:sp>
        <p:nvSpPr>
          <p:cNvPr id="5" name="TextBox 4">
            <a:extLst>
              <a:ext uri="{FF2B5EF4-FFF2-40B4-BE49-F238E27FC236}">
                <a16:creationId xmlns:a16="http://schemas.microsoft.com/office/drawing/2014/main" id="{947CCA47-22AE-4075-A075-075C47F6E792}"/>
              </a:ext>
            </a:extLst>
          </p:cNvPr>
          <p:cNvSpPr txBox="1"/>
          <p:nvPr/>
        </p:nvSpPr>
        <p:spPr>
          <a:xfrm>
            <a:off x="7626298" y="898274"/>
            <a:ext cx="1413986" cy="369332"/>
          </a:xfrm>
          <a:prstGeom prst="rect">
            <a:avLst/>
          </a:prstGeom>
          <a:noFill/>
        </p:spPr>
        <p:txBody>
          <a:bodyPr wrap="none" rtlCol="0">
            <a:spAutoFit/>
          </a:bodyPr>
          <a:lstStyle/>
          <a:p>
            <a:r>
              <a:rPr lang="en-GB" dirty="0"/>
              <a:t>Time domain</a:t>
            </a:r>
          </a:p>
        </p:txBody>
      </p:sp>
      <p:cxnSp>
        <p:nvCxnSpPr>
          <p:cNvPr id="6" name="Straight Connector 5">
            <a:extLst>
              <a:ext uri="{FF2B5EF4-FFF2-40B4-BE49-F238E27FC236}">
                <a16:creationId xmlns:a16="http://schemas.microsoft.com/office/drawing/2014/main" id="{AFEE8DF3-0B87-4EF9-A441-DBB4FA39CE05}"/>
              </a:ext>
            </a:extLst>
          </p:cNvPr>
          <p:cNvCxnSpPr/>
          <p:nvPr/>
        </p:nvCxnSpPr>
        <p:spPr>
          <a:xfrm>
            <a:off x="2456582" y="1182695"/>
            <a:ext cx="7248130" cy="0"/>
          </a:xfrm>
          <a:prstGeom prst="line">
            <a:avLst/>
          </a:prstGeom>
          <a:ln w="12700"/>
          <a:effectLst>
            <a:outerShdw blurRad="65500" dist="38100" dir="5400000" rotWithShape="0">
              <a:srgbClr val="000000">
                <a:alpha val="14000"/>
              </a:srgbClr>
            </a:outerShdw>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273D928A-F4E2-444C-887D-36894E128957}"/>
              </a:ext>
            </a:extLst>
          </p:cNvPr>
          <p:cNvCxnSpPr/>
          <p:nvPr/>
        </p:nvCxnSpPr>
        <p:spPr>
          <a:xfrm>
            <a:off x="6676156" y="1390651"/>
            <a:ext cx="0" cy="1895475"/>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F5E795F9-A7D8-4F53-8DD3-705A70572ED4}"/>
              </a:ext>
            </a:extLst>
          </p:cNvPr>
          <p:cNvCxnSpPr/>
          <p:nvPr/>
        </p:nvCxnSpPr>
        <p:spPr>
          <a:xfrm>
            <a:off x="6676156" y="4150501"/>
            <a:ext cx="0" cy="869174"/>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48357433-7DDD-4A22-93C6-318FDBE9BE0F}"/>
              </a:ext>
            </a:extLst>
          </p:cNvPr>
          <p:cNvGrpSpPr/>
          <p:nvPr/>
        </p:nvGrpSpPr>
        <p:grpSpPr>
          <a:xfrm>
            <a:off x="6676156" y="1984376"/>
            <a:ext cx="3009508" cy="90485"/>
            <a:chOff x="6391275" y="1755776"/>
            <a:chExt cx="3009900" cy="90485"/>
          </a:xfrm>
        </p:grpSpPr>
        <p:cxnSp>
          <p:nvCxnSpPr>
            <p:cNvPr id="10" name="Straight Connector 9">
              <a:extLst>
                <a:ext uri="{FF2B5EF4-FFF2-40B4-BE49-F238E27FC236}">
                  <a16:creationId xmlns:a16="http://schemas.microsoft.com/office/drawing/2014/main" id="{7770B6A2-F69A-409C-AAE0-6B07584E0146}"/>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F9016CE-8750-406E-946E-17CBF374E083}"/>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E0D71DB-4FF0-4526-94F0-4365232F0450}"/>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0781632-4387-472F-9A5C-1BE73D4F918F}"/>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D86FDFC-6E29-493B-A2AA-768D024AC5F7}"/>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EB4970E-8DF4-4D4C-B8E7-FEB2ECB57A9A}"/>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DF07FCA-C42E-4BC2-9F0E-0395CD382385}"/>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A406A01-83E2-4182-B4B2-CC2CE238BA14}"/>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328642A-C67E-4FD6-8302-5E0A8B3F6F94}"/>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9" name="Group 18">
            <a:extLst>
              <a:ext uri="{FF2B5EF4-FFF2-40B4-BE49-F238E27FC236}">
                <a16:creationId xmlns:a16="http://schemas.microsoft.com/office/drawing/2014/main" id="{9A7AC190-DAE0-42CF-AAB1-D799B7869D8A}"/>
              </a:ext>
            </a:extLst>
          </p:cNvPr>
          <p:cNvGrpSpPr/>
          <p:nvPr/>
        </p:nvGrpSpPr>
        <p:grpSpPr>
          <a:xfrm>
            <a:off x="6676156" y="2950367"/>
            <a:ext cx="3009508" cy="90485"/>
            <a:chOff x="6391275" y="1755776"/>
            <a:chExt cx="3009900" cy="90485"/>
          </a:xfrm>
        </p:grpSpPr>
        <p:cxnSp>
          <p:nvCxnSpPr>
            <p:cNvPr id="20" name="Straight Connector 19">
              <a:extLst>
                <a:ext uri="{FF2B5EF4-FFF2-40B4-BE49-F238E27FC236}">
                  <a16:creationId xmlns:a16="http://schemas.microsoft.com/office/drawing/2014/main" id="{5D5F648C-B79D-486E-B6D5-EAEAEA41E22C}"/>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75C9DE4-5DBC-4EE0-97A3-64175084A45B}"/>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731AEDD-91E0-4658-A281-C2E755721B0D}"/>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EDA5FC8-9487-4E05-A696-FA20BC5F4C11}"/>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739DBBF-899E-4379-8736-AA85F79DD690}"/>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680C93F-CAF0-466E-AC15-263448489E2E}"/>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8B800DE-124B-4C2C-B4B1-8929329D4924}"/>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BE1F4C6-3CE2-44FD-B318-22583EBD8236}"/>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0AB6469-760A-4A5A-B74D-8093D2927079}"/>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95427724-DA7A-4BCE-899B-4C6943326865}"/>
              </a:ext>
            </a:extLst>
          </p:cNvPr>
          <p:cNvGrpSpPr/>
          <p:nvPr/>
        </p:nvGrpSpPr>
        <p:grpSpPr>
          <a:xfrm>
            <a:off x="6676156" y="4843488"/>
            <a:ext cx="3009508" cy="90485"/>
            <a:chOff x="6391275" y="1755776"/>
            <a:chExt cx="3009900" cy="90485"/>
          </a:xfrm>
        </p:grpSpPr>
        <p:cxnSp>
          <p:nvCxnSpPr>
            <p:cNvPr id="30" name="Straight Connector 29">
              <a:extLst>
                <a:ext uri="{FF2B5EF4-FFF2-40B4-BE49-F238E27FC236}">
                  <a16:creationId xmlns:a16="http://schemas.microsoft.com/office/drawing/2014/main" id="{CC2E04EB-6040-4BE1-8F7A-B76EAC1D13B7}"/>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6158C746-B1C2-4ED0-80E1-88B85E1A3D27}"/>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679E2C34-0657-4CED-A019-04F0B4079CD7}"/>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3309ECB-A831-4A32-88BE-3F05E7CF2F88}"/>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B3CC2389-8EB1-4C03-8E97-17125EF68310}"/>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B2153D7F-C32D-43D8-A5FC-0F585704E390}"/>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914622B8-87A2-408D-A9C2-C3BCB6872A09}"/>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F1C2EB25-0CBC-48B9-B4B6-B86DBB1AEA7F}"/>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88214C28-4471-4652-A30D-B33C5B410654}"/>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B220B608-5132-4D2B-86B8-93E660C2B80F}"/>
              </a:ext>
            </a:extLst>
          </p:cNvPr>
          <p:cNvGrpSpPr/>
          <p:nvPr/>
        </p:nvGrpSpPr>
        <p:grpSpPr>
          <a:xfrm>
            <a:off x="2722820" y="1343023"/>
            <a:ext cx="3124704" cy="894551"/>
            <a:chOff x="2723174" y="1114422"/>
            <a:chExt cx="3125111" cy="894551"/>
          </a:xfrm>
        </p:grpSpPr>
        <p:grpSp>
          <p:nvGrpSpPr>
            <p:cNvPr id="40" name="Group 39">
              <a:extLst>
                <a:ext uri="{FF2B5EF4-FFF2-40B4-BE49-F238E27FC236}">
                  <a16:creationId xmlns:a16="http://schemas.microsoft.com/office/drawing/2014/main" id="{6D75A22B-575F-42A8-AF23-1E6016104CD5}"/>
                </a:ext>
              </a:extLst>
            </p:cNvPr>
            <p:cNvGrpSpPr/>
            <p:nvPr/>
          </p:nvGrpSpPr>
          <p:grpSpPr>
            <a:xfrm>
              <a:off x="2728913" y="1744663"/>
              <a:ext cx="3119372" cy="90485"/>
              <a:chOff x="6391275" y="1755776"/>
              <a:chExt cx="3009900" cy="90485"/>
            </a:xfrm>
          </p:grpSpPr>
          <p:cxnSp>
            <p:nvCxnSpPr>
              <p:cNvPr id="47" name="Straight Connector 46">
                <a:extLst>
                  <a:ext uri="{FF2B5EF4-FFF2-40B4-BE49-F238E27FC236}">
                    <a16:creationId xmlns:a16="http://schemas.microsoft.com/office/drawing/2014/main" id="{CE379A48-8121-490D-9AB3-AB8A5FF7B577}"/>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DBF526AD-6E95-4E7D-B277-245937843780}"/>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AF993830-72AB-495C-B7B2-07EF12502042}"/>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1BD9030D-B289-4F4C-87E8-83BD441EBDCF}"/>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681D3513-4D54-4B24-96CC-88655C1D8039}"/>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001FDDC1-3E04-4CAD-9B7D-00B37660176F}"/>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1" name="Straight Connector 40">
              <a:extLst>
                <a:ext uri="{FF2B5EF4-FFF2-40B4-BE49-F238E27FC236}">
                  <a16:creationId xmlns:a16="http://schemas.microsoft.com/office/drawing/2014/main" id="{2F18BA65-8B2A-4527-8938-3771EC31C364}"/>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3E16AC12-10D7-4C5F-B846-179EA9024D08}"/>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43" name="TextBox 42">
              <a:extLst>
                <a:ext uri="{FF2B5EF4-FFF2-40B4-BE49-F238E27FC236}">
                  <a16:creationId xmlns:a16="http://schemas.microsoft.com/office/drawing/2014/main" id="{3FB06CB3-8614-43E3-A45C-26CE713E262F}"/>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44" name="TextBox 43">
              <a:extLst>
                <a:ext uri="{FF2B5EF4-FFF2-40B4-BE49-F238E27FC236}">
                  <a16:creationId xmlns:a16="http://schemas.microsoft.com/office/drawing/2014/main" id="{DE3B62EE-9B08-474A-A544-F837E5C29BC6}"/>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45" name="TextBox 44">
              <a:extLst>
                <a:ext uri="{FF2B5EF4-FFF2-40B4-BE49-F238E27FC236}">
                  <a16:creationId xmlns:a16="http://schemas.microsoft.com/office/drawing/2014/main" id="{FAE86A83-1BDF-405E-9333-E248C1A7975B}"/>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46" name="TextBox 45">
              <a:extLst>
                <a:ext uri="{FF2B5EF4-FFF2-40B4-BE49-F238E27FC236}">
                  <a16:creationId xmlns:a16="http://schemas.microsoft.com/office/drawing/2014/main" id="{E08991EF-F90E-467C-A53E-F1441012D11C}"/>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53" name="Group 52">
            <a:extLst>
              <a:ext uri="{FF2B5EF4-FFF2-40B4-BE49-F238E27FC236}">
                <a16:creationId xmlns:a16="http://schemas.microsoft.com/office/drawing/2014/main" id="{54FD1BF2-8DED-482C-8195-2692EC3C396A}"/>
              </a:ext>
            </a:extLst>
          </p:cNvPr>
          <p:cNvGrpSpPr/>
          <p:nvPr/>
        </p:nvGrpSpPr>
        <p:grpSpPr>
          <a:xfrm>
            <a:off x="2725381" y="2320920"/>
            <a:ext cx="3124704" cy="894551"/>
            <a:chOff x="2723174" y="1114422"/>
            <a:chExt cx="3125111" cy="894551"/>
          </a:xfrm>
        </p:grpSpPr>
        <p:grpSp>
          <p:nvGrpSpPr>
            <p:cNvPr id="54" name="Group 53">
              <a:extLst>
                <a:ext uri="{FF2B5EF4-FFF2-40B4-BE49-F238E27FC236}">
                  <a16:creationId xmlns:a16="http://schemas.microsoft.com/office/drawing/2014/main" id="{752B9DA8-ACE5-45CC-A484-0FEB3E2A2707}"/>
                </a:ext>
              </a:extLst>
            </p:cNvPr>
            <p:cNvGrpSpPr/>
            <p:nvPr/>
          </p:nvGrpSpPr>
          <p:grpSpPr>
            <a:xfrm>
              <a:off x="2728913" y="1744663"/>
              <a:ext cx="3119372" cy="90485"/>
              <a:chOff x="6391275" y="1755776"/>
              <a:chExt cx="3009900" cy="90485"/>
            </a:xfrm>
          </p:grpSpPr>
          <p:cxnSp>
            <p:nvCxnSpPr>
              <p:cNvPr id="61" name="Straight Connector 60">
                <a:extLst>
                  <a:ext uri="{FF2B5EF4-FFF2-40B4-BE49-F238E27FC236}">
                    <a16:creationId xmlns:a16="http://schemas.microsoft.com/office/drawing/2014/main" id="{8BA3C7CD-F28E-4DBB-9B11-6EC192C7DBE2}"/>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EEFCD100-AB27-477F-81FB-E13B4FB001FB}"/>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CAAE0958-C09B-4FBF-A2B6-517F908C898D}"/>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1A1904CB-94C0-4908-AEA0-FE4074F15FD5}"/>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75DB149F-2883-4EA6-A803-EA31177DDAD9}"/>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D5320D55-68C3-424D-9BFC-3DCC12F074E7}"/>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55" name="Straight Connector 54">
              <a:extLst>
                <a:ext uri="{FF2B5EF4-FFF2-40B4-BE49-F238E27FC236}">
                  <a16:creationId xmlns:a16="http://schemas.microsoft.com/office/drawing/2014/main" id="{E2A0DD17-4618-45C9-B2C1-B86C8936FC31}"/>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A72E0910-9D0E-4DBF-AB09-F2368CD14D91}"/>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57" name="TextBox 56">
              <a:extLst>
                <a:ext uri="{FF2B5EF4-FFF2-40B4-BE49-F238E27FC236}">
                  <a16:creationId xmlns:a16="http://schemas.microsoft.com/office/drawing/2014/main" id="{413D8BC9-D451-48C7-A6EE-ECF03BC82EB0}"/>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58" name="TextBox 57">
              <a:extLst>
                <a:ext uri="{FF2B5EF4-FFF2-40B4-BE49-F238E27FC236}">
                  <a16:creationId xmlns:a16="http://schemas.microsoft.com/office/drawing/2014/main" id="{03C89367-F9B3-4F79-A496-2FB1641AFFB7}"/>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59" name="TextBox 58">
              <a:extLst>
                <a:ext uri="{FF2B5EF4-FFF2-40B4-BE49-F238E27FC236}">
                  <a16:creationId xmlns:a16="http://schemas.microsoft.com/office/drawing/2014/main" id="{58C48CA3-F5D5-4A0D-A9DD-76D4F035CF35}"/>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60" name="TextBox 59">
              <a:extLst>
                <a:ext uri="{FF2B5EF4-FFF2-40B4-BE49-F238E27FC236}">
                  <a16:creationId xmlns:a16="http://schemas.microsoft.com/office/drawing/2014/main" id="{3A6BB209-6268-46EB-B44B-F62390DA0C7F}"/>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67" name="Group 66">
            <a:extLst>
              <a:ext uri="{FF2B5EF4-FFF2-40B4-BE49-F238E27FC236}">
                <a16:creationId xmlns:a16="http://schemas.microsoft.com/office/drawing/2014/main" id="{0B681E24-BE8F-4E95-B269-F0A8969B424D}"/>
              </a:ext>
            </a:extLst>
          </p:cNvPr>
          <p:cNvGrpSpPr/>
          <p:nvPr/>
        </p:nvGrpSpPr>
        <p:grpSpPr>
          <a:xfrm>
            <a:off x="2735073" y="3255951"/>
            <a:ext cx="3124704" cy="894551"/>
            <a:chOff x="2723174" y="1114422"/>
            <a:chExt cx="3125111" cy="894551"/>
          </a:xfrm>
        </p:grpSpPr>
        <p:grpSp>
          <p:nvGrpSpPr>
            <p:cNvPr id="68" name="Group 67">
              <a:extLst>
                <a:ext uri="{FF2B5EF4-FFF2-40B4-BE49-F238E27FC236}">
                  <a16:creationId xmlns:a16="http://schemas.microsoft.com/office/drawing/2014/main" id="{D552EB4C-5A91-484A-9907-0ECF7FC95A55}"/>
                </a:ext>
              </a:extLst>
            </p:cNvPr>
            <p:cNvGrpSpPr/>
            <p:nvPr/>
          </p:nvGrpSpPr>
          <p:grpSpPr>
            <a:xfrm>
              <a:off x="2728913" y="1744663"/>
              <a:ext cx="3119372" cy="90485"/>
              <a:chOff x="6391275" y="1755776"/>
              <a:chExt cx="3009900" cy="90485"/>
            </a:xfrm>
          </p:grpSpPr>
          <p:cxnSp>
            <p:nvCxnSpPr>
              <p:cNvPr id="75" name="Straight Connector 74">
                <a:extLst>
                  <a:ext uri="{FF2B5EF4-FFF2-40B4-BE49-F238E27FC236}">
                    <a16:creationId xmlns:a16="http://schemas.microsoft.com/office/drawing/2014/main" id="{D9102457-9930-4C4F-9849-D23B142D199A}"/>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145EBA2A-BBD0-45FF-8C1B-F9885B1A7581}"/>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04BC19DC-CB76-4289-A8F4-CEA0FE338D74}"/>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A934DC1E-5862-4605-ACBB-09BA4B7139CA}"/>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494AA99B-EF69-4BA6-90EE-BFE860A96380}"/>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703B8325-4D65-491D-B87E-F522771F6BC3}"/>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69" name="Straight Connector 68">
              <a:extLst>
                <a:ext uri="{FF2B5EF4-FFF2-40B4-BE49-F238E27FC236}">
                  <a16:creationId xmlns:a16="http://schemas.microsoft.com/office/drawing/2014/main" id="{0E866331-8C61-4FB0-BA39-A55EED64677E}"/>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id="{E0335C18-67DF-4673-8725-DAC88A19662A}"/>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71" name="TextBox 70">
              <a:extLst>
                <a:ext uri="{FF2B5EF4-FFF2-40B4-BE49-F238E27FC236}">
                  <a16:creationId xmlns:a16="http://schemas.microsoft.com/office/drawing/2014/main" id="{C587AA28-9304-41B1-A53D-E90855C57FD7}"/>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72" name="TextBox 71">
              <a:extLst>
                <a:ext uri="{FF2B5EF4-FFF2-40B4-BE49-F238E27FC236}">
                  <a16:creationId xmlns:a16="http://schemas.microsoft.com/office/drawing/2014/main" id="{ECE28261-BF67-429F-86EC-7A148F2F201E}"/>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73" name="TextBox 72">
              <a:extLst>
                <a:ext uri="{FF2B5EF4-FFF2-40B4-BE49-F238E27FC236}">
                  <a16:creationId xmlns:a16="http://schemas.microsoft.com/office/drawing/2014/main" id="{0FB0D615-BE5D-4F65-90C1-1F8E6A7C0FE3}"/>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74" name="TextBox 73">
              <a:extLst>
                <a:ext uri="{FF2B5EF4-FFF2-40B4-BE49-F238E27FC236}">
                  <a16:creationId xmlns:a16="http://schemas.microsoft.com/office/drawing/2014/main" id="{FF6A475B-0ABD-427D-92B9-AC43053EA79E}"/>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81" name="Group 80">
            <a:extLst>
              <a:ext uri="{FF2B5EF4-FFF2-40B4-BE49-F238E27FC236}">
                <a16:creationId xmlns:a16="http://schemas.microsoft.com/office/drawing/2014/main" id="{A528FD2B-5573-4D52-88D6-5B4373EAB3EC}"/>
              </a:ext>
            </a:extLst>
          </p:cNvPr>
          <p:cNvGrpSpPr/>
          <p:nvPr/>
        </p:nvGrpSpPr>
        <p:grpSpPr>
          <a:xfrm>
            <a:off x="2742548" y="4215579"/>
            <a:ext cx="3124704" cy="894551"/>
            <a:chOff x="2723174" y="1114422"/>
            <a:chExt cx="3125111" cy="894551"/>
          </a:xfrm>
        </p:grpSpPr>
        <p:grpSp>
          <p:nvGrpSpPr>
            <p:cNvPr id="82" name="Group 81">
              <a:extLst>
                <a:ext uri="{FF2B5EF4-FFF2-40B4-BE49-F238E27FC236}">
                  <a16:creationId xmlns:a16="http://schemas.microsoft.com/office/drawing/2014/main" id="{19D4E901-642E-471E-AAA3-3197C3E16DCA}"/>
                </a:ext>
              </a:extLst>
            </p:cNvPr>
            <p:cNvGrpSpPr/>
            <p:nvPr/>
          </p:nvGrpSpPr>
          <p:grpSpPr>
            <a:xfrm>
              <a:off x="2728913" y="1744663"/>
              <a:ext cx="3119372" cy="90485"/>
              <a:chOff x="6391275" y="1755776"/>
              <a:chExt cx="3009900" cy="90485"/>
            </a:xfrm>
          </p:grpSpPr>
          <p:cxnSp>
            <p:nvCxnSpPr>
              <p:cNvPr id="89" name="Straight Connector 88">
                <a:extLst>
                  <a:ext uri="{FF2B5EF4-FFF2-40B4-BE49-F238E27FC236}">
                    <a16:creationId xmlns:a16="http://schemas.microsoft.com/office/drawing/2014/main" id="{95261E82-CDA2-49D6-9BE1-944833643024}"/>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1E16AC42-ADD5-459F-ABC6-4E80B3058494}"/>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BC95DF02-7AE7-4109-A73C-9E463BF2C77A}"/>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6E47660D-0F75-4DB8-8D34-559006D7C3A8}"/>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DF23C65D-AFF0-439E-9B0B-A7F7543B6018}"/>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C022FCBD-FBE0-463B-8F7E-8ED6FB5EF06C}"/>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83" name="Straight Connector 82">
              <a:extLst>
                <a:ext uri="{FF2B5EF4-FFF2-40B4-BE49-F238E27FC236}">
                  <a16:creationId xmlns:a16="http://schemas.microsoft.com/office/drawing/2014/main" id="{433E2173-99CC-4238-8A5F-3500D2A7182C}"/>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3773D87B-5979-40A8-877C-96C5760AE104}"/>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85" name="TextBox 84">
              <a:extLst>
                <a:ext uri="{FF2B5EF4-FFF2-40B4-BE49-F238E27FC236}">
                  <a16:creationId xmlns:a16="http://schemas.microsoft.com/office/drawing/2014/main" id="{6D1ABCEA-9ABF-4B3C-B78F-AA6E6BC839FF}"/>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86" name="TextBox 85">
              <a:extLst>
                <a:ext uri="{FF2B5EF4-FFF2-40B4-BE49-F238E27FC236}">
                  <a16:creationId xmlns:a16="http://schemas.microsoft.com/office/drawing/2014/main" id="{B77D3062-6F9C-4F88-8E74-C4EB22F70D5D}"/>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87" name="TextBox 86">
              <a:extLst>
                <a:ext uri="{FF2B5EF4-FFF2-40B4-BE49-F238E27FC236}">
                  <a16:creationId xmlns:a16="http://schemas.microsoft.com/office/drawing/2014/main" id="{6848E1F6-1BB7-42F2-8AF9-0688894FC5B7}"/>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88" name="TextBox 87">
              <a:extLst>
                <a:ext uri="{FF2B5EF4-FFF2-40B4-BE49-F238E27FC236}">
                  <a16:creationId xmlns:a16="http://schemas.microsoft.com/office/drawing/2014/main" id="{5FF45890-8155-4D9D-A45E-0EA5EBF68D2C}"/>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95" name="Group 94">
            <a:extLst>
              <a:ext uri="{FF2B5EF4-FFF2-40B4-BE49-F238E27FC236}">
                <a16:creationId xmlns:a16="http://schemas.microsoft.com/office/drawing/2014/main" id="{5604394C-A66C-4512-97C9-503BAE699D5A}"/>
              </a:ext>
            </a:extLst>
          </p:cNvPr>
          <p:cNvGrpSpPr/>
          <p:nvPr/>
        </p:nvGrpSpPr>
        <p:grpSpPr>
          <a:xfrm>
            <a:off x="7361764" y="1847046"/>
            <a:ext cx="2335462" cy="407982"/>
            <a:chOff x="7076973" y="1618446"/>
            <a:chExt cx="2335766" cy="407982"/>
          </a:xfrm>
        </p:grpSpPr>
        <p:sp>
          <p:nvSpPr>
            <p:cNvPr id="96" name="TextBox 95">
              <a:extLst>
                <a:ext uri="{FF2B5EF4-FFF2-40B4-BE49-F238E27FC236}">
                  <a16:creationId xmlns:a16="http://schemas.microsoft.com/office/drawing/2014/main" id="{19817601-A166-42D0-9F12-1C95695892A6}"/>
                </a:ext>
              </a:extLst>
            </p:cNvPr>
            <p:cNvSpPr txBox="1"/>
            <p:nvPr/>
          </p:nvSpPr>
          <p:spPr>
            <a:xfrm>
              <a:off x="707697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97" name="TextBox 96">
              <a:extLst>
                <a:ext uri="{FF2B5EF4-FFF2-40B4-BE49-F238E27FC236}">
                  <a16:creationId xmlns:a16="http://schemas.microsoft.com/office/drawing/2014/main" id="{8DDA980A-8F4A-48CC-9F8B-F3561256B4E1}"/>
                </a:ext>
              </a:extLst>
            </p:cNvPr>
            <p:cNvSpPr txBox="1"/>
            <p:nvPr/>
          </p:nvSpPr>
          <p:spPr>
            <a:xfrm>
              <a:off x="7822299" y="1618446"/>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98" name="TextBox 97">
              <a:extLst>
                <a:ext uri="{FF2B5EF4-FFF2-40B4-BE49-F238E27FC236}">
                  <a16:creationId xmlns:a16="http://schemas.microsoft.com/office/drawing/2014/main" id="{7A7024A4-6909-4732-AD14-55CAA2AD1770}"/>
                </a:ext>
              </a:extLst>
            </p:cNvPr>
            <p:cNvSpPr txBox="1"/>
            <p:nvPr/>
          </p:nvSpPr>
          <p:spPr>
            <a:xfrm>
              <a:off x="8648357" y="1840690"/>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99" name="TextBox 98">
              <a:extLst>
                <a:ext uri="{FF2B5EF4-FFF2-40B4-BE49-F238E27FC236}">
                  <a16:creationId xmlns:a16="http://schemas.microsoft.com/office/drawing/2014/main" id="{A2649535-C6E2-4A1D-A384-4326D05FC8DF}"/>
                </a:ext>
              </a:extLst>
            </p:cNvPr>
            <p:cNvSpPr txBox="1"/>
            <p:nvPr/>
          </p:nvSpPr>
          <p:spPr>
            <a:xfrm>
              <a:off x="918641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100" name="Group 99">
            <a:extLst>
              <a:ext uri="{FF2B5EF4-FFF2-40B4-BE49-F238E27FC236}">
                <a16:creationId xmlns:a16="http://schemas.microsoft.com/office/drawing/2014/main" id="{B0D06F14-E6F4-4D7F-880B-3313152CFA1C}"/>
              </a:ext>
            </a:extLst>
          </p:cNvPr>
          <p:cNvGrpSpPr/>
          <p:nvPr/>
        </p:nvGrpSpPr>
        <p:grpSpPr>
          <a:xfrm>
            <a:off x="7322876" y="3010681"/>
            <a:ext cx="2335462" cy="185738"/>
            <a:chOff x="7045223" y="1824035"/>
            <a:chExt cx="2335766" cy="185738"/>
          </a:xfrm>
        </p:grpSpPr>
        <p:sp>
          <p:nvSpPr>
            <p:cNvPr id="101" name="TextBox 100">
              <a:extLst>
                <a:ext uri="{FF2B5EF4-FFF2-40B4-BE49-F238E27FC236}">
                  <a16:creationId xmlns:a16="http://schemas.microsoft.com/office/drawing/2014/main" id="{D2749B32-E06E-4A31-9D3E-5418AEBDB443}"/>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102" name="TextBox 101">
              <a:extLst>
                <a:ext uri="{FF2B5EF4-FFF2-40B4-BE49-F238E27FC236}">
                  <a16:creationId xmlns:a16="http://schemas.microsoft.com/office/drawing/2014/main" id="{D6F572A6-40E3-477E-9EA5-66EE4B3AD2CB}"/>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103" name="TextBox 102">
              <a:extLst>
                <a:ext uri="{FF2B5EF4-FFF2-40B4-BE49-F238E27FC236}">
                  <a16:creationId xmlns:a16="http://schemas.microsoft.com/office/drawing/2014/main" id="{B8B86B0B-625D-4279-9742-2A1AB7ECE25F}"/>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104" name="TextBox 103">
              <a:extLst>
                <a:ext uri="{FF2B5EF4-FFF2-40B4-BE49-F238E27FC236}">
                  <a16:creationId xmlns:a16="http://schemas.microsoft.com/office/drawing/2014/main" id="{8A12ED5A-5179-4D6E-94FC-ECC7505524BF}"/>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105" name="Group 104">
            <a:extLst>
              <a:ext uri="{FF2B5EF4-FFF2-40B4-BE49-F238E27FC236}">
                <a16:creationId xmlns:a16="http://schemas.microsoft.com/office/drawing/2014/main" id="{9B680E83-540F-4BEF-98CC-6EF1C8096AD7}"/>
              </a:ext>
            </a:extLst>
          </p:cNvPr>
          <p:cNvGrpSpPr/>
          <p:nvPr/>
        </p:nvGrpSpPr>
        <p:grpSpPr>
          <a:xfrm>
            <a:off x="7330018" y="4905340"/>
            <a:ext cx="2335462" cy="185738"/>
            <a:chOff x="7045223" y="1824035"/>
            <a:chExt cx="2335766" cy="185738"/>
          </a:xfrm>
        </p:grpSpPr>
        <p:sp>
          <p:nvSpPr>
            <p:cNvPr id="106" name="TextBox 105">
              <a:extLst>
                <a:ext uri="{FF2B5EF4-FFF2-40B4-BE49-F238E27FC236}">
                  <a16:creationId xmlns:a16="http://schemas.microsoft.com/office/drawing/2014/main" id="{8596735C-DB81-4AF1-B54D-A4C7316A861B}"/>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107" name="TextBox 106">
              <a:extLst>
                <a:ext uri="{FF2B5EF4-FFF2-40B4-BE49-F238E27FC236}">
                  <a16:creationId xmlns:a16="http://schemas.microsoft.com/office/drawing/2014/main" id="{430D4916-1CCB-4259-855C-2E4C82D6AFFA}"/>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108" name="TextBox 107">
              <a:extLst>
                <a:ext uri="{FF2B5EF4-FFF2-40B4-BE49-F238E27FC236}">
                  <a16:creationId xmlns:a16="http://schemas.microsoft.com/office/drawing/2014/main" id="{A7549EA7-49BA-4A08-9E26-8CAA3F50C6EC}"/>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109" name="TextBox 108">
              <a:extLst>
                <a:ext uri="{FF2B5EF4-FFF2-40B4-BE49-F238E27FC236}">
                  <a16:creationId xmlns:a16="http://schemas.microsoft.com/office/drawing/2014/main" id="{C548BFF1-E2C3-4C18-81E9-AE53279FF789}"/>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cxnSp>
        <p:nvCxnSpPr>
          <p:cNvPr id="110" name="Straight Connector 109">
            <a:extLst>
              <a:ext uri="{FF2B5EF4-FFF2-40B4-BE49-F238E27FC236}">
                <a16:creationId xmlns:a16="http://schemas.microsoft.com/office/drawing/2014/main" id="{ABA7E2EA-7528-4C89-9FEF-5C35D86B917E}"/>
              </a:ext>
            </a:extLst>
          </p:cNvPr>
          <p:cNvCxnSpPr/>
          <p:nvPr/>
        </p:nvCxnSpPr>
        <p:spPr>
          <a:xfrm>
            <a:off x="2851390"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335B85B1-D86D-4DC2-8331-7179AB47A8BA}"/>
              </a:ext>
            </a:extLst>
          </p:cNvPr>
          <p:cNvCxnSpPr/>
          <p:nvPr/>
        </p:nvCxnSpPr>
        <p:spPr>
          <a:xfrm>
            <a:off x="3562900"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0A07FB1F-77FF-49E5-8DDB-C880098BBA10}"/>
              </a:ext>
            </a:extLst>
          </p:cNvPr>
          <p:cNvCxnSpPr/>
          <p:nvPr/>
        </p:nvCxnSpPr>
        <p:spPr>
          <a:xfrm>
            <a:off x="4260740"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1FA1DE22-D053-4647-81D3-08A537BCBC84}"/>
              </a:ext>
            </a:extLst>
          </p:cNvPr>
          <p:cNvCxnSpPr/>
          <p:nvPr/>
        </p:nvCxnSpPr>
        <p:spPr>
          <a:xfrm>
            <a:off x="4990518"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8A8011D7-812A-4DAB-9B62-848C67818D42}"/>
              </a:ext>
            </a:extLst>
          </p:cNvPr>
          <p:cNvCxnSpPr/>
          <p:nvPr/>
        </p:nvCxnSpPr>
        <p:spPr>
          <a:xfrm>
            <a:off x="5714104"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30B00BF7-5869-46F1-AD89-91CB777EAA3B}"/>
              </a:ext>
            </a:extLst>
          </p:cNvPr>
          <p:cNvCxnSpPr/>
          <p:nvPr/>
        </p:nvCxnSpPr>
        <p:spPr>
          <a:xfrm>
            <a:off x="7038059" y="2592373"/>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802B1D89-D293-4A6A-B934-076E5C79E04E}"/>
              </a:ext>
            </a:extLst>
          </p:cNvPr>
          <p:cNvCxnSpPr/>
          <p:nvPr/>
        </p:nvCxnSpPr>
        <p:spPr>
          <a:xfrm>
            <a:off x="7414596"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F09E9061-6E43-4935-9725-96FF0724BE99}"/>
              </a:ext>
            </a:extLst>
          </p:cNvPr>
          <p:cNvCxnSpPr/>
          <p:nvPr/>
        </p:nvCxnSpPr>
        <p:spPr>
          <a:xfrm>
            <a:off x="7769008"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421228F7-3276-40DA-ABB6-9023AE248475}"/>
              </a:ext>
            </a:extLst>
          </p:cNvPr>
          <p:cNvCxnSpPr/>
          <p:nvPr/>
        </p:nvCxnSpPr>
        <p:spPr>
          <a:xfrm>
            <a:off x="8102339"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B3445287-E9D4-4246-BB05-EBDFBF23A2CB}"/>
              </a:ext>
            </a:extLst>
          </p:cNvPr>
          <p:cNvCxnSpPr/>
          <p:nvPr/>
        </p:nvCxnSpPr>
        <p:spPr>
          <a:xfrm>
            <a:off x="8495195"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9F7E778-C3DE-4E55-B0BB-EECF81C830DF}"/>
              </a:ext>
            </a:extLst>
          </p:cNvPr>
          <p:cNvCxnSpPr/>
          <p:nvPr/>
        </p:nvCxnSpPr>
        <p:spPr>
          <a:xfrm>
            <a:off x="8838050"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8A24726D-70D6-4F90-B182-FF08053B8B9F}"/>
              </a:ext>
            </a:extLst>
          </p:cNvPr>
          <p:cNvCxnSpPr/>
          <p:nvPr/>
        </p:nvCxnSpPr>
        <p:spPr>
          <a:xfrm>
            <a:off x="9199954"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4F139ABC-A62F-4369-9153-ADCC87A061E5}"/>
              </a:ext>
            </a:extLst>
          </p:cNvPr>
          <p:cNvCxnSpPr/>
          <p:nvPr/>
        </p:nvCxnSpPr>
        <p:spPr>
          <a:xfrm>
            <a:off x="9554715"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A1573D9E-11A5-48F6-98B7-28F7D13D11B8}"/>
              </a:ext>
            </a:extLst>
          </p:cNvPr>
          <p:cNvCxnSpPr/>
          <p:nvPr/>
        </p:nvCxnSpPr>
        <p:spPr>
          <a:xfrm>
            <a:off x="4619765" y="4530728"/>
            <a:ext cx="0" cy="342128"/>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B37D8556-EFA7-4143-9397-62DBCA7C9FD2}"/>
              </a:ext>
            </a:extLst>
          </p:cNvPr>
          <p:cNvCxnSpPr/>
          <p:nvPr/>
        </p:nvCxnSpPr>
        <p:spPr>
          <a:xfrm>
            <a:off x="3930139" y="4549781"/>
            <a:ext cx="686452" cy="0"/>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125" name="TextBox 124">
            <a:extLst>
              <a:ext uri="{FF2B5EF4-FFF2-40B4-BE49-F238E27FC236}">
                <a16:creationId xmlns:a16="http://schemas.microsoft.com/office/drawing/2014/main" id="{1583D5EA-1F25-4F96-977F-23D9220F2C08}"/>
              </a:ext>
            </a:extLst>
          </p:cNvPr>
          <p:cNvSpPr txBox="1"/>
          <p:nvPr/>
        </p:nvSpPr>
        <p:spPr>
          <a:xfrm>
            <a:off x="5906443" y="1922461"/>
            <a:ext cx="461815" cy="185738"/>
          </a:xfrm>
          <a:prstGeom prst="rect">
            <a:avLst/>
          </a:prstGeom>
        </p:spPr>
        <p:txBody>
          <a:bodyPr vert="horz" wrap="none" lIns="0" tIns="0" rIns="0" bIns="0" rtlCol="0" anchor="t">
            <a:noAutofit/>
          </a:bodyPr>
          <a:lstStyle/>
          <a:p>
            <a:pPr algn="l" defTabSz="914400"/>
            <a:r>
              <a:rPr lang="en-GB" sz="1200" i="1" dirty="0"/>
              <a:t>f(kHz)</a:t>
            </a:r>
            <a:endParaRPr lang="en-US" sz="1200" i="1" dirty="0"/>
          </a:p>
        </p:txBody>
      </p:sp>
      <p:sp>
        <p:nvSpPr>
          <p:cNvPr id="126" name="TextBox 125">
            <a:extLst>
              <a:ext uri="{FF2B5EF4-FFF2-40B4-BE49-F238E27FC236}">
                <a16:creationId xmlns:a16="http://schemas.microsoft.com/office/drawing/2014/main" id="{A7AC37F7-CC81-4123-B377-70E1EFF83992}"/>
              </a:ext>
            </a:extLst>
          </p:cNvPr>
          <p:cNvSpPr txBox="1"/>
          <p:nvPr/>
        </p:nvSpPr>
        <p:spPr>
          <a:xfrm>
            <a:off x="9811185" y="1940707"/>
            <a:ext cx="461815" cy="185738"/>
          </a:xfrm>
          <a:prstGeom prst="rect">
            <a:avLst/>
          </a:prstGeom>
        </p:spPr>
        <p:txBody>
          <a:bodyPr vert="horz" wrap="none" lIns="0" tIns="0" rIns="0" bIns="0" rtlCol="0" anchor="t">
            <a:noAutofit/>
          </a:bodyPr>
          <a:lstStyle/>
          <a:p>
            <a:pPr algn="l" defTabSz="914400"/>
            <a:r>
              <a:rPr lang="en-GB" sz="1200" i="1" dirty="0"/>
              <a:t>t(µs)</a:t>
            </a:r>
            <a:endParaRPr lang="en-US" sz="1200" i="1" dirty="0"/>
          </a:p>
        </p:txBody>
      </p:sp>
      <p:cxnSp>
        <p:nvCxnSpPr>
          <p:cNvPr id="127" name="Straight Connector 126">
            <a:extLst>
              <a:ext uri="{FF2B5EF4-FFF2-40B4-BE49-F238E27FC236}">
                <a16:creationId xmlns:a16="http://schemas.microsoft.com/office/drawing/2014/main" id="{8AC4FB9A-D247-4BBB-84DE-3BE8018041CD}"/>
              </a:ext>
            </a:extLst>
          </p:cNvPr>
          <p:cNvCxnSpPr/>
          <p:nvPr/>
        </p:nvCxnSpPr>
        <p:spPr>
          <a:xfrm>
            <a:off x="3946753" y="4530728"/>
            <a:ext cx="0" cy="342128"/>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128" name="Freeform 210">
            <a:extLst>
              <a:ext uri="{FF2B5EF4-FFF2-40B4-BE49-F238E27FC236}">
                <a16:creationId xmlns:a16="http://schemas.microsoft.com/office/drawing/2014/main" id="{DB971905-6A68-4169-A048-17D892E80D65}"/>
              </a:ext>
            </a:extLst>
          </p:cNvPr>
          <p:cNvSpPr/>
          <p:nvPr/>
        </p:nvSpPr>
        <p:spPr>
          <a:xfrm>
            <a:off x="6661039" y="4300222"/>
            <a:ext cx="2876362" cy="955927"/>
          </a:xfrm>
          <a:custGeom>
            <a:avLst/>
            <a:gdLst>
              <a:gd name="connsiteX0" fmla="*/ 0 w 2876737"/>
              <a:gd name="connsiteY0" fmla="*/ 0 h 955927"/>
              <a:gd name="connsiteX1" fmla="*/ 33338 w 2876737"/>
              <a:gd name="connsiteY1" fmla="*/ 80962 h 955927"/>
              <a:gd name="connsiteX2" fmla="*/ 40482 w 2876737"/>
              <a:gd name="connsiteY2" fmla="*/ 100012 h 955927"/>
              <a:gd name="connsiteX3" fmla="*/ 50007 w 2876737"/>
              <a:gd name="connsiteY3" fmla="*/ 135731 h 955927"/>
              <a:gd name="connsiteX4" fmla="*/ 59532 w 2876737"/>
              <a:gd name="connsiteY4" fmla="*/ 173831 h 955927"/>
              <a:gd name="connsiteX5" fmla="*/ 71438 w 2876737"/>
              <a:gd name="connsiteY5" fmla="*/ 226218 h 955927"/>
              <a:gd name="connsiteX6" fmla="*/ 88107 w 2876737"/>
              <a:gd name="connsiteY6" fmla="*/ 304800 h 955927"/>
              <a:gd name="connsiteX7" fmla="*/ 107157 w 2876737"/>
              <a:gd name="connsiteY7" fmla="*/ 376237 h 955927"/>
              <a:gd name="connsiteX8" fmla="*/ 121444 w 2876737"/>
              <a:gd name="connsiteY8" fmla="*/ 438150 h 955927"/>
              <a:gd name="connsiteX9" fmla="*/ 138113 w 2876737"/>
              <a:gd name="connsiteY9" fmla="*/ 526256 h 955927"/>
              <a:gd name="connsiteX10" fmla="*/ 150019 w 2876737"/>
              <a:gd name="connsiteY10" fmla="*/ 576262 h 955927"/>
              <a:gd name="connsiteX11" fmla="*/ 159544 w 2876737"/>
              <a:gd name="connsiteY11" fmla="*/ 616743 h 955927"/>
              <a:gd name="connsiteX12" fmla="*/ 176213 w 2876737"/>
              <a:gd name="connsiteY12" fmla="*/ 683418 h 955927"/>
              <a:gd name="connsiteX13" fmla="*/ 188119 w 2876737"/>
              <a:gd name="connsiteY13" fmla="*/ 726281 h 955927"/>
              <a:gd name="connsiteX14" fmla="*/ 209550 w 2876737"/>
              <a:gd name="connsiteY14" fmla="*/ 795337 h 955927"/>
              <a:gd name="connsiteX15" fmla="*/ 221457 w 2876737"/>
              <a:gd name="connsiteY15" fmla="*/ 828675 h 955927"/>
              <a:gd name="connsiteX16" fmla="*/ 235744 w 2876737"/>
              <a:gd name="connsiteY16" fmla="*/ 869156 h 955927"/>
              <a:gd name="connsiteX17" fmla="*/ 250032 w 2876737"/>
              <a:gd name="connsiteY17" fmla="*/ 900112 h 955927"/>
              <a:gd name="connsiteX18" fmla="*/ 261938 w 2876737"/>
              <a:gd name="connsiteY18" fmla="*/ 919162 h 955927"/>
              <a:gd name="connsiteX19" fmla="*/ 273844 w 2876737"/>
              <a:gd name="connsiteY19" fmla="*/ 935831 h 955927"/>
              <a:gd name="connsiteX20" fmla="*/ 288132 w 2876737"/>
              <a:gd name="connsiteY20" fmla="*/ 947737 h 955927"/>
              <a:gd name="connsiteX21" fmla="*/ 300038 w 2876737"/>
              <a:gd name="connsiteY21" fmla="*/ 954881 h 955927"/>
              <a:gd name="connsiteX22" fmla="*/ 309563 w 2876737"/>
              <a:gd name="connsiteY22" fmla="*/ 954881 h 955927"/>
              <a:gd name="connsiteX23" fmla="*/ 333375 w 2876737"/>
              <a:gd name="connsiteY23" fmla="*/ 945356 h 955927"/>
              <a:gd name="connsiteX24" fmla="*/ 347663 w 2876737"/>
              <a:gd name="connsiteY24" fmla="*/ 933450 h 955927"/>
              <a:gd name="connsiteX25" fmla="*/ 364332 w 2876737"/>
              <a:gd name="connsiteY25" fmla="*/ 912018 h 955927"/>
              <a:gd name="connsiteX26" fmla="*/ 383382 w 2876737"/>
              <a:gd name="connsiteY26" fmla="*/ 876300 h 955927"/>
              <a:gd name="connsiteX27" fmla="*/ 404813 w 2876737"/>
              <a:gd name="connsiteY27" fmla="*/ 833437 h 955927"/>
              <a:gd name="connsiteX28" fmla="*/ 426244 w 2876737"/>
              <a:gd name="connsiteY28" fmla="*/ 781050 h 955927"/>
              <a:gd name="connsiteX29" fmla="*/ 445294 w 2876737"/>
              <a:gd name="connsiteY29" fmla="*/ 728662 h 955927"/>
              <a:gd name="connsiteX30" fmla="*/ 478632 w 2876737"/>
              <a:gd name="connsiteY30" fmla="*/ 642937 h 955927"/>
              <a:gd name="connsiteX31" fmla="*/ 507207 w 2876737"/>
              <a:gd name="connsiteY31" fmla="*/ 569118 h 955927"/>
              <a:gd name="connsiteX32" fmla="*/ 531019 w 2876737"/>
              <a:gd name="connsiteY32" fmla="*/ 504825 h 955927"/>
              <a:gd name="connsiteX33" fmla="*/ 557213 w 2876737"/>
              <a:gd name="connsiteY33" fmla="*/ 445293 h 955927"/>
              <a:gd name="connsiteX34" fmla="*/ 585788 w 2876737"/>
              <a:gd name="connsiteY34" fmla="*/ 397668 h 955927"/>
              <a:gd name="connsiteX35" fmla="*/ 611982 w 2876737"/>
              <a:gd name="connsiteY35" fmla="*/ 364331 h 955927"/>
              <a:gd name="connsiteX36" fmla="*/ 635794 w 2876737"/>
              <a:gd name="connsiteY36" fmla="*/ 342900 h 955927"/>
              <a:gd name="connsiteX37" fmla="*/ 661988 w 2876737"/>
              <a:gd name="connsiteY37" fmla="*/ 335756 h 955927"/>
              <a:gd name="connsiteX38" fmla="*/ 697707 w 2876737"/>
              <a:gd name="connsiteY38" fmla="*/ 342900 h 955927"/>
              <a:gd name="connsiteX39" fmla="*/ 728663 w 2876737"/>
              <a:gd name="connsiteY39" fmla="*/ 369093 h 955927"/>
              <a:gd name="connsiteX40" fmla="*/ 759619 w 2876737"/>
              <a:gd name="connsiteY40" fmla="*/ 402431 h 955927"/>
              <a:gd name="connsiteX41" fmla="*/ 776288 w 2876737"/>
              <a:gd name="connsiteY41" fmla="*/ 426243 h 955927"/>
              <a:gd name="connsiteX42" fmla="*/ 792957 w 2876737"/>
              <a:gd name="connsiteY42" fmla="*/ 452437 h 955927"/>
              <a:gd name="connsiteX43" fmla="*/ 814388 w 2876737"/>
              <a:gd name="connsiteY43" fmla="*/ 488156 h 955927"/>
              <a:gd name="connsiteX44" fmla="*/ 831057 w 2876737"/>
              <a:gd name="connsiteY44" fmla="*/ 516731 h 955927"/>
              <a:gd name="connsiteX45" fmla="*/ 845344 w 2876737"/>
              <a:gd name="connsiteY45" fmla="*/ 538162 h 955927"/>
              <a:gd name="connsiteX46" fmla="*/ 871538 w 2876737"/>
              <a:gd name="connsiteY46" fmla="*/ 581025 h 955927"/>
              <a:gd name="connsiteX47" fmla="*/ 897732 w 2876737"/>
              <a:gd name="connsiteY47" fmla="*/ 621506 h 955927"/>
              <a:gd name="connsiteX48" fmla="*/ 928688 w 2876737"/>
              <a:gd name="connsiteY48" fmla="*/ 657225 h 955927"/>
              <a:gd name="connsiteX49" fmla="*/ 954882 w 2876737"/>
              <a:gd name="connsiteY49" fmla="*/ 683418 h 955927"/>
              <a:gd name="connsiteX50" fmla="*/ 976313 w 2876737"/>
              <a:gd name="connsiteY50" fmla="*/ 700087 h 955927"/>
              <a:gd name="connsiteX51" fmla="*/ 997744 w 2876737"/>
              <a:gd name="connsiteY51" fmla="*/ 707231 h 955927"/>
              <a:gd name="connsiteX52" fmla="*/ 1019175 w 2876737"/>
              <a:gd name="connsiteY52" fmla="*/ 711993 h 955927"/>
              <a:gd name="connsiteX53" fmla="*/ 1045369 w 2876737"/>
              <a:gd name="connsiteY53" fmla="*/ 707231 h 955927"/>
              <a:gd name="connsiteX54" fmla="*/ 1083469 w 2876737"/>
              <a:gd name="connsiteY54" fmla="*/ 692943 h 955927"/>
              <a:gd name="connsiteX55" fmla="*/ 1112044 w 2876737"/>
              <a:gd name="connsiteY55" fmla="*/ 671512 h 955927"/>
              <a:gd name="connsiteX56" fmla="*/ 1145382 w 2876737"/>
              <a:gd name="connsiteY56" fmla="*/ 642937 h 955927"/>
              <a:gd name="connsiteX57" fmla="*/ 1181100 w 2876737"/>
              <a:gd name="connsiteY57" fmla="*/ 607218 h 955927"/>
              <a:gd name="connsiteX58" fmla="*/ 1209675 w 2876737"/>
              <a:gd name="connsiteY58" fmla="*/ 576262 h 955927"/>
              <a:gd name="connsiteX59" fmla="*/ 1252538 w 2876737"/>
              <a:gd name="connsiteY59" fmla="*/ 540543 h 955927"/>
              <a:gd name="connsiteX60" fmla="*/ 1290638 w 2876737"/>
              <a:gd name="connsiteY60" fmla="*/ 511968 h 955927"/>
              <a:gd name="connsiteX61" fmla="*/ 1333500 w 2876737"/>
              <a:gd name="connsiteY61" fmla="*/ 490537 h 955927"/>
              <a:gd name="connsiteX62" fmla="*/ 1369219 w 2876737"/>
              <a:gd name="connsiteY62" fmla="*/ 483393 h 955927"/>
              <a:gd name="connsiteX63" fmla="*/ 1421607 w 2876737"/>
              <a:gd name="connsiteY63" fmla="*/ 488156 h 955927"/>
              <a:gd name="connsiteX64" fmla="*/ 1473994 w 2876737"/>
              <a:gd name="connsiteY64" fmla="*/ 509587 h 955927"/>
              <a:gd name="connsiteX65" fmla="*/ 1519238 w 2876737"/>
              <a:gd name="connsiteY65" fmla="*/ 535781 h 955927"/>
              <a:gd name="connsiteX66" fmla="*/ 1571625 w 2876737"/>
              <a:gd name="connsiteY66" fmla="*/ 564356 h 955927"/>
              <a:gd name="connsiteX67" fmla="*/ 1607344 w 2876737"/>
              <a:gd name="connsiteY67" fmla="*/ 583406 h 955927"/>
              <a:gd name="connsiteX68" fmla="*/ 1631157 w 2876737"/>
              <a:gd name="connsiteY68" fmla="*/ 595312 h 955927"/>
              <a:gd name="connsiteX69" fmla="*/ 1683544 w 2876737"/>
              <a:gd name="connsiteY69" fmla="*/ 614362 h 955927"/>
              <a:gd name="connsiteX70" fmla="*/ 1719263 w 2876737"/>
              <a:gd name="connsiteY70" fmla="*/ 621506 h 955927"/>
              <a:gd name="connsiteX71" fmla="*/ 1759744 w 2876737"/>
              <a:gd name="connsiteY71" fmla="*/ 619125 h 955927"/>
              <a:gd name="connsiteX72" fmla="*/ 1812132 w 2876737"/>
              <a:gd name="connsiteY72" fmla="*/ 609600 h 955927"/>
              <a:gd name="connsiteX73" fmla="*/ 1862138 w 2876737"/>
              <a:gd name="connsiteY73" fmla="*/ 595312 h 955927"/>
              <a:gd name="connsiteX74" fmla="*/ 1931194 w 2876737"/>
              <a:gd name="connsiteY74" fmla="*/ 566737 h 955927"/>
              <a:gd name="connsiteX75" fmla="*/ 2009775 w 2876737"/>
              <a:gd name="connsiteY75" fmla="*/ 545306 h 955927"/>
              <a:gd name="connsiteX76" fmla="*/ 2055019 w 2876737"/>
              <a:gd name="connsiteY76" fmla="*/ 538162 h 955927"/>
              <a:gd name="connsiteX77" fmla="*/ 2114550 w 2876737"/>
              <a:gd name="connsiteY77" fmla="*/ 535781 h 955927"/>
              <a:gd name="connsiteX78" fmla="*/ 2166938 w 2876737"/>
              <a:gd name="connsiteY78" fmla="*/ 542925 h 955927"/>
              <a:gd name="connsiteX79" fmla="*/ 2221707 w 2876737"/>
              <a:gd name="connsiteY79" fmla="*/ 552450 h 955927"/>
              <a:gd name="connsiteX80" fmla="*/ 2259807 w 2876737"/>
              <a:gd name="connsiteY80" fmla="*/ 564356 h 955927"/>
              <a:gd name="connsiteX81" fmla="*/ 2321719 w 2876737"/>
              <a:gd name="connsiteY81" fmla="*/ 576262 h 955927"/>
              <a:gd name="connsiteX82" fmla="*/ 2374107 w 2876737"/>
              <a:gd name="connsiteY82" fmla="*/ 585787 h 955927"/>
              <a:gd name="connsiteX83" fmla="*/ 2436019 w 2876737"/>
              <a:gd name="connsiteY83" fmla="*/ 592931 h 955927"/>
              <a:gd name="connsiteX84" fmla="*/ 2514600 w 2876737"/>
              <a:gd name="connsiteY84" fmla="*/ 588168 h 955927"/>
              <a:gd name="connsiteX85" fmla="*/ 2559844 w 2876737"/>
              <a:gd name="connsiteY85" fmla="*/ 581025 h 955927"/>
              <a:gd name="connsiteX86" fmla="*/ 2607469 w 2876737"/>
              <a:gd name="connsiteY86" fmla="*/ 569118 h 955927"/>
              <a:gd name="connsiteX87" fmla="*/ 2659857 w 2876737"/>
              <a:gd name="connsiteY87" fmla="*/ 566737 h 955927"/>
              <a:gd name="connsiteX88" fmla="*/ 2714625 w 2876737"/>
              <a:gd name="connsiteY88" fmla="*/ 559593 h 955927"/>
              <a:gd name="connsiteX89" fmla="*/ 2757488 w 2876737"/>
              <a:gd name="connsiteY89" fmla="*/ 557212 h 955927"/>
              <a:gd name="connsiteX90" fmla="*/ 2805113 w 2876737"/>
              <a:gd name="connsiteY90" fmla="*/ 559593 h 955927"/>
              <a:gd name="connsiteX91" fmla="*/ 2838450 w 2876737"/>
              <a:gd name="connsiteY91" fmla="*/ 561975 h 955927"/>
              <a:gd name="connsiteX92" fmla="*/ 2876550 w 2876737"/>
              <a:gd name="connsiteY92" fmla="*/ 569118 h 955927"/>
              <a:gd name="connsiteX93" fmla="*/ 2850357 w 2876737"/>
              <a:gd name="connsiteY93" fmla="*/ 566737 h 9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876737" h="955927">
                <a:moveTo>
                  <a:pt x="0" y="0"/>
                </a:moveTo>
                <a:cubicBezTo>
                  <a:pt x="13295" y="32147"/>
                  <a:pt x="26591" y="64294"/>
                  <a:pt x="33338" y="80962"/>
                </a:cubicBezTo>
                <a:cubicBezTo>
                  <a:pt x="40085" y="97630"/>
                  <a:pt x="37704" y="90884"/>
                  <a:pt x="40482" y="100012"/>
                </a:cubicBezTo>
                <a:cubicBezTo>
                  <a:pt x="43260" y="109140"/>
                  <a:pt x="46832" y="123428"/>
                  <a:pt x="50007" y="135731"/>
                </a:cubicBezTo>
                <a:cubicBezTo>
                  <a:pt x="53182" y="148034"/>
                  <a:pt x="55960" y="158750"/>
                  <a:pt x="59532" y="173831"/>
                </a:cubicBezTo>
                <a:cubicBezTo>
                  <a:pt x="63104" y="188912"/>
                  <a:pt x="66676" y="204390"/>
                  <a:pt x="71438" y="226218"/>
                </a:cubicBezTo>
                <a:cubicBezTo>
                  <a:pt x="76200" y="248046"/>
                  <a:pt x="82154" y="279797"/>
                  <a:pt x="88107" y="304800"/>
                </a:cubicBezTo>
                <a:cubicBezTo>
                  <a:pt x="94060" y="329803"/>
                  <a:pt x="101601" y="354012"/>
                  <a:pt x="107157" y="376237"/>
                </a:cubicBezTo>
                <a:cubicBezTo>
                  <a:pt x="112713" y="398462"/>
                  <a:pt x="116285" y="413147"/>
                  <a:pt x="121444" y="438150"/>
                </a:cubicBezTo>
                <a:cubicBezTo>
                  <a:pt x="126603" y="463153"/>
                  <a:pt x="133351" y="503237"/>
                  <a:pt x="138113" y="526256"/>
                </a:cubicBezTo>
                <a:cubicBezTo>
                  <a:pt x="142876" y="549275"/>
                  <a:pt x="146447" y="561181"/>
                  <a:pt x="150019" y="576262"/>
                </a:cubicBezTo>
                <a:cubicBezTo>
                  <a:pt x="153591" y="591343"/>
                  <a:pt x="155178" y="598884"/>
                  <a:pt x="159544" y="616743"/>
                </a:cubicBezTo>
                <a:cubicBezTo>
                  <a:pt x="163910" y="634602"/>
                  <a:pt x="171451" y="665162"/>
                  <a:pt x="176213" y="683418"/>
                </a:cubicBezTo>
                <a:cubicBezTo>
                  <a:pt x="180975" y="701674"/>
                  <a:pt x="182563" y="707628"/>
                  <a:pt x="188119" y="726281"/>
                </a:cubicBezTo>
                <a:cubicBezTo>
                  <a:pt x="193675" y="744934"/>
                  <a:pt x="203994" y="778271"/>
                  <a:pt x="209550" y="795337"/>
                </a:cubicBezTo>
                <a:cubicBezTo>
                  <a:pt x="215106" y="812403"/>
                  <a:pt x="217091" y="816372"/>
                  <a:pt x="221457" y="828675"/>
                </a:cubicBezTo>
                <a:cubicBezTo>
                  <a:pt x="225823" y="840978"/>
                  <a:pt x="230982" y="857250"/>
                  <a:pt x="235744" y="869156"/>
                </a:cubicBezTo>
                <a:cubicBezTo>
                  <a:pt x="240507" y="881062"/>
                  <a:pt x="245666" y="891778"/>
                  <a:pt x="250032" y="900112"/>
                </a:cubicBezTo>
                <a:cubicBezTo>
                  <a:pt x="254398" y="908446"/>
                  <a:pt x="257969" y="913209"/>
                  <a:pt x="261938" y="919162"/>
                </a:cubicBezTo>
                <a:cubicBezTo>
                  <a:pt x="265907" y="925115"/>
                  <a:pt x="269478" y="931069"/>
                  <a:pt x="273844" y="935831"/>
                </a:cubicBezTo>
                <a:cubicBezTo>
                  <a:pt x="278210" y="940593"/>
                  <a:pt x="283766" y="944562"/>
                  <a:pt x="288132" y="947737"/>
                </a:cubicBezTo>
                <a:cubicBezTo>
                  <a:pt x="292498" y="950912"/>
                  <a:pt x="296466" y="953690"/>
                  <a:pt x="300038" y="954881"/>
                </a:cubicBezTo>
                <a:cubicBezTo>
                  <a:pt x="303610" y="956072"/>
                  <a:pt x="304007" y="956468"/>
                  <a:pt x="309563" y="954881"/>
                </a:cubicBezTo>
                <a:cubicBezTo>
                  <a:pt x="315119" y="953294"/>
                  <a:pt x="327025" y="948928"/>
                  <a:pt x="333375" y="945356"/>
                </a:cubicBezTo>
                <a:cubicBezTo>
                  <a:pt x="339725" y="941784"/>
                  <a:pt x="342504" y="939006"/>
                  <a:pt x="347663" y="933450"/>
                </a:cubicBezTo>
                <a:cubicBezTo>
                  <a:pt x="352822" y="927894"/>
                  <a:pt x="358379" y="921543"/>
                  <a:pt x="364332" y="912018"/>
                </a:cubicBezTo>
                <a:cubicBezTo>
                  <a:pt x="370285" y="902493"/>
                  <a:pt x="376635" y="889397"/>
                  <a:pt x="383382" y="876300"/>
                </a:cubicBezTo>
                <a:cubicBezTo>
                  <a:pt x="390129" y="863203"/>
                  <a:pt x="397669" y="849312"/>
                  <a:pt x="404813" y="833437"/>
                </a:cubicBezTo>
                <a:cubicBezTo>
                  <a:pt x="411957" y="817562"/>
                  <a:pt x="419497" y="798512"/>
                  <a:pt x="426244" y="781050"/>
                </a:cubicBezTo>
                <a:cubicBezTo>
                  <a:pt x="432991" y="763588"/>
                  <a:pt x="436563" y="751681"/>
                  <a:pt x="445294" y="728662"/>
                </a:cubicBezTo>
                <a:cubicBezTo>
                  <a:pt x="454025" y="705643"/>
                  <a:pt x="478632" y="642937"/>
                  <a:pt x="478632" y="642937"/>
                </a:cubicBezTo>
                <a:cubicBezTo>
                  <a:pt x="488951" y="616346"/>
                  <a:pt x="498476" y="592137"/>
                  <a:pt x="507207" y="569118"/>
                </a:cubicBezTo>
                <a:cubicBezTo>
                  <a:pt x="515938" y="546099"/>
                  <a:pt x="522685" y="525462"/>
                  <a:pt x="531019" y="504825"/>
                </a:cubicBezTo>
                <a:cubicBezTo>
                  <a:pt x="539353" y="484188"/>
                  <a:pt x="548085" y="463152"/>
                  <a:pt x="557213" y="445293"/>
                </a:cubicBezTo>
                <a:cubicBezTo>
                  <a:pt x="566341" y="427434"/>
                  <a:pt x="576660" y="411162"/>
                  <a:pt x="585788" y="397668"/>
                </a:cubicBezTo>
                <a:cubicBezTo>
                  <a:pt x="594916" y="384174"/>
                  <a:pt x="603648" y="373459"/>
                  <a:pt x="611982" y="364331"/>
                </a:cubicBezTo>
                <a:cubicBezTo>
                  <a:pt x="620316" y="355203"/>
                  <a:pt x="627460" y="347662"/>
                  <a:pt x="635794" y="342900"/>
                </a:cubicBezTo>
                <a:cubicBezTo>
                  <a:pt x="644128" y="338138"/>
                  <a:pt x="651669" y="335756"/>
                  <a:pt x="661988" y="335756"/>
                </a:cubicBezTo>
                <a:cubicBezTo>
                  <a:pt x="672307" y="335756"/>
                  <a:pt x="686595" y="337344"/>
                  <a:pt x="697707" y="342900"/>
                </a:cubicBezTo>
                <a:cubicBezTo>
                  <a:pt x="708820" y="348456"/>
                  <a:pt x="718344" y="359171"/>
                  <a:pt x="728663" y="369093"/>
                </a:cubicBezTo>
                <a:cubicBezTo>
                  <a:pt x="738982" y="379015"/>
                  <a:pt x="751682" y="392906"/>
                  <a:pt x="759619" y="402431"/>
                </a:cubicBezTo>
                <a:cubicBezTo>
                  <a:pt x="767556" y="411956"/>
                  <a:pt x="770732" y="417909"/>
                  <a:pt x="776288" y="426243"/>
                </a:cubicBezTo>
                <a:cubicBezTo>
                  <a:pt x="781844" y="434577"/>
                  <a:pt x="786607" y="442118"/>
                  <a:pt x="792957" y="452437"/>
                </a:cubicBezTo>
                <a:cubicBezTo>
                  <a:pt x="799307" y="462756"/>
                  <a:pt x="808038" y="477440"/>
                  <a:pt x="814388" y="488156"/>
                </a:cubicBezTo>
                <a:cubicBezTo>
                  <a:pt x="820738" y="498872"/>
                  <a:pt x="825898" y="508397"/>
                  <a:pt x="831057" y="516731"/>
                </a:cubicBezTo>
                <a:cubicBezTo>
                  <a:pt x="836216" y="525065"/>
                  <a:pt x="838597" y="527446"/>
                  <a:pt x="845344" y="538162"/>
                </a:cubicBezTo>
                <a:cubicBezTo>
                  <a:pt x="852091" y="548878"/>
                  <a:pt x="862807" y="567134"/>
                  <a:pt x="871538" y="581025"/>
                </a:cubicBezTo>
                <a:cubicBezTo>
                  <a:pt x="880269" y="594916"/>
                  <a:pt x="888207" y="608806"/>
                  <a:pt x="897732" y="621506"/>
                </a:cubicBezTo>
                <a:cubicBezTo>
                  <a:pt x="907257" y="634206"/>
                  <a:pt x="919163" y="646906"/>
                  <a:pt x="928688" y="657225"/>
                </a:cubicBezTo>
                <a:cubicBezTo>
                  <a:pt x="938213" y="667544"/>
                  <a:pt x="946945" y="676274"/>
                  <a:pt x="954882" y="683418"/>
                </a:cubicBezTo>
                <a:cubicBezTo>
                  <a:pt x="962819" y="690562"/>
                  <a:pt x="969170" y="696118"/>
                  <a:pt x="976313" y="700087"/>
                </a:cubicBezTo>
                <a:cubicBezTo>
                  <a:pt x="983456" y="704056"/>
                  <a:pt x="990600" y="705247"/>
                  <a:pt x="997744" y="707231"/>
                </a:cubicBezTo>
                <a:cubicBezTo>
                  <a:pt x="1004888" y="709215"/>
                  <a:pt x="1011238" y="711993"/>
                  <a:pt x="1019175" y="711993"/>
                </a:cubicBezTo>
                <a:cubicBezTo>
                  <a:pt x="1027112" y="711993"/>
                  <a:pt x="1034653" y="710406"/>
                  <a:pt x="1045369" y="707231"/>
                </a:cubicBezTo>
                <a:cubicBezTo>
                  <a:pt x="1056085" y="704056"/>
                  <a:pt x="1072357" y="698896"/>
                  <a:pt x="1083469" y="692943"/>
                </a:cubicBezTo>
                <a:cubicBezTo>
                  <a:pt x="1094581" y="686990"/>
                  <a:pt x="1101725" y="679846"/>
                  <a:pt x="1112044" y="671512"/>
                </a:cubicBezTo>
                <a:cubicBezTo>
                  <a:pt x="1122363" y="663178"/>
                  <a:pt x="1133873" y="653653"/>
                  <a:pt x="1145382" y="642937"/>
                </a:cubicBezTo>
                <a:cubicBezTo>
                  <a:pt x="1156891" y="632221"/>
                  <a:pt x="1170385" y="618330"/>
                  <a:pt x="1181100" y="607218"/>
                </a:cubicBezTo>
                <a:cubicBezTo>
                  <a:pt x="1191815" y="596106"/>
                  <a:pt x="1197769" y="587374"/>
                  <a:pt x="1209675" y="576262"/>
                </a:cubicBezTo>
                <a:cubicBezTo>
                  <a:pt x="1221581" y="565150"/>
                  <a:pt x="1239044" y="551259"/>
                  <a:pt x="1252538" y="540543"/>
                </a:cubicBezTo>
                <a:cubicBezTo>
                  <a:pt x="1266032" y="529827"/>
                  <a:pt x="1277144" y="520302"/>
                  <a:pt x="1290638" y="511968"/>
                </a:cubicBezTo>
                <a:cubicBezTo>
                  <a:pt x="1304132" y="503634"/>
                  <a:pt x="1320403" y="495299"/>
                  <a:pt x="1333500" y="490537"/>
                </a:cubicBezTo>
                <a:cubicBezTo>
                  <a:pt x="1346597" y="485775"/>
                  <a:pt x="1354535" y="483790"/>
                  <a:pt x="1369219" y="483393"/>
                </a:cubicBezTo>
                <a:cubicBezTo>
                  <a:pt x="1383903" y="482996"/>
                  <a:pt x="1404145" y="483790"/>
                  <a:pt x="1421607" y="488156"/>
                </a:cubicBezTo>
                <a:cubicBezTo>
                  <a:pt x="1439069" y="492522"/>
                  <a:pt x="1457722" y="501650"/>
                  <a:pt x="1473994" y="509587"/>
                </a:cubicBezTo>
                <a:cubicBezTo>
                  <a:pt x="1490266" y="517525"/>
                  <a:pt x="1502966" y="526653"/>
                  <a:pt x="1519238" y="535781"/>
                </a:cubicBezTo>
                <a:cubicBezTo>
                  <a:pt x="1535510" y="544909"/>
                  <a:pt x="1571625" y="564356"/>
                  <a:pt x="1571625" y="564356"/>
                </a:cubicBezTo>
                <a:lnTo>
                  <a:pt x="1607344" y="583406"/>
                </a:lnTo>
                <a:cubicBezTo>
                  <a:pt x="1617266" y="588565"/>
                  <a:pt x="1618457" y="590153"/>
                  <a:pt x="1631157" y="595312"/>
                </a:cubicBezTo>
                <a:cubicBezTo>
                  <a:pt x="1643857" y="600471"/>
                  <a:pt x="1668860" y="609996"/>
                  <a:pt x="1683544" y="614362"/>
                </a:cubicBezTo>
                <a:cubicBezTo>
                  <a:pt x="1698228" y="618728"/>
                  <a:pt x="1706563" y="620712"/>
                  <a:pt x="1719263" y="621506"/>
                </a:cubicBezTo>
                <a:cubicBezTo>
                  <a:pt x="1731963" y="622300"/>
                  <a:pt x="1744266" y="621109"/>
                  <a:pt x="1759744" y="619125"/>
                </a:cubicBezTo>
                <a:cubicBezTo>
                  <a:pt x="1775222" y="617141"/>
                  <a:pt x="1795066" y="613569"/>
                  <a:pt x="1812132" y="609600"/>
                </a:cubicBezTo>
                <a:cubicBezTo>
                  <a:pt x="1829198" y="605631"/>
                  <a:pt x="1842294" y="602456"/>
                  <a:pt x="1862138" y="595312"/>
                </a:cubicBezTo>
                <a:cubicBezTo>
                  <a:pt x="1881982" y="588168"/>
                  <a:pt x="1906588" y="575071"/>
                  <a:pt x="1931194" y="566737"/>
                </a:cubicBezTo>
                <a:cubicBezTo>
                  <a:pt x="1955800" y="558403"/>
                  <a:pt x="1989138" y="550068"/>
                  <a:pt x="2009775" y="545306"/>
                </a:cubicBezTo>
                <a:cubicBezTo>
                  <a:pt x="2030412" y="540544"/>
                  <a:pt x="2037557" y="539749"/>
                  <a:pt x="2055019" y="538162"/>
                </a:cubicBezTo>
                <a:cubicBezTo>
                  <a:pt x="2072481" y="536575"/>
                  <a:pt x="2095897" y="534987"/>
                  <a:pt x="2114550" y="535781"/>
                </a:cubicBezTo>
                <a:cubicBezTo>
                  <a:pt x="2133203" y="536575"/>
                  <a:pt x="2149079" y="540147"/>
                  <a:pt x="2166938" y="542925"/>
                </a:cubicBezTo>
                <a:cubicBezTo>
                  <a:pt x="2184797" y="545703"/>
                  <a:pt x="2206229" y="548878"/>
                  <a:pt x="2221707" y="552450"/>
                </a:cubicBezTo>
                <a:cubicBezTo>
                  <a:pt x="2237185" y="556022"/>
                  <a:pt x="2243138" y="560387"/>
                  <a:pt x="2259807" y="564356"/>
                </a:cubicBezTo>
                <a:cubicBezTo>
                  <a:pt x="2276476" y="568325"/>
                  <a:pt x="2321719" y="576262"/>
                  <a:pt x="2321719" y="576262"/>
                </a:cubicBezTo>
                <a:cubicBezTo>
                  <a:pt x="2340769" y="579834"/>
                  <a:pt x="2355057" y="583009"/>
                  <a:pt x="2374107" y="585787"/>
                </a:cubicBezTo>
                <a:cubicBezTo>
                  <a:pt x="2393157" y="588565"/>
                  <a:pt x="2412604" y="592534"/>
                  <a:pt x="2436019" y="592931"/>
                </a:cubicBezTo>
                <a:cubicBezTo>
                  <a:pt x="2459434" y="593328"/>
                  <a:pt x="2493962" y="590152"/>
                  <a:pt x="2514600" y="588168"/>
                </a:cubicBezTo>
                <a:cubicBezTo>
                  <a:pt x="2535238" y="586184"/>
                  <a:pt x="2544366" y="584200"/>
                  <a:pt x="2559844" y="581025"/>
                </a:cubicBezTo>
                <a:cubicBezTo>
                  <a:pt x="2575322" y="577850"/>
                  <a:pt x="2590800" y="571499"/>
                  <a:pt x="2607469" y="569118"/>
                </a:cubicBezTo>
                <a:cubicBezTo>
                  <a:pt x="2624138" y="566737"/>
                  <a:pt x="2641998" y="568324"/>
                  <a:pt x="2659857" y="566737"/>
                </a:cubicBezTo>
                <a:cubicBezTo>
                  <a:pt x="2677716" y="565150"/>
                  <a:pt x="2698353" y="561181"/>
                  <a:pt x="2714625" y="559593"/>
                </a:cubicBezTo>
                <a:cubicBezTo>
                  <a:pt x="2730897" y="558006"/>
                  <a:pt x="2742407" y="557212"/>
                  <a:pt x="2757488" y="557212"/>
                </a:cubicBezTo>
                <a:cubicBezTo>
                  <a:pt x="2772569" y="557212"/>
                  <a:pt x="2791619" y="558799"/>
                  <a:pt x="2805113" y="559593"/>
                </a:cubicBezTo>
                <a:cubicBezTo>
                  <a:pt x="2818607" y="560387"/>
                  <a:pt x="2826544" y="560388"/>
                  <a:pt x="2838450" y="561975"/>
                </a:cubicBezTo>
                <a:cubicBezTo>
                  <a:pt x="2850356" y="563562"/>
                  <a:pt x="2874565" y="568324"/>
                  <a:pt x="2876550" y="569118"/>
                </a:cubicBezTo>
                <a:cubicBezTo>
                  <a:pt x="2878535" y="569912"/>
                  <a:pt x="2864446" y="568324"/>
                  <a:pt x="2850357" y="566737"/>
                </a:cubicBezTo>
              </a:path>
            </a:pathLst>
          </a:custGeom>
          <a:noFill/>
          <a:ln w="31750">
            <a:solidFill>
              <a:schemeClr val="accent1"/>
            </a:solidFill>
          </a:ln>
          <a:effectLst>
            <a:innerShdw blurRad="63500" dist="50800" dir="2700000">
              <a:prstClr val="black">
                <a:alpha val="2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29" name="Group 128">
            <a:extLst>
              <a:ext uri="{FF2B5EF4-FFF2-40B4-BE49-F238E27FC236}">
                <a16:creationId xmlns:a16="http://schemas.microsoft.com/office/drawing/2014/main" id="{13809A6C-4CBE-4B85-8007-D704C283D54D}"/>
              </a:ext>
            </a:extLst>
          </p:cNvPr>
          <p:cNvGrpSpPr/>
          <p:nvPr/>
        </p:nvGrpSpPr>
        <p:grpSpPr>
          <a:xfrm>
            <a:off x="3095895" y="1386416"/>
            <a:ext cx="2342824" cy="928350"/>
            <a:chOff x="3096298" y="1386416"/>
            <a:chExt cx="2343129" cy="928350"/>
          </a:xfrm>
        </p:grpSpPr>
        <p:sp>
          <p:nvSpPr>
            <p:cNvPr id="130" name="Arc 129">
              <a:extLst>
                <a:ext uri="{FF2B5EF4-FFF2-40B4-BE49-F238E27FC236}">
                  <a16:creationId xmlns:a16="http://schemas.microsoft.com/office/drawing/2014/main" id="{E07D5722-3ECE-4EC9-8783-E88278714A1A}"/>
                </a:ext>
              </a:extLst>
            </p:cNvPr>
            <p:cNvSpPr/>
            <p:nvPr/>
          </p:nvSpPr>
          <p:spPr>
            <a:xfrm flipH="1">
              <a:off x="3868201" y="1666690"/>
              <a:ext cx="838603"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1" name="Arc 130">
              <a:extLst>
                <a:ext uri="{FF2B5EF4-FFF2-40B4-BE49-F238E27FC236}">
                  <a16:creationId xmlns:a16="http://schemas.microsoft.com/office/drawing/2014/main" id="{6379173C-03CA-45C0-802B-E7737A100268}"/>
                </a:ext>
              </a:extLst>
            </p:cNvPr>
            <p:cNvSpPr/>
            <p:nvPr/>
          </p:nvSpPr>
          <p:spPr>
            <a:xfrm rot="10800000" flipH="1">
              <a:off x="3096298" y="1386416"/>
              <a:ext cx="838603"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32" name="Straight Connector 131">
              <a:extLst>
                <a:ext uri="{FF2B5EF4-FFF2-40B4-BE49-F238E27FC236}">
                  <a16:creationId xmlns:a16="http://schemas.microsoft.com/office/drawing/2014/main" id="{6511F01C-EAB1-4219-AB77-5CBB4E0A09D7}"/>
                </a:ext>
              </a:extLst>
            </p:cNvPr>
            <p:cNvCxnSpPr/>
            <p:nvPr/>
          </p:nvCxnSpPr>
          <p:spPr>
            <a:xfrm flipH="1">
              <a:off x="3816294" y="1767822"/>
              <a:ext cx="167256" cy="141646"/>
            </a:xfrm>
            <a:prstGeom prst="line">
              <a:avLst/>
            </a:prstGeom>
            <a:ln w="31750"/>
            <a:effectLst/>
          </p:spPr>
          <p:style>
            <a:lnRef idx="2">
              <a:schemeClr val="accent1"/>
            </a:lnRef>
            <a:fillRef idx="0">
              <a:schemeClr val="accent1"/>
            </a:fillRef>
            <a:effectRef idx="1">
              <a:schemeClr val="accent1"/>
            </a:effectRef>
            <a:fontRef idx="minor">
              <a:schemeClr val="tx1"/>
            </a:fontRef>
          </p:style>
        </p:cxnSp>
        <p:sp>
          <p:nvSpPr>
            <p:cNvPr id="133" name="Arc 132">
              <a:extLst>
                <a:ext uri="{FF2B5EF4-FFF2-40B4-BE49-F238E27FC236}">
                  <a16:creationId xmlns:a16="http://schemas.microsoft.com/office/drawing/2014/main" id="{57FD8938-EF75-44EA-9A91-AD964865717C}"/>
                </a:ext>
              </a:extLst>
            </p:cNvPr>
            <p:cNvSpPr/>
            <p:nvPr/>
          </p:nvSpPr>
          <p:spPr>
            <a:xfrm>
              <a:off x="3864629" y="1666688"/>
              <a:ext cx="816485"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4" name="Arc 133">
              <a:extLst>
                <a:ext uri="{FF2B5EF4-FFF2-40B4-BE49-F238E27FC236}">
                  <a16:creationId xmlns:a16="http://schemas.microsoft.com/office/drawing/2014/main" id="{44381C5B-E061-4664-9276-490CDBA48BBB}"/>
                </a:ext>
              </a:extLst>
            </p:cNvPr>
            <p:cNvSpPr/>
            <p:nvPr/>
          </p:nvSpPr>
          <p:spPr>
            <a:xfrm rot="10800000">
              <a:off x="4622942" y="1393644"/>
              <a:ext cx="816485"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35" name="Straight Connector 134">
              <a:extLst>
                <a:ext uri="{FF2B5EF4-FFF2-40B4-BE49-F238E27FC236}">
                  <a16:creationId xmlns:a16="http://schemas.microsoft.com/office/drawing/2014/main" id="{6374522B-C000-4414-86FE-76CCDD9B22E5}"/>
                </a:ext>
              </a:extLst>
            </p:cNvPr>
            <p:cNvCxnSpPr/>
            <p:nvPr/>
          </p:nvCxnSpPr>
          <p:spPr>
            <a:xfrm>
              <a:off x="4572992" y="1772640"/>
              <a:ext cx="155130" cy="136440"/>
            </a:xfrm>
            <a:prstGeom prst="line">
              <a:avLst/>
            </a:prstGeom>
            <a:ln w="31750"/>
            <a:effectLst/>
          </p:spPr>
          <p:style>
            <a:lnRef idx="2">
              <a:schemeClr val="accent1"/>
            </a:lnRef>
            <a:fillRef idx="0">
              <a:schemeClr val="accent1"/>
            </a:fillRef>
            <a:effectRef idx="1">
              <a:schemeClr val="accent1"/>
            </a:effectRef>
            <a:fontRef idx="minor">
              <a:schemeClr val="tx1"/>
            </a:fontRef>
          </p:style>
        </p:cxnSp>
      </p:grpSp>
      <p:grpSp>
        <p:nvGrpSpPr>
          <p:cNvPr id="136" name="Group 135">
            <a:extLst>
              <a:ext uri="{FF2B5EF4-FFF2-40B4-BE49-F238E27FC236}">
                <a16:creationId xmlns:a16="http://schemas.microsoft.com/office/drawing/2014/main" id="{041E56DB-B6A1-4425-93FA-50537CD01815}"/>
              </a:ext>
            </a:extLst>
          </p:cNvPr>
          <p:cNvGrpSpPr/>
          <p:nvPr/>
        </p:nvGrpSpPr>
        <p:grpSpPr>
          <a:xfrm>
            <a:off x="3166301" y="3306478"/>
            <a:ext cx="2223314" cy="928350"/>
            <a:chOff x="3096298" y="1386416"/>
            <a:chExt cx="2343129" cy="928350"/>
          </a:xfrm>
        </p:grpSpPr>
        <p:sp>
          <p:nvSpPr>
            <p:cNvPr id="137" name="Arc 136">
              <a:extLst>
                <a:ext uri="{FF2B5EF4-FFF2-40B4-BE49-F238E27FC236}">
                  <a16:creationId xmlns:a16="http://schemas.microsoft.com/office/drawing/2014/main" id="{BC58D233-5D5A-442A-A317-AF2CA4BDA49C}"/>
                </a:ext>
              </a:extLst>
            </p:cNvPr>
            <p:cNvSpPr/>
            <p:nvPr/>
          </p:nvSpPr>
          <p:spPr>
            <a:xfrm flipH="1">
              <a:off x="3868201" y="1666690"/>
              <a:ext cx="838603"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8" name="Arc 137">
              <a:extLst>
                <a:ext uri="{FF2B5EF4-FFF2-40B4-BE49-F238E27FC236}">
                  <a16:creationId xmlns:a16="http://schemas.microsoft.com/office/drawing/2014/main" id="{6919D72A-8585-457E-BF4E-098ED76B8660}"/>
                </a:ext>
              </a:extLst>
            </p:cNvPr>
            <p:cNvSpPr/>
            <p:nvPr/>
          </p:nvSpPr>
          <p:spPr>
            <a:xfrm rot="10800000" flipH="1">
              <a:off x="3096298" y="1386416"/>
              <a:ext cx="838603"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39" name="Straight Connector 138">
              <a:extLst>
                <a:ext uri="{FF2B5EF4-FFF2-40B4-BE49-F238E27FC236}">
                  <a16:creationId xmlns:a16="http://schemas.microsoft.com/office/drawing/2014/main" id="{6485FB7B-5E32-41E5-9BCD-8AD5F4FFD0FD}"/>
                </a:ext>
              </a:extLst>
            </p:cNvPr>
            <p:cNvCxnSpPr/>
            <p:nvPr/>
          </p:nvCxnSpPr>
          <p:spPr>
            <a:xfrm flipH="1">
              <a:off x="3816294" y="1772585"/>
              <a:ext cx="167256" cy="141646"/>
            </a:xfrm>
            <a:prstGeom prst="line">
              <a:avLst/>
            </a:prstGeom>
            <a:ln w="31750"/>
            <a:effectLst/>
          </p:spPr>
          <p:style>
            <a:lnRef idx="2">
              <a:schemeClr val="accent1"/>
            </a:lnRef>
            <a:fillRef idx="0">
              <a:schemeClr val="accent1"/>
            </a:fillRef>
            <a:effectRef idx="1">
              <a:schemeClr val="accent1"/>
            </a:effectRef>
            <a:fontRef idx="minor">
              <a:schemeClr val="tx1"/>
            </a:fontRef>
          </p:style>
        </p:cxnSp>
        <p:sp>
          <p:nvSpPr>
            <p:cNvPr id="140" name="Arc 139">
              <a:extLst>
                <a:ext uri="{FF2B5EF4-FFF2-40B4-BE49-F238E27FC236}">
                  <a16:creationId xmlns:a16="http://schemas.microsoft.com/office/drawing/2014/main" id="{FC6E55E5-FEF4-4537-BB9A-3C944815BAEA}"/>
                </a:ext>
              </a:extLst>
            </p:cNvPr>
            <p:cNvSpPr/>
            <p:nvPr/>
          </p:nvSpPr>
          <p:spPr>
            <a:xfrm>
              <a:off x="3864629" y="1666688"/>
              <a:ext cx="816485"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41" name="Arc 140">
              <a:extLst>
                <a:ext uri="{FF2B5EF4-FFF2-40B4-BE49-F238E27FC236}">
                  <a16:creationId xmlns:a16="http://schemas.microsoft.com/office/drawing/2014/main" id="{DCD958A1-DB13-4276-9A8C-7362F2A513A9}"/>
                </a:ext>
              </a:extLst>
            </p:cNvPr>
            <p:cNvSpPr/>
            <p:nvPr/>
          </p:nvSpPr>
          <p:spPr>
            <a:xfrm rot="10800000">
              <a:off x="4622942" y="1393644"/>
              <a:ext cx="816485"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42" name="Straight Connector 141">
              <a:extLst>
                <a:ext uri="{FF2B5EF4-FFF2-40B4-BE49-F238E27FC236}">
                  <a16:creationId xmlns:a16="http://schemas.microsoft.com/office/drawing/2014/main" id="{E67BAB8D-6521-41CA-92E1-0A56F28A6446}"/>
                </a:ext>
              </a:extLst>
            </p:cNvPr>
            <p:cNvCxnSpPr/>
            <p:nvPr/>
          </p:nvCxnSpPr>
          <p:spPr>
            <a:xfrm>
              <a:off x="4572992" y="1772640"/>
              <a:ext cx="155130" cy="136440"/>
            </a:xfrm>
            <a:prstGeom prst="line">
              <a:avLst/>
            </a:prstGeom>
            <a:ln w="31750"/>
            <a:effectLst/>
          </p:spPr>
          <p:style>
            <a:lnRef idx="2">
              <a:schemeClr val="accent1"/>
            </a:lnRef>
            <a:fillRef idx="0">
              <a:schemeClr val="accent1"/>
            </a:fillRef>
            <a:effectRef idx="1">
              <a:schemeClr val="accent1"/>
            </a:effectRef>
            <a:fontRef idx="minor">
              <a:schemeClr val="tx1"/>
            </a:fontRef>
          </p:style>
        </p:cxnSp>
      </p:grpSp>
      <p:grpSp>
        <p:nvGrpSpPr>
          <p:cNvPr id="143" name="Group 142">
            <a:extLst>
              <a:ext uri="{FF2B5EF4-FFF2-40B4-BE49-F238E27FC236}">
                <a16:creationId xmlns:a16="http://schemas.microsoft.com/office/drawing/2014/main" id="{E0A412BF-0010-488F-9FAA-E710B85D1568}"/>
              </a:ext>
            </a:extLst>
          </p:cNvPr>
          <p:cNvGrpSpPr/>
          <p:nvPr/>
        </p:nvGrpSpPr>
        <p:grpSpPr>
          <a:xfrm>
            <a:off x="3865503" y="3301510"/>
            <a:ext cx="2223314" cy="928350"/>
            <a:chOff x="3096298" y="1386416"/>
            <a:chExt cx="2343129" cy="928350"/>
          </a:xfrm>
        </p:grpSpPr>
        <p:sp>
          <p:nvSpPr>
            <p:cNvPr id="144" name="Arc 143">
              <a:extLst>
                <a:ext uri="{FF2B5EF4-FFF2-40B4-BE49-F238E27FC236}">
                  <a16:creationId xmlns:a16="http://schemas.microsoft.com/office/drawing/2014/main" id="{FDE51B1F-F7D4-4261-8D52-D5AB14FD4FA5}"/>
                </a:ext>
              </a:extLst>
            </p:cNvPr>
            <p:cNvSpPr/>
            <p:nvPr/>
          </p:nvSpPr>
          <p:spPr>
            <a:xfrm flipH="1">
              <a:off x="3868201" y="1666690"/>
              <a:ext cx="838603"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45" name="Arc 144">
              <a:extLst>
                <a:ext uri="{FF2B5EF4-FFF2-40B4-BE49-F238E27FC236}">
                  <a16:creationId xmlns:a16="http://schemas.microsoft.com/office/drawing/2014/main" id="{4539252C-EA58-43F4-BAE4-E980F50CF232}"/>
                </a:ext>
              </a:extLst>
            </p:cNvPr>
            <p:cNvSpPr/>
            <p:nvPr/>
          </p:nvSpPr>
          <p:spPr>
            <a:xfrm rot="10800000" flipH="1">
              <a:off x="3096298" y="1386416"/>
              <a:ext cx="838603"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46" name="Straight Connector 145">
              <a:extLst>
                <a:ext uri="{FF2B5EF4-FFF2-40B4-BE49-F238E27FC236}">
                  <a16:creationId xmlns:a16="http://schemas.microsoft.com/office/drawing/2014/main" id="{BD214729-378A-49EA-A9D9-76F7A4EF0F5A}"/>
                </a:ext>
              </a:extLst>
            </p:cNvPr>
            <p:cNvCxnSpPr/>
            <p:nvPr/>
          </p:nvCxnSpPr>
          <p:spPr>
            <a:xfrm flipH="1">
              <a:off x="3816294" y="1772585"/>
              <a:ext cx="167256" cy="141646"/>
            </a:xfrm>
            <a:prstGeom prst="line">
              <a:avLst/>
            </a:prstGeom>
            <a:ln w="31750"/>
            <a:effectLst/>
          </p:spPr>
          <p:style>
            <a:lnRef idx="2">
              <a:schemeClr val="accent1"/>
            </a:lnRef>
            <a:fillRef idx="0">
              <a:schemeClr val="accent1"/>
            </a:fillRef>
            <a:effectRef idx="1">
              <a:schemeClr val="accent1"/>
            </a:effectRef>
            <a:fontRef idx="minor">
              <a:schemeClr val="tx1"/>
            </a:fontRef>
          </p:style>
        </p:cxnSp>
        <p:sp>
          <p:nvSpPr>
            <p:cNvPr id="147" name="Arc 146">
              <a:extLst>
                <a:ext uri="{FF2B5EF4-FFF2-40B4-BE49-F238E27FC236}">
                  <a16:creationId xmlns:a16="http://schemas.microsoft.com/office/drawing/2014/main" id="{B8DED358-A315-4535-9F87-A9AF3C13F8C9}"/>
                </a:ext>
              </a:extLst>
            </p:cNvPr>
            <p:cNvSpPr/>
            <p:nvPr/>
          </p:nvSpPr>
          <p:spPr>
            <a:xfrm>
              <a:off x="3864629" y="1666688"/>
              <a:ext cx="816485"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48" name="Arc 147">
              <a:extLst>
                <a:ext uri="{FF2B5EF4-FFF2-40B4-BE49-F238E27FC236}">
                  <a16:creationId xmlns:a16="http://schemas.microsoft.com/office/drawing/2014/main" id="{3A3614D9-A9FB-44A0-8DD9-12CDA6C67467}"/>
                </a:ext>
              </a:extLst>
            </p:cNvPr>
            <p:cNvSpPr/>
            <p:nvPr/>
          </p:nvSpPr>
          <p:spPr>
            <a:xfrm rot="10800000">
              <a:off x="4622942" y="1393644"/>
              <a:ext cx="816485"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49" name="Straight Connector 148">
              <a:extLst>
                <a:ext uri="{FF2B5EF4-FFF2-40B4-BE49-F238E27FC236}">
                  <a16:creationId xmlns:a16="http://schemas.microsoft.com/office/drawing/2014/main" id="{93351DE9-05C4-4AC1-8581-D8A4FD249F7B}"/>
                </a:ext>
              </a:extLst>
            </p:cNvPr>
            <p:cNvCxnSpPr/>
            <p:nvPr/>
          </p:nvCxnSpPr>
          <p:spPr>
            <a:xfrm>
              <a:off x="4572992" y="1772640"/>
              <a:ext cx="155130" cy="136440"/>
            </a:xfrm>
            <a:prstGeom prst="line">
              <a:avLst/>
            </a:prstGeom>
            <a:ln w="31750"/>
            <a:effectLst/>
          </p:spPr>
          <p:style>
            <a:lnRef idx="2">
              <a:schemeClr val="accent1"/>
            </a:lnRef>
            <a:fillRef idx="0">
              <a:schemeClr val="accent1"/>
            </a:fillRef>
            <a:effectRef idx="1">
              <a:schemeClr val="accent1"/>
            </a:effectRef>
            <a:fontRef idx="minor">
              <a:schemeClr val="tx1"/>
            </a:fontRef>
          </p:style>
        </p:cxnSp>
      </p:grpSp>
      <p:grpSp>
        <p:nvGrpSpPr>
          <p:cNvPr id="150" name="Group 149">
            <a:extLst>
              <a:ext uri="{FF2B5EF4-FFF2-40B4-BE49-F238E27FC236}">
                <a16:creationId xmlns:a16="http://schemas.microsoft.com/office/drawing/2014/main" id="{3D9053FE-C7FE-4600-9604-6A893A2A4A33}"/>
              </a:ext>
            </a:extLst>
          </p:cNvPr>
          <p:cNvGrpSpPr/>
          <p:nvPr/>
        </p:nvGrpSpPr>
        <p:grpSpPr>
          <a:xfrm>
            <a:off x="2432194" y="3293992"/>
            <a:ext cx="2223314" cy="928350"/>
            <a:chOff x="3096298" y="1386416"/>
            <a:chExt cx="2343129" cy="928350"/>
          </a:xfrm>
        </p:grpSpPr>
        <p:sp>
          <p:nvSpPr>
            <p:cNvPr id="151" name="Arc 150">
              <a:extLst>
                <a:ext uri="{FF2B5EF4-FFF2-40B4-BE49-F238E27FC236}">
                  <a16:creationId xmlns:a16="http://schemas.microsoft.com/office/drawing/2014/main" id="{29D24034-A33E-4318-B560-A81C1AFEB87E}"/>
                </a:ext>
              </a:extLst>
            </p:cNvPr>
            <p:cNvSpPr/>
            <p:nvPr/>
          </p:nvSpPr>
          <p:spPr>
            <a:xfrm flipH="1">
              <a:off x="3868201" y="1666690"/>
              <a:ext cx="838603"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2" name="Arc 151">
              <a:extLst>
                <a:ext uri="{FF2B5EF4-FFF2-40B4-BE49-F238E27FC236}">
                  <a16:creationId xmlns:a16="http://schemas.microsoft.com/office/drawing/2014/main" id="{C43FB7FA-5BB6-4D31-8B17-D03AC81D6185}"/>
                </a:ext>
              </a:extLst>
            </p:cNvPr>
            <p:cNvSpPr/>
            <p:nvPr/>
          </p:nvSpPr>
          <p:spPr>
            <a:xfrm rot="10800000" flipH="1">
              <a:off x="3096298" y="1386416"/>
              <a:ext cx="838603"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53" name="Straight Connector 152">
              <a:extLst>
                <a:ext uri="{FF2B5EF4-FFF2-40B4-BE49-F238E27FC236}">
                  <a16:creationId xmlns:a16="http://schemas.microsoft.com/office/drawing/2014/main" id="{34F6A177-7C6A-4F32-AA97-4028FD07B2BD}"/>
                </a:ext>
              </a:extLst>
            </p:cNvPr>
            <p:cNvCxnSpPr/>
            <p:nvPr/>
          </p:nvCxnSpPr>
          <p:spPr>
            <a:xfrm flipH="1">
              <a:off x="3816294" y="1772585"/>
              <a:ext cx="167256" cy="141646"/>
            </a:xfrm>
            <a:prstGeom prst="line">
              <a:avLst/>
            </a:prstGeom>
            <a:ln w="31750"/>
            <a:effectLst/>
          </p:spPr>
          <p:style>
            <a:lnRef idx="2">
              <a:schemeClr val="accent1"/>
            </a:lnRef>
            <a:fillRef idx="0">
              <a:schemeClr val="accent1"/>
            </a:fillRef>
            <a:effectRef idx="1">
              <a:schemeClr val="accent1"/>
            </a:effectRef>
            <a:fontRef idx="minor">
              <a:schemeClr val="tx1"/>
            </a:fontRef>
          </p:style>
        </p:cxnSp>
        <p:sp>
          <p:nvSpPr>
            <p:cNvPr id="154" name="Arc 153">
              <a:extLst>
                <a:ext uri="{FF2B5EF4-FFF2-40B4-BE49-F238E27FC236}">
                  <a16:creationId xmlns:a16="http://schemas.microsoft.com/office/drawing/2014/main" id="{1E7BF430-8243-4AB6-AF4E-BF3690EAFA6B}"/>
                </a:ext>
              </a:extLst>
            </p:cNvPr>
            <p:cNvSpPr/>
            <p:nvPr/>
          </p:nvSpPr>
          <p:spPr>
            <a:xfrm>
              <a:off x="3864629" y="1666688"/>
              <a:ext cx="816485"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5" name="Arc 154">
              <a:extLst>
                <a:ext uri="{FF2B5EF4-FFF2-40B4-BE49-F238E27FC236}">
                  <a16:creationId xmlns:a16="http://schemas.microsoft.com/office/drawing/2014/main" id="{C93D8AB8-DE7D-4E02-8A0C-D25D8D17AAC4}"/>
                </a:ext>
              </a:extLst>
            </p:cNvPr>
            <p:cNvSpPr/>
            <p:nvPr/>
          </p:nvSpPr>
          <p:spPr>
            <a:xfrm rot="10800000">
              <a:off x="4622942" y="1393644"/>
              <a:ext cx="816485"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56" name="Straight Connector 155">
              <a:extLst>
                <a:ext uri="{FF2B5EF4-FFF2-40B4-BE49-F238E27FC236}">
                  <a16:creationId xmlns:a16="http://schemas.microsoft.com/office/drawing/2014/main" id="{C529DC48-BA45-4C1B-BCC0-3E748863942C}"/>
                </a:ext>
              </a:extLst>
            </p:cNvPr>
            <p:cNvCxnSpPr/>
            <p:nvPr/>
          </p:nvCxnSpPr>
          <p:spPr>
            <a:xfrm>
              <a:off x="4572992" y="1772640"/>
              <a:ext cx="155130" cy="136440"/>
            </a:xfrm>
            <a:prstGeom prst="line">
              <a:avLst/>
            </a:prstGeom>
            <a:ln w="31750"/>
            <a:effectLst/>
          </p:spPr>
          <p:style>
            <a:lnRef idx="2">
              <a:schemeClr val="accent1"/>
            </a:lnRef>
            <a:fillRef idx="0">
              <a:schemeClr val="accent1"/>
            </a:fillRef>
            <a:effectRef idx="1">
              <a:schemeClr val="accent1"/>
            </a:effectRef>
            <a:fontRef idx="minor">
              <a:schemeClr val="tx1"/>
            </a:fontRef>
          </p:style>
        </p:cxnSp>
      </p:grpSp>
      <p:grpSp>
        <p:nvGrpSpPr>
          <p:cNvPr id="157" name="Group 156">
            <a:extLst>
              <a:ext uri="{FF2B5EF4-FFF2-40B4-BE49-F238E27FC236}">
                <a16:creationId xmlns:a16="http://schemas.microsoft.com/office/drawing/2014/main" id="{7A56EEC1-6F84-4D31-9E9C-CC6E6CBC16A8}"/>
              </a:ext>
            </a:extLst>
          </p:cNvPr>
          <p:cNvGrpSpPr/>
          <p:nvPr/>
        </p:nvGrpSpPr>
        <p:grpSpPr>
          <a:xfrm>
            <a:off x="2457246" y="3306074"/>
            <a:ext cx="1494272" cy="921120"/>
            <a:chOff x="3864629" y="1393644"/>
            <a:chExt cx="1574798" cy="921120"/>
          </a:xfrm>
        </p:grpSpPr>
        <p:sp>
          <p:nvSpPr>
            <p:cNvPr id="158" name="Arc 157">
              <a:extLst>
                <a:ext uri="{FF2B5EF4-FFF2-40B4-BE49-F238E27FC236}">
                  <a16:creationId xmlns:a16="http://schemas.microsoft.com/office/drawing/2014/main" id="{1AEEABBE-FAF9-4090-B5FE-8F4441AAA2A5}"/>
                </a:ext>
              </a:extLst>
            </p:cNvPr>
            <p:cNvSpPr/>
            <p:nvPr/>
          </p:nvSpPr>
          <p:spPr>
            <a:xfrm>
              <a:off x="3864629" y="1666688"/>
              <a:ext cx="816485"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9" name="Arc 158">
              <a:extLst>
                <a:ext uri="{FF2B5EF4-FFF2-40B4-BE49-F238E27FC236}">
                  <a16:creationId xmlns:a16="http://schemas.microsoft.com/office/drawing/2014/main" id="{A552E9C5-FD2F-41FD-AAA8-9910288B8970}"/>
                </a:ext>
              </a:extLst>
            </p:cNvPr>
            <p:cNvSpPr/>
            <p:nvPr/>
          </p:nvSpPr>
          <p:spPr>
            <a:xfrm rot="10800000">
              <a:off x="4622942" y="1393644"/>
              <a:ext cx="816485"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60" name="Straight Connector 159">
              <a:extLst>
                <a:ext uri="{FF2B5EF4-FFF2-40B4-BE49-F238E27FC236}">
                  <a16:creationId xmlns:a16="http://schemas.microsoft.com/office/drawing/2014/main" id="{8D12F946-5450-4C93-8B61-CB274451F1C1}"/>
                </a:ext>
              </a:extLst>
            </p:cNvPr>
            <p:cNvCxnSpPr/>
            <p:nvPr/>
          </p:nvCxnSpPr>
          <p:spPr>
            <a:xfrm>
              <a:off x="4572992" y="1772640"/>
              <a:ext cx="155130" cy="136440"/>
            </a:xfrm>
            <a:prstGeom prst="line">
              <a:avLst/>
            </a:prstGeom>
            <a:ln w="31750"/>
            <a:effectLst/>
          </p:spPr>
          <p:style>
            <a:lnRef idx="2">
              <a:schemeClr val="accent1"/>
            </a:lnRef>
            <a:fillRef idx="0">
              <a:schemeClr val="accent1"/>
            </a:fillRef>
            <a:effectRef idx="1">
              <a:schemeClr val="accent1"/>
            </a:effectRef>
            <a:fontRef idx="minor">
              <a:schemeClr val="tx1"/>
            </a:fontRef>
          </p:style>
        </p:cxnSp>
      </p:grpSp>
      <p:grpSp>
        <p:nvGrpSpPr>
          <p:cNvPr id="161" name="Group 160">
            <a:extLst>
              <a:ext uri="{FF2B5EF4-FFF2-40B4-BE49-F238E27FC236}">
                <a16:creationId xmlns:a16="http://schemas.microsoft.com/office/drawing/2014/main" id="{78E6EA95-7E35-47BA-98BF-876143042E28}"/>
              </a:ext>
            </a:extLst>
          </p:cNvPr>
          <p:cNvGrpSpPr/>
          <p:nvPr/>
        </p:nvGrpSpPr>
        <p:grpSpPr>
          <a:xfrm>
            <a:off x="4594547" y="3311186"/>
            <a:ext cx="1532915" cy="921205"/>
            <a:chOff x="3096298" y="1386416"/>
            <a:chExt cx="1615524" cy="921205"/>
          </a:xfrm>
        </p:grpSpPr>
        <p:sp>
          <p:nvSpPr>
            <p:cNvPr id="162" name="Arc 161">
              <a:extLst>
                <a:ext uri="{FF2B5EF4-FFF2-40B4-BE49-F238E27FC236}">
                  <a16:creationId xmlns:a16="http://schemas.microsoft.com/office/drawing/2014/main" id="{53D95552-9A77-4A76-8D44-E99BD195A0A0}"/>
                </a:ext>
              </a:extLst>
            </p:cNvPr>
            <p:cNvSpPr/>
            <p:nvPr/>
          </p:nvSpPr>
          <p:spPr>
            <a:xfrm flipH="1">
              <a:off x="3873219" y="1659545"/>
              <a:ext cx="838603"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63" name="Arc 162">
              <a:extLst>
                <a:ext uri="{FF2B5EF4-FFF2-40B4-BE49-F238E27FC236}">
                  <a16:creationId xmlns:a16="http://schemas.microsoft.com/office/drawing/2014/main" id="{E7590826-6186-4120-AA1E-C34C10B65B03}"/>
                </a:ext>
              </a:extLst>
            </p:cNvPr>
            <p:cNvSpPr/>
            <p:nvPr/>
          </p:nvSpPr>
          <p:spPr>
            <a:xfrm rot="10800000" flipH="1">
              <a:off x="3096298" y="1386416"/>
              <a:ext cx="838603"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64" name="Straight Connector 163">
              <a:extLst>
                <a:ext uri="{FF2B5EF4-FFF2-40B4-BE49-F238E27FC236}">
                  <a16:creationId xmlns:a16="http://schemas.microsoft.com/office/drawing/2014/main" id="{C68D0E2E-B1E5-447E-B3F8-C1B80A9B1F05}"/>
                </a:ext>
              </a:extLst>
            </p:cNvPr>
            <p:cNvCxnSpPr/>
            <p:nvPr/>
          </p:nvCxnSpPr>
          <p:spPr>
            <a:xfrm flipH="1">
              <a:off x="3816294" y="1772585"/>
              <a:ext cx="167256" cy="141646"/>
            </a:xfrm>
            <a:prstGeom prst="line">
              <a:avLst/>
            </a:prstGeom>
            <a:ln w="31750"/>
            <a:effectLst/>
          </p:spPr>
          <p:style>
            <a:lnRef idx="2">
              <a:schemeClr val="accent1"/>
            </a:lnRef>
            <a:fillRef idx="0">
              <a:schemeClr val="accent1"/>
            </a:fillRef>
            <a:effectRef idx="1">
              <a:schemeClr val="accent1"/>
            </a:effectRef>
            <a:fontRef idx="minor">
              <a:schemeClr val="tx1"/>
            </a:fontRef>
          </p:style>
        </p:cxnSp>
      </p:grpSp>
      <p:sp>
        <p:nvSpPr>
          <p:cNvPr id="165" name="TextBox 164">
            <a:extLst>
              <a:ext uri="{FF2B5EF4-FFF2-40B4-BE49-F238E27FC236}">
                <a16:creationId xmlns:a16="http://schemas.microsoft.com/office/drawing/2014/main" id="{E0281B67-1210-4178-83A8-03F9A0C61886}"/>
              </a:ext>
            </a:extLst>
          </p:cNvPr>
          <p:cNvSpPr txBox="1"/>
          <p:nvPr/>
        </p:nvSpPr>
        <p:spPr>
          <a:xfrm>
            <a:off x="2677254" y="5397727"/>
            <a:ext cx="8315115" cy="369332"/>
          </a:xfrm>
          <a:prstGeom prst="rect">
            <a:avLst/>
          </a:prstGeom>
          <a:noFill/>
        </p:spPr>
        <p:txBody>
          <a:bodyPr wrap="square" rtlCol="0">
            <a:spAutoFit/>
          </a:bodyPr>
          <a:lstStyle/>
          <a:p>
            <a:r>
              <a:rPr lang="en-GB" dirty="0"/>
              <a:t>Reconstruction of original continuous signal by low pass filtering is not possible.</a:t>
            </a:r>
          </a:p>
        </p:txBody>
      </p:sp>
      <p:sp>
        <p:nvSpPr>
          <p:cNvPr id="166" name="Freeform 202">
            <a:extLst>
              <a:ext uri="{FF2B5EF4-FFF2-40B4-BE49-F238E27FC236}">
                <a16:creationId xmlns:a16="http://schemas.microsoft.com/office/drawing/2014/main" id="{24A2B552-93E8-46BC-81E1-4519ABEC60CB}"/>
              </a:ext>
            </a:extLst>
          </p:cNvPr>
          <p:cNvSpPr/>
          <p:nvPr/>
        </p:nvSpPr>
        <p:spPr>
          <a:xfrm>
            <a:off x="6697585" y="1508933"/>
            <a:ext cx="3007127" cy="950177"/>
          </a:xfrm>
          <a:custGeom>
            <a:avLst/>
            <a:gdLst>
              <a:gd name="connsiteX0" fmla="*/ 0 w 3007519"/>
              <a:gd name="connsiteY0" fmla="*/ 610381 h 949865"/>
              <a:gd name="connsiteX1" fmla="*/ 54769 w 3007519"/>
              <a:gd name="connsiteY1" fmla="*/ 653243 h 949865"/>
              <a:gd name="connsiteX2" fmla="*/ 73819 w 3007519"/>
              <a:gd name="connsiteY2" fmla="*/ 684199 h 949865"/>
              <a:gd name="connsiteX3" fmla="*/ 95250 w 3007519"/>
              <a:gd name="connsiteY3" fmla="*/ 712774 h 949865"/>
              <a:gd name="connsiteX4" fmla="*/ 121444 w 3007519"/>
              <a:gd name="connsiteY4" fmla="*/ 712774 h 949865"/>
              <a:gd name="connsiteX5" fmla="*/ 130969 w 3007519"/>
              <a:gd name="connsiteY5" fmla="*/ 684199 h 949865"/>
              <a:gd name="connsiteX6" fmla="*/ 150019 w 3007519"/>
              <a:gd name="connsiteY6" fmla="*/ 615143 h 949865"/>
              <a:gd name="connsiteX7" fmla="*/ 166688 w 3007519"/>
              <a:gd name="connsiteY7" fmla="*/ 443693 h 949865"/>
              <a:gd name="connsiteX8" fmla="*/ 178594 w 3007519"/>
              <a:gd name="connsiteY8" fmla="*/ 338918 h 949865"/>
              <a:gd name="connsiteX9" fmla="*/ 197644 w 3007519"/>
              <a:gd name="connsiteY9" fmla="*/ 231762 h 949865"/>
              <a:gd name="connsiteX10" fmla="*/ 209550 w 3007519"/>
              <a:gd name="connsiteY10" fmla="*/ 205568 h 949865"/>
              <a:gd name="connsiteX11" fmla="*/ 228600 w 3007519"/>
              <a:gd name="connsiteY11" fmla="*/ 193662 h 949865"/>
              <a:gd name="connsiteX12" fmla="*/ 247650 w 3007519"/>
              <a:gd name="connsiteY12" fmla="*/ 205568 h 949865"/>
              <a:gd name="connsiteX13" fmla="*/ 271463 w 3007519"/>
              <a:gd name="connsiteY13" fmla="*/ 277006 h 949865"/>
              <a:gd name="connsiteX14" fmla="*/ 292894 w 3007519"/>
              <a:gd name="connsiteY14" fmla="*/ 329393 h 949865"/>
              <a:gd name="connsiteX15" fmla="*/ 316707 w 3007519"/>
              <a:gd name="connsiteY15" fmla="*/ 353206 h 949865"/>
              <a:gd name="connsiteX16" fmla="*/ 340519 w 3007519"/>
              <a:gd name="connsiteY16" fmla="*/ 357968 h 949865"/>
              <a:gd name="connsiteX17" fmla="*/ 364332 w 3007519"/>
              <a:gd name="connsiteY17" fmla="*/ 324631 h 949865"/>
              <a:gd name="connsiteX18" fmla="*/ 381000 w 3007519"/>
              <a:gd name="connsiteY18" fmla="*/ 265099 h 949865"/>
              <a:gd name="connsiteX19" fmla="*/ 404813 w 3007519"/>
              <a:gd name="connsiteY19" fmla="*/ 212712 h 949865"/>
              <a:gd name="connsiteX20" fmla="*/ 426244 w 3007519"/>
              <a:gd name="connsiteY20" fmla="*/ 176993 h 949865"/>
              <a:gd name="connsiteX21" fmla="*/ 442913 w 3007519"/>
              <a:gd name="connsiteY21" fmla="*/ 169849 h 949865"/>
              <a:gd name="connsiteX22" fmla="*/ 464344 w 3007519"/>
              <a:gd name="connsiteY22" fmla="*/ 181756 h 949865"/>
              <a:gd name="connsiteX23" fmla="*/ 481013 w 3007519"/>
              <a:gd name="connsiteY23" fmla="*/ 234143 h 949865"/>
              <a:gd name="connsiteX24" fmla="*/ 492919 w 3007519"/>
              <a:gd name="connsiteY24" fmla="*/ 324631 h 949865"/>
              <a:gd name="connsiteX25" fmla="*/ 502444 w 3007519"/>
              <a:gd name="connsiteY25" fmla="*/ 505606 h 949865"/>
              <a:gd name="connsiteX26" fmla="*/ 521494 w 3007519"/>
              <a:gd name="connsiteY26" fmla="*/ 719918 h 949865"/>
              <a:gd name="connsiteX27" fmla="*/ 538163 w 3007519"/>
              <a:gd name="connsiteY27" fmla="*/ 860412 h 949865"/>
              <a:gd name="connsiteX28" fmla="*/ 557213 w 3007519"/>
              <a:gd name="connsiteY28" fmla="*/ 910418 h 949865"/>
              <a:gd name="connsiteX29" fmla="*/ 576263 w 3007519"/>
              <a:gd name="connsiteY29" fmla="*/ 929468 h 949865"/>
              <a:gd name="connsiteX30" fmla="*/ 597694 w 3007519"/>
              <a:gd name="connsiteY30" fmla="*/ 905656 h 949865"/>
              <a:gd name="connsiteX31" fmla="*/ 616744 w 3007519"/>
              <a:gd name="connsiteY31" fmla="*/ 831837 h 949865"/>
              <a:gd name="connsiteX32" fmla="*/ 652463 w 3007519"/>
              <a:gd name="connsiteY32" fmla="*/ 527037 h 949865"/>
              <a:gd name="connsiteX33" fmla="*/ 669132 w 3007519"/>
              <a:gd name="connsiteY33" fmla="*/ 231762 h 949865"/>
              <a:gd name="connsiteX34" fmla="*/ 685800 w 3007519"/>
              <a:gd name="connsiteY34" fmla="*/ 122224 h 949865"/>
              <a:gd name="connsiteX35" fmla="*/ 709613 w 3007519"/>
              <a:gd name="connsiteY35" fmla="*/ 88887 h 949865"/>
              <a:gd name="connsiteX36" fmla="*/ 726282 w 3007519"/>
              <a:gd name="connsiteY36" fmla="*/ 122224 h 949865"/>
              <a:gd name="connsiteX37" fmla="*/ 759619 w 3007519"/>
              <a:gd name="connsiteY37" fmla="*/ 253193 h 949865"/>
              <a:gd name="connsiteX38" fmla="*/ 790575 w 3007519"/>
              <a:gd name="connsiteY38" fmla="*/ 348443 h 949865"/>
              <a:gd name="connsiteX39" fmla="*/ 838200 w 3007519"/>
              <a:gd name="connsiteY39" fmla="*/ 372256 h 949865"/>
              <a:gd name="connsiteX40" fmla="*/ 888207 w 3007519"/>
              <a:gd name="connsiteY40" fmla="*/ 331774 h 949865"/>
              <a:gd name="connsiteX41" fmla="*/ 919163 w 3007519"/>
              <a:gd name="connsiteY41" fmla="*/ 277006 h 949865"/>
              <a:gd name="connsiteX42" fmla="*/ 940594 w 3007519"/>
              <a:gd name="connsiteY42" fmla="*/ 253193 h 949865"/>
              <a:gd name="connsiteX43" fmla="*/ 964407 w 3007519"/>
              <a:gd name="connsiteY43" fmla="*/ 279387 h 949865"/>
              <a:gd name="connsiteX44" fmla="*/ 1000125 w 3007519"/>
              <a:gd name="connsiteY44" fmla="*/ 503224 h 949865"/>
              <a:gd name="connsiteX45" fmla="*/ 1019175 w 3007519"/>
              <a:gd name="connsiteY45" fmla="*/ 743731 h 949865"/>
              <a:gd name="connsiteX46" fmla="*/ 1035844 w 3007519"/>
              <a:gd name="connsiteY46" fmla="*/ 819931 h 949865"/>
              <a:gd name="connsiteX47" fmla="*/ 1057275 w 3007519"/>
              <a:gd name="connsiteY47" fmla="*/ 891368 h 949865"/>
              <a:gd name="connsiteX48" fmla="*/ 1092994 w 3007519"/>
              <a:gd name="connsiteY48" fmla="*/ 900893 h 949865"/>
              <a:gd name="connsiteX49" fmla="*/ 1116807 w 3007519"/>
              <a:gd name="connsiteY49" fmla="*/ 874699 h 949865"/>
              <a:gd name="connsiteX50" fmla="*/ 1140619 w 3007519"/>
              <a:gd name="connsiteY50" fmla="*/ 781831 h 949865"/>
              <a:gd name="connsiteX51" fmla="*/ 1169194 w 3007519"/>
              <a:gd name="connsiteY51" fmla="*/ 700868 h 949865"/>
              <a:gd name="connsiteX52" fmla="*/ 1195388 w 3007519"/>
              <a:gd name="connsiteY52" fmla="*/ 674674 h 949865"/>
              <a:gd name="connsiteX53" fmla="*/ 1223963 w 3007519"/>
              <a:gd name="connsiteY53" fmla="*/ 705631 h 949865"/>
              <a:gd name="connsiteX54" fmla="*/ 1240632 w 3007519"/>
              <a:gd name="connsiteY54" fmla="*/ 812787 h 949865"/>
              <a:gd name="connsiteX55" fmla="*/ 1257300 w 3007519"/>
              <a:gd name="connsiteY55" fmla="*/ 912799 h 949865"/>
              <a:gd name="connsiteX56" fmla="*/ 1300163 w 3007519"/>
              <a:gd name="connsiteY56" fmla="*/ 934231 h 949865"/>
              <a:gd name="connsiteX57" fmla="*/ 1331119 w 3007519"/>
              <a:gd name="connsiteY57" fmla="*/ 900893 h 949865"/>
              <a:gd name="connsiteX58" fmla="*/ 1354932 w 3007519"/>
              <a:gd name="connsiteY58" fmla="*/ 700868 h 949865"/>
              <a:gd name="connsiteX59" fmla="*/ 1388269 w 3007519"/>
              <a:gd name="connsiteY59" fmla="*/ 217474 h 949865"/>
              <a:gd name="connsiteX60" fmla="*/ 1402557 w 3007519"/>
              <a:gd name="connsiteY60" fmla="*/ 93649 h 949865"/>
              <a:gd name="connsiteX61" fmla="*/ 1414463 w 3007519"/>
              <a:gd name="connsiteY61" fmla="*/ 55549 h 949865"/>
              <a:gd name="connsiteX62" fmla="*/ 1435894 w 3007519"/>
              <a:gd name="connsiteY62" fmla="*/ 36499 h 949865"/>
              <a:gd name="connsiteX63" fmla="*/ 1466850 w 3007519"/>
              <a:gd name="connsiteY63" fmla="*/ 55549 h 949865"/>
              <a:gd name="connsiteX64" fmla="*/ 1488282 w 3007519"/>
              <a:gd name="connsiteY64" fmla="*/ 146037 h 949865"/>
              <a:gd name="connsiteX65" fmla="*/ 1507332 w 3007519"/>
              <a:gd name="connsiteY65" fmla="*/ 234143 h 949865"/>
              <a:gd name="connsiteX66" fmla="*/ 1521619 w 3007519"/>
              <a:gd name="connsiteY66" fmla="*/ 288912 h 949865"/>
              <a:gd name="connsiteX67" fmla="*/ 1543050 w 3007519"/>
              <a:gd name="connsiteY67" fmla="*/ 296056 h 949865"/>
              <a:gd name="connsiteX68" fmla="*/ 1574007 w 3007519"/>
              <a:gd name="connsiteY68" fmla="*/ 272243 h 949865"/>
              <a:gd name="connsiteX69" fmla="*/ 1609725 w 3007519"/>
              <a:gd name="connsiteY69" fmla="*/ 184137 h 949865"/>
              <a:gd name="connsiteX70" fmla="*/ 1626394 w 3007519"/>
              <a:gd name="connsiteY70" fmla="*/ 122224 h 949865"/>
              <a:gd name="connsiteX71" fmla="*/ 1640682 w 3007519"/>
              <a:gd name="connsiteY71" fmla="*/ 103174 h 949865"/>
              <a:gd name="connsiteX72" fmla="*/ 1671638 w 3007519"/>
              <a:gd name="connsiteY72" fmla="*/ 124606 h 949865"/>
              <a:gd name="connsiteX73" fmla="*/ 1700213 w 3007519"/>
              <a:gd name="connsiteY73" fmla="*/ 265099 h 949865"/>
              <a:gd name="connsiteX74" fmla="*/ 1731169 w 3007519"/>
              <a:gd name="connsiteY74" fmla="*/ 388924 h 949865"/>
              <a:gd name="connsiteX75" fmla="*/ 1752600 w 3007519"/>
              <a:gd name="connsiteY75" fmla="*/ 429406 h 949865"/>
              <a:gd name="connsiteX76" fmla="*/ 1771650 w 3007519"/>
              <a:gd name="connsiteY76" fmla="*/ 434168 h 949865"/>
              <a:gd name="connsiteX77" fmla="*/ 1785938 w 3007519"/>
              <a:gd name="connsiteY77" fmla="*/ 407974 h 949865"/>
              <a:gd name="connsiteX78" fmla="*/ 1814513 w 3007519"/>
              <a:gd name="connsiteY78" fmla="*/ 291293 h 949865"/>
              <a:gd name="connsiteX79" fmla="*/ 1828800 w 3007519"/>
              <a:gd name="connsiteY79" fmla="*/ 224618 h 949865"/>
              <a:gd name="connsiteX80" fmla="*/ 1850232 w 3007519"/>
              <a:gd name="connsiteY80" fmla="*/ 196043 h 949865"/>
              <a:gd name="connsiteX81" fmla="*/ 1883569 w 3007519"/>
              <a:gd name="connsiteY81" fmla="*/ 207949 h 949865"/>
              <a:gd name="connsiteX82" fmla="*/ 1914525 w 3007519"/>
              <a:gd name="connsiteY82" fmla="*/ 296056 h 949865"/>
              <a:gd name="connsiteX83" fmla="*/ 1928813 w 3007519"/>
              <a:gd name="connsiteY83" fmla="*/ 343681 h 949865"/>
              <a:gd name="connsiteX84" fmla="*/ 1966913 w 3007519"/>
              <a:gd name="connsiteY84" fmla="*/ 357968 h 949865"/>
              <a:gd name="connsiteX85" fmla="*/ 1985963 w 3007519"/>
              <a:gd name="connsiteY85" fmla="*/ 317487 h 949865"/>
              <a:gd name="connsiteX86" fmla="*/ 2002632 w 3007519"/>
              <a:gd name="connsiteY86" fmla="*/ 277006 h 949865"/>
              <a:gd name="connsiteX87" fmla="*/ 2033588 w 3007519"/>
              <a:gd name="connsiteY87" fmla="*/ 279387 h 949865"/>
              <a:gd name="connsiteX88" fmla="*/ 2050257 w 3007519"/>
              <a:gd name="connsiteY88" fmla="*/ 341299 h 949865"/>
              <a:gd name="connsiteX89" fmla="*/ 2081213 w 3007519"/>
              <a:gd name="connsiteY89" fmla="*/ 738968 h 949865"/>
              <a:gd name="connsiteX90" fmla="*/ 2097882 w 3007519"/>
              <a:gd name="connsiteY90" fmla="*/ 898512 h 949865"/>
              <a:gd name="connsiteX91" fmla="*/ 2116932 w 3007519"/>
              <a:gd name="connsiteY91" fmla="*/ 941374 h 949865"/>
              <a:gd name="connsiteX92" fmla="*/ 2133600 w 3007519"/>
              <a:gd name="connsiteY92" fmla="*/ 946137 h 949865"/>
              <a:gd name="connsiteX93" fmla="*/ 2171700 w 3007519"/>
              <a:gd name="connsiteY93" fmla="*/ 898512 h 949865"/>
              <a:gd name="connsiteX94" fmla="*/ 2226469 w 3007519"/>
              <a:gd name="connsiteY94" fmla="*/ 512749 h 949865"/>
              <a:gd name="connsiteX95" fmla="*/ 2266950 w 3007519"/>
              <a:gd name="connsiteY95" fmla="*/ 143656 h 949865"/>
              <a:gd name="connsiteX96" fmla="*/ 2293144 w 3007519"/>
              <a:gd name="connsiteY96" fmla="*/ 36499 h 949865"/>
              <a:gd name="connsiteX97" fmla="*/ 2319338 w 3007519"/>
              <a:gd name="connsiteY97" fmla="*/ 781 h 949865"/>
              <a:gd name="connsiteX98" fmla="*/ 2355057 w 3007519"/>
              <a:gd name="connsiteY98" fmla="*/ 29356 h 949865"/>
              <a:gd name="connsiteX99" fmla="*/ 2393157 w 3007519"/>
              <a:gd name="connsiteY99" fmla="*/ 203187 h 949865"/>
              <a:gd name="connsiteX100" fmla="*/ 2412207 w 3007519"/>
              <a:gd name="connsiteY100" fmla="*/ 296056 h 949865"/>
              <a:gd name="connsiteX101" fmla="*/ 2436019 w 3007519"/>
              <a:gd name="connsiteY101" fmla="*/ 338918 h 949865"/>
              <a:gd name="connsiteX102" fmla="*/ 2459832 w 3007519"/>
              <a:gd name="connsiteY102" fmla="*/ 350824 h 949865"/>
              <a:gd name="connsiteX103" fmla="*/ 2486025 w 3007519"/>
              <a:gd name="connsiteY103" fmla="*/ 310343 h 949865"/>
              <a:gd name="connsiteX104" fmla="*/ 2524125 w 3007519"/>
              <a:gd name="connsiteY104" fmla="*/ 196043 h 949865"/>
              <a:gd name="connsiteX105" fmla="*/ 2555082 w 3007519"/>
              <a:gd name="connsiteY105" fmla="*/ 172231 h 949865"/>
              <a:gd name="connsiteX106" fmla="*/ 2588419 w 3007519"/>
              <a:gd name="connsiteY106" fmla="*/ 176993 h 949865"/>
              <a:gd name="connsiteX107" fmla="*/ 2621757 w 3007519"/>
              <a:gd name="connsiteY107" fmla="*/ 343681 h 949865"/>
              <a:gd name="connsiteX108" fmla="*/ 2636044 w 3007519"/>
              <a:gd name="connsiteY108" fmla="*/ 503224 h 949865"/>
              <a:gd name="connsiteX109" fmla="*/ 2647950 w 3007519"/>
              <a:gd name="connsiteY109" fmla="*/ 691343 h 949865"/>
              <a:gd name="connsiteX110" fmla="*/ 2678907 w 3007519"/>
              <a:gd name="connsiteY110" fmla="*/ 741349 h 949865"/>
              <a:gd name="connsiteX111" fmla="*/ 2705100 w 3007519"/>
              <a:gd name="connsiteY111" fmla="*/ 729443 h 949865"/>
              <a:gd name="connsiteX112" fmla="*/ 2747963 w 3007519"/>
              <a:gd name="connsiteY112" fmla="*/ 524656 h 949865"/>
              <a:gd name="connsiteX113" fmla="*/ 2797969 w 3007519"/>
              <a:gd name="connsiteY113" fmla="*/ 243668 h 949865"/>
              <a:gd name="connsiteX114" fmla="*/ 2845594 w 3007519"/>
              <a:gd name="connsiteY114" fmla="*/ 86506 h 949865"/>
              <a:gd name="connsiteX115" fmla="*/ 2878932 w 3007519"/>
              <a:gd name="connsiteY115" fmla="*/ 67456 h 949865"/>
              <a:gd name="connsiteX116" fmla="*/ 2917032 w 3007519"/>
              <a:gd name="connsiteY116" fmla="*/ 88887 h 949865"/>
              <a:gd name="connsiteX117" fmla="*/ 2969419 w 3007519"/>
              <a:gd name="connsiteY117" fmla="*/ 224618 h 949865"/>
              <a:gd name="connsiteX118" fmla="*/ 3007519 w 3007519"/>
              <a:gd name="connsiteY118" fmla="*/ 312724 h 949865"/>
              <a:gd name="connsiteX0" fmla="*/ 0 w 3007519"/>
              <a:gd name="connsiteY0" fmla="*/ 610381 h 949865"/>
              <a:gd name="connsiteX1" fmla="*/ 54769 w 3007519"/>
              <a:gd name="connsiteY1" fmla="*/ 653243 h 949865"/>
              <a:gd name="connsiteX2" fmla="*/ 73819 w 3007519"/>
              <a:gd name="connsiteY2" fmla="*/ 684199 h 949865"/>
              <a:gd name="connsiteX3" fmla="*/ 95250 w 3007519"/>
              <a:gd name="connsiteY3" fmla="*/ 712774 h 949865"/>
              <a:gd name="connsiteX4" fmla="*/ 121444 w 3007519"/>
              <a:gd name="connsiteY4" fmla="*/ 712774 h 949865"/>
              <a:gd name="connsiteX5" fmla="*/ 130969 w 3007519"/>
              <a:gd name="connsiteY5" fmla="*/ 684199 h 949865"/>
              <a:gd name="connsiteX6" fmla="*/ 150019 w 3007519"/>
              <a:gd name="connsiteY6" fmla="*/ 615143 h 949865"/>
              <a:gd name="connsiteX7" fmla="*/ 166688 w 3007519"/>
              <a:gd name="connsiteY7" fmla="*/ 443693 h 949865"/>
              <a:gd name="connsiteX8" fmla="*/ 178594 w 3007519"/>
              <a:gd name="connsiteY8" fmla="*/ 338918 h 949865"/>
              <a:gd name="connsiteX9" fmla="*/ 197644 w 3007519"/>
              <a:gd name="connsiteY9" fmla="*/ 231762 h 949865"/>
              <a:gd name="connsiteX10" fmla="*/ 209550 w 3007519"/>
              <a:gd name="connsiteY10" fmla="*/ 205568 h 949865"/>
              <a:gd name="connsiteX11" fmla="*/ 228600 w 3007519"/>
              <a:gd name="connsiteY11" fmla="*/ 193662 h 949865"/>
              <a:gd name="connsiteX12" fmla="*/ 247650 w 3007519"/>
              <a:gd name="connsiteY12" fmla="*/ 205568 h 949865"/>
              <a:gd name="connsiteX13" fmla="*/ 271463 w 3007519"/>
              <a:gd name="connsiteY13" fmla="*/ 277006 h 949865"/>
              <a:gd name="connsiteX14" fmla="*/ 292894 w 3007519"/>
              <a:gd name="connsiteY14" fmla="*/ 329393 h 949865"/>
              <a:gd name="connsiteX15" fmla="*/ 316707 w 3007519"/>
              <a:gd name="connsiteY15" fmla="*/ 353206 h 949865"/>
              <a:gd name="connsiteX16" fmla="*/ 340519 w 3007519"/>
              <a:gd name="connsiteY16" fmla="*/ 357968 h 949865"/>
              <a:gd name="connsiteX17" fmla="*/ 364332 w 3007519"/>
              <a:gd name="connsiteY17" fmla="*/ 324631 h 949865"/>
              <a:gd name="connsiteX18" fmla="*/ 381000 w 3007519"/>
              <a:gd name="connsiteY18" fmla="*/ 265099 h 949865"/>
              <a:gd name="connsiteX19" fmla="*/ 404813 w 3007519"/>
              <a:gd name="connsiteY19" fmla="*/ 212712 h 949865"/>
              <a:gd name="connsiteX20" fmla="*/ 426244 w 3007519"/>
              <a:gd name="connsiteY20" fmla="*/ 176993 h 949865"/>
              <a:gd name="connsiteX21" fmla="*/ 442913 w 3007519"/>
              <a:gd name="connsiteY21" fmla="*/ 169849 h 949865"/>
              <a:gd name="connsiteX22" fmla="*/ 464344 w 3007519"/>
              <a:gd name="connsiteY22" fmla="*/ 181756 h 949865"/>
              <a:gd name="connsiteX23" fmla="*/ 481013 w 3007519"/>
              <a:gd name="connsiteY23" fmla="*/ 234143 h 949865"/>
              <a:gd name="connsiteX24" fmla="*/ 492919 w 3007519"/>
              <a:gd name="connsiteY24" fmla="*/ 324631 h 949865"/>
              <a:gd name="connsiteX25" fmla="*/ 502444 w 3007519"/>
              <a:gd name="connsiteY25" fmla="*/ 505606 h 949865"/>
              <a:gd name="connsiteX26" fmla="*/ 521494 w 3007519"/>
              <a:gd name="connsiteY26" fmla="*/ 719918 h 949865"/>
              <a:gd name="connsiteX27" fmla="*/ 538163 w 3007519"/>
              <a:gd name="connsiteY27" fmla="*/ 860412 h 949865"/>
              <a:gd name="connsiteX28" fmla="*/ 557213 w 3007519"/>
              <a:gd name="connsiteY28" fmla="*/ 910418 h 949865"/>
              <a:gd name="connsiteX29" fmla="*/ 576263 w 3007519"/>
              <a:gd name="connsiteY29" fmla="*/ 929468 h 949865"/>
              <a:gd name="connsiteX30" fmla="*/ 597694 w 3007519"/>
              <a:gd name="connsiteY30" fmla="*/ 905656 h 949865"/>
              <a:gd name="connsiteX31" fmla="*/ 616744 w 3007519"/>
              <a:gd name="connsiteY31" fmla="*/ 831837 h 949865"/>
              <a:gd name="connsiteX32" fmla="*/ 652463 w 3007519"/>
              <a:gd name="connsiteY32" fmla="*/ 527037 h 949865"/>
              <a:gd name="connsiteX33" fmla="*/ 669132 w 3007519"/>
              <a:gd name="connsiteY33" fmla="*/ 231762 h 949865"/>
              <a:gd name="connsiteX34" fmla="*/ 685800 w 3007519"/>
              <a:gd name="connsiteY34" fmla="*/ 122224 h 949865"/>
              <a:gd name="connsiteX35" fmla="*/ 709613 w 3007519"/>
              <a:gd name="connsiteY35" fmla="*/ 88887 h 949865"/>
              <a:gd name="connsiteX36" fmla="*/ 726282 w 3007519"/>
              <a:gd name="connsiteY36" fmla="*/ 122224 h 949865"/>
              <a:gd name="connsiteX37" fmla="*/ 759619 w 3007519"/>
              <a:gd name="connsiteY37" fmla="*/ 253193 h 949865"/>
              <a:gd name="connsiteX38" fmla="*/ 790575 w 3007519"/>
              <a:gd name="connsiteY38" fmla="*/ 348443 h 949865"/>
              <a:gd name="connsiteX39" fmla="*/ 838200 w 3007519"/>
              <a:gd name="connsiteY39" fmla="*/ 372256 h 949865"/>
              <a:gd name="connsiteX40" fmla="*/ 888207 w 3007519"/>
              <a:gd name="connsiteY40" fmla="*/ 331774 h 949865"/>
              <a:gd name="connsiteX41" fmla="*/ 919163 w 3007519"/>
              <a:gd name="connsiteY41" fmla="*/ 277006 h 949865"/>
              <a:gd name="connsiteX42" fmla="*/ 940594 w 3007519"/>
              <a:gd name="connsiteY42" fmla="*/ 253193 h 949865"/>
              <a:gd name="connsiteX43" fmla="*/ 964407 w 3007519"/>
              <a:gd name="connsiteY43" fmla="*/ 279387 h 949865"/>
              <a:gd name="connsiteX44" fmla="*/ 1000125 w 3007519"/>
              <a:gd name="connsiteY44" fmla="*/ 503224 h 949865"/>
              <a:gd name="connsiteX45" fmla="*/ 1019175 w 3007519"/>
              <a:gd name="connsiteY45" fmla="*/ 743731 h 949865"/>
              <a:gd name="connsiteX46" fmla="*/ 1031081 w 3007519"/>
              <a:gd name="connsiteY46" fmla="*/ 829456 h 949865"/>
              <a:gd name="connsiteX47" fmla="*/ 1057275 w 3007519"/>
              <a:gd name="connsiteY47" fmla="*/ 891368 h 949865"/>
              <a:gd name="connsiteX48" fmla="*/ 1092994 w 3007519"/>
              <a:gd name="connsiteY48" fmla="*/ 900893 h 949865"/>
              <a:gd name="connsiteX49" fmla="*/ 1116807 w 3007519"/>
              <a:gd name="connsiteY49" fmla="*/ 874699 h 949865"/>
              <a:gd name="connsiteX50" fmla="*/ 1140619 w 3007519"/>
              <a:gd name="connsiteY50" fmla="*/ 781831 h 949865"/>
              <a:gd name="connsiteX51" fmla="*/ 1169194 w 3007519"/>
              <a:gd name="connsiteY51" fmla="*/ 700868 h 949865"/>
              <a:gd name="connsiteX52" fmla="*/ 1195388 w 3007519"/>
              <a:gd name="connsiteY52" fmla="*/ 674674 h 949865"/>
              <a:gd name="connsiteX53" fmla="*/ 1223963 w 3007519"/>
              <a:gd name="connsiteY53" fmla="*/ 705631 h 949865"/>
              <a:gd name="connsiteX54" fmla="*/ 1240632 w 3007519"/>
              <a:gd name="connsiteY54" fmla="*/ 812787 h 949865"/>
              <a:gd name="connsiteX55" fmla="*/ 1257300 w 3007519"/>
              <a:gd name="connsiteY55" fmla="*/ 912799 h 949865"/>
              <a:gd name="connsiteX56" fmla="*/ 1300163 w 3007519"/>
              <a:gd name="connsiteY56" fmla="*/ 934231 h 949865"/>
              <a:gd name="connsiteX57" fmla="*/ 1331119 w 3007519"/>
              <a:gd name="connsiteY57" fmla="*/ 900893 h 949865"/>
              <a:gd name="connsiteX58" fmla="*/ 1354932 w 3007519"/>
              <a:gd name="connsiteY58" fmla="*/ 700868 h 949865"/>
              <a:gd name="connsiteX59" fmla="*/ 1388269 w 3007519"/>
              <a:gd name="connsiteY59" fmla="*/ 217474 h 949865"/>
              <a:gd name="connsiteX60" fmla="*/ 1402557 w 3007519"/>
              <a:gd name="connsiteY60" fmla="*/ 93649 h 949865"/>
              <a:gd name="connsiteX61" fmla="*/ 1414463 w 3007519"/>
              <a:gd name="connsiteY61" fmla="*/ 55549 h 949865"/>
              <a:gd name="connsiteX62" fmla="*/ 1435894 w 3007519"/>
              <a:gd name="connsiteY62" fmla="*/ 36499 h 949865"/>
              <a:gd name="connsiteX63" fmla="*/ 1466850 w 3007519"/>
              <a:gd name="connsiteY63" fmla="*/ 55549 h 949865"/>
              <a:gd name="connsiteX64" fmla="*/ 1488282 w 3007519"/>
              <a:gd name="connsiteY64" fmla="*/ 146037 h 949865"/>
              <a:gd name="connsiteX65" fmla="*/ 1507332 w 3007519"/>
              <a:gd name="connsiteY65" fmla="*/ 234143 h 949865"/>
              <a:gd name="connsiteX66" fmla="*/ 1521619 w 3007519"/>
              <a:gd name="connsiteY66" fmla="*/ 288912 h 949865"/>
              <a:gd name="connsiteX67" fmla="*/ 1543050 w 3007519"/>
              <a:gd name="connsiteY67" fmla="*/ 296056 h 949865"/>
              <a:gd name="connsiteX68" fmla="*/ 1574007 w 3007519"/>
              <a:gd name="connsiteY68" fmla="*/ 272243 h 949865"/>
              <a:gd name="connsiteX69" fmla="*/ 1609725 w 3007519"/>
              <a:gd name="connsiteY69" fmla="*/ 184137 h 949865"/>
              <a:gd name="connsiteX70" fmla="*/ 1626394 w 3007519"/>
              <a:gd name="connsiteY70" fmla="*/ 122224 h 949865"/>
              <a:gd name="connsiteX71" fmla="*/ 1640682 w 3007519"/>
              <a:gd name="connsiteY71" fmla="*/ 103174 h 949865"/>
              <a:gd name="connsiteX72" fmla="*/ 1671638 w 3007519"/>
              <a:gd name="connsiteY72" fmla="*/ 124606 h 949865"/>
              <a:gd name="connsiteX73" fmla="*/ 1700213 w 3007519"/>
              <a:gd name="connsiteY73" fmla="*/ 265099 h 949865"/>
              <a:gd name="connsiteX74" fmla="*/ 1731169 w 3007519"/>
              <a:gd name="connsiteY74" fmla="*/ 388924 h 949865"/>
              <a:gd name="connsiteX75" fmla="*/ 1752600 w 3007519"/>
              <a:gd name="connsiteY75" fmla="*/ 429406 h 949865"/>
              <a:gd name="connsiteX76" fmla="*/ 1771650 w 3007519"/>
              <a:gd name="connsiteY76" fmla="*/ 434168 h 949865"/>
              <a:gd name="connsiteX77" fmla="*/ 1785938 w 3007519"/>
              <a:gd name="connsiteY77" fmla="*/ 407974 h 949865"/>
              <a:gd name="connsiteX78" fmla="*/ 1814513 w 3007519"/>
              <a:gd name="connsiteY78" fmla="*/ 291293 h 949865"/>
              <a:gd name="connsiteX79" fmla="*/ 1828800 w 3007519"/>
              <a:gd name="connsiteY79" fmla="*/ 224618 h 949865"/>
              <a:gd name="connsiteX80" fmla="*/ 1850232 w 3007519"/>
              <a:gd name="connsiteY80" fmla="*/ 196043 h 949865"/>
              <a:gd name="connsiteX81" fmla="*/ 1883569 w 3007519"/>
              <a:gd name="connsiteY81" fmla="*/ 207949 h 949865"/>
              <a:gd name="connsiteX82" fmla="*/ 1914525 w 3007519"/>
              <a:gd name="connsiteY82" fmla="*/ 296056 h 949865"/>
              <a:gd name="connsiteX83" fmla="*/ 1928813 w 3007519"/>
              <a:gd name="connsiteY83" fmla="*/ 343681 h 949865"/>
              <a:gd name="connsiteX84" fmla="*/ 1966913 w 3007519"/>
              <a:gd name="connsiteY84" fmla="*/ 357968 h 949865"/>
              <a:gd name="connsiteX85" fmla="*/ 1985963 w 3007519"/>
              <a:gd name="connsiteY85" fmla="*/ 317487 h 949865"/>
              <a:gd name="connsiteX86" fmla="*/ 2002632 w 3007519"/>
              <a:gd name="connsiteY86" fmla="*/ 277006 h 949865"/>
              <a:gd name="connsiteX87" fmla="*/ 2033588 w 3007519"/>
              <a:gd name="connsiteY87" fmla="*/ 279387 h 949865"/>
              <a:gd name="connsiteX88" fmla="*/ 2050257 w 3007519"/>
              <a:gd name="connsiteY88" fmla="*/ 341299 h 949865"/>
              <a:gd name="connsiteX89" fmla="*/ 2081213 w 3007519"/>
              <a:gd name="connsiteY89" fmla="*/ 738968 h 949865"/>
              <a:gd name="connsiteX90" fmla="*/ 2097882 w 3007519"/>
              <a:gd name="connsiteY90" fmla="*/ 898512 h 949865"/>
              <a:gd name="connsiteX91" fmla="*/ 2116932 w 3007519"/>
              <a:gd name="connsiteY91" fmla="*/ 941374 h 949865"/>
              <a:gd name="connsiteX92" fmla="*/ 2133600 w 3007519"/>
              <a:gd name="connsiteY92" fmla="*/ 946137 h 949865"/>
              <a:gd name="connsiteX93" fmla="*/ 2171700 w 3007519"/>
              <a:gd name="connsiteY93" fmla="*/ 898512 h 949865"/>
              <a:gd name="connsiteX94" fmla="*/ 2226469 w 3007519"/>
              <a:gd name="connsiteY94" fmla="*/ 512749 h 949865"/>
              <a:gd name="connsiteX95" fmla="*/ 2266950 w 3007519"/>
              <a:gd name="connsiteY95" fmla="*/ 143656 h 949865"/>
              <a:gd name="connsiteX96" fmla="*/ 2293144 w 3007519"/>
              <a:gd name="connsiteY96" fmla="*/ 36499 h 949865"/>
              <a:gd name="connsiteX97" fmla="*/ 2319338 w 3007519"/>
              <a:gd name="connsiteY97" fmla="*/ 781 h 949865"/>
              <a:gd name="connsiteX98" fmla="*/ 2355057 w 3007519"/>
              <a:gd name="connsiteY98" fmla="*/ 29356 h 949865"/>
              <a:gd name="connsiteX99" fmla="*/ 2393157 w 3007519"/>
              <a:gd name="connsiteY99" fmla="*/ 203187 h 949865"/>
              <a:gd name="connsiteX100" fmla="*/ 2412207 w 3007519"/>
              <a:gd name="connsiteY100" fmla="*/ 296056 h 949865"/>
              <a:gd name="connsiteX101" fmla="*/ 2436019 w 3007519"/>
              <a:gd name="connsiteY101" fmla="*/ 338918 h 949865"/>
              <a:gd name="connsiteX102" fmla="*/ 2459832 w 3007519"/>
              <a:gd name="connsiteY102" fmla="*/ 350824 h 949865"/>
              <a:gd name="connsiteX103" fmla="*/ 2486025 w 3007519"/>
              <a:gd name="connsiteY103" fmla="*/ 310343 h 949865"/>
              <a:gd name="connsiteX104" fmla="*/ 2524125 w 3007519"/>
              <a:gd name="connsiteY104" fmla="*/ 196043 h 949865"/>
              <a:gd name="connsiteX105" fmla="*/ 2555082 w 3007519"/>
              <a:gd name="connsiteY105" fmla="*/ 172231 h 949865"/>
              <a:gd name="connsiteX106" fmla="*/ 2588419 w 3007519"/>
              <a:gd name="connsiteY106" fmla="*/ 176993 h 949865"/>
              <a:gd name="connsiteX107" fmla="*/ 2621757 w 3007519"/>
              <a:gd name="connsiteY107" fmla="*/ 343681 h 949865"/>
              <a:gd name="connsiteX108" fmla="*/ 2636044 w 3007519"/>
              <a:gd name="connsiteY108" fmla="*/ 503224 h 949865"/>
              <a:gd name="connsiteX109" fmla="*/ 2647950 w 3007519"/>
              <a:gd name="connsiteY109" fmla="*/ 691343 h 949865"/>
              <a:gd name="connsiteX110" fmla="*/ 2678907 w 3007519"/>
              <a:gd name="connsiteY110" fmla="*/ 741349 h 949865"/>
              <a:gd name="connsiteX111" fmla="*/ 2705100 w 3007519"/>
              <a:gd name="connsiteY111" fmla="*/ 729443 h 949865"/>
              <a:gd name="connsiteX112" fmla="*/ 2747963 w 3007519"/>
              <a:gd name="connsiteY112" fmla="*/ 524656 h 949865"/>
              <a:gd name="connsiteX113" fmla="*/ 2797969 w 3007519"/>
              <a:gd name="connsiteY113" fmla="*/ 243668 h 949865"/>
              <a:gd name="connsiteX114" fmla="*/ 2845594 w 3007519"/>
              <a:gd name="connsiteY114" fmla="*/ 86506 h 949865"/>
              <a:gd name="connsiteX115" fmla="*/ 2878932 w 3007519"/>
              <a:gd name="connsiteY115" fmla="*/ 67456 h 949865"/>
              <a:gd name="connsiteX116" fmla="*/ 2917032 w 3007519"/>
              <a:gd name="connsiteY116" fmla="*/ 88887 h 949865"/>
              <a:gd name="connsiteX117" fmla="*/ 2969419 w 3007519"/>
              <a:gd name="connsiteY117" fmla="*/ 224618 h 949865"/>
              <a:gd name="connsiteX118" fmla="*/ 3007519 w 3007519"/>
              <a:gd name="connsiteY118" fmla="*/ 312724 h 949865"/>
              <a:gd name="connsiteX0" fmla="*/ 0 w 3007519"/>
              <a:gd name="connsiteY0" fmla="*/ 610381 h 950177"/>
              <a:gd name="connsiteX1" fmla="*/ 54769 w 3007519"/>
              <a:gd name="connsiteY1" fmla="*/ 653243 h 950177"/>
              <a:gd name="connsiteX2" fmla="*/ 73819 w 3007519"/>
              <a:gd name="connsiteY2" fmla="*/ 684199 h 950177"/>
              <a:gd name="connsiteX3" fmla="*/ 95250 w 3007519"/>
              <a:gd name="connsiteY3" fmla="*/ 712774 h 950177"/>
              <a:gd name="connsiteX4" fmla="*/ 121444 w 3007519"/>
              <a:gd name="connsiteY4" fmla="*/ 712774 h 950177"/>
              <a:gd name="connsiteX5" fmla="*/ 130969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0619 w 3007519"/>
              <a:gd name="connsiteY50" fmla="*/ 781831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43050 w 3007519"/>
              <a:gd name="connsiteY67" fmla="*/ 296056 h 950177"/>
              <a:gd name="connsiteX68" fmla="*/ 1574007 w 3007519"/>
              <a:gd name="connsiteY68" fmla="*/ 272243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5082 w 3007519"/>
              <a:gd name="connsiteY104" fmla="*/ 172231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78932 w 3007519"/>
              <a:gd name="connsiteY114" fmla="*/ 67456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54769 w 3007519"/>
              <a:gd name="connsiteY1" fmla="*/ 653243 h 950177"/>
              <a:gd name="connsiteX2" fmla="*/ 73819 w 3007519"/>
              <a:gd name="connsiteY2" fmla="*/ 684199 h 950177"/>
              <a:gd name="connsiteX3" fmla="*/ 95250 w 3007519"/>
              <a:gd name="connsiteY3" fmla="*/ 712774 h 950177"/>
              <a:gd name="connsiteX4" fmla="*/ 121444 w 3007519"/>
              <a:gd name="connsiteY4" fmla="*/ 712774 h 950177"/>
              <a:gd name="connsiteX5" fmla="*/ 130969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43050 w 3007519"/>
              <a:gd name="connsiteY67" fmla="*/ 296056 h 950177"/>
              <a:gd name="connsiteX68" fmla="*/ 1574007 w 3007519"/>
              <a:gd name="connsiteY68" fmla="*/ 272243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5082 w 3007519"/>
              <a:gd name="connsiteY104" fmla="*/ 172231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78932 w 3007519"/>
              <a:gd name="connsiteY114" fmla="*/ 67456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30969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43050 w 3007519"/>
              <a:gd name="connsiteY67" fmla="*/ 296056 h 950177"/>
              <a:gd name="connsiteX68" fmla="*/ 1574007 w 3007519"/>
              <a:gd name="connsiteY68" fmla="*/ 272243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5082 w 3007519"/>
              <a:gd name="connsiteY104" fmla="*/ 172231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78932 w 3007519"/>
              <a:gd name="connsiteY114" fmla="*/ 67456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43050 w 3007519"/>
              <a:gd name="connsiteY67" fmla="*/ 296056 h 950177"/>
              <a:gd name="connsiteX68" fmla="*/ 1574007 w 3007519"/>
              <a:gd name="connsiteY68" fmla="*/ 272243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5082 w 3007519"/>
              <a:gd name="connsiteY104" fmla="*/ 172231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78932 w 3007519"/>
              <a:gd name="connsiteY114" fmla="*/ 67456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43050 w 3007519"/>
              <a:gd name="connsiteY67" fmla="*/ 296056 h 950177"/>
              <a:gd name="connsiteX68" fmla="*/ 1574007 w 3007519"/>
              <a:gd name="connsiteY68" fmla="*/ 272243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78932 w 3007519"/>
              <a:gd name="connsiteY114" fmla="*/ 67456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43050 w 3007519"/>
              <a:gd name="connsiteY67" fmla="*/ 296056 h 950177"/>
              <a:gd name="connsiteX68" fmla="*/ 1574007 w 3007519"/>
              <a:gd name="connsiteY68" fmla="*/ 272243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81313 w 3007519"/>
              <a:gd name="connsiteY114" fmla="*/ 57931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54956 w 3007519"/>
              <a:gd name="connsiteY67" fmla="*/ 298438 h 950177"/>
              <a:gd name="connsiteX68" fmla="*/ 1574007 w 3007519"/>
              <a:gd name="connsiteY68" fmla="*/ 272243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81313 w 3007519"/>
              <a:gd name="connsiteY114" fmla="*/ 57931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54956 w 3007519"/>
              <a:gd name="connsiteY67" fmla="*/ 298438 h 950177"/>
              <a:gd name="connsiteX68" fmla="*/ 1590676 w 3007519"/>
              <a:gd name="connsiteY68" fmla="*/ 257955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81313 w 3007519"/>
              <a:gd name="connsiteY114" fmla="*/ 57931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40570 w 3007519"/>
              <a:gd name="connsiteY36" fmla="*/ 124605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54956 w 3007519"/>
              <a:gd name="connsiteY67" fmla="*/ 298438 h 950177"/>
              <a:gd name="connsiteX68" fmla="*/ 1590676 w 3007519"/>
              <a:gd name="connsiteY68" fmla="*/ 257955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81313 w 3007519"/>
              <a:gd name="connsiteY114" fmla="*/ 57931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40570 w 3007519"/>
              <a:gd name="connsiteY36" fmla="*/ 124605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71551 w 3007519"/>
              <a:gd name="connsiteY43" fmla="*/ 288912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54956 w 3007519"/>
              <a:gd name="connsiteY67" fmla="*/ 298438 h 950177"/>
              <a:gd name="connsiteX68" fmla="*/ 1590676 w 3007519"/>
              <a:gd name="connsiteY68" fmla="*/ 257955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81313 w 3007519"/>
              <a:gd name="connsiteY114" fmla="*/ 57931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16719 w 3007519"/>
              <a:gd name="connsiteY20" fmla="*/ 181755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40570 w 3007519"/>
              <a:gd name="connsiteY36" fmla="*/ 124605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71551 w 3007519"/>
              <a:gd name="connsiteY43" fmla="*/ 288912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54956 w 3007519"/>
              <a:gd name="connsiteY67" fmla="*/ 298438 h 950177"/>
              <a:gd name="connsiteX68" fmla="*/ 1590676 w 3007519"/>
              <a:gd name="connsiteY68" fmla="*/ 257955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81313 w 3007519"/>
              <a:gd name="connsiteY114" fmla="*/ 57931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395288 w 3007519"/>
              <a:gd name="connsiteY19" fmla="*/ 219856 h 950177"/>
              <a:gd name="connsiteX20" fmla="*/ 416719 w 3007519"/>
              <a:gd name="connsiteY20" fmla="*/ 181755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40570 w 3007519"/>
              <a:gd name="connsiteY36" fmla="*/ 124605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71551 w 3007519"/>
              <a:gd name="connsiteY43" fmla="*/ 288912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54956 w 3007519"/>
              <a:gd name="connsiteY67" fmla="*/ 298438 h 950177"/>
              <a:gd name="connsiteX68" fmla="*/ 1590676 w 3007519"/>
              <a:gd name="connsiteY68" fmla="*/ 257955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81313 w 3007519"/>
              <a:gd name="connsiteY114" fmla="*/ 57931 h 950177"/>
              <a:gd name="connsiteX115" fmla="*/ 2917032 w 3007519"/>
              <a:gd name="connsiteY115" fmla="*/ 88887 h 950177"/>
              <a:gd name="connsiteX116" fmla="*/ 2969419 w 3007519"/>
              <a:gd name="connsiteY116" fmla="*/ 224618 h 950177"/>
              <a:gd name="connsiteX117" fmla="*/ 3007519 w 3007519"/>
              <a:gd name="connsiteY117" fmla="*/ 312724 h 95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07519" h="950177">
                <a:moveTo>
                  <a:pt x="0" y="610381"/>
                </a:moveTo>
                <a:cubicBezTo>
                  <a:pt x="21233" y="625660"/>
                  <a:pt x="30560" y="626652"/>
                  <a:pt x="42863" y="638955"/>
                </a:cubicBezTo>
                <a:cubicBezTo>
                  <a:pt x="55166" y="651258"/>
                  <a:pt x="65088" y="671896"/>
                  <a:pt x="73819" y="684199"/>
                </a:cubicBezTo>
                <a:cubicBezTo>
                  <a:pt x="82550" y="696502"/>
                  <a:pt x="87313" y="708012"/>
                  <a:pt x="95250" y="712774"/>
                </a:cubicBezTo>
                <a:cubicBezTo>
                  <a:pt x="103188" y="717537"/>
                  <a:pt x="113903" y="717536"/>
                  <a:pt x="121444" y="712774"/>
                </a:cubicBezTo>
                <a:cubicBezTo>
                  <a:pt x="128985" y="708012"/>
                  <a:pt x="135732" y="700471"/>
                  <a:pt x="140494" y="684199"/>
                </a:cubicBezTo>
                <a:cubicBezTo>
                  <a:pt x="145256" y="667927"/>
                  <a:pt x="145653" y="655227"/>
                  <a:pt x="150019" y="615143"/>
                </a:cubicBezTo>
                <a:cubicBezTo>
                  <a:pt x="154385" y="575059"/>
                  <a:pt x="161926" y="489730"/>
                  <a:pt x="166688" y="443693"/>
                </a:cubicBezTo>
                <a:cubicBezTo>
                  <a:pt x="171451" y="397655"/>
                  <a:pt x="173435" y="374240"/>
                  <a:pt x="178594" y="338918"/>
                </a:cubicBezTo>
                <a:cubicBezTo>
                  <a:pt x="183753" y="303596"/>
                  <a:pt x="192485" y="253987"/>
                  <a:pt x="197644" y="231762"/>
                </a:cubicBezTo>
                <a:cubicBezTo>
                  <a:pt x="202803" y="209537"/>
                  <a:pt x="204391" y="211918"/>
                  <a:pt x="209550" y="205568"/>
                </a:cubicBezTo>
                <a:cubicBezTo>
                  <a:pt x="214709" y="199218"/>
                  <a:pt x="222250" y="193662"/>
                  <a:pt x="228600" y="193662"/>
                </a:cubicBezTo>
                <a:cubicBezTo>
                  <a:pt x="234950" y="193662"/>
                  <a:pt x="240506" y="191677"/>
                  <a:pt x="247650" y="205568"/>
                </a:cubicBezTo>
                <a:cubicBezTo>
                  <a:pt x="254794" y="219459"/>
                  <a:pt x="263922" y="256369"/>
                  <a:pt x="271463" y="277006"/>
                </a:cubicBezTo>
                <a:cubicBezTo>
                  <a:pt x="279004" y="297643"/>
                  <a:pt x="285353" y="316693"/>
                  <a:pt x="292894" y="329393"/>
                </a:cubicBezTo>
                <a:cubicBezTo>
                  <a:pt x="300435" y="342093"/>
                  <a:pt x="308770" y="348443"/>
                  <a:pt x="316707" y="353206"/>
                </a:cubicBezTo>
                <a:cubicBezTo>
                  <a:pt x="324645" y="357968"/>
                  <a:pt x="332582" y="362730"/>
                  <a:pt x="340519" y="357968"/>
                </a:cubicBezTo>
                <a:cubicBezTo>
                  <a:pt x="348457" y="353205"/>
                  <a:pt x="357585" y="340109"/>
                  <a:pt x="364332" y="324631"/>
                </a:cubicBezTo>
                <a:cubicBezTo>
                  <a:pt x="371079" y="309153"/>
                  <a:pt x="375841" y="282562"/>
                  <a:pt x="381000" y="265099"/>
                </a:cubicBezTo>
                <a:cubicBezTo>
                  <a:pt x="386159" y="247637"/>
                  <a:pt x="389335" y="233747"/>
                  <a:pt x="395288" y="219856"/>
                </a:cubicBezTo>
                <a:cubicBezTo>
                  <a:pt x="401241" y="205965"/>
                  <a:pt x="408782" y="190090"/>
                  <a:pt x="416719" y="181755"/>
                </a:cubicBezTo>
                <a:cubicBezTo>
                  <a:pt x="424657" y="173421"/>
                  <a:pt x="434976" y="169849"/>
                  <a:pt x="442913" y="169849"/>
                </a:cubicBezTo>
                <a:cubicBezTo>
                  <a:pt x="450850" y="169849"/>
                  <a:pt x="457994" y="171040"/>
                  <a:pt x="464344" y="181756"/>
                </a:cubicBezTo>
                <a:cubicBezTo>
                  <a:pt x="470694" y="192472"/>
                  <a:pt x="476251" y="210331"/>
                  <a:pt x="481013" y="234143"/>
                </a:cubicBezTo>
                <a:cubicBezTo>
                  <a:pt x="485775" y="257955"/>
                  <a:pt x="489347" y="279387"/>
                  <a:pt x="492919" y="324631"/>
                </a:cubicBezTo>
                <a:cubicBezTo>
                  <a:pt x="496491" y="369875"/>
                  <a:pt x="497682" y="439725"/>
                  <a:pt x="502444" y="505606"/>
                </a:cubicBezTo>
                <a:cubicBezTo>
                  <a:pt x="507207" y="571487"/>
                  <a:pt x="515541" y="660784"/>
                  <a:pt x="521494" y="719918"/>
                </a:cubicBezTo>
                <a:cubicBezTo>
                  <a:pt x="527447" y="779052"/>
                  <a:pt x="532210" y="828662"/>
                  <a:pt x="538163" y="860412"/>
                </a:cubicBezTo>
                <a:cubicBezTo>
                  <a:pt x="544116" y="892162"/>
                  <a:pt x="550863" y="898909"/>
                  <a:pt x="557213" y="910418"/>
                </a:cubicBezTo>
                <a:cubicBezTo>
                  <a:pt x="563563" y="921927"/>
                  <a:pt x="569516" y="930262"/>
                  <a:pt x="576263" y="929468"/>
                </a:cubicBezTo>
                <a:cubicBezTo>
                  <a:pt x="583010" y="928674"/>
                  <a:pt x="590947" y="921928"/>
                  <a:pt x="597694" y="905656"/>
                </a:cubicBezTo>
                <a:cubicBezTo>
                  <a:pt x="604441" y="889384"/>
                  <a:pt x="607616" y="894940"/>
                  <a:pt x="616744" y="831837"/>
                </a:cubicBezTo>
                <a:cubicBezTo>
                  <a:pt x="625872" y="768734"/>
                  <a:pt x="643732" y="627050"/>
                  <a:pt x="652463" y="527037"/>
                </a:cubicBezTo>
                <a:cubicBezTo>
                  <a:pt x="661194" y="427024"/>
                  <a:pt x="663576" y="299231"/>
                  <a:pt x="669132" y="231762"/>
                </a:cubicBezTo>
                <a:cubicBezTo>
                  <a:pt x="674688" y="164293"/>
                  <a:pt x="679053" y="146036"/>
                  <a:pt x="685800" y="122224"/>
                </a:cubicBezTo>
                <a:cubicBezTo>
                  <a:pt x="692547" y="98412"/>
                  <a:pt x="700485" y="88490"/>
                  <a:pt x="709613" y="88887"/>
                </a:cubicBezTo>
                <a:cubicBezTo>
                  <a:pt x="718741" y="89284"/>
                  <a:pt x="732236" y="97221"/>
                  <a:pt x="740570" y="124605"/>
                </a:cubicBezTo>
                <a:cubicBezTo>
                  <a:pt x="748904" y="151989"/>
                  <a:pt x="751285" y="215887"/>
                  <a:pt x="759619" y="253193"/>
                </a:cubicBezTo>
                <a:cubicBezTo>
                  <a:pt x="767953" y="290499"/>
                  <a:pt x="777478" y="328599"/>
                  <a:pt x="790575" y="348443"/>
                </a:cubicBezTo>
                <a:cubicBezTo>
                  <a:pt x="803672" y="368287"/>
                  <a:pt x="821928" y="375034"/>
                  <a:pt x="838200" y="372256"/>
                </a:cubicBezTo>
                <a:cubicBezTo>
                  <a:pt x="854472" y="369478"/>
                  <a:pt x="874713" y="347649"/>
                  <a:pt x="888207" y="331774"/>
                </a:cubicBezTo>
                <a:cubicBezTo>
                  <a:pt x="901701" y="315899"/>
                  <a:pt x="910432" y="290103"/>
                  <a:pt x="919163" y="277006"/>
                </a:cubicBezTo>
                <a:cubicBezTo>
                  <a:pt x="927894" y="263909"/>
                  <a:pt x="931863" y="251209"/>
                  <a:pt x="940594" y="253193"/>
                </a:cubicBezTo>
                <a:cubicBezTo>
                  <a:pt x="949325" y="255177"/>
                  <a:pt x="961629" y="247240"/>
                  <a:pt x="971551" y="288912"/>
                </a:cubicBezTo>
                <a:cubicBezTo>
                  <a:pt x="981473" y="330584"/>
                  <a:pt x="992188" y="427421"/>
                  <a:pt x="1000125" y="503224"/>
                </a:cubicBezTo>
                <a:cubicBezTo>
                  <a:pt x="1008062" y="579027"/>
                  <a:pt x="1014016" y="689359"/>
                  <a:pt x="1019175" y="743731"/>
                </a:cubicBezTo>
                <a:cubicBezTo>
                  <a:pt x="1024334" y="798103"/>
                  <a:pt x="1024731" y="804850"/>
                  <a:pt x="1031081" y="829456"/>
                </a:cubicBezTo>
                <a:cubicBezTo>
                  <a:pt x="1037431" y="854062"/>
                  <a:pt x="1046956" y="879462"/>
                  <a:pt x="1057275" y="891368"/>
                </a:cubicBezTo>
                <a:cubicBezTo>
                  <a:pt x="1067594" y="903274"/>
                  <a:pt x="1083072" y="903671"/>
                  <a:pt x="1092994" y="900893"/>
                </a:cubicBezTo>
                <a:cubicBezTo>
                  <a:pt x="1102916" y="898115"/>
                  <a:pt x="1107679" y="894940"/>
                  <a:pt x="1116807" y="874699"/>
                </a:cubicBezTo>
                <a:cubicBezTo>
                  <a:pt x="1125935" y="854459"/>
                  <a:pt x="1139031" y="808422"/>
                  <a:pt x="1147762" y="779450"/>
                </a:cubicBezTo>
                <a:cubicBezTo>
                  <a:pt x="1156493" y="750478"/>
                  <a:pt x="1161256" y="718331"/>
                  <a:pt x="1169194" y="700868"/>
                </a:cubicBezTo>
                <a:cubicBezTo>
                  <a:pt x="1177132" y="683405"/>
                  <a:pt x="1186260" y="673880"/>
                  <a:pt x="1195388" y="674674"/>
                </a:cubicBezTo>
                <a:cubicBezTo>
                  <a:pt x="1204516" y="675468"/>
                  <a:pt x="1216422" y="682612"/>
                  <a:pt x="1223963" y="705631"/>
                </a:cubicBezTo>
                <a:cubicBezTo>
                  <a:pt x="1231504" y="728650"/>
                  <a:pt x="1235076" y="778259"/>
                  <a:pt x="1240632" y="812787"/>
                </a:cubicBezTo>
                <a:cubicBezTo>
                  <a:pt x="1246188" y="847315"/>
                  <a:pt x="1247378" y="892558"/>
                  <a:pt x="1257300" y="912799"/>
                </a:cubicBezTo>
                <a:cubicBezTo>
                  <a:pt x="1267222" y="933040"/>
                  <a:pt x="1287860" y="936215"/>
                  <a:pt x="1300163" y="934231"/>
                </a:cubicBezTo>
                <a:cubicBezTo>
                  <a:pt x="1312466" y="932247"/>
                  <a:pt x="1321991" y="939787"/>
                  <a:pt x="1331119" y="900893"/>
                </a:cubicBezTo>
                <a:cubicBezTo>
                  <a:pt x="1340247" y="861999"/>
                  <a:pt x="1345407" y="814771"/>
                  <a:pt x="1354932" y="700868"/>
                </a:cubicBezTo>
                <a:cubicBezTo>
                  <a:pt x="1364457" y="586965"/>
                  <a:pt x="1380332" y="318677"/>
                  <a:pt x="1388269" y="217474"/>
                </a:cubicBezTo>
                <a:cubicBezTo>
                  <a:pt x="1396206" y="116271"/>
                  <a:pt x="1398191" y="120636"/>
                  <a:pt x="1402557" y="93649"/>
                </a:cubicBezTo>
                <a:cubicBezTo>
                  <a:pt x="1406923" y="66662"/>
                  <a:pt x="1408907" y="65074"/>
                  <a:pt x="1414463" y="55549"/>
                </a:cubicBezTo>
                <a:cubicBezTo>
                  <a:pt x="1420019" y="46024"/>
                  <a:pt x="1427163" y="36499"/>
                  <a:pt x="1435894" y="36499"/>
                </a:cubicBezTo>
                <a:cubicBezTo>
                  <a:pt x="1444625" y="36499"/>
                  <a:pt x="1458119" y="37293"/>
                  <a:pt x="1466850" y="55549"/>
                </a:cubicBezTo>
                <a:cubicBezTo>
                  <a:pt x="1475581" y="73805"/>
                  <a:pt x="1481535" y="116271"/>
                  <a:pt x="1488282" y="146037"/>
                </a:cubicBezTo>
                <a:cubicBezTo>
                  <a:pt x="1495029" y="175803"/>
                  <a:pt x="1501776" y="210331"/>
                  <a:pt x="1507332" y="234143"/>
                </a:cubicBezTo>
                <a:cubicBezTo>
                  <a:pt x="1512888" y="257955"/>
                  <a:pt x="1513682" y="278196"/>
                  <a:pt x="1521619" y="288912"/>
                </a:cubicBezTo>
                <a:cubicBezTo>
                  <a:pt x="1529556" y="299628"/>
                  <a:pt x="1543447" y="303597"/>
                  <a:pt x="1554956" y="298438"/>
                </a:cubicBezTo>
                <a:cubicBezTo>
                  <a:pt x="1566465" y="293279"/>
                  <a:pt x="1581548" y="277005"/>
                  <a:pt x="1590676" y="257955"/>
                </a:cubicBezTo>
                <a:cubicBezTo>
                  <a:pt x="1599804" y="238905"/>
                  <a:pt x="1603772" y="206759"/>
                  <a:pt x="1609725" y="184137"/>
                </a:cubicBezTo>
                <a:cubicBezTo>
                  <a:pt x="1615678" y="161515"/>
                  <a:pt x="1621235" y="135718"/>
                  <a:pt x="1626394" y="122224"/>
                </a:cubicBezTo>
                <a:cubicBezTo>
                  <a:pt x="1631553" y="108730"/>
                  <a:pt x="1633141" y="102777"/>
                  <a:pt x="1640682" y="103174"/>
                </a:cubicBezTo>
                <a:cubicBezTo>
                  <a:pt x="1648223" y="103571"/>
                  <a:pt x="1661716" y="97619"/>
                  <a:pt x="1671638" y="124606"/>
                </a:cubicBezTo>
                <a:cubicBezTo>
                  <a:pt x="1681560" y="151593"/>
                  <a:pt x="1690291" y="221046"/>
                  <a:pt x="1700213" y="265099"/>
                </a:cubicBezTo>
                <a:cubicBezTo>
                  <a:pt x="1710135" y="309152"/>
                  <a:pt x="1722438" y="361540"/>
                  <a:pt x="1731169" y="388924"/>
                </a:cubicBezTo>
                <a:cubicBezTo>
                  <a:pt x="1739900" y="416308"/>
                  <a:pt x="1745853" y="421865"/>
                  <a:pt x="1752600" y="429406"/>
                </a:cubicBezTo>
                <a:cubicBezTo>
                  <a:pt x="1759347" y="436947"/>
                  <a:pt x="1766094" y="437740"/>
                  <a:pt x="1771650" y="434168"/>
                </a:cubicBezTo>
                <a:cubicBezTo>
                  <a:pt x="1777206" y="430596"/>
                  <a:pt x="1778794" y="431786"/>
                  <a:pt x="1785938" y="407974"/>
                </a:cubicBezTo>
                <a:cubicBezTo>
                  <a:pt x="1793082" y="384162"/>
                  <a:pt x="1807369" y="321852"/>
                  <a:pt x="1814513" y="291293"/>
                </a:cubicBezTo>
                <a:cubicBezTo>
                  <a:pt x="1821657" y="260734"/>
                  <a:pt x="1822847" y="240493"/>
                  <a:pt x="1828800" y="224618"/>
                </a:cubicBezTo>
                <a:cubicBezTo>
                  <a:pt x="1834753" y="208743"/>
                  <a:pt x="1841104" y="198821"/>
                  <a:pt x="1850232" y="196043"/>
                </a:cubicBezTo>
                <a:cubicBezTo>
                  <a:pt x="1859360" y="193265"/>
                  <a:pt x="1872854" y="191280"/>
                  <a:pt x="1883569" y="207949"/>
                </a:cubicBezTo>
                <a:cubicBezTo>
                  <a:pt x="1894284" y="224618"/>
                  <a:pt x="1906984" y="273434"/>
                  <a:pt x="1914525" y="296056"/>
                </a:cubicBezTo>
                <a:cubicBezTo>
                  <a:pt x="1922066" y="318678"/>
                  <a:pt x="1920082" y="333362"/>
                  <a:pt x="1928813" y="343681"/>
                </a:cubicBezTo>
                <a:cubicBezTo>
                  <a:pt x="1937544" y="354000"/>
                  <a:pt x="1957388" y="362334"/>
                  <a:pt x="1966913" y="357968"/>
                </a:cubicBezTo>
                <a:cubicBezTo>
                  <a:pt x="1976438" y="353602"/>
                  <a:pt x="1980010" y="330981"/>
                  <a:pt x="1985963" y="317487"/>
                </a:cubicBezTo>
                <a:cubicBezTo>
                  <a:pt x="1991916" y="303993"/>
                  <a:pt x="1994695" y="283356"/>
                  <a:pt x="2002632" y="277006"/>
                </a:cubicBezTo>
                <a:cubicBezTo>
                  <a:pt x="2010569" y="270656"/>
                  <a:pt x="2025651" y="268671"/>
                  <a:pt x="2033588" y="279387"/>
                </a:cubicBezTo>
                <a:cubicBezTo>
                  <a:pt x="2041526" y="290102"/>
                  <a:pt x="2042320" y="264702"/>
                  <a:pt x="2050257" y="341299"/>
                </a:cubicBezTo>
                <a:cubicBezTo>
                  <a:pt x="2058194" y="417896"/>
                  <a:pt x="2073276" y="646099"/>
                  <a:pt x="2081213" y="738968"/>
                </a:cubicBezTo>
                <a:cubicBezTo>
                  <a:pt x="2089151" y="831837"/>
                  <a:pt x="2089151" y="863984"/>
                  <a:pt x="2097882" y="898512"/>
                </a:cubicBezTo>
                <a:cubicBezTo>
                  <a:pt x="2106613" y="933040"/>
                  <a:pt x="2121297" y="946137"/>
                  <a:pt x="2133600" y="946137"/>
                </a:cubicBezTo>
                <a:cubicBezTo>
                  <a:pt x="2145903" y="946137"/>
                  <a:pt x="2156222" y="970743"/>
                  <a:pt x="2171700" y="898512"/>
                </a:cubicBezTo>
                <a:cubicBezTo>
                  <a:pt x="2187178" y="826281"/>
                  <a:pt x="2210594" y="638558"/>
                  <a:pt x="2226469" y="512749"/>
                </a:cubicBezTo>
                <a:cubicBezTo>
                  <a:pt x="2242344" y="386940"/>
                  <a:pt x="2255838" y="223031"/>
                  <a:pt x="2266950" y="143656"/>
                </a:cubicBezTo>
                <a:cubicBezTo>
                  <a:pt x="2278062" y="64281"/>
                  <a:pt x="2284413" y="60311"/>
                  <a:pt x="2293144" y="36499"/>
                </a:cubicBezTo>
                <a:cubicBezTo>
                  <a:pt x="2301875" y="12687"/>
                  <a:pt x="2309019" y="1971"/>
                  <a:pt x="2319338" y="781"/>
                </a:cubicBezTo>
                <a:cubicBezTo>
                  <a:pt x="2329657" y="-410"/>
                  <a:pt x="2342754" y="-4378"/>
                  <a:pt x="2355057" y="29356"/>
                </a:cubicBezTo>
                <a:cubicBezTo>
                  <a:pt x="2367360" y="63090"/>
                  <a:pt x="2383632" y="158737"/>
                  <a:pt x="2393157" y="203187"/>
                </a:cubicBezTo>
                <a:cubicBezTo>
                  <a:pt x="2402682" y="247637"/>
                  <a:pt x="2405063" y="273434"/>
                  <a:pt x="2412207" y="296056"/>
                </a:cubicBezTo>
                <a:cubicBezTo>
                  <a:pt x="2419351" y="318678"/>
                  <a:pt x="2428081" y="329790"/>
                  <a:pt x="2436019" y="338918"/>
                </a:cubicBezTo>
                <a:cubicBezTo>
                  <a:pt x="2443957" y="348046"/>
                  <a:pt x="2451498" y="355586"/>
                  <a:pt x="2459832" y="350824"/>
                </a:cubicBezTo>
                <a:cubicBezTo>
                  <a:pt x="2468166" y="346062"/>
                  <a:pt x="2475310" y="336140"/>
                  <a:pt x="2486025" y="310343"/>
                </a:cubicBezTo>
                <a:cubicBezTo>
                  <a:pt x="2496740" y="284546"/>
                  <a:pt x="2513409" y="221443"/>
                  <a:pt x="2524125" y="196043"/>
                </a:cubicBezTo>
                <a:cubicBezTo>
                  <a:pt x="2534841" y="170643"/>
                  <a:pt x="2539603" y="161119"/>
                  <a:pt x="2550319" y="157944"/>
                </a:cubicBezTo>
                <a:cubicBezTo>
                  <a:pt x="2561035" y="154769"/>
                  <a:pt x="2576513" y="146037"/>
                  <a:pt x="2588419" y="176993"/>
                </a:cubicBezTo>
                <a:cubicBezTo>
                  <a:pt x="2600325" y="207949"/>
                  <a:pt x="2613820" y="289309"/>
                  <a:pt x="2621757" y="343681"/>
                </a:cubicBezTo>
                <a:cubicBezTo>
                  <a:pt x="2629694" y="398053"/>
                  <a:pt x="2631679" y="445280"/>
                  <a:pt x="2636044" y="503224"/>
                </a:cubicBezTo>
                <a:cubicBezTo>
                  <a:pt x="2640410" y="561168"/>
                  <a:pt x="2640806" y="651656"/>
                  <a:pt x="2647950" y="691343"/>
                </a:cubicBezTo>
                <a:cubicBezTo>
                  <a:pt x="2655094" y="731030"/>
                  <a:pt x="2669382" y="734999"/>
                  <a:pt x="2678907" y="741349"/>
                </a:cubicBezTo>
                <a:cubicBezTo>
                  <a:pt x="2688432" y="747699"/>
                  <a:pt x="2693591" y="765559"/>
                  <a:pt x="2705100" y="729443"/>
                </a:cubicBezTo>
                <a:cubicBezTo>
                  <a:pt x="2716609" y="693328"/>
                  <a:pt x="2732485" y="605618"/>
                  <a:pt x="2747963" y="524656"/>
                </a:cubicBezTo>
                <a:cubicBezTo>
                  <a:pt x="2763441" y="443694"/>
                  <a:pt x="2781697" y="316693"/>
                  <a:pt x="2797969" y="243668"/>
                </a:cubicBezTo>
                <a:cubicBezTo>
                  <a:pt x="2814241" y="170643"/>
                  <a:pt x="2831703" y="117462"/>
                  <a:pt x="2845594" y="86506"/>
                </a:cubicBezTo>
                <a:cubicBezTo>
                  <a:pt x="2859485" y="55550"/>
                  <a:pt x="2869407" y="57534"/>
                  <a:pt x="2881313" y="57931"/>
                </a:cubicBezTo>
                <a:cubicBezTo>
                  <a:pt x="2893219" y="58328"/>
                  <a:pt x="2902348" y="61106"/>
                  <a:pt x="2917032" y="88887"/>
                </a:cubicBezTo>
                <a:cubicBezTo>
                  <a:pt x="2931716" y="116668"/>
                  <a:pt x="2954338" y="187312"/>
                  <a:pt x="2969419" y="224618"/>
                </a:cubicBezTo>
                <a:cubicBezTo>
                  <a:pt x="2984500" y="261924"/>
                  <a:pt x="3007519" y="312724"/>
                  <a:pt x="3007519" y="312724"/>
                </a:cubicBez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051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Sampling and Reconstruction</a:t>
            </a:r>
            <a:endParaRPr lang="en-US" dirty="0"/>
          </a:p>
        </p:txBody>
      </p:sp>
      <p:sp>
        <p:nvSpPr>
          <p:cNvPr id="4" name="TextBox 3">
            <a:extLst>
              <a:ext uri="{FF2B5EF4-FFF2-40B4-BE49-F238E27FC236}">
                <a16:creationId xmlns:a16="http://schemas.microsoft.com/office/drawing/2014/main" id="{B4837B97-7389-4012-A060-06C783BB01C4}"/>
              </a:ext>
            </a:extLst>
          </p:cNvPr>
          <p:cNvSpPr txBox="1"/>
          <p:nvPr/>
        </p:nvSpPr>
        <p:spPr>
          <a:xfrm>
            <a:off x="2748286" y="898206"/>
            <a:ext cx="3074673" cy="369332"/>
          </a:xfrm>
          <a:prstGeom prst="rect">
            <a:avLst/>
          </a:prstGeom>
          <a:noFill/>
        </p:spPr>
        <p:txBody>
          <a:bodyPr wrap="none" rtlCol="0">
            <a:spAutoFit/>
          </a:bodyPr>
          <a:lstStyle/>
          <a:p>
            <a:r>
              <a:rPr lang="en-GB" dirty="0"/>
              <a:t>Frequency domain (magnitude)</a:t>
            </a:r>
          </a:p>
        </p:txBody>
      </p:sp>
      <p:sp>
        <p:nvSpPr>
          <p:cNvPr id="5" name="TextBox 4">
            <a:extLst>
              <a:ext uri="{FF2B5EF4-FFF2-40B4-BE49-F238E27FC236}">
                <a16:creationId xmlns:a16="http://schemas.microsoft.com/office/drawing/2014/main" id="{F4486E6A-4ED2-4C1D-B2AA-3E55663F33FC}"/>
              </a:ext>
            </a:extLst>
          </p:cNvPr>
          <p:cNvSpPr txBox="1"/>
          <p:nvPr/>
        </p:nvSpPr>
        <p:spPr>
          <a:xfrm>
            <a:off x="7626298" y="898274"/>
            <a:ext cx="1413986" cy="369332"/>
          </a:xfrm>
          <a:prstGeom prst="rect">
            <a:avLst/>
          </a:prstGeom>
          <a:noFill/>
        </p:spPr>
        <p:txBody>
          <a:bodyPr wrap="none" rtlCol="0">
            <a:spAutoFit/>
          </a:bodyPr>
          <a:lstStyle/>
          <a:p>
            <a:r>
              <a:rPr lang="en-GB" dirty="0"/>
              <a:t>Time domain</a:t>
            </a:r>
          </a:p>
        </p:txBody>
      </p:sp>
      <p:cxnSp>
        <p:nvCxnSpPr>
          <p:cNvPr id="6" name="Straight Connector 5">
            <a:extLst>
              <a:ext uri="{FF2B5EF4-FFF2-40B4-BE49-F238E27FC236}">
                <a16:creationId xmlns:a16="http://schemas.microsoft.com/office/drawing/2014/main" id="{ABB695F1-A930-4622-B188-795B3EFA412A}"/>
              </a:ext>
            </a:extLst>
          </p:cNvPr>
          <p:cNvCxnSpPr/>
          <p:nvPr/>
        </p:nvCxnSpPr>
        <p:spPr>
          <a:xfrm>
            <a:off x="2456582" y="1182695"/>
            <a:ext cx="7248130" cy="0"/>
          </a:xfrm>
          <a:prstGeom prst="line">
            <a:avLst/>
          </a:prstGeom>
          <a:ln w="12700"/>
          <a:effectLst>
            <a:outerShdw blurRad="65500" dist="38100" dir="5400000" rotWithShape="0">
              <a:srgbClr val="000000">
                <a:alpha val="14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618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Aliasing</a:t>
            </a:r>
            <a:endParaRPr lang="en-US" dirty="0"/>
          </a:p>
        </p:txBody>
      </p:sp>
      <p:sp>
        <p:nvSpPr>
          <p:cNvPr id="4" name="TextBox 3">
            <a:extLst>
              <a:ext uri="{FF2B5EF4-FFF2-40B4-BE49-F238E27FC236}">
                <a16:creationId xmlns:a16="http://schemas.microsoft.com/office/drawing/2014/main" id="{5CD41D93-65A7-4E35-A6A1-C9881A7BD590}"/>
              </a:ext>
            </a:extLst>
          </p:cNvPr>
          <p:cNvSpPr txBox="1"/>
          <p:nvPr/>
        </p:nvSpPr>
        <p:spPr>
          <a:xfrm>
            <a:off x="2748286" y="898206"/>
            <a:ext cx="3074673" cy="369332"/>
          </a:xfrm>
          <a:prstGeom prst="rect">
            <a:avLst/>
          </a:prstGeom>
          <a:noFill/>
        </p:spPr>
        <p:txBody>
          <a:bodyPr wrap="none" rtlCol="0">
            <a:spAutoFit/>
          </a:bodyPr>
          <a:lstStyle/>
          <a:p>
            <a:r>
              <a:rPr lang="en-GB" dirty="0"/>
              <a:t>Frequency domain (magnitude)</a:t>
            </a:r>
          </a:p>
        </p:txBody>
      </p:sp>
      <p:sp>
        <p:nvSpPr>
          <p:cNvPr id="5" name="TextBox 4">
            <a:extLst>
              <a:ext uri="{FF2B5EF4-FFF2-40B4-BE49-F238E27FC236}">
                <a16:creationId xmlns:a16="http://schemas.microsoft.com/office/drawing/2014/main" id="{A8E5136B-6D0B-4FF7-9BB6-7EAF01D4FB90}"/>
              </a:ext>
            </a:extLst>
          </p:cNvPr>
          <p:cNvSpPr txBox="1"/>
          <p:nvPr/>
        </p:nvSpPr>
        <p:spPr>
          <a:xfrm>
            <a:off x="7626298" y="898274"/>
            <a:ext cx="1413986" cy="369332"/>
          </a:xfrm>
          <a:prstGeom prst="rect">
            <a:avLst/>
          </a:prstGeom>
          <a:noFill/>
        </p:spPr>
        <p:txBody>
          <a:bodyPr wrap="none" rtlCol="0">
            <a:spAutoFit/>
          </a:bodyPr>
          <a:lstStyle/>
          <a:p>
            <a:r>
              <a:rPr lang="en-GB" dirty="0"/>
              <a:t>Time domain</a:t>
            </a:r>
          </a:p>
        </p:txBody>
      </p:sp>
      <p:cxnSp>
        <p:nvCxnSpPr>
          <p:cNvPr id="6" name="Straight Connector 5">
            <a:extLst>
              <a:ext uri="{FF2B5EF4-FFF2-40B4-BE49-F238E27FC236}">
                <a16:creationId xmlns:a16="http://schemas.microsoft.com/office/drawing/2014/main" id="{89E23AD9-B1C5-422F-BB28-C77D0B927786}"/>
              </a:ext>
            </a:extLst>
          </p:cNvPr>
          <p:cNvCxnSpPr/>
          <p:nvPr/>
        </p:nvCxnSpPr>
        <p:spPr>
          <a:xfrm>
            <a:off x="2456582" y="1182695"/>
            <a:ext cx="7248130" cy="0"/>
          </a:xfrm>
          <a:prstGeom prst="line">
            <a:avLst/>
          </a:prstGeom>
          <a:ln w="12700"/>
          <a:effectLst>
            <a:outerShdw blurRad="65500" dist="38100" dir="5400000" rotWithShape="0">
              <a:srgbClr val="000000">
                <a:alpha val="14000"/>
              </a:srgbClr>
            </a:outerShdw>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1FA299F0-EE01-4791-8366-D22EDBFD4937}"/>
              </a:ext>
            </a:extLst>
          </p:cNvPr>
          <p:cNvCxnSpPr/>
          <p:nvPr/>
        </p:nvCxnSpPr>
        <p:spPr>
          <a:xfrm>
            <a:off x="6676156" y="1390651"/>
            <a:ext cx="0" cy="1895475"/>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0932F233-A30E-4AE1-B1EB-C46ABE86A081}"/>
              </a:ext>
            </a:extLst>
          </p:cNvPr>
          <p:cNvCxnSpPr/>
          <p:nvPr/>
        </p:nvCxnSpPr>
        <p:spPr>
          <a:xfrm>
            <a:off x="6676156" y="4150501"/>
            <a:ext cx="0" cy="869174"/>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A350182C-1646-470B-A123-8057C35CB3A3}"/>
              </a:ext>
            </a:extLst>
          </p:cNvPr>
          <p:cNvGrpSpPr/>
          <p:nvPr/>
        </p:nvGrpSpPr>
        <p:grpSpPr>
          <a:xfrm>
            <a:off x="6676156" y="1984376"/>
            <a:ext cx="3009508" cy="90485"/>
            <a:chOff x="6391275" y="1755776"/>
            <a:chExt cx="3009900" cy="90485"/>
          </a:xfrm>
        </p:grpSpPr>
        <p:cxnSp>
          <p:nvCxnSpPr>
            <p:cNvPr id="10" name="Straight Connector 9">
              <a:extLst>
                <a:ext uri="{FF2B5EF4-FFF2-40B4-BE49-F238E27FC236}">
                  <a16:creationId xmlns:a16="http://schemas.microsoft.com/office/drawing/2014/main" id="{588C54A6-841B-44D2-B07A-F1FED5BE3CD7}"/>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15FEA41-CC69-4AE4-961D-2F35686F3603}"/>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DB80C84-F87D-47EA-A709-53057D604F58}"/>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6C87AC5-02B3-4286-A7C9-894BDE0666C8}"/>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566E7D3-D0F6-4CE4-A944-42B99A1781C7}"/>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36A8FB6-1F3A-476E-87B3-8DFB41828DB8}"/>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0FDBDC7-168A-42AF-8C9C-ADAF451915BE}"/>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B10A92D-CA01-440A-AA16-A8228EAAFB36}"/>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1CD35BB-4023-4F72-8C11-E3B3BEC4F01A}"/>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9" name="Group 18">
            <a:extLst>
              <a:ext uri="{FF2B5EF4-FFF2-40B4-BE49-F238E27FC236}">
                <a16:creationId xmlns:a16="http://schemas.microsoft.com/office/drawing/2014/main" id="{0FCA78FF-A1F1-4275-AA64-5EF6D0BF3D5C}"/>
              </a:ext>
            </a:extLst>
          </p:cNvPr>
          <p:cNvGrpSpPr/>
          <p:nvPr/>
        </p:nvGrpSpPr>
        <p:grpSpPr>
          <a:xfrm>
            <a:off x="6676156" y="2950367"/>
            <a:ext cx="3009508" cy="90485"/>
            <a:chOff x="6391275" y="1755776"/>
            <a:chExt cx="3009900" cy="90485"/>
          </a:xfrm>
        </p:grpSpPr>
        <p:cxnSp>
          <p:nvCxnSpPr>
            <p:cNvPr id="20" name="Straight Connector 19">
              <a:extLst>
                <a:ext uri="{FF2B5EF4-FFF2-40B4-BE49-F238E27FC236}">
                  <a16:creationId xmlns:a16="http://schemas.microsoft.com/office/drawing/2014/main" id="{03A78778-C978-44BA-B9DC-2270BC87D7D7}"/>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DC15824-B698-4681-8D87-898D87FBEBF5}"/>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EF8CAF3-20D0-4342-B625-D55F3D998555}"/>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CB49A49-179A-4143-854F-B41E41AA533C}"/>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0F028BE-1C8E-41E8-8396-74268635FE1F}"/>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2AA8580-4DE9-48D4-99F6-368E1FA77B67}"/>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7A40E9B-EF95-47B2-95A3-3D0ABE9DB6D9}"/>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E2D023D-7E22-49D7-8382-30C402F1A2F0}"/>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17ED61A1-532C-49B4-908C-5486A02395EF}"/>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9BEDD400-F3B9-4A13-A014-A2A39DCD036A}"/>
              </a:ext>
            </a:extLst>
          </p:cNvPr>
          <p:cNvGrpSpPr/>
          <p:nvPr/>
        </p:nvGrpSpPr>
        <p:grpSpPr>
          <a:xfrm>
            <a:off x="6676156" y="4843488"/>
            <a:ext cx="3009508" cy="90485"/>
            <a:chOff x="6391275" y="1755776"/>
            <a:chExt cx="3009900" cy="90485"/>
          </a:xfrm>
        </p:grpSpPr>
        <p:cxnSp>
          <p:nvCxnSpPr>
            <p:cNvPr id="30" name="Straight Connector 29">
              <a:extLst>
                <a:ext uri="{FF2B5EF4-FFF2-40B4-BE49-F238E27FC236}">
                  <a16:creationId xmlns:a16="http://schemas.microsoft.com/office/drawing/2014/main" id="{86D1DF14-BE95-4218-9AAF-24EB2ADB5DCD}"/>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66416CB-0804-4154-8F80-F217EEA061F3}"/>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36594625-5AF4-4728-954F-EDC23F0CA2FD}"/>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BC9B1571-40A0-4423-92AF-04731603FB5E}"/>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5B4C0999-DF8A-4B77-BD43-F5E53285D582}"/>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52AA645B-6A82-4F12-A322-5FF4B83632AF}"/>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2696D5FB-F0AD-4E58-B3D9-2E9E293AB7BD}"/>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DBAD1AB5-A3DD-4CDA-BB6A-E67885963140}"/>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E49873CF-DF6B-486D-8354-E8F397119317}"/>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5E708F86-4E49-4FC8-9FA7-E99532D2C693}"/>
              </a:ext>
            </a:extLst>
          </p:cNvPr>
          <p:cNvGrpSpPr/>
          <p:nvPr/>
        </p:nvGrpSpPr>
        <p:grpSpPr>
          <a:xfrm>
            <a:off x="2722820" y="1343023"/>
            <a:ext cx="3124704" cy="894551"/>
            <a:chOff x="2723174" y="1114422"/>
            <a:chExt cx="3125111" cy="894551"/>
          </a:xfrm>
        </p:grpSpPr>
        <p:grpSp>
          <p:nvGrpSpPr>
            <p:cNvPr id="40" name="Group 39">
              <a:extLst>
                <a:ext uri="{FF2B5EF4-FFF2-40B4-BE49-F238E27FC236}">
                  <a16:creationId xmlns:a16="http://schemas.microsoft.com/office/drawing/2014/main" id="{186B09B1-3C2F-4CA4-83E1-6CBA665D96FE}"/>
                </a:ext>
              </a:extLst>
            </p:cNvPr>
            <p:cNvGrpSpPr/>
            <p:nvPr/>
          </p:nvGrpSpPr>
          <p:grpSpPr>
            <a:xfrm>
              <a:off x="2728913" y="1744663"/>
              <a:ext cx="3119372" cy="90485"/>
              <a:chOff x="6391275" y="1755776"/>
              <a:chExt cx="3009900" cy="90485"/>
            </a:xfrm>
          </p:grpSpPr>
          <p:cxnSp>
            <p:nvCxnSpPr>
              <p:cNvPr id="47" name="Straight Connector 46">
                <a:extLst>
                  <a:ext uri="{FF2B5EF4-FFF2-40B4-BE49-F238E27FC236}">
                    <a16:creationId xmlns:a16="http://schemas.microsoft.com/office/drawing/2014/main" id="{838DEC76-3A94-424E-BEE0-513FA1DF011E}"/>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E2CDFADD-7820-4DAA-88B8-484B24EDB8A5}"/>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FD11D486-271B-44D7-9AFA-9E707AA2D0FF}"/>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FF6F31F4-72A1-4DD3-AAEA-39E33F7FE26F}"/>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34BF8A79-7C07-423F-A277-FAD7E21BB880}"/>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88B7F0F1-57C3-4146-B13B-013680EFA89C}"/>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1" name="Straight Connector 40">
              <a:extLst>
                <a:ext uri="{FF2B5EF4-FFF2-40B4-BE49-F238E27FC236}">
                  <a16:creationId xmlns:a16="http://schemas.microsoft.com/office/drawing/2014/main" id="{AF05B12F-21F9-4B7E-AAA1-C96610BC76FD}"/>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03835950-4FB4-4ECD-9613-18242052022E}"/>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43" name="TextBox 42">
              <a:extLst>
                <a:ext uri="{FF2B5EF4-FFF2-40B4-BE49-F238E27FC236}">
                  <a16:creationId xmlns:a16="http://schemas.microsoft.com/office/drawing/2014/main" id="{0072484F-269F-4EA1-A6DC-4483D37B75D2}"/>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44" name="TextBox 43">
              <a:extLst>
                <a:ext uri="{FF2B5EF4-FFF2-40B4-BE49-F238E27FC236}">
                  <a16:creationId xmlns:a16="http://schemas.microsoft.com/office/drawing/2014/main" id="{E569C3D2-29B3-4EB2-8FAE-C97C7BEC335F}"/>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45" name="TextBox 44">
              <a:extLst>
                <a:ext uri="{FF2B5EF4-FFF2-40B4-BE49-F238E27FC236}">
                  <a16:creationId xmlns:a16="http://schemas.microsoft.com/office/drawing/2014/main" id="{6C48345D-16D7-4CDD-A7E5-A51D43C62992}"/>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46" name="TextBox 45">
              <a:extLst>
                <a:ext uri="{FF2B5EF4-FFF2-40B4-BE49-F238E27FC236}">
                  <a16:creationId xmlns:a16="http://schemas.microsoft.com/office/drawing/2014/main" id="{7A9A5155-7E08-473E-8A1B-7A6E91B298D3}"/>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53" name="Group 52">
            <a:extLst>
              <a:ext uri="{FF2B5EF4-FFF2-40B4-BE49-F238E27FC236}">
                <a16:creationId xmlns:a16="http://schemas.microsoft.com/office/drawing/2014/main" id="{E1AFDB1D-81EC-4808-B642-060FC7C0F3FA}"/>
              </a:ext>
            </a:extLst>
          </p:cNvPr>
          <p:cNvGrpSpPr/>
          <p:nvPr/>
        </p:nvGrpSpPr>
        <p:grpSpPr>
          <a:xfrm>
            <a:off x="2725381" y="2320920"/>
            <a:ext cx="3124704" cy="894551"/>
            <a:chOff x="2723174" y="1114422"/>
            <a:chExt cx="3125111" cy="894551"/>
          </a:xfrm>
        </p:grpSpPr>
        <p:grpSp>
          <p:nvGrpSpPr>
            <p:cNvPr id="54" name="Group 53">
              <a:extLst>
                <a:ext uri="{FF2B5EF4-FFF2-40B4-BE49-F238E27FC236}">
                  <a16:creationId xmlns:a16="http://schemas.microsoft.com/office/drawing/2014/main" id="{60ED0611-A106-492C-837E-6BD47D62C51C}"/>
                </a:ext>
              </a:extLst>
            </p:cNvPr>
            <p:cNvGrpSpPr/>
            <p:nvPr/>
          </p:nvGrpSpPr>
          <p:grpSpPr>
            <a:xfrm>
              <a:off x="2728913" y="1744663"/>
              <a:ext cx="3119372" cy="90485"/>
              <a:chOff x="6391275" y="1755776"/>
              <a:chExt cx="3009900" cy="90485"/>
            </a:xfrm>
          </p:grpSpPr>
          <p:cxnSp>
            <p:nvCxnSpPr>
              <p:cNvPr id="61" name="Straight Connector 60">
                <a:extLst>
                  <a:ext uri="{FF2B5EF4-FFF2-40B4-BE49-F238E27FC236}">
                    <a16:creationId xmlns:a16="http://schemas.microsoft.com/office/drawing/2014/main" id="{CF3BF731-5481-4BFC-A9DC-72AFA77C7E36}"/>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19CDBF4D-6F0F-4456-8998-6B8BFD348549}"/>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9920412D-AF73-4502-9B55-2BC56706011E}"/>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EF069D98-D216-4C5D-9E3A-EB90F744884D}"/>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B278C12F-7636-483D-A0B6-5347A13194D5}"/>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B8739DC2-DEEC-4B18-BC43-7C2BDC575F17}"/>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55" name="Straight Connector 54">
              <a:extLst>
                <a:ext uri="{FF2B5EF4-FFF2-40B4-BE49-F238E27FC236}">
                  <a16:creationId xmlns:a16="http://schemas.microsoft.com/office/drawing/2014/main" id="{405F195C-597A-49D5-A7ED-C36695A24B53}"/>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F037ABBC-DA8E-4364-98B7-936AB28E7A38}"/>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57" name="TextBox 56">
              <a:extLst>
                <a:ext uri="{FF2B5EF4-FFF2-40B4-BE49-F238E27FC236}">
                  <a16:creationId xmlns:a16="http://schemas.microsoft.com/office/drawing/2014/main" id="{87E2B6A9-F7C9-4B76-B396-422681F1708F}"/>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58" name="TextBox 57">
              <a:extLst>
                <a:ext uri="{FF2B5EF4-FFF2-40B4-BE49-F238E27FC236}">
                  <a16:creationId xmlns:a16="http://schemas.microsoft.com/office/drawing/2014/main" id="{EEC7E801-DC81-4A28-A357-2DE77CE1E2CF}"/>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59" name="TextBox 58">
              <a:extLst>
                <a:ext uri="{FF2B5EF4-FFF2-40B4-BE49-F238E27FC236}">
                  <a16:creationId xmlns:a16="http://schemas.microsoft.com/office/drawing/2014/main" id="{67111B91-2F59-4E01-8F2F-2C8841D8A539}"/>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60" name="TextBox 59">
              <a:extLst>
                <a:ext uri="{FF2B5EF4-FFF2-40B4-BE49-F238E27FC236}">
                  <a16:creationId xmlns:a16="http://schemas.microsoft.com/office/drawing/2014/main" id="{0DE7A77B-D04C-47AC-BEA5-1A4F3FA7B224}"/>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67" name="Group 66">
            <a:extLst>
              <a:ext uri="{FF2B5EF4-FFF2-40B4-BE49-F238E27FC236}">
                <a16:creationId xmlns:a16="http://schemas.microsoft.com/office/drawing/2014/main" id="{C072FE79-AC37-42DB-AB0F-0EE49E976842}"/>
              </a:ext>
            </a:extLst>
          </p:cNvPr>
          <p:cNvGrpSpPr/>
          <p:nvPr/>
        </p:nvGrpSpPr>
        <p:grpSpPr>
          <a:xfrm>
            <a:off x="2735073" y="3255951"/>
            <a:ext cx="3124704" cy="894551"/>
            <a:chOff x="2723174" y="1114422"/>
            <a:chExt cx="3125111" cy="894551"/>
          </a:xfrm>
        </p:grpSpPr>
        <p:grpSp>
          <p:nvGrpSpPr>
            <p:cNvPr id="68" name="Group 67">
              <a:extLst>
                <a:ext uri="{FF2B5EF4-FFF2-40B4-BE49-F238E27FC236}">
                  <a16:creationId xmlns:a16="http://schemas.microsoft.com/office/drawing/2014/main" id="{D4D78F5B-B76C-4293-A2E3-7CB2FD712EF6}"/>
                </a:ext>
              </a:extLst>
            </p:cNvPr>
            <p:cNvGrpSpPr/>
            <p:nvPr/>
          </p:nvGrpSpPr>
          <p:grpSpPr>
            <a:xfrm>
              <a:off x="2728913" y="1744663"/>
              <a:ext cx="3119372" cy="90485"/>
              <a:chOff x="6391275" y="1755776"/>
              <a:chExt cx="3009900" cy="90485"/>
            </a:xfrm>
          </p:grpSpPr>
          <p:cxnSp>
            <p:nvCxnSpPr>
              <p:cNvPr id="75" name="Straight Connector 74">
                <a:extLst>
                  <a:ext uri="{FF2B5EF4-FFF2-40B4-BE49-F238E27FC236}">
                    <a16:creationId xmlns:a16="http://schemas.microsoft.com/office/drawing/2014/main" id="{7F10E26E-BD58-4A33-ADAD-2B6703C5E2E2}"/>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67F4C608-3E42-4256-B149-F90B9C9EE3B0}"/>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D9F494C-7811-4FB4-8C7C-D58125E7CE36}"/>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158536DC-CC83-490C-ACD8-1A2373FAAC4F}"/>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C5A9ECB9-370F-47F1-92B7-5BB022E429D8}"/>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BC8D8EFC-8CCF-4741-9D48-148CEF981763}"/>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69" name="Straight Connector 68">
              <a:extLst>
                <a:ext uri="{FF2B5EF4-FFF2-40B4-BE49-F238E27FC236}">
                  <a16:creationId xmlns:a16="http://schemas.microsoft.com/office/drawing/2014/main" id="{FC1405CF-33E4-4C94-9B56-4FF014F5185F}"/>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id="{C93F3E8B-ACE1-47D9-9C84-8BA1D9E129AA}"/>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71" name="TextBox 70">
              <a:extLst>
                <a:ext uri="{FF2B5EF4-FFF2-40B4-BE49-F238E27FC236}">
                  <a16:creationId xmlns:a16="http://schemas.microsoft.com/office/drawing/2014/main" id="{69A177E2-AD62-4692-96CF-CB1480A1E3E1}"/>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72" name="TextBox 71">
              <a:extLst>
                <a:ext uri="{FF2B5EF4-FFF2-40B4-BE49-F238E27FC236}">
                  <a16:creationId xmlns:a16="http://schemas.microsoft.com/office/drawing/2014/main" id="{2369B218-4A65-422C-9251-D6AADFACC679}"/>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73" name="TextBox 72">
              <a:extLst>
                <a:ext uri="{FF2B5EF4-FFF2-40B4-BE49-F238E27FC236}">
                  <a16:creationId xmlns:a16="http://schemas.microsoft.com/office/drawing/2014/main" id="{67835927-EB59-41C0-8221-50743A54EB94}"/>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74" name="TextBox 73">
              <a:extLst>
                <a:ext uri="{FF2B5EF4-FFF2-40B4-BE49-F238E27FC236}">
                  <a16:creationId xmlns:a16="http://schemas.microsoft.com/office/drawing/2014/main" id="{A0138276-0441-4C48-A154-0A99562E3D66}"/>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81" name="Group 80">
            <a:extLst>
              <a:ext uri="{FF2B5EF4-FFF2-40B4-BE49-F238E27FC236}">
                <a16:creationId xmlns:a16="http://schemas.microsoft.com/office/drawing/2014/main" id="{9E37D1DC-7C28-4769-90C0-66CE5F71C960}"/>
              </a:ext>
            </a:extLst>
          </p:cNvPr>
          <p:cNvGrpSpPr/>
          <p:nvPr/>
        </p:nvGrpSpPr>
        <p:grpSpPr>
          <a:xfrm>
            <a:off x="2742548" y="4215579"/>
            <a:ext cx="3124704" cy="894551"/>
            <a:chOff x="2723174" y="1114422"/>
            <a:chExt cx="3125111" cy="894551"/>
          </a:xfrm>
        </p:grpSpPr>
        <p:grpSp>
          <p:nvGrpSpPr>
            <p:cNvPr id="82" name="Group 81">
              <a:extLst>
                <a:ext uri="{FF2B5EF4-FFF2-40B4-BE49-F238E27FC236}">
                  <a16:creationId xmlns:a16="http://schemas.microsoft.com/office/drawing/2014/main" id="{22C0844C-3611-4A31-ABD0-F1D26BD1205E}"/>
                </a:ext>
              </a:extLst>
            </p:cNvPr>
            <p:cNvGrpSpPr/>
            <p:nvPr/>
          </p:nvGrpSpPr>
          <p:grpSpPr>
            <a:xfrm>
              <a:off x="2728913" y="1744663"/>
              <a:ext cx="3119372" cy="90485"/>
              <a:chOff x="6391275" y="1755776"/>
              <a:chExt cx="3009900" cy="90485"/>
            </a:xfrm>
          </p:grpSpPr>
          <p:cxnSp>
            <p:nvCxnSpPr>
              <p:cNvPr id="89" name="Straight Connector 88">
                <a:extLst>
                  <a:ext uri="{FF2B5EF4-FFF2-40B4-BE49-F238E27FC236}">
                    <a16:creationId xmlns:a16="http://schemas.microsoft.com/office/drawing/2014/main" id="{6F035D30-F90B-4629-82EC-01FEFAA108E6}"/>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CC46228B-DE47-487A-BAFD-B26ED6ABFFB5}"/>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A0014E42-36FA-4A8D-ADAF-C280DAAA4A20}"/>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1547B7F2-B096-4DE8-AC10-BD5A260D3D64}"/>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05FADF00-AF28-4D9C-8988-48BBB8DBD1AE}"/>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01351763-7DB1-48E1-8C8F-B9190C5F9A74}"/>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83" name="Straight Connector 82">
              <a:extLst>
                <a:ext uri="{FF2B5EF4-FFF2-40B4-BE49-F238E27FC236}">
                  <a16:creationId xmlns:a16="http://schemas.microsoft.com/office/drawing/2014/main" id="{7901572B-2F72-41CE-83D7-C00BE0FE9F81}"/>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308B388F-BB21-4E26-A49B-390799B9DF3A}"/>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85" name="TextBox 84">
              <a:extLst>
                <a:ext uri="{FF2B5EF4-FFF2-40B4-BE49-F238E27FC236}">
                  <a16:creationId xmlns:a16="http://schemas.microsoft.com/office/drawing/2014/main" id="{037F3D43-A078-4A09-947A-C1CB5F1966B9}"/>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86" name="TextBox 85">
              <a:extLst>
                <a:ext uri="{FF2B5EF4-FFF2-40B4-BE49-F238E27FC236}">
                  <a16:creationId xmlns:a16="http://schemas.microsoft.com/office/drawing/2014/main" id="{D2DA65DC-5336-4363-BD99-76AF0732519C}"/>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87" name="TextBox 86">
              <a:extLst>
                <a:ext uri="{FF2B5EF4-FFF2-40B4-BE49-F238E27FC236}">
                  <a16:creationId xmlns:a16="http://schemas.microsoft.com/office/drawing/2014/main" id="{4E06AF93-31EA-4A9B-A3BF-3B953F62DCBB}"/>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88" name="TextBox 87">
              <a:extLst>
                <a:ext uri="{FF2B5EF4-FFF2-40B4-BE49-F238E27FC236}">
                  <a16:creationId xmlns:a16="http://schemas.microsoft.com/office/drawing/2014/main" id="{665686C4-B3D9-4619-BD94-CDCB6A3D5EB7}"/>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95" name="Group 94">
            <a:extLst>
              <a:ext uri="{FF2B5EF4-FFF2-40B4-BE49-F238E27FC236}">
                <a16:creationId xmlns:a16="http://schemas.microsoft.com/office/drawing/2014/main" id="{18964622-7595-48D8-80F6-4AFCEA200177}"/>
              </a:ext>
            </a:extLst>
          </p:cNvPr>
          <p:cNvGrpSpPr/>
          <p:nvPr/>
        </p:nvGrpSpPr>
        <p:grpSpPr>
          <a:xfrm>
            <a:off x="2749348" y="5169661"/>
            <a:ext cx="3124704" cy="894551"/>
            <a:chOff x="2723174" y="1114422"/>
            <a:chExt cx="3125111" cy="894551"/>
          </a:xfrm>
        </p:grpSpPr>
        <p:grpSp>
          <p:nvGrpSpPr>
            <p:cNvPr id="96" name="Group 95">
              <a:extLst>
                <a:ext uri="{FF2B5EF4-FFF2-40B4-BE49-F238E27FC236}">
                  <a16:creationId xmlns:a16="http://schemas.microsoft.com/office/drawing/2014/main" id="{3373A223-96FA-457C-BA1D-33505F785FD9}"/>
                </a:ext>
              </a:extLst>
            </p:cNvPr>
            <p:cNvGrpSpPr/>
            <p:nvPr/>
          </p:nvGrpSpPr>
          <p:grpSpPr>
            <a:xfrm>
              <a:off x="2728913" y="1744663"/>
              <a:ext cx="3119372" cy="90485"/>
              <a:chOff x="6391275" y="1755776"/>
              <a:chExt cx="3009900" cy="90485"/>
            </a:xfrm>
          </p:grpSpPr>
          <p:cxnSp>
            <p:nvCxnSpPr>
              <p:cNvPr id="103" name="Straight Connector 102">
                <a:extLst>
                  <a:ext uri="{FF2B5EF4-FFF2-40B4-BE49-F238E27FC236}">
                    <a16:creationId xmlns:a16="http://schemas.microsoft.com/office/drawing/2014/main" id="{6E78CF1B-0400-4747-B4A7-26F4D6EB1593}"/>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277D46B2-8E58-4A62-BFAA-47D1B335A137}"/>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F2FBFC07-06CB-40EE-986D-AD55CF3F20CC}"/>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2AD11C0C-D965-4008-B092-F42395C3C07E}"/>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3A547AEB-3AB8-48BF-B8DE-3427BF75BC4D}"/>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2992AAA0-5D3B-4BCA-BA87-1ABA41DD6D56}"/>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97" name="Straight Connector 96">
              <a:extLst>
                <a:ext uri="{FF2B5EF4-FFF2-40B4-BE49-F238E27FC236}">
                  <a16:creationId xmlns:a16="http://schemas.microsoft.com/office/drawing/2014/main" id="{D426C061-2F28-457E-9663-B7CBBC9C5D7C}"/>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5D4F46DF-DE84-4175-B3F4-949CCACAEE36}"/>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99" name="TextBox 98">
              <a:extLst>
                <a:ext uri="{FF2B5EF4-FFF2-40B4-BE49-F238E27FC236}">
                  <a16:creationId xmlns:a16="http://schemas.microsoft.com/office/drawing/2014/main" id="{AC1DCAAD-D51B-46FB-8840-7DD0A0213898}"/>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00" name="TextBox 99">
              <a:extLst>
                <a:ext uri="{FF2B5EF4-FFF2-40B4-BE49-F238E27FC236}">
                  <a16:creationId xmlns:a16="http://schemas.microsoft.com/office/drawing/2014/main" id="{5B414136-440D-443D-8BE9-785E0D9D593E}"/>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101" name="TextBox 100">
              <a:extLst>
                <a:ext uri="{FF2B5EF4-FFF2-40B4-BE49-F238E27FC236}">
                  <a16:creationId xmlns:a16="http://schemas.microsoft.com/office/drawing/2014/main" id="{15B08B50-F19E-48EB-8D63-E1872521FAAF}"/>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02" name="TextBox 101">
              <a:extLst>
                <a:ext uri="{FF2B5EF4-FFF2-40B4-BE49-F238E27FC236}">
                  <a16:creationId xmlns:a16="http://schemas.microsoft.com/office/drawing/2014/main" id="{01BF6F2D-E58C-4170-8F43-58B5A3705A85}"/>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109" name="Group 108">
            <a:extLst>
              <a:ext uri="{FF2B5EF4-FFF2-40B4-BE49-F238E27FC236}">
                <a16:creationId xmlns:a16="http://schemas.microsoft.com/office/drawing/2014/main" id="{56781265-5BEF-4918-8622-4DB167B8F3E8}"/>
              </a:ext>
            </a:extLst>
          </p:cNvPr>
          <p:cNvGrpSpPr/>
          <p:nvPr/>
        </p:nvGrpSpPr>
        <p:grpSpPr>
          <a:xfrm>
            <a:off x="7361764" y="1847046"/>
            <a:ext cx="2335462" cy="407982"/>
            <a:chOff x="7076973" y="1618446"/>
            <a:chExt cx="2335766" cy="407982"/>
          </a:xfrm>
        </p:grpSpPr>
        <p:sp>
          <p:nvSpPr>
            <p:cNvPr id="110" name="TextBox 109">
              <a:extLst>
                <a:ext uri="{FF2B5EF4-FFF2-40B4-BE49-F238E27FC236}">
                  <a16:creationId xmlns:a16="http://schemas.microsoft.com/office/drawing/2014/main" id="{94DB0939-01D8-4853-A560-76F004AA59BA}"/>
                </a:ext>
              </a:extLst>
            </p:cNvPr>
            <p:cNvSpPr txBox="1"/>
            <p:nvPr/>
          </p:nvSpPr>
          <p:spPr>
            <a:xfrm>
              <a:off x="707697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111" name="TextBox 110">
              <a:extLst>
                <a:ext uri="{FF2B5EF4-FFF2-40B4-BE49-F238E27FC236}">
                  <a16:creationId xmlns:a16="http://schemas.microsoft.com/office/drawing/2014/main" id="{3C5B6BE3-321D-4640-A902-402ABE26832C}"/>
                </a:ext>
              </a:extLst>
            </p:cNvPr>
            <p:cNvSpPr txBox="1"/>
            <p:nvPr/>
          </p:nvSpPr>
          <p:spPr>
            <a:xfrm>
              <a:off x="7822299" y="1618446"/>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112" name="TextBox 111">
              <a:extLst>
                <a:ext uri="{FF2B5EF4-FFF2-40B4-BE49-F238E27FC236}">
                  <a16:creationId xmlns:a16="http://schemas.microsoft.com/office/drawing/2014/main" id="{F39BDA54-C1A9-4EF1-8698-9FACA1672518}"/>
                </a:ext>
              </a:extLst>
            </p:cNvPr>
            <p:cNvSpPr txBox="1"/>
            <p:nvPr/>
          </p:nvSpPr>
          <p:spPr>
            <a:xfrm>
              <a:off x="8648357" y="1840690"/>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113" name="TextBox 112">
              <a:extLst>
                <a:ext uri="{FF2B5EF4-FFF2-40B4-BE49-F238E27FC236}">
                  <a16:creationId xmlns:a16="http://schemas.microsoft.com/office/drawing/2014/main" id="{9E71E770-E9F7-4015-86C1-402A325D3E8F}"/>
                </a:ext>
              </a:extLst>
            </p:cNvPr>
            <p:cNvSpPr txBox="1"/>
            <p:nvPr/>
          </p:nvSpPr>
          <p:spPr>
            <a:xfrm>
              <a:off x="918641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114" name="Group 113">
            <a:extLst>
              <a:ext uri="{FF2B5EF4-FFF2-40B4-BE49-F238E27FC236}">
                <a16:creationId xmlns:a16="http://schemas.microsoft.com/office/drawing/2014/main" id="{22FB1D5E-2B84-44C9-9C11-E4E98EE4B31E}"/>
              </a:ext>
            </a:extLst>
          </p:cNvPr>
          <p:cNvGrpSpPr/>
          <p:nvPr/>
        </p:nvGrpSpPr>
        <p:grpSpPr>
          <a:xfrm>
            <a:off x="7322876" y="3010681"/>
            <a:ext cx="2335462" cy="185738"/>
            <a:chOff x="7045223" y="1824035"/>
            <a:chExt cx="2335766" cy="185738"/>
          </a:xfrm>
        </p:grpSpPr>
        <p:sp>
          <p:nvSpPr>
            <p:cNvPr id="115" name="TextBox 114">
              <a:extLst>
                <a:ext uri="{FF2B5EF4-FFF2-40B4-BE49-F238E27FC236}">
                  <a16:creationId xmlns:a16="http://schemas.microsoft.com/office/drawing/2014/main" id="{670FC8A1-8784-4AD6-80C0-C9BCCF58BCCB}"/>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116" name="TextBox 115">
              <a:extLst>
                <a:ext uri="{FF2B5EF4-FFF2-40B4-BE49-F238E27FC236}">
                  <a16:creationId xmlns:a16="http://schemas.microsoft.com/office/drawing/2014/main" id="{33DAECD9-637E-4DAA-91D5-2701A1D3955C}"/>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117" name="TextBox 116">
              <a:extLst>
                <a:ext uri="{FF2B5EF4-FFF2-40B4-BE49-F238E27FC236}">
                  <a16:creationId xmlns:a16="http://schemas.microsoft.com/office/drawing/2014/main" id="{F42BD53A-F7DF-48C8-810E-B9F9412FD389}"/>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118" name="TextBox 117">
              <a:extLst>
                <a:ext uri="{FF2B5EF4-FFF2-40B4-BE49-F238E27FC236}">
                  <a16:creationId xmlns:a16="http://schemas.microsoft.com/office/drawing/2014/main" id="{28573FB8-C9A1-4378-8B6D-A50696AF8D1E}"/>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119" name="Group 118">
            <a:extLst>
              <a:ext uri="{FF2B5EF4-FFF2-40B4-BE49-F238E27FC236}">
                <a16:creationId xmlns:a16="http://schemas.microsoft.com/office/drawing/2014/main" id="{84E34644-FF9F-4264-9319-1F0AA343A959}"/>
              </a:ext>
            </a:extLst>
          </p:cNvPr>
          <p:cNvGrpSpPr/>
          <p:nvPr/>
        </p:nvGrpSpPr>
        <p:grpSpPr>
          <a:xfrm>
            <a:off x="7330018" y="4905340"/>
            <a:ext cx="2335462" cy="185738"/>
            <a:chOff x="7045223" y="1824035"/>
            <a:chExt cx="2335766" cy="185738"/>
          </a:xfrm>
        </p:grpSpPr>
        <p:sp>
          <p:nvSpPr>
            <p:cNvPr id="120" name="TextBox 119">
              <a:extLst>
                <a:ext uri="{FF2B5EF4-FFF2-40B4-BE49-F238E27FC236}">
                  <a16:creationId xmlns:a16="http://schemas.microsoft.com/office/drawing/2014/main" id="{03B7C9EA-E3A2-462D-9627-CE5CB328168A}"/>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121" name="TextBox 120">
              <a:extLst>
                <a:ext uri="{FF2B5EF4-FFF2-40B4-BE49-F238E27FC236}">
                  <a16:creationId xmlns:a16="http://schemas.microsoft.com/office/drawing/2014/main" id="{76CF58B2-A7D6-4441-AEE9-C0633FD27B94}"/>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122" name="TextBox 121">
              <a:extLst>
                <a:ext uri="{FF2B5EF4-FFF2-40B4-BE49-F238E27FC236}">
                  <a16:creationId xmlns:a16="http://schemas.microsoft.com/office/drawing/2014/main" id="{439C63BF-18ED-46C0-971A-0A561EBA78EE}"/>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123" name="TextBox 122">
              <a:extLst>
                <a:ext uri="{FF2B5EF4-FFF2-40B4-BE49-F238E27FC236}">
                  <a16:creationId xmlns:a16="http://schemas.microsoft.com/office/drawing/2014/main" id="{02FF298A-6BEB-46DB-B0C8-4B98B56DD903}"/>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cxnSp>
        <p:nvCxnSpPr>
          <p:cNvPr id="124" name="Straight Connector 123">
            <a:extLst>
              <a:ext uri="{FF2B5EF4-FFF2-40B4-BE49-F238E27FC236}">
                <a16:creationId xmlns:a16="http://schemas.microsoft.com/office/drawing/2014/main" id="{416E5C16-F45B-44F8-A41E-F602C1E5CA8A}"/>
              </a:ext>
            </a:extLst>
          </p:cNvPr>
          <p:cNvCxnSpPr/>
          <p:nvPr/>
        </p:nvCxnSpPr>
        <p:spPr>
          <a:xfrm>
            <a:off x="2851390"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BF4049AF-2D11-432B-9385-79D44BD9506C}"/>
              </a:ext>
            </a:extLst>
          </p:cNvPr>
          <p:cNvCxnSpPr/>
          <p:nvPr/>
        </p:nvCxnSpPr>
        <p:spPr>
          <a:xfrm>
            <a:off x="3562900"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C83DF6CE-EB4B-4010-8D63-D485A68F214F}"/>
              </a:ext>
            </a:extLst>
          </p:cNvPr>
          <p:cNvCxnSpPr/>
          <p:nvPr/>
        </p:nvCxnSpPr>
        <p:spPr>
          <a:xfrm>
            <a:off x="4260740"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DFFD4C7C-CA04-4E80-B6F2-AB4660AE60B4}"/>
              </a:ext>
            </a:extLst>
          </p:cNvPr>
          <p:cNvCxnSpPr/>
          <p:nvPr/>
        </p:nvCxnSpPr>
        <p:spPr>
          <a:xfrm>
            <a:off x="4990518"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1B9CDD1B-65E8-4AE9-8038-FEA2226D77D5}"/>
              </a:ext>
            </a:extLst>
          </p:cNvPr>
          <p:cNvCxnSpPr/>
          <p:nvPr/>
        </p:nvCxnSpPr>
        <p:spPr>
          <a:xfrm>
            <a:off x="5714104"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4A33341A-F7AC-472C-ABA4-BD63BB1BF288}"/>
              </a:ext>
            </a:extLst>
          </p:cNvPr>
          <p:cNvCxnSpPr/>
          <p:nvPr/>
        </p:nvCxnSpPr>
        <p:spPr>
          <a:xfrm>
            <a:off x="7038059" y="2592373"/>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FA874737-2FFA-41B1-836A-B24E4811175C}"/>
              </a:ext>
            </a:extLst>
          </p:cNvPr>
          <p:cNvCxnSpPr/>
          <p:nvPr/>
        </p:nvCxnSpPr>
        <p:spPr>
          <a:xfrm>
            <a:off x="7414596"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3A8D9E10-A5A0-4B3C-9A6F-03E17B7FCCA1}"/>
              </a:ext>
            </a:extLst>
          </p:cNvPr>
          <p:cNvCxnSpPr/>
          <p:nvPr/>
        </p:nvCxnSpPr>
        <p:spPr>
          <a:xfrm>
            <a:off x="7769008"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190BB446-95E1-4CFA-9F13-CC6AB19C0915}"/>
              </a:ext>
            </a:extLst>
          </p:cNvPr>
          <p:cNvCxnSpPr/>
          <p:nvPr/>
        </p:nvCxnSpPr>
        <p:spPr>
          <a:xfrm>
            <a:off x="8102339"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28E09604-710B-4B0D-B0BA-F8519285ED89}"/>
              </a:ext>
            </a:extLst>
          </p:cNvPr>
          <p:cNvCxnSpPr/>
          <p:nvPr/>
        </p:nvCxnSpPr>
        <p:spPr>
          <a:xfrm>
            <a:off x="8495195"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09326528-CA8D-4D20-BABD-EC23E5A0E9BF}"/>
              </a:ext>
            </a:extLst>
          </p:cNvPr>
          <p:cNvCxnSpPr/>
          <p:nvPr/>
        </p:nvCxnSpPr>
        <p:spPr>
          <a:xfrm>
            <a:off x="8838050"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9BF69F5E-05BC-4E80-9892-20BBDD735563}"/>
              </a:ext>
            </a:extLst>
          </p:cNvPr>
          <p:cNvCxnSpPr/>
          <p:nvPr/>
        </p:nvCxnSpPr>
        <p:spPr>
          <a:xfrm>
            <a:off x="9199954"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55F12BEC-E6DF-4C7E-87FE-1DD6B1C23D9E}"/>
              </a:ext>
            </a:extLst>
          </p:cNvPr>
          <p:cNvCxnSpPr/>
          <p:nvPr/>
        </p:nvCxnSpPr>
        <p:spPr>
          <a:xfrm>
            <a:off x="9554715"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A6633310-7814-4C0D-9E2D-5DC061F1F21B}"/>
              </a:ext>
            </a:extLst>
          </p:cNvPr>
          <p:cNvCxnSpPr/>
          <p:nvPr/>
        </p:nvCxnSpPr>
        <p:spPr>
          <a:xfrm>
            <a:off x="4619765" y="4530728"/>
            <a:ext cx="0" cy="342128"/>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A887A192-5B74-49D5-97CD-DF02E330F581}"/>
              </a:ext>
            </a:extLst>
          </p:cNvPr>
          <p:cNvCxnSpPr/>
          <p:nvPr/>
        </p:nvCxnSpPr>
        <p:spPr>
          <a:xfrm>
            <a:off x="3930139" y="4549781"/>
            <a:ext cx="686452" cy="0"/>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139" name="TextBox 138">
            <a:extLst>
              <a:ext uri="{FF2B5EF4-FFF2-40B4-BE49-F238E27FC236}">
                <a16:creationId xmlns:a16="http://schemas.microsoft.com/office/drawing/2014/main" id="{7A432810-3349-4D2B-A6EF-CA3D14B35A06}"/>
              </a:ext>
            </a:extLst>
          </p:cNvPr>
          <p:cNvSpPr txBox="1"/>
          <p:nvPr/>
        </p:nvSpPr>
        <p:spPr>
          <a:xfrm>
            <a:off x="5906443" y="1922461"/>
            <a:ext cx="461815" cy="185738"/>
          </a:xfrm>
          <a:prstGeom prst="rect">
            <a:avLst/>
          </a:prstGeom>
        </p:spPr>
        <p:txBody>
          <a:bodyPr vert="horz" wrap="none" lIns="0" tIns="0" rIns="0" bIns="0" rtlCol="0" anchor="t">
            <a:noAutofit/>
          </a:bodyPr>
          <a:lstStyle/>
          <a:p>
            <a:pPr algn="l" defTabSz="914400"/>
            <a:r>
              <a:rPr lang="en-GB" sz="1200" i="1" dirty="0"/>
              <a:t>f(kHz)</a:t>
            </a:r>
            <a:endParaRPr lang="en-US" sz="1200" i="1" dirty="0"/>
          </a:p>
        </p:txBody>
      </p:sp>
      <p:sp>
        <p:nvSpPr>
          <p:cNvPr id="140" name="TextBox 139">
            <a:extLst>
              <a:ext uri="{FF2B5EF4-FFF2-40B4-BE49-F238E27FC236}">
                <a16:creationId xmlns:a16="http://schemas.microsoft.com/office/drawing/2014/main" id="{9EEAFD0D-21C9-45A3-812F-23300F6AD247}"/>
              </a:ext>
            </a:extLst>
          </p:cNvPr>
          <p:cNvSpPr txBox="1"/>
          <p:nvPr/>
        </p:nvSpPr>
        <p:spPr>
          <a:xfrm>
            <a:off x="9811185" y="1940707"/>
            <a:ext cx="461815" cy="185738"/>
          </a:xfrm>
          <a:prstGeom prst="rect">
            <a:avLst/>
          </a:prstGeom>
        </p:spPr>
        <p:txBody>
          <a:bodyPr vert="horz" wrap="none" lIns="0" tIns="0" rIns="0" bIns="0" rtlCol="0" anchor="t">
            <a:noAutofit/>
          </a:bodyPr>
          <a:lstStyle/>
          <a:p>
            <a:pPr algn="l" defTabSz="914400"/>
            <a:r>
              <a:rPr lang="en-GB" sz="1200" i="1" dirty="0"/>
              <a:t>t(µs)</a:t>
            </a:r>
            <a:endParaRPr lang="en-US" sz="1200" i="1" dirty="0"/>
          </a:p>
        </p:txBody>
      </p:sp>
      <p:cxnSp>
        <p:nvCxnSpPr>
          <p:cNvPr id="141" name="Straight Connector 140">
            <a:extLst>
              <a:ext uri="{FF2B5EF4-FFF2-40B4-BE49-F238E27FC236}">
                <a16:creationId xmlns:a16="http://schemas.microsoft.com/office/drawing/2014/main" id="{AB38E35D-D788-4BEE-BBBF-2FE208757D51}"/>
              </a:ext>
            </a:extLst>
          </p:cNvPr>
          <p:cNvCxnSpPr/>
          <p:nvPr/>
        </p:nvCxnSpPr>
        <p:spPr>
          <a:xfrm>
            <a:off x="3946753" y="4530728"/>
            <a:ext cx="0" cy="342128"/>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142" name="Freeform 210">
            <a:extLst>
              <a:ext uri="{FF2B5EF4-FFF2-40B4-BE49-F238E27FC236}">
                <a16:creationId xmlns:a16="http://schemas.microsoft.com/office/drawing/2014/main" id="{E32E872E-41FF-4B7C-B9FA-1FFDB19E81CF}"/>
              </a:ext>
            </a:extLst>
          </p:cNvPr>
          <p:cNvSpPr/>
          <p:nvPr/>
        </p:nvSpPr>
        <p:spPr>
          <a:xfrm>
            <a:off x="6661039" y="4300222"/>
            <a:ext cx="2876362" cy="955927"/>
          </a:xfrm>
          <a:custGeom>
            <a:avLst/>
            <a:gdLst>
              <a:gd name="connsiteX0" fmla="*/ 0 w 2876737"/>
              <a:gd name="connsiteY0" fmla="*/ 0 h 955927"/>
              <a:gd name="connsiteX1" fmla="*/ 33338 w 2876737"/>
              <a:gd name="connsiteY1" fmla="*/ 80962 h 955927"/>
              <a:gd name="connsiteX2" fmla="*/ 40482 w 2876737"/>
              <a:gd name="connsiteY2" fmla="*/ 100012 h 955927"/>
              <a:gd name="connsiteX3" fmla="*/ 50007 w 2876737"/>
              <a:gd name="connsiteY3" fmla="*/ 135731 h 955927"/>
              <a:gd name="connsiteX4" fmla="*/ 59532 w 2876737"/>
              <a:gd name="connsiteY4" fmla="*/ 173831 h 955927"/>
              <a:gd name="connsiteX5" fmla="*/ 71438 w 2876737"/>
              <a:gd name="connsiteY5" fmla="*/ 226218 h 955927"/>
              <a:gd name="connsiteX6" fmla="*/ 88107 w 2876737"/>
              <a:gd name="connsiteY6" fmla="*/ 304800 h 955927"/>
              <a:gd name="connsiteX7" fmla="*/ 107157 w 2876737"/>
              <a:gd name="connsiteY7" fmla="*/ 376237 h 955927"/>
              <a:gd name="connsiteX8" fmla="*/ 121444 w 2876737"/>
              <a:gd name="connsiteY8" fmla="*/ 438150 h 955927"/>
              <a:gd name="connsiteX9" fmla="*/ 138113 w 2876737"/>
              <a:gd name="connsiteY9" fmla="*/ 526256 h 955927"/>
              <a:gd name="connsiteX10" fmla="*/ 150019 w 2876737"/>
              <a:gd name="connsiteY10" fmla="*/ 576262 h 955927"/>
              <a:gd name="connsiteX11" fmla="*/ 159544 w 2876737"/>
              <a:gd name="connsiteY11" fmla="*/ 616743 h 955927"/>
              <a:gd name="connsiteX12" fmla="*/ 176213 w 2876737"/>
              <a:gd name="connsiteY12" fmla="*/ 683418 h 955927"/>
              <a:gd name="connsiteX13" fmla="*/ 188119 w 2876737"/>
              <a:gd name="connsiteY13" fmla="*/ 726281 h 955927"/>
              <a:gd name="connsiteX14" fmla="*/ 209550 w 2876737"/>
              <a:gd name="connsiteY14" fmla="*/ 795337 h 955927"/>
              <a:gd name="connsiteX15" fmla="*/ 221457 w 2876737"/>
              <a:gd name="connsiteY15" fmla="*/ 828675 h 955927"/>
              <a:gd name="connsiteX16" fmla="*/ 235744 w 2876737"/>
              <a:gd name="connsiteY16" fmla="*/ 869156 h 955927"/>
              <a:gd name="connsiteX17" fmla="*/ 250032 w 2876737"/>
              <a:gd name="connsiteY17" fmla="*/ 900112 h 955927"/>
              <a:gd name="connsiteX18" fmla="*/ 261938 w 2876737"/>
              <a:gd name="connsiteY18" fmla="*/ 919162 h 955927"/>
              <a:gd name="connsiteX19" fmla="*/ 273844 w 2876737"/>
              <a:gd name="connsiteY19" fmla="*/ 935831 h 955927"/>
              <a:gd name="connsiteX20" fmla="*/ 288132 w 2876737"/>
              <a:gd name="connsiteY20" fmla="*/ 947737 h 955927"/>
              <a:gd name="connsiteX21" fmla="*/ 300038 w 2876737"/>
              <a:gd name="connsiteY21" fmla="*/ 954881 h 955927"/>
              <a:gd name="connsiteX22" fmla="*/ 309563 w 2876737"/>
              <a:gd name="connsiteY22" fmla="*/ 954881 h 955927"/>
              <a:gd name="connsiteX23" fmla="*/ 333375 w 2876737"/>
              <a:gd name="connsiteY23" fmla="*/ 945356 h 955927"/>
              <a:gd name="connsiteX24" fmla="*/ 347663 w 2876737"/>
              <a:gd name="connsiteY24" fmla="*/ 933450 h 955927"/>
              <a:gd name="connsiteX25" fmla="*/ 364332 w 2876737"/>
              <a:gd name="connsiteY25" fmla="*/ 912018 h 955927"/>
              <a:gd name="connsiteX26" fmla="*/ 383382 w 2876737"/>
              <a:gd name="connsiteY26" fmla="*/ 876300 h 955927"/>
              <a:gd name="connsiteX27" fmla="*/ 404813 w 2876737"/>
              <a:gd name="connsiteY27" fmla="*/ 833437 h 955927"/>
              <a:gd name="connsiteX28" fmla="*/ 426244 w 2876737"/>
              <a:gd name="connsiteY28" fmla="*/ 781050 h 955927"/>
              <a:gd name="connsiteX29" fmla="*/ 445294 w 2876737"/>
              <a:gd name="connsiteY29" fmla="*/ 728662 h 955927"/>
              <a:gd name="connsiteX30" fmla="*/ 478632 w 2876737"/>
              <a:gd name="connsiteY30" fmla="*/ 642937 h 955927"/>
              <a:gd name="connsiteX31" fmla="*/ 507207 w 2876737"/>
              <a:gd name="connsiteY31" fmla="*/ 569118 h 955927"/>
              <a:gd name="connsiteX32" fmla="*/ 531019 w 2876737"/>
              <a:gd name="connsiteY32" fmla="*/ 504825 h 955927"/>
              <a:gd name="connsiteX33" fmla="*/ 557213 w 2876737"/>
              <a:gd name="connsiteY33" fmla="*/ 445293 h 955927"/>
              <a:gd name="connsiteX34" fmla="*/ 585788 w 2876737"/>
              <a:gd name="connsiteY34" fmla="*/ 397668 h 955927"/>
              <a:gd name="connsiteX35" fmla="*/ 611982 w 2876737"/>
              <a:gd name="connsiteY35" fmla="*/ 364331 h 955927"/>
              <a:gd name="connsiteX36" fmla="*/ 635794 w 2876737"/>
              <a:gd name="connsiteY36" fmla="*/ 342900 h 955927"/>
              <a:gd name="connsiteX37" fmla="*/ 661988 w 2876737"/>
              <a:gd name="connsiteY37" fmla="*/ 335756 h 955927"/>
              <a:gd name="connsiteX38" fmla="*/ 697707 w 2876737"/>
              <a:gd name="connsiteY38" fmla="*/ 342900 h 955927"/>
              <a:gd name="connsiteX39" fmla="*/ 728663 w 2876737"/>
              <a:gd name="connsiteY39" fmla="*/ 369093 h 955927"/>
              <a:gd name="connsiteX40" fmla="*/ 759619 w 2876737"/>
              <a:gd name="connsiteY40" fmla="*/ 402431 h 955927"/>
              <a:gd name="connsiteX41" fmla="*/ 776288 w 2876737"/>
              <a:gd name="connsiteY41" fmla="*/ 426243 h 955927"/>
              <a:gd name="connsiteX42" fmla="*/ 792957 w 2876737"/>
              <a:gd name="connsiteY42" fmla="*/ 452437 h 955927"/>
              <a:gd name="connsiteX43" fmla="*/ 814388 w 2876737"/>
              <a:gd name="connsiteY43" fmla="*/ 488156 h 955927"/>
              <a:gd name="connsiteX44" fmla="*/ 831057 w 2876737"/>
              <a:gd name="connsiteY44" fmla="*/ 516731 h 955927"/>
              <a:gd name="connsiteX45" fmla="*/ 845344 w 2876737"/>
              <a:gd name="connsiteY45" fmla="*/ 538162 h 955927"/>
              <a:gd name="connsiteX46" fmla="*/ 871538 w 2876737"/>
              <a:gd name="connsiteY46" fmla="*/ 581025 h 955927"/>
              <a:gd name="connsiteX47" fmla="*/ 897732 w 2876737"/>
              <a:gd name="connsiteY47" fmla="*/ 621506 h 955927"/>
              <a:gd name="connsiteX48" fmla="*/ 928688 w 2876737"/>
              <a:gd name="connsiteY48" fmla="*/ 657225 h 955927"/>
              <a:gd name="connsiteX49" fmla="*/ 954882 w 2876737"/>
              <a:gd name="connsiteY49" fmla="*/ 683418 h 955927"/>
              <a:gd name="connsiteX50" fmla="*/ 976313 w 2876737"/>
              <a:gd name="connsiteY50" fmla="*/ 700087 h 955927"/>
              <a:gd name="connsiteX51" fmla="*/ 997744 w 2876737"/>
              <a:gd name="connsiteY51" fmla="*/ 707231 h 955927"/>
              <a:gd name="connsiteX52" fmla="*/ 1019175 w 2876737"/>
              <a:gd name="connsiteY52" fmla="*/ 711993 h 955927"/>
              <a:gd name="connsiteX53" fmla="*/ 1045369 w 2876737"/>
              <a:gd name="connsiteY53" fmla="*/ 707231 h 955927"/>
              <a:gd name="connsiteX54" fmla="*/ 1083469 w 2876737"/>
              <a:gd name="connsiteY54" fmla="*/ 692943 h 955927"/>
              <a:gd name="connsiteX55" fmla="*/ 1112044 w 2876737"/>
              <a:gd name="connsiteY55" fmla="*/ 671512 h 955927"/>
              <a:gd name="connsiteX56" fmla="*/ 1145382 w 2876737"/>
              <a:gd name="connsiteY56" fmla="*/ 642937 h 955927"/>
              <a:gd name="connsiteX57" fmla="*/ 1181100 w 2876737"/>
              <a:gd name="connsiteY57" fmla="*/ 607218 h 955927"/>
              <a:gd name="connsiteX58" fmla="*/ 1209675 w 2876737"/>
              <a:gd name="connsiteY58" fmla="*/ 576262 h 955927"/>
              <a:gd name="connsiteX59" fmla="*/ 1252538 w 2876737"/>
              <a:gd name="connsiteY59" fmla="*/ 540543 h 955927"/>
              <a:gd name="connsiteX60" fmla="*/ 1290638 w 2876737"/>
              <a:gd name="connsiteY60" fmla="*/ 511968 h 955927"/>
              <a:gd name="connsiteX61" fmla="*/ 1333500 w 2876737"/>
              <a:gd name="connsiteY61" fmla="*/ 490537 h 955927"/>
              <a:gd name="connsiteX62" fmla="*/ 1369219 w 2876737"/>
              <a:gd name="connsiteY62" fmla="*/ 483393 h 955927"/>
              <a:gd name="connsiteX63" fmla="*/ 1421607 w 2876737"/>
              <a:gd name="connsiteY63" fmla="*/ 488156 h 955927"/>
              <a:gd name="connsiteX64" fmla="*/ 1473994 w 2876737"/>
              <a:gd name="connsiteY64" fmla="*/ 509587 h 955927"/>
              <a:gd name="connsiteX65" fmla="*/ 1519238 w 2876737"/>
              <a:gd name="connsiteY65" fmla="*/ 535781 h 955927"/>
              <a:gd name="connsiteX66" fmla="*/ 1571625 w 2876737"/>
              <a:gd name="connsiteY66" fmla="*/ 564356 h 955927"/>
              <a:gd name="connsiteX67" fmla="*/ 1607344 w 2876737"/>
              <a:gd name="connsiteY67" fmla="*/ 583406 h 955927"/>
              <a:gd name="connsiteX68" fmla="*/ 1631157 w 2876737"/>
              <a:gd name="connsiteY68" fmla="*/ 595312 h 955927"/>
              <a:gd name="connsiteX69" fmla="*/ 1683544 w 2876737"/>
              <a:gd name="connsiteY69" fmla="*/ 614362 h 955927"/>
              <a:gd name="connsiteX70" fmla="*/ 1719263 w 2876737"/>
              <a:gd name="connsiteY70" fmla="*/ 621506 h 955927"/>
              <a:gd name="connsiteX71" fmla="*/ 1759744 w 2876737"/>
              <a:gd name="connsiteY71" fmla="*/ 619125 h 955927"/>
              <a:gd name="connsiteX72" fmla="*/ 1812132 w 2876737"/>
              <a:gd name="connsiteY72" fmla="*/ 609600 h 955927"/>
              <a:gd name="connsiteX73" fmla="*/ 1862138 w 2876737"/>
              <a:gd name="connsiteY73" fmla="*/ 595312 h 955927"/>
              <a:gd name="connsiteX74" fmla="*/ 1931194 w 2876737"/>
              <a:gd name="connsiteY74" fmla="*/ 566737 h 955927"/>
              <a:gd name="connsiteX75" fmla="*/ 2009775 w 2876737"/>
              <a:gd name="connsiteY75" fmla="*/ 545306 h 955927"/>
              <a:gd name="connsiteX76" fmla="*/ 2055019 w 2876737"/>
              <a:gd name="connsiteY76" fmla="*/ 538162 h 955927"/>
              <a:gd name="connsiteX77" fmla="*/ 2114550 w 2876737"/>
              <a:gd name="connsiteY77" fmla="*/ 535781 h 955927"/>
              <a:gd name="connsiteX78" fmla="*/ 2166938 w 2876737"/>
              <a:gd name="connsiteY78" fmla="*/ 542925 h 955927"/>
              <a:gd name="connsiteX79" fmla="*/ 2221707 w 2876737"/>
              <a:gd name="connsiteY79" fmla="*/ 552450 h 955927"/>
              <a:gd name="connsiteX80" fmla="*/ 2259807 w 2876737"/>
              <a:gd name="connsiteY80" fmla="*/ 564356 h 955927"/>
              <a:gd name="connsiteX81" fmla="*/ 2321719 w 2876737"/>
              <a:gd name="connsiteY81" fmla="*/ 576262 h 955927"/>
              <a:gd name="connsiteX82" fmla="*/ 2374107 w 2876737"/>
              <a:gd name="connsiteY82" fmla="*/ 585787 h 955927"/>
              <a:gd name="connsiteX83" fmla="*/ 2436019 w 2876737"/>
              <a:gd name="connsiteY83" fmla="*/ 592931 h 955927"/>
              <a:gd name="connsiteX84" fmla="*/ 2514600 w 2876737"/>
              <a:gd name="connsiteY84" fmla="*/ 588168 h 955927"/>
              <a:gd name="connsiteX85" fmla="*/ 2559844 w 2876737"/>
              <a:gd name="connsiteY85" fmla="*/ 581025 h 955927"/>
              <a:gd name="connsiteX86" fmla="*/ 2607469 w 2876737"/>
              <a:gd name="connsiteY86" fmla="*/ 569118 h 955927"/>
              <a:gd name="connsiteX87" fmla="*/ 2659857 w 2876737"/>
              <a:gd name="connsiteY87" fmla="*/ 566737 h 955927"/>
              <a:gd name="connsiteX88" fmla="*/ 2714625 w 2876737"/>
              <a:gd name="connsiteY88" fmla="*/ 559593 h 955927"/>
              <a:gd name="connsiteX89" fmla="*/ 2757488 w 2876737"/>
              <a:gd name="connsiteY89" fmla="*/ 557212 h 955927"/>
              <a:gd name="connsiteX90" fmla="*/ 2805113 w 2876737"/>
              <a:gd name="connsiteY90" fmla="*/ 559593 h 955927"/>
              <a:gd name="connsiteX91" fmla="*/ 2838450 w 2876737"/>
              <a:gd name="connsiteY91" fmla="*/ 561975 h 955927"/>
              <a:gd name="connsiteX92" fmla="*/ 2876550 w 2876737"/>
              <a:gd name="connsiteY92" fmla="*/ 569118 h 955927"/>
              <a:gd name="connsiteX93" fmla="*/ 2850357 w 2876737"/>
              <a:gd name="connsiteY93" fmla="*/ 566737 h 9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876737" h="955927">
                <a:moveTo>
                  <a:pt x="0" y="0"/>
                </a:moveTo>
                <a:cubicBezTo>
                  <a:pt x="13295" y="32147"/>
                  <a:pt x="26591" y="64294"/>
                  <a:pt x="33338" y="80962"/>
                </a:cubicBezTo>
                <a:cubicBezTo>
                  <a:pt x="40085" y="97630"/>
                  <a:pt x="37704" y="90884"/>
                  <a:pt x="40482" y="100012"/>
                </a:cubicBezTo>
                <a:cubicBezTo>
                  <a:pt x="43260" y="109140"/>
                  <a:pt x="46832" y="123428"/>
                  <a:pt x="50007" y="135731"/>
                </a:cubicBezTo>
                <a:cubicBezTo>
                  <a:pt x="53182" y="148034"/>
                  <a:pt x="55960" y="158750"/>
                  <a:pt x="59532" y="173831"/>
                </a:cubicBezTo>
                <a:cubicBezTo>
                  <a:pt x="63104" y="188912"/>
                  <a:pt x="66676" y="204390"/>
                  <a:pt x="71438" y="226218"/>
                </a:cubicBezTo>
                <a:cubicBezTo>
                  <a:pt x="76200" y="248046"/>
                  <a:pt x="82154" y="279797"/>
                  <a:pt x="88107" y="304800"/>
                </a:cubicBezTo>
                <a:cubicBezTo>
                  <a:pt x="94060" y="329803"/>
                  <a:pt x="101601" y="354012"/>
                  <a:pt x="107157" y="376237"/>
                </a:cubicBezTo>
                <a:cubicBezTo>
                  <a:pt x="112713" y="398462"/>
                  <a:pt x="116285" y="413147"/>
                  <a:pt x="121444" y="438150"/>
                </a:cubicBezTo>
                <a:cubicBezTo>
                  <a:pt x="126603" y="463153"/>
                  <a:pt x="133351" y="503237"/>
                  <a:pt x="138113" y="526256"/>
                </a:cubicBezTo>
                <a:cubicBezTo>
                  <a:pt x="142876" y="549275"/>
                  <a:pt x="146447" y="561181"/>
                  <a:pt x="150019" y="576262"/>
                </a:cubicBezTo>
                <a:cubicBezTo>
                  <a:pt x="153591" y="591343"/>
                  <a:pt x="155178" y="598884"/>
                  <a:pt x="159544" y="616743"/>
                </a:cubicBezTo>
                <a:cubicBezTo>
                  <a:pt x="163910" y="634602"/>
                  <a:pt x="171451" y="665162"/>
                  <a:pt x="176213" y="683418"/>
                </a:cubicBezTo>
                <a:cubicBezTo>
                  <a:pt x="180975" y="701674"/>
                  <a:pt x="182563" y="707628"/>
                  <a:pt x="188119" y="726281"/>
                </a:cubicBezTo>
                <a:cubicBezTo>
                  <a:pt x="193675" y="744934"/>
                  <a:pt x="203994" y="778271"/>
                  <a:pt x="209550" y="795337"/>
                </a:cubicBezTo>
                <a:cubicBezTo>
                  <a:pt x="215106" y="812403"/>
                  <a:pt x="217091" y="816372"/>
                  <a:pt x="221457" y="828675"/>
                </a:cubicBezTo>
                <a:cubicBezTo>
                  <a:pt x="225823" y="840978"/>
                  <a:pt x="230982" y="857250"/>
                  <a:pt x="235744" y="869156"/>
                </a:cubicBezTo>
                <a:cubicBezTo>
                  <a:pt x="240507" y="881062"/>
                  <a:pt x="245666" y="891778"/>
                  <a:pt x="250032" y="900112"/>
                </a:cubicBezTo>
                <a:cubicBezTo>
                  <a:pt x="254398" y="908446"/>
                  <a:pt x="257969" y="913209"/>
                  <a:pt x="261938" y="919162"/>
                </a:cubicBezTo>
                <a:cubicBezTo>
                  <a:pt x="265907" y="925115"/>
                  <a:pt x="269478" y="931069"/>
                  <a:pt x="273844" y="935831"/>
                </a:cubicBezTo>
                <a:cubicBezTo>
                  <a:pt x="278210" y="940593"/>
                  <a:pt x="283766" y="944562"/>
                  <a:pt x="288132" y="947737"/>
                </a:cubicBezTo>
                <a:cubicBezTo>
                  <a:pt x="292498" y="950912"/>
                  <a:pt x="296466" y="953690"/>
                  <a:pt x="300038" y="954881"/>
                </a:cubicBezTo>
                <a:cubicBezTo>
                  <a:pt x="303610" y="956072"/>
                  <a:pt x="304007" y="956468"/>
                  <a:pt x="309563" y="954881"/>
                </a:cubicBezTo>
                <a:cubicBezTo>
                  <a:pt x="315119" y="953294"/>
                  <a:pt x="327025" y="948928"/>
                  <a:pt x="333375" y="945356"/>
                </a:cubicBezTo>
                <a:cubicBezTo>
                  <a:pt x="339725" y="941784"/>
                  <a:pt x="342504" y="939006"/>
                  <a:pt x="347663" y="933450"/>
                </a:cubicBezTo>
                <a:cubicBezTo>
                  <a:pt x="352822" y="927894"/>
                  <a:pt x="358379" y="921543"/>
                  <a:pt x="364332" y="912018"/>
                </a:cubicBezTo>
                <a:cubicBezTo>
                  <a:pt x="370285" y="902493"/>
                  <a:pt x="376635" y="889397"/>
                  <a:pt x="383382" y="876300"/>
                </a:cubicBezTo>
                <a:cubicBezTo>
                  <a:pt x="390129" y="863203"/>
                  <a:pt x="397669" y="849312"/>
                  <a:pt x="404813" y="833437"/>
                </a:cubicBezTo>
                <a:cubicBezTo>
                  <a:pt x="411957" y="817562"/>
                  <a:pt x="419497" y="798512"/>
                  <a:pt x="426244" y="781050"/>
                </a:cubicBezTo>
                <a:cubicBezTo>
                  <a:pt x="432991" y="763588"/>
                  <a:pt x="436563" y="751681"/>
                  <a:pt x="445294" y="728662"/>
                </a:cubicBezTo>
                <a:cubicBezTo>
                  <a:pt x="454025" y="705643"/>
                  <a:pt x="478632" y="642937"/>
                  <a:pt x="478632" y="642937"/>
                </a:cubicBezTo>
                <a:cubicBezTo>
                  <a:pt x="488951" y="616346"/>
                  <a:pt x="498476" y="592137"/>
                  <a:pt x="507207" y="569118"/>
                </a:cubicBezTo>
                <a:cubicBezTo>
                  <a:pt x="515938" y="546099"/>
                  <a:pt x="522685" y="525462"/>
                  <a:pt x="531019" y="504825"/>
                </a:cubicBezTo>
                <a:cubicBezTo>
                  <a:pt x="539353" y="484188"/>
                  <a:pt x="548085" y="463152"/>
                  <a:pt x="557213" y="445293"/>
                </a:cubicBezTo>
                <a:cubicBezTo>
                  <a:pt x="566341" y="427434"/>
                  <a:pt x="576660" y="411162"/>
                  <a:pt x="585788" y="397668"/>
                </a:cubicBezTo>
                <a:cubicBezTo>
                  <a:pt x="594916" y="384174"/>
                  <a:pt x="603648" y="373459"/>
                  <a:pt x="611982" y="364331"/>
                </a:cubicBezTo>
                <a:cubicBezTo>
                  <a:pt x="620316" y="355203"/>
                  <a:pt x="627460" y="347662"/>
                  <a:pt x="635794" y="342900"/>
                </a:cubicBezTo>
                <a:cubicBezTo>
                  <a:pt x="644128" y="338138"/>
                  <a:pt x="651669" y="335756"/>
                  <a:pt x="661988" y="335756"/>
                </a:cubicBezTo>
                <a:cubicBezTo>
                  <a:pt x="672307" y="335756"/>
                  <a:pt x="686595" y="337344"/>
                  <a:pt x="697707" y="342900"/>
                </a:cubicBezTo>
                <a:cubicBezTo>
                  <a:pt x="708820" y="348456"/>
                  <a:pt x="718344" y="359171"/>
                  <a:pt x="728663" y="369093"/>
                </a:cubicBezTo>
                <a:cubicBezTo>
                  <a:pt x="738982" y="379015"/>
                  <a:pt x="751682" y="392906"/>
                  <a:pt x="759619" y="402431"/>
                </a:cubicBezTo>
                <a:cubicBezTo>
                  <a:pt x="767556" y="411956"/>
                  <a:pt x="770732" y="417909"/>
                  <a:pt x="776288" y="426243"/>
                </a:cubicBezTo>
                <a:cubicBezTo>
                  <a:pt x="781844" y="434577"/>
                  <a:pt x="786607" y="442118"/>
                  <a:pt x="792957" y="452437"/>
                </a:cubicBezTo>
                <a:cubicBezTo>
                  <a:pt x="799307" y="462756"/>
                  <a:pt x="808038" y="477440"/>
                  <a:pt x="814388" y="488156"/>
                </a:cubicBezTo>
                <a:cubicBezTo>
                  <a:pt x="820738" y="498872"/>
                  <a:pt x="825898" y="508397"/>
                  <a:pt x="831057" y="516731"/>
                </a:cubicBezTo>
                <a:cubicBezTo>
                  <a:pt x="836216" y="525065"/>
                  <a:pt x="838597" y="527446"/>
                  <a:pt x="845344" y="538162"/>
                </a:cubicBezTo>
                <a:cubicBezTo>
                  <a:pt x="852091" y="548878"/>
                  <a:pt x="862807" y="567134"/>
                  <a:pt x="871538" y="581025"/>
                </a:cubicBezTo>
                <a:cubicBezTo>
                  <a:pt x="880269" y="594916"/>
                  <a:pt x="888207" y="608806"/>
                  <a:pt x="897732" y="621506"/>
                </a:cubicBezTo>
                <a:cubicBezTo>
                  <a:pt x="907257" y="634206"/>
                  <a:pt x="919163" y="646906"/>
                  <a:pt x="928688" y="657225"/>
                </a:cubicBezTo>
                <a:cubicBezTo>
                  <a:pt x="938213" y="667544"/>
                  <a:pt x="946945" y="676274"/>
                  <a:pt x="954882" y="683418"/>
                </a:cubicBezTo>
                <a:cubicBezTo>
                  <a:pt x="962819" y="690562"/>
                  <a:pt x="969170" y="696118"/>
                  <a:pt x="976313" y="700087"/>
                </a:cubicBezTo>
                <a:cubicBezTo>
                  <a:pt x="983456" y="704056"/>
                  <a:pt x="990600" y="705247"/>
                  <a:pt x="997744" y="707231"/>
                </a:cubicBezTo>
                <a:cubicBezTo>
                  <a:pt x="1004888" y="709215"/>
                  <a:pt x="1011238" y="711993"/>
                  <a:pt x="1019175" y="711993"/>
                </a:cubicBezTo>
                <a:cubicBezTo>
                  <a:pt x="1027112" y="711993"/>
                  <a:pt x="1034653" y="710406"/>
                  <a:pt x="1045369" y="707231"/>
                </a:cubicBezTo>
                <a:cubicBezTo>
                  <a:pt x="1056085" y="704056"/>
                  <a:pt x="1072357" y="698896"/>
                  <a:pt x="1083469" y="692943"/>
                </a:cubicBezTo>
                <a:cubicBezTo>
                  <a:pt x="1094581" y="686990"/>
                  <a:pt x="1101725" y="679846"/>
                  <a:pt x="1112044" y="671512"/>
                </a:cubicBezTo>
                <a:cubicBezTo>
                  <a:pt x="1122363" y="663178"/>
                  <a:pt x="1133873" y="653653"/>
                  <a:pt x="1145382" y="642937"/>
                </a:cubicBezTo>
                <a:cubicBezTo>
                  <a:pt x="1156891" y="632221"/>
                  <a:pt x="1170385" y="618330"/>
                  <a:pt x="1181100" y="607218"/>
                </a:cubicBezTo>
                <a:cubicBezTo>
                  <a:pt x="1191815" y="596106"/>
                  <a:pt x="1197769" y="587374"/>
                  <a:pt x="1209675" y="576262"/>
                </a:cubicBezTo>
                <a:cubicBezTo>
                  <a:pt x="1221581" y="565150"/>
                  <a:pt x="1239044" y="551259"/>
                  <a:pt x="1252538" y="540543"/>
                </a:cubicBezTo>
                <a:cubicBezTo>
                  <a:pt x="1266032" y="529827"/>
                  <a:pt x="1277144" y="520302"/>
                  <a:pt x="1290638" y="511968"/>
                </a:cubicBezTo>
                <a:cubicBezTo>
                  <a:pt x="1304132" y="503634"/>
                  <a:pt x="1320403" y="495299"/>
                  <a:pt x="1333500" y="490537"/>
                </a:cubicBezTo>
                <a:cubicBezTo>
                  <a:pt x="1346597" y="485775"/>
                  <a:pt x="1354535" y="483790"/>
                  <a:pt x="1369219" y="483393"/>
                </a:cubicBezTo>
                <a:cubicBezTo>
                  <a:pt x="1383903" y="482996"/>
                  <a:pt x="1404145" y="483790"/>
                  <a:pt x="1421607" y="488156"/>
                </a:cubicBezTo>
                <a:cubicBezTo>
                  <a:pt x="1439069" y="492522"/>
                  <a:pt x="1457722" y="501650"/>
                  <a:pt x="1473994" y="509587"/>
                </a:cubicBezTo>
                <a:cubicBezTo>
                  <a:pt x="1490266" y="517525"/>
                  <a:pt x="1502966" y="526653"/>
                  <a:pt x="1519238" y="535781"/>
                </a:cubicBezTo>
                <a:cubicBezTo>
                  <a:pt x="1535510" y="544909"/>
                  <a:pt x="1571625" y="564356"/>
                  <a:pt x="1571625" y="564356"/>
                </a:cubicBezTo>
                <a:lnTo>
                  <a:pt x="1607344" y="583406"/>
                </a:lnTo>
                <a:cubicBezTo>
                  <a:pt x="1617266" y="588565"/>
                  <a:pt x="1618457" y="590153"/>
                  <a:pt x="1631157" y="595312"/>
                </a:cubicBezTo>
                <a:cubicBezTo>
                  <a:pt x="1643857" y="600471"/>
                  <a:pt x="1668860" y="609996"/>
                  <a:pt x="1683544" y="614362"/>
                </a:cubicBezTo>
                <a:cubicBezTo>
                  <a:pt x="1698228" y="618728"/>
                  <a:pt x="1706563" y="620712"/>
                  <a:pt x="1719263" y="621506"/>
                </a:cubicBezTo>
                <a:cubicBezTo>
                  <a:pt x="1731963" y="622300"/>
                  <a:pt x="1744266" y="621109"/>
                  <a:pt x="1759744" y="619125"/>
                </a:cubicBezTo>
                <a:cubicBezTo>
                  <a:pt x="1775222" y="617141"/>
                  <a:pt x="1795066" y="613569"/>
                  <a:pt x="1812132" y="609600"/>
                </a:cubicBezTo>
                <a:cubicBezTo>
                  <a:pt x="1829198" y="605631"/>
                  <a:pt x="1842294" y="602456"/>
                  <a:pt x="1862138" y="595312"/>
                </a:cubicBezTo>
                <a:cubicBezTo>
                  <a:pt x="1881982" y="588168"/>
                  <a:pt x="1906588" y="575071"/>
                  <a:pt x="1931194" y="566737"/>
                </a:cubicBezTo>
                <a:cubicBezTo>
                  <a:pt x="1955800" y="558403"/>
                  <a:pt x="1989138" y="550068"/>
                  <a:pt x="2009775" y="545306"/>
                </a:cubicBezTo>
                <a:cubicBezTo>
                  <a:pt x="2030412" y="540544"/>
                  <a:pt x="2037557" y="539749"/>
                  <a:pt x="2055019" y="538162"/>
                </a:cubicBezTo>
                <a:cubicBezTo>
                  <a:pt x="2072481" y="536575"/>
                  <a:pt x="2095897" y="534987"/>
                  <a:pt x="2114550" y="535781"/>
                </a:cubicBezTo>
                <a:cubicBezTo>
                  <a:pt x="2133203" y="536575"/>
                  <a:pt x="2149079" y="540147"/>
                  <a:pt x="2166938" y="542925"/>
                </a:cubicBezTo>
                <a:cubicBezTo>
                  <a:pt x="2184797" y="545703"/>
                  <a:pt x="2206229" y="548878"/>
                  <a:pt x="2221707" y="552450"/>
                </a:cubicBezTo>
                <a:cubicBezTo>
                  <a:pt x="2237185" y="556022"/>
                  <a:pt x="2243138" y="560387"/>
                  <a:pt x="2259807" y="564356"/>
                </a:cubicBezTo>
                <a:cubicBezTo>
                  <a:pt x="2276476" y="568325"/>
                  <a:pt x="2321719" y="576262"/>
                  <a:pt x="2321719" y="576262"/>
                </a:cubicBezTo>
                <a:cubicBezTo>
                  <a:pt x="2340769" y="579834"/>
                  <a:pt x="2355057" y="583009"/>
                  <a:pt x="2374107" y="585787"/>
                </a:cubicBezTo>
                <a:cubicBezTo>
                  <a:pt x="2393157" y="588565"/>
                  <a:pt x="2412604" y="592534"/>
                  <a:pt x="2436019" y="592931"/>
                </a:cubicBezTo>
                <a:cubicBezTo>
                  <a:pt x="2459434" y="593328"/>
                  <a:pt x="2493962" y="590152"/>
                  <a:pt x="2514600" y="588168"/>
                </a:cubicBezTo>
                <a:cubicBezTo>
                  <a:pt x="2535238" y="586184"/>
                  <a:pt x="2544366" y="584200"/>
                  <a:pt x="2559844" y="581025"/>
                </a:cubicBezTo>
                <a:cubicBezTo>
                  <a:pt x="2575322" y="577850"/>
                  <a:pt x="2590800" y="571499"/>
                  <a:pt x="2607469" y="569118"/>
                </a:cubicBezTo>
                <a:cubicBezTo>
                  <a:pt x="2624138" y="566737"/>
                  <a:pt x="2641998" y="568324"/>
                  <a:pt x="2659857" y="566737"/>
                </a:cubicBezTo>
                <a:cubicBezTo>
                  <a:pt x="2677716" y="565150"/>
                  <a:pt x="2698353" y="561181"/>
                  <a:pt x="2714625" y="559593"/>
                </a:cubicBezTo>
                <a:cubicBezTo>
                  <a:pt x="2730897" y="558006"/>
                  <a:pt x="2742407" y="557212"/>
                  <a:pt x="2757488" y="557212"/>
                </a:cubicBezTo>
                <a:cubicBezTo>
                  <a:pt x="2772569" y="557212"/>
                  <a:pt x="2791619" y="558799"/>
                  <a:pt x="2805113" y="559593"/>
                </a:cubicBezTo>
                <a:cubicBezTo>
                  <a:pt x="2818607" y="560387"/>
                  <a:pt x="2826544" y="560388"/>
                  <a:pt x="2838450" y="561975"/>
                </a:cubicBezTo>
                <a:cubicBezTo>
                  <a:pt x="2850356" y="563562"/>
                  <a:pt x="2874565" y="568324"/>
                  <a:pt x="2876550" y="569118"/>
                </a:cubicBezTo>
                <a:cubicBezTo>
                  <a:pt x="2878535" y="569912"/>
                  <a:pt x="2864446" y="568324"/>
                  <a:pt x="2850357" y="566737"/>
                </a:cubicBezTo>
              </a:path>
            </a:pathLst>
          </a:custGeom>
          <a:noFill/>
          <a:ln w="31750">
            <a:solidFill>
              <a:schemeClr val="accent1"/>
            </a:solidFill>
          </a:ln>
          <a:effectLst>
            <a:innerShdw blurRad="63500" dist="50800" dir="2700000">
              <a:prstClr val="black">
                <a:alpha val="2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43" name="Group 142">
            <a:extLst>
              <a:ext uri="{FF2B5EF4-FFF2-40B4-BE49-F238E27FC236}">
                <a16:creationId xmlns:a16="http://schemas.microsoft.com/office/drawing/2014/main" id="{7AFA48F2-FB1F-417A-8C58-6558E08543CC}"/>
              </a:ext>
            </a:extLst>
          </p:cNvPr>
          <p:cNvGrpSpPr/>
          <p:nvPr/>
        </p:nvGrpSpPr>
        <p:grpSpPr>
          <a:xfrm>
            <a:off x="3095895" y="1386416"/>
            <a:ext cx="2342824" cy="928350"/>
            <a:chOff x="3096298" y="1386416"/>
            <a:chExt cx="2343129" cy="928350"/>
          </a:xfrm>
        </p:grpSpPr>
        <p:sp>
          <p:nvSpPr>
            <p:cNvPr id="144" name="Arc 143">
              <a:extLst>
                <a:ext uri="{FF2B5EF4-FFF2-40B4-BE49-F238E27FC236}">
                  <a16:creationId xmlns:a16="http://schemas.microsoft.com/office/drawing/2014/main" id="{61F47B2F-D543-472B-8813-26CDD86F78C8}"/>
                </a:ext>
              </a:extLst>
            </p:cNvPr>
            <p:cNvSpPr/>
            <p:nvPr/>
          </p:nvSpPr>
          <p:spPr>
            <a:xfrm flipH="1">
              <a:off x="3868201" y="1666690"/>
              <a:ext cx="838603"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45" name="Arc 144">
              <a:extLst>
                <a:ext uri="{FF2B5EF4-FFF2-40B4-BE49-F238E27FC236}">
                  <a16:creationId xmlns:a16="http://schemas.microsoft.com/office/drawing/2014/main" id="{CA0DCA19-8F55-44D2-9C20-21C06C2D72F6}"/>
                </a:ext>
              </a:extLst>
            </p:cNvPr>
            <p:cNvSpPr/>
            <p:nvPr/>
          </p:nvSpPr>
          <p:spPr>
            <a:xfrm rot="10800000" flipH="1">
              <a:off x="3096298" y="1386416"/>
              <a:ext cx="838603"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46" name="Straight Connector 145">
              <a:extLst>
                <a:ext uri="{FF2B5EF4-FFF2-40B4-BE49-F238E27FC236}">
                  <a16:creationId xmlns:a16="http://schemas.microsoft.com/office/drawing/2014/main" id="{A314B842-896B-4CEF-BB9F-185C8D0B7195}"/>
                </a:ext>
              </a:extLst>
            </p:cNvPr>
            <p:cNvCxnSpPr/>
            <p:nvPr/>
          </p:nvCxnSpPr>
          <p:spPr>
            <a:xfrm flipH="1">
              <a:off x="3816294" y="1767822"/>
              <a:ext cx="167256" cy="141646"/>
            </a:xfrm>
            <a:prstGeom prst="line">
              <a:avLst/>
            </a:prstGeom>
            <a:ln w="31750"/>
            <a:effectLst/>
          </p:spPr>
          <p:style>
            <a:lnRef idx="2">
              <a:schemeClr val="accent1"/>
            </a:lnRef>
            <a:fillRef idx="0">
              <a:schemeClr val="accent1"/>
            </a:fillRef>
            <a:effectRef idx="1">
              <a:schemeClr val="accent1"/>
            </a:effectRef>
            <a:fontRef idx="minor">
              <a:schemeClr val="tx1"/>
            </a:fontRef>
          </p:style>
        </p:cxnSp>
        <p:sp>
          <p:nvSpPr>
            <p:cNvPr id="147" name="Arc 146">
              <a:extLst>
                <a:ext uri="{FF2B5EF4-FFF2-40B4-BE49-F238E27FC236}">
                  <a16:creationId xmlns:a16="http://schemas.microsoft.com/office/drawing/2014/main" id="{31AD8BC9-67D3-4AA4-B0E2-BA14D379C8A1}"/>
                </a:ext>
              </a:extLst>
            </p:cNvPr>
            <p:cNvSpPr/>
            <p:nvPr/>
          </p:nvSpPr>
          <p:spPr>
            <a:xfrm>
              <a:off x="3864629" y="1666688"/>
              <a:ext cx="816485"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48" name="Arc 147">
              <a:extLst>
                <a:ext uri="{FF2B5EF4-FFF2-40B4-BE49-F238E27FC236}">
                  <a16:creationId xmlns:a16="http://schemas.microsoft.com/office/drawing/2014/main" id="{70050BC5-69BE-435A-8337-D8A2C9D6AB66}"/>
                </a:ext>
              </a:extLst>
            </p:cNvPr>
            <p:cNvSpPr/>
            <p:nvPr/>
          </p:nvSpPr>
          <p:spPr>
            <a:xfrm rot="10800000">
              <a:off x="4622942" y="1393644"/>
              <a:ext cx="816485"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49" name="Straight Connector 148">
              <a:extLst>
                <a:ext uri="{FF2B5EF4-FFF2-40B4-BE49-F238E27FC236}">
                  <a16:creationId xmlns:a16="http://schemas.microsoft.com/office/drawing/2014/main" id="{E7CD8AFD-315F-4415-9871-C8C3DB543EC8}"/>
                </a:ext>
              </a:extLst>
            </p:cNvPr>
            <p:cNvCxnSpPr/>
            <p:nvPr/>
          </p:nvCxnSpPr>
          <p:spPr>
            <a:xfrm>
              <a:off x="4572992" y="1772640"/>
              <a:ext cx="155130" cy="136440"/>
            </a:xfrm>
            <a:prstGeom prst="line">
              <a:avLst/>
            </a:prstGeom>
            <a:ln w="31750"/>
            <a:effectLst/>
          </p:spPr>
          <p:style>
            <a:lnRef idx="2">
              <a:schemeClr val="accent1"/>
            </a:lnRef>
            <a:fillRef idx="0">
              <a:schemeClr val="accent1"/>
            </a:fillRef>
            <a:effectRef idx="1">
              <a:schemeClr val="accent1"/>
            </a:effectRef>
            <a:fontRef idx="minor">
              <a:schemeClr val="tx1"/>
            </a:fontRef>
          </p:style>
        </p:cxnSp>
      </p:grpSp>
      <p:cxnSp>
        <p:nvCxnSpPr>
          <p:cNvPr id="150" name="Straight Connector 149">
            <a:extLst>
              <a:ext uri="{FF2B5EF4-FFF2-40B4-BE49-F238E27FC236}">
                <a16:creationId xmlns:a16="http://schemas.microsoft.com/office/drawing/2014/main" id="{DD7DAFC7-5943-45BF-9B7B-06351AE3C523}"/>
              </a:ext>
            </a:extLst>
          </p:cNvPr>
          <p:cNvCxnSpPr/>
          <p:nvPr/>
        </p:nvCxnSpPr>
        <p:spPr>
          <a:xfrm>
            <a:off x="4619765" y="5502278"/>
            <a:ext cx="0" cy="342128"/>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820D436D-A1E5-4CEB-8600-BE336BFB19FE}"/>
              </a:ext>
            </a:extLst>
          </p:cNvPr>
          <p:cNvCxnSpPr/>
          <p:nvPr/>
        </p:nvCxnSpPr>
        <p:spPr>
          <a:xfrm>
            <a:off x="3951515" y="5502278"/>
            <a:ext cx="0" cy="342128"/>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152" name="Arc 151">
            <a:extLst>
              <a:ext uri="{FF2B5EF4-FFF2-40B4-BE49-F238E27FC236}">
                <a16:creationId xmlns:a16="http://schemas.microsoft.com/office/drawing/2014/main" id="{FC81F2C3-9C3B-4FE3-9E52-BC22048B1073}"/>
              </a:ext>
            </a:extLst>
          </p:cNvPr>
          <p:cNvSpPr/>
          <p:nvPr/>
        </p:nvSpPr>
        <p:spPr>
          <a:xfrm flipH="1">
            <a:off x="3862935" y="5401699"/>
            <a:ext cx="838494" cy="648076"/>
          </a:xfrm>
          <a:prstGeom prst="arc">
            <a:avLst>
              <a:gd name="adj1" fmla="val 16200000"/>
              <a:gd name="adj2" fmla="val 18692752"/>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3" name="Arc 152">
            <a:extLst>
              <a:ext uri="{FF2B5EF4-FFF2-40B4-BE49-F238E27FC236}">
                <a16:creationId xmlns:a16="http://schemas.microsoft.com/office/drawing/2014/main" id="{D0C0105C-577E-4650-9A3C-FA91CCDEE646}"/>
              </a:ext>
            </a:extLst>
          </p:cNvPr>
          <p:cNvSpPr/>
          <p:nvPr/>
        </p:nvSpPr>
        <p:spPr>
          <a:xfrm>
            <a:off x="3859364" y="5396934"/>
            <a:ext cx="816379" cy="648076"/>
          </a:xfrm>
          <a:prstGeom prst="arc">
            <a:avLst>
              <a:gd name="adj1" fmla="val 16200000"/>
              <a:gd name="adj2" fmla="val 18698021"/>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4" name="Arc 153">
            <a:extLst>
              <a:ext uri="{FF2B5EF4-FFF2-40B4-BE49-F238E27FC236}">
                <a16:creationId xmlns:a16="http://schemas.microsoft.com/office/drawing/2014/main" id="{E04FDC7D-3B9C-4854-ABD5-B924756FEA33}"/>
              </a:ext>
            </a:extLst>
          </p:cNvPr>
          <p:cNvSpPr/>
          <p:nvPr/>
        </p:nvSpPr>
        <p:spPr>
          <a:xfrm flipH="1" flipV="1">
            <a:off x="4306337" y="4853819"/>
            <a:ext cx="838494" cy="649535"/>
          </a:xfrm>
          <a:prstGeom prst="arc">
            <a:avLst>
              <a:gd name="adj1" fmla="val 17160414"/>
              <a:gd name="adj2" fmla="val 18692752"/>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5" name="Arc 154">
            <a:extLst>
              <a:ext uri="{FF2B5EF4-FFF2-40B4-BE49-F238E27FC236}">
                <a16:creationId xmlns:a16="http://schemas.microsoft.com/office/drawing/2014/main" id="{B99FF012-EFD8-40B2-BCF2-B3BBB3941A75}"/>
              </a:ext>
            </a:extLst>
          </p:cNvPr>
          <p:cNvSpPr/>
          <p:nvPr/>
        </p:nvSpPr>
        <p:spPr>
          <a:xfrm flipV="1">
            <a:off x="3420911" y="4863344"/>
            <a:ext cx="816379" cy="649535"/>
          </a:xfrm>
          <a:prstGeom prst="arc">
            <a:avLst>
              <a:gd name="adj1" fmla="val 17302223"/>
              <a:gd name="adj2" fmla="val 18698021"/>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156" name="Group 155">
            <a:extLst>
              <a:ext uri="{FF2B5EF4-FFF2-40B4-BE49-F238E27FC236}">
                <a16:creationId xmlns:a16="http://schemas.microsoft.com/office/drawing/2014/main" id="{8980EF8C-F8D8-4BE0-BA77-CA55177862B6}"/>
              </a:ext>
            </a:extLst>
          </p:cNvPr>
          <p:cNvGrpSpPr/>
          <p:nvPr/>
        </p:nvGrpSpPr>
        <p:grpSpPr>
          <a:xfrm>
            <a:off x="3166301" y="3306478"/>
            <a:ext cx="2223314" cy="928350"/>
            <a:chOff x="3096298" y="1386416"/>
            <a:chExt cx="2343129" cy="928350"/>
          </a:xfrm>
        </p:grpSpPr>
        <p:sp>
          <p:nvSpPr>
            <p:cNvPr id="157" name="Arc 156">
              <a:extLst>
                <a:ext uri="{FF2B5EF4-FFF2-40B4-BE49-F238E27FC236}">
                  <a16:creationId xmlns:a16="http://schemas.microsoft.com/office/drawing/2014/main" id="{AF00458C-A3CE-49A9-A45E-B7734409B8F2}"/>
                </a:ext>
              </a:extLst>
            </p:cNvPr>
            <p:cNvSpPr/>
            <p:nvPr/>
          </p:nvSpPr>
          <p:spPr>
            <a:xfrm flipH="1">
              <a:off x="3868201" y="1666690"/>
              <a:ext cx="838603"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8" name="Arc 157">
              <a:extLst>
                <a:ext uri="{FF2B5EF4-FFF2-40B4-BE49-F238E27FC236}">
                  <a16:creationId xmlns:a16="http://schemas.microsoft.com/office/drawing/2014/main" id="{615F1160-D60A-48F3-882B-59A996B14B1D}"/>
                </a:ext>
              </a:extLst>
            </p:cNvPr>
            <p:cNvSpPr/>
            <p:nvPr/>
          </p:nvSpPr>
          <p:spPr>
            <a:xfrm rot="10800000" flipH="1">
              <a:off x="3096298" y="1386416"/>
              <a:ext cx="838603"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59" name="Straight Connector 158">
              <a:extLst>
                <a:ext uri="{FF2B5EF4-FFF2-40B4-BE49-F238E27FC236}">
                  <a16:creationId xmlns:a16="http://schemas.microsoft.com/office/drawing/2014/main" id="{F5C9E2F5-76B5-41F5-B578-F0382D13BEA5}"/>
                </a:ext>
              </a:extLst>
            </p:cNvPr>
            <p:cNvCxnSpPr/>
            <p:nvPr/>
          </p:nvCxnSpPr>
          <p:spPr>
            <a:xfrm flipH="1">
              <a:off x="3816294" y="1772585"/>
              <a:ext cx="167256" cy="141646"/>
            </a:xfrm>
            <a:prstGeom prst="line">
              <a:avLst/>
            </a:prstGeom>
            <a:ln w="31750"/>
            <a:effectLst/>
          </p:spPr>
          <p:style>
            <a:lnRef idx="2">
              <a:schemeClr val="accent1"/>
            </a:lnRef>
            <a:fillRef idx="0">
              <a:schemeClr val="accent1"/>
            </a:fillRef>
            <a:effectRef idx="1">
              <a:schemeClr val="accent1"/>
            </a:effectRef>
            <a:fontRef idx="minor">
              <a:schemeClr val="tx1"/>
            </a:fontRef>
          </p:style>
        </p:cxnSp>
        <p:sp>
          <p:nvSpPr>
            <p:cNvPr id="160" name="Arc 159">
              <a:extLst>
                <a:ext uri="{FF2B5EF4-FFF2-40B4-BE49-F238E27FC236}">
                  <a16:creationId xmlns:a16="http://schemas.microsoft.com/office/drawing/2014/main" id="{C82D8BB4-C3DA-4B07-ACD9-F096DAB545B7}"/>
                </a:ext>
              </a:extLst>
            </p:cNvPr>
            <p:cNvSpPr/>
            <p:nvPr/>
          </p:nvSpPr>
          <p:spPr>
            <a:xfrm>
              <a:off x="3864629" y="1666688"/>
              <a:ext cx="816485"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61" name="Arc 160">
              <a:extLst>
                <a:ext uri="{FF2B5EF4-FFF2-40B4-BE49-F238E27FC236}">
                  <a16:creationId xmlns:a16="http://schemas.microsoft.com/office/drawing/2014/main" id="{77D75503-ECD4-4C6E-B9F6-ABB7EBEECEE5}"/>
                </a:ext>
              </a:extLst>
            </p:cNvPr>
            <p:cNvSpPr/>
            <p:nvPr/>
          </p:nvSpPr>
          <p:spPr>
            <a:xfrm rot="10800000">
              <a:off x="4622942" y="1393644"/>
              <a:ext cx="816485"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62" name="Straight Connector 161">
              <a:extLst>
                <a:ext uri="{FF2B5EF4-FFF2-40B4-BE49-F238E27FC236}">
                  <a16:creationId xmlns:a16="http://schemas.microsoft.com/office/drawing/2014/main" id="{F62CF214-58A1-4A30-9BA6-CCF900BB8424}"/>
                </a:ext>
              </a:extLst>
            </p:cNvPr>
            <p:cNvCxnSpPr/>
            <p:nvPr/>
          </p:nvCxnSpPr>
          <p:spPr>
            <a:xfrm>
              <a:off x="4572992" y="1772640"/>
              <a:ext cx="155130" cy="136440"/>
            </a:xfrm>
            <a:prstGeom prst="line">
              <a:avLst/>
            </a:prstGeom>
            <a:ln w="31750"/>
            <a:effectLst/>
          </p:spPr>
          <p:style>
            <a:lnRef idx="2">
              <a:schemeClr val="accent1"/>
            </a:lnRef>
            <a:fillRef idx="0">
              <a:schemeClr val="accent1"/>
            </a:fillRef>
            <a:effectRef idx="1">
              <a:schemeClr val="accent1"/>
            </a:effectRef>
            <a:fontRef idx="minor">
              <a:schemeClr val="tx1"/>
            </a:fontRef>
          </p:style>
        </p:cxnSp>
      </p:grpSp>
      <p:grpSp>
        <p:nvGrpSpPr>
          <p:cNvPr id="163" name="Group 162">
            <a:extLst>
              <a:ext uri="{FF2B5EF4-FFF2-40B4-BE49-F238E27FC236}">
                <a16:creationId xmlns:a16="http://schemas.microsoft.com/office/drawing/2014/main" id="{4C31174D-E5B7-40D1-95DF-EFCFCDD645EE}"/>
              </a:ext>
            </a:extLst>
          </p:cNvPr>
          <p:cNvGrpSpPr/>
          <p:nvPr/>
        </p:nvGrpSpPr>
        <p:grpSpPr>
          <a:xfrm>
            <a:off x="3865503" y="3301510"/>
            <a:ext cx="2223314" cy="928350"/>
            <a:chOff x="3096298" y="1386416"/>
            <a:chExt cx="2343129" cy="928350"/>
          </a:xfrm>
        </p:grpSpPr>
        <p:sp>
          <p:nvSpPr>
            <p:cNvPr id="164" name="Arc 163">
              <a:extLst>
                <a:ext uri="{FF2B5EF4-FFF2-40B4-BE49-F238E27FC236}">
                  <a16:creationId xmlns:a16="http://schemas.microsoft.com/office/drawing/2014/main" id="{8CDCABB2-3240-48DB-935E-14CDC1EB782C}"/>
                </a:ext>
              </a:extLst>
            </p:cNvPr>
            <p:cNvSpPr/>
            <p:nvPr/>
          </p:nvSpPr>
          <p:spPr>
            <a:xfrm flipH="1">
              <a:off x="3868201" y="1666690"/>
              <a:ext cx="838603"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65" name="Arc 164">
              <a:extLst>
                <a:ext uri="{FF2B5EF4-FFF2-40B4-BE49-F238E27FC236}">
                  <a16:creationId xmlns:a16="http://schemas.microsoft.com/office/drawing/2014/main" id="{0A37E6AB-94DA-41E3-A5F1-4857538E96C9}"/>
                </a:ext>
              </a:extLst>
            </p:cNvPr>
            <p:cNvSpPr/>
            <p:nvPr/>
          </p:nvSpPr>
          <p:spPr>
            <a:xfrm rot="10800000" flipH="1">
              <a:off x="3096298" y="1386416"/>
              <a:ext cx="838603"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66" name="Straight Connector 165">
              <a:extLst>
                <a:ext uri="{FF2B5EF4-FFF2-40B4-BE49-F238E27FC236}">
                  <a16:creationId xmlns:a16="http://schemas.microsoft.com/office/drawing/2014/main" id="{C40CAD12-54D1-4B09-AB98-4154918AECCF}"/>
                </a:ext>
              </a:extLst>
            </p:cNvPr>
            <p:cNvCxnSpPr/>
            <p:nvPr/>
          </p:nvCxnSpPr>
          <p:spPr>
            <a:xfrm flipH="1">
              <a:off x="3816294" y="1772585"/>
              <a:ext cx="167256" cy="141646"/>
            </a:xfrm>
            <a:prstGeom prst="line">
              <a:avLst/>
            </a:prstGeom>
            <a:ln w="31750"/>
            <a:effectLst/>
          </p:spPr>
          <p:style>
            <a:lnRef idx="2">
              <a:schemeClr val="accent1"/>
            </a:lnRef>
            <a:fillRef idx="0">
              <a:schemeClr val="accent1"/>
            </a:fillRef>
            <a:effectRef idx="1">
              <a:schemeClr val="accent1"/>
            </a:effectRef>
            <a:fontRef idx="minor">
              <a:schemeClr val="tx1"/>
            </a:fontRef>
          </p:style>
        </p:cxnSp>
        <p:sp>
          <p:nvSpPr>
            <p:cNvPr id="167" name="Arc 166">
              <a:extLst>
                <a:ext uri="{FF2B5EF4-FFF2-40B4-BE49-F238E27FC236}">
                  <a16:creationId xmlns:a16="http://schemas.microsoft.com/office/drawing/2014/main" id="{4A9F4E44-C989-4705-B04F-BAE7A7757750}"/>
                </a:ext>
              </a:extLst>
            </p:cNvPr>
            <p:cNvSpPr/>
            <p:nvPr/>
          </p:nvSpPr>
          <p:spPr>
            <a:xfrm>
              <a:off x="3864629" y="1666688"/>
              <a:ext cx="816485"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68" name="Arc 167">
              <a:extLst>
                <a:ext uri="{FF2B5EF4-FFF2-40B4-BE49-F238E27FC236}">
                  <a16:creationId xmlns:a16="http://schemas.microsoft.com/office/drawing/2014/main" id="{CD2EF60A-667E-4E7A-B840-D7E006F4B164}"/>
                </a:ext>
              </a:extLst>
            </p:cNvPr>
            <p:cNvSpPr/>
            <p:nvPr/>
          </p:nvSpPr>
          <p:spPr>
            <a:xfrm rot="10800000">
              <a:off x="4622942" y="1393644"/>
              <a:ext cx="816485"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69" name="Straight Connector 168">
              <a:extLst>
                <a:ext uri="{FF2B5EF4-FFF2-40B4-BE49-F238E27FC236}">
                  <a16:creationId xmlns:a16="http://schemas.microsoft.com/office/drawing/2014/main" id="{91D9B17C-F9FD-4CB1-A048-14DBBE44015F}"/>
                </a:ext>
              </a:extLst>
            </p:cNvPr>
            <p:cNvCxnSpPr/>
            <p:nvPr/>
          </p:nvCxnSpPr>
          <p:spPr>
            <a:xfrm>
              <a:off x="4572992" y="1772640"/>
              <a:ext cx="155130" cy="136440"/>
            </a:xfrm>
            <a:prstGeom prst="line">
              <a:avLst/>
            </a:prstGeom>
            <a:ln w="31750"/>
            <a:effectLst/>
          </p:spPr>
          <p:style>
            <a:lnRef idx="2">
              <a:schemeClr val="accent1"/>
            </a:lnRef>
            <a:fillRef idx="0">
              <a:schemeClr val="accent1"/>
            </a:fillRef>
            <a:effectRef idx="1">
              <a:schemeClr val="accent1"/>
            </a:effectRef>
            <a:fontRef idx="minor">
              <a:schemeClr val="tx1"/>
            </a:fontRef>
          </p:style>
        </p:cxnSp>
      </p:grpSp>
      <p:grpSp>
        <p:nvGrpSpPr>
          <p:cNvPr id="170" name="Group 169">
            <a:extLst>
              <a:ext uri="{FF2B5EF4-FFF2-40B4-BE49-F238E27FC236}">
                <a16:creationId xmlns:a16="http://schemas.microsoft.com/office/drawing/2014/main" id="{35750289-3DD7-4238-BA1D-B8CF89FD4B05}"/>
              </a:ext>
            </a:extLst>
          </p:cNvPr>
          <p:cNvGrpSpPr/>
          <p:nvPr/>
        </p:nvGrpSpPr>
        <p:grpSpPr>
          <a:xfrm>
            <a:off x="2432194" y="3293992"/>
            <a:ext cx="2223314" cy="928350"/>
            <a:chOff x="3096298" y="1386416"/>
            <a:chExt cx="2343129" cy="928350"/>
          </a:xfrm>
        </p:grpSpPr>
        <p:sp>
          <p:nvSpPr>
            <p:cNvPr id="171" name="Arc 170">
              <a:extLst>
                <a:ext uri="{FF2B5EF4-FFF2-40B4-BE49-F238E27FC236}">
                  <a16:creationId xmlns:a16="http://schemas.microsoft.com/office/drawing/2014/main" id="{7D14B485-F5E9-4BB4-BD2A-A2DA2788AB7B}"/>
                </a:ext>
              </a:extLst>
            </p:cNvPr>
            <p:cNvSpPr/>
            <p:nvPr/>
          </p:nvSpPr>
          <p:spPr>
            <a:xfrm flipH="1">
              <a:off x="3868201" y="1666690"/>
              <a:ext cx="838603"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2" name="Arc 171">
              <a:extLst>
                <a:ext uri="{FF2B5EF4-FFF2-40B4-BE49-F238E27FC236}">
                  <a16:creationId xmlns:a16="http://schemas.microsoft.com/office/drawing/2014/main" id="{D871A702-48CF-4FD5-A19E-E0B04BB6612E}"/>
                </a:ext>
              </a:extLst>
            </p:cNvPr>
            <p:cNvSpPr/>
            <p:nvPr/>
          </p:nvSpPr>
          <p:spPr>
            <a:xfrm rot="10800000" flipH="1">
              <a:off x="3096298" y="1386416"/>
              <a:ext cx="838603"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73" name="Straight Connector 172">
              <a:extLst>
                <a:ext uri="{FF2B5EF4-FFF2-40B4-BE49-F238E27FC236}">
                  <a16:creationId xmlns:a16="http://schemas.microsoft.com/office/drawing/2014/main" id="{447F7C48-8A8C-4B54-A0AF-A78769D645E6}"/>
                </a:ext>
              </a:extLst>
            </p:cNvPr>
            <p:cNvCxnSpPr/>
            <p:nvPr/>
          </p:nvCxnSpPr>
          <p:spPr>
            <a:xfrm flipH="1">
              <a:off x="3816294" y="1772585"/>
              <a:ext cx="167256" cy="141646"/>
            </a:xfrm>
            <a:prstGeom prst="line">
              <a:avLst/>
            </a:prstGeom>
            <a:ln w="31750"/>
            <a:effectLst/>
          </p:spPr>
          <p:style>
            <a:lnRef idx="2">
              <a:schemeClr val="accent1"/>
            </a:lnRef>
            <a:fillRef idx="0">
              <a:schemeClr val="accent1"/>
            </a:fillRef>
            <a:effectRef idx="1">
              <a:schemeClr val="accent1"/>
            </a:effectRef>
            <a:fontRef idx="minor">
              <a:schemeClr val="tx1"/>
            </a:fontRef>
          </p:style>
        </p:cxnSp>
        <p:sp>
          <p:nvSpPr>
            <p:cNvPr id="174" name="Arc 173">
              <a:extLst>
                <a:ext uri="{FF2B5EF4-FFF2-40B4-BE49-F238E27FC236}">
                  <a16:creationId xmlns:a16="http://schemas.microsoft.com/office/drawing/2014/main" id="{5CC5DC5A-EB8D-48BE-B035-C51B88810929}"/>
                </a:ext>
              </a:extLst>
            </p:cNvPr>
            <p:cNvSpPr/>
            <p:nvPr/>
          </p:nvSpPr>
          <p:spPr>
            <a:xfrm>
              <a:off x="3864629" y="1666688"/>
              <a:ext cx="816485"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5" name="Arc 174">
              <a:extLst>
                <a:ext uri="{FF2B5EF4-FFF2-40B4-BE49-F238E27FC236}">
                  <a16:creationId xmlns:a16="http://schemas.microsoft.com/office/drawing/2014/main" id="{8D1DCE61-9A4C-4204-8E88-6DAECF3A184F}"/>
                </a:ext>
              </a:extLst>
            </p:cNvPr>
            <p:cNvSpPr/>
            <p:nvPr/>
          </p:nvSpPr>
          <p:spPr>
            <a:xfrm rot="10800000">
              <a:off x="4622942" y="1393644"/>
              <a:ext cx="816485"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76" name="Straight Connector 175">
              <a:extLst>
                <a:ext uri="{FF2B5EF4-FFF2-40B4-BE49-F238E27FC236}">
                  <a16:creationId xmlns:a16="http://schemas.microsoft.com/office/drawing/2014/main" id="{7EA61CC4-2DE0-4050-AC31-F31B061C0295}"/>
                </a:ext>
              </a:extLst>
            </p:cNvPr>
            <p:cNvCxnSpPr/>
            <p:nvPr/>
          </p:nvCxnSpPr>
          <p:spPr>
            <a:xfrm>
              <a:off x="4572992" y="1772640"/>
              <a:ext cx="155130" cy="136440"/>
            </a:xfrm>
            <a:prstGeom prst="line">
              <a:avLst/>
            </a:prstGeom>
            <a:ln w="31750"/>
            <a:effectLst/>
          </p:spPr>
          <p:style>
            <a:lnRef idx="2">
              <a:schemeClr val="accent1"/>
            </a:lnRef>
            <a:fillRef idx="0">
              <a:schemeClr val="accent1"/>
            </a:fillRef>
            <a:effectRef idx="1">
              <a:schemeClr val="accent1"/>
            </a:effectRef>
            <a:fontRef idx="minor">
              <a:schemeClr val="tx1"/>
            </a:fontRef>
          </p:style>
        </p:cxnSp>
      </p:grpSp>
      <p:grpSp>
        <p:nvGrpSpPr>
          <p:cNvPr id="177" name="Group 176">
            <a:extLst>
              <a:ext uri="{FF2B5EF4-FFF2-40B4-BE49-F238E27FC236}">
                <a16:creationId xmlns:a16="http://schemas.microsoft.com/office/drawing/2014/main" id="{5EB82DD3-74D3-4988-9E3A-BCE29419F007}"/>
              </a:ext>
            </a:extLst>
          </p:cNvPr>
          <p:cNvGrpSpPr/>
          <p:nvPr/>
        </p:nvGrpSpPr>
        <p:grpSpPr>
          <a:xfrm>
            <a:off x="2457246" y="3306074"/>
            <a:ext cx="1494272" cy="921120"/>
            <a:chOff x="3864629" y="1393644"/>
            <a:chExt cx="1574798" cy="921120"/>
          </a:xfrm>
        </p:grpSpPr>
        <p:sp>
          <p:nvSpPr>
            <p:cNvPr id="178" name="Arc 177">
              <a:extLst>
                <a:ext uri="{FF2B5EF4-FFF2-40B4-BE49-F238E27FC236}">
                  <a16:creationId xmlns:a16="http://schemas.microsoft.com/office/drawing/2014/main" id="{636223D6-3720-4CB3-AEEA-EE27033D24C3}"/>
                </a:ext>
              </a:extLst>
            </p:cNvPr>
            <p:cNvSpPr/>
            <p:nvPr/>
          </p:nvSpPr>
          <p:spPr>
            <a:xfrm>
              <a:off x="3864629" y="1666688"/>
              <a:ext cx="816485"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9" name="Arc 178">
              <a:extLst>
                <a:ext uri="{FF2B5EF4-FFF2-40B4-BE49-F238E27FC236}">
                  <a16:creationId xmlns:a16="http://schemas.microsoft.com/office/drawing/2014/main" id="{59F7B029-E9F3-4D2F-9A12-3244C591ACAF}"/>
                </a:ext>
              </a:extLst>
            </p:cNvPr>
            <p:cNvSpPr/>
            <p:nvPr/>
          </p:nvSpPr>
          <p:spPr>
            <a:xfrm rot="10800000">
              <a:off x="4622942" y="1393644"/>
              <a:ext cx="816485"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80" name="Straight Connector 179">
              <a:extLst>
                <a:ext uri="{FF2B5EF4-FFF2-40B4-BE49-F238E27FC236}">
                  <a16:creationId xmlns:a16="http://schemas.microsoft.com/office/drawing/2014/main" id="{33831B9D-180F-48CE-B538-9D4DD88F33ED}"/>
                </a:ext>
              </a:extLst>
            </p:cNvPr>
            <p:cNvCxnSpPr/>
            <p:nvPr/>
          </p:nvCxnSpPr>
          <p:spPr>
            <a:xfrm>
              <a:off x="4572992" y="1772640"/>
              <a:ext cx="155130" cy="136440"/>
            </a:xfrm>
            <a:prstGeom prst="line">
              <a:avLst/>
            </a:prstGeom>
            <a:ln w="31750"/>
            <a:effectLst/>
          </p:spPr>
          <p:style>
            <a:lnRef idx="2">
              <a:schemeClr val="accent1"/>
            </a:lnRef>
            <a:fillRef idx="0">
              <a:schemeClr val="accent1"/>
            </a:fillRef>
            <a:effectRef idx="1">
              <a:schemeClr val="accent1"/>
            </a:effectRef>
            <a:fontRef idx="minor">
              <a:schemeClr val="tx1"/>
            </a:fontRef>
          </p:style>
        </p:cxnSp>
      </p:grpSp>
      <p:grpSp>
        <p:nvGrpSpPr>
          <p:cNvPr id="181" name="Group 180">
            <a:extLst>
              <a:ext uri="{FF2B5EF4-FFF2-40B4-BE49-F238E27FC236}">
                <a16:creationId xmlns:a16="http://schemas.microsoft.com/office/drawing/2014/main" id="{A8A708D9-FD1F-4370-B8B4-7C8052A808F2}"/>
              </a:ext>
            </a:extLst>
          </p:cNvPr>
          <p:cNvGrpSpPr/>
          <p:nvPr/>
        </p:nvGrpSpPr>
        <p:grpSpPr>
          <a:xfrm>
            <a:off x="4594547" y="3311186"/>
            <a:ext cx="1532915" cy="921205"/>
            <a:chOff x="3096298" y="1386416"/>
            <a:chExt cx="1615524" cy="921205"/>
          </a:xfrm>
        </p:grpSpPr>
        <p:sp>
          <p:nvSpPr>
            <p:cNvPr id="182" name="Arc 181">
              <a:extLst>
                <a:ext uri="{FF2B5EF4-FFF2-40B4-BE49-F238E27FC236}">
                  <a16:creationId xmlns:a16="http://schemas.microsoft.com/office/drawing/2014/main" id="{845196CB-3225-4D8B-98D0-744B855A9621}"/>
                </a:ext>
              </a:extLst>
            </p:cNvPr>
            <p:cNvSpPr/>
            <p:nvPr/>
          </p:nvSpPr>
          <p:spPr>
            <a:xfrm flipH="1">
              <a:off x="3873219" y="1659545"/>
              <a:ext cx="838603"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83" name="Arc 182">
              <a:extLst>
                <a:ext uri="{FF2B5EF4-FFF2-40B4-BE49-F238E27FC236}">
                  <a16:creationId xmlns:a16="http://schemas.microsoft.com/office/drawing/2014/main" id="{FA7558EA-B8A7-417A-9670-C00B0D229D09}"/>
                </a:ext>
              </a:extLst>
            </p:cNvPr>
            <p:cNvSpPr/>
            <p:nvPr/>
          </p:nvSpPr>
          <p:spPr>
            <a:xfrm rot="10800000" flipH="1">
              <a:off x="3096298" y="1386416"/>
              <a:ext cx="838603"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84" name="Straight Connector 183">
              <a:extLst>
                <a:ext uri="{FF2B5EF4-FFF2-40B4-BE49-F238E27FC236}">
                  <a16:creationId xmlns:a16="http://schemas.microsoft.com/office/drawing/2014/main" id="{3BEC599C-0543-4C25-A3B9-AB9F71CF39E8}"/>
                </a:ext>
              </a:extLst>
            </p:cNvPr>
            <p:cNvCxnSpPr/>
            <p:nvPr/>
          </p:nvCxnSpPr>
          <p:spPr>
            <a:xfrm flipH="1">
              <a:off x="3816294" y="1772585"/>
              <a:ext cx="167256" cy="141646"/>
            </a:xfrm>
            <a:prstGeom prst="line">
              <a:avLst/>
            </a:prstGeom>
            <a:ln w="31750"/>
            <a:effectLst/>
          </p:spPr>
          <p:style>
            <a:lnRef idx="2">
              <a:schemeClr val="accent1"/>
            </a:lnRef>
            <a:fillRef idx="0">
              <a:schemeClr val="accent1"/>
            </a:fillRef>
            <a:effectRef idx="1">
              <a:schemeClr val="accent1"/>
            </a:effectRef>
            <a:fontRef idx="minor">
              <a:schemeClr val="tx1"/>
            </a:fontRef>
          </p:style>
        </p:cxnSp>
      </p:grpSp>
      <p:sp>
        <p:nvSpPr>
          <p:cNvPr id="185" name="TextBox 184">
            <a:extLst>
              <a:ext uri="{FF2B5EF4-FFF2-40B4-BE49-F238E27FC236}">
                <a16:creationId xmlns:a16="http://schemas.microsoft.com/office/drawing/2014/main" id="{B08F5E04-4DCB-4C58-BC99-E145CC4F62FC}"/>
              </a:ext>
            </a:extLst>
          </p:cNvPr>
          <p:cNvSpPr txBox="1"/>
          <p:nvPr/>
        </p:nvSpPr>
        <p:spPr>
          <a:xfrm>
            <a:off x="6563877" y="5482378"/>
            <a:ext cx="4190025" cy="646331"/>
          </a:xfrm>
          <a:prstGeom prst="rect">
            <a:avLst/>
          </a:prstGeom>
          <a:noFill/>
        </p:spPr>
        <p:txBody>
          <a:bodyPr wrap="none" rtlCol="0">
            <a:spAutoFit/>
          </a:bodyPr>
          <a:lstStyle/>
          <a:p>
            <a:r>
              <a:rPr lang="en-GB" dirty="0"/>
              <a:t>Reconstructed signal will not equal original</a:t>
            </a:r>
          </a:p>
          <a:p>
            <a:r>
              <a:rPr lang="en-GB" dirty="0"/>
              <a:t>continuous signal.</a:t>
            </a:r>
          </a:p>
        </p:txBody>
      </p:sp>
      <p:sp>
        <p:nvSpPr>
          <p:cNvPr id="186" name="Freeform 204">
            <a:extLst>
              <a:ext uri="{FF2B5EF4-FFF2-40B4-BE49-F238E27FC236}">
                <a16:creationId xmlns:a16="http://schemas.microsoft.com/office/drawing/2014/main" id="{B5A1CC07-EE3C-46ED-AA2C-0B98B82314B4}"/>
              </a:ext>
            </a:extLst>
          </p:cNvPr>
          <p:cNvSpPr/>
          <p:nvPr/>
        </p:nvSpPr>
        <p:spPr>
          <a:xfrm>
            <a:off x="6697585" y="1508933"/>
            <a:ext cx="3007127" cy="950177"/>
          </a:xfrm>
          <a:custGeom>
            <a:avLst/>
            <a:gdLst>
              <a:gd name="connsiteX0" fmla="*/ 0 w 3007519"/>
              <a:gd name="connsiteY0" fmla="*/ 610381 h 949865"/>
              <a:gd name="connsiteX1" fmla="*/ 54769 w 3007519"/>
              <a:gd name="connsiteY1" fmla="*/ 653243 h 949865"/>
              <a:gd name="connsiteX2" fmla="*/ 73819 w 3007519"/>
              <a:gd name="connsiteY2" fmla="*/ 684199 h 949865"/>
              <a:gd name="connsiteX3" fmla="*/ 95250 w 3007519"/>
              <a:gd name="connsiteY3" fmla="*/ 712774 h 949865"/>
              <a:gd name="connsiteX4" fmla="*/ 121444 w 3007519"/>
              <a:gd name="connsiteY4" fmla="*/ 712774 h 949865"/>
              <a:gd name="connsiteX5" fmla="*/ 130969 w 3007519"/>
              <a:gd name="connsiteY5" fmla="*/ 684199 h 949865"/>
              <a:gd name="connsiteX6" fmla="*/ 150019 w 3007519"/>
              <a:gd name="connsiteY6" fmla="*/ 615143 h 949865"/>
              <a:gd name="connsiteX7" fmla="*/ 166688 w 3007519"/>
              <a:gd name="connsiteY7" fmla="*/ 443693 h 949865"/>
              <a:gd name="connsiteX8" fmla="*/ 178594 w 3007519"/>
              <a:gd name="connsiteY8" fmla="*/ 338918 h 949865"/>
              <a:gd name="connsiteX9" fmla="*/ 197644 w 3007519"/>
              <a:gd name="connsiteY9" fmla="*/ 231762 h 949865"/>
              <a:gd name="connsiteX10" fmla="*/ 209550 w 3007519"/>
              <a:gd name="connsiteY10" fmla="*/ 205568 h 949865"/>
              <a:gd name="connsiteX11" fmla="*/ 228600 w 3007519"/>
              <a:gd name="connsiteY11" fmla="*/ 193662 h 949865"/>
              <a:gd name="connsiteX12" fmla="*/ 247650 w 3007519"/>
              <a:gd name="connsiteY12" fmla="*/ 205568 h 949865"/>
              <a:gd name="connsiteX13" fmla="*/ 271463 w 3007519"/>
              <a:gd name="connsiteY13" fmla="*/ 277006 h 949865"/>
              <a:gd name="connsiteX14" fmla="*/ 292894 w 3007519"/>
              <a:gd name="connsiteY14" fmla="*/ 329393 h 949865"/>
              <a:gd name="connsiteX15" fmla="*/ 316707 w 3007519"/>
              <a:gd name="connsiteY15" fmla="*/ 353206 h 949865"/>
              <a:gd name="connsiteX16" fmla="*/ 340519 w 3007519"/>
              <a:gd name="connsiteY16" fmla="*/ 357968 h 949865"/>
              <a:gd name="connsiteX17" fmla="*/ 364332 w 3007519"/>
              <a:gd name="connsiteY17" fmla="*/ 324631 h 949865"/>
              <a:gd name="connsiteX18" fmla="*/ 381000 w 3007519"/>
              <a:gd name="connsiteY18" fmla="*/ 265099 h 949865"/>
              <a:gd name="connsiteX19" fmla="*/ 404813 w 3007519"/>
              <a:gd name="connsiteY19" fmla="*/ 212712 h 949865"/>
              <a:gd name="connsiteX20" fmla="*/ 426244 w 3007519"/>
              <a:gd name="connsiteY20" fmla="*/ 176993 h 949865"/>
              <a:gd name="connsiteX21" fmla="*/ 442913 w 3007519"/>
              <a:gd name="connsiteY21" fmla="*/ 169849 h 949865"/>
              <a:gd name="connsiteX22" fmla="*/ 464344 w 3007519"/>
              <a:gd name="connsiteY22" fmla="*/ 181756 h 949865"/>
              <a:gd name="connsiteX23" fmla="*/ 481013 w 3007519"/>
              <a:gd name="connsiteY23" fmla="*/ 234143 h 949865"/>
              <a:gd name="connsiteX24" fmla="*/ 492919 w 3007519"/>
              <a:gd name="connsiteY24" fmla="*/ 324631 h 949865"/>
              <a:gd name="connsiteX25" fmla="*/ 502444 w 3007519"/>
              <a:gd name="connsiteY25" fmla="*/ 505606 h 949865"/>
              <a:gd name="connsiteX26" fmla="*/ 521494 w 3007519"/>
              <a:gd name="connsiteY26" fmla="*/ 719918 h 949865"/>
              <a:gd name="connsiteX27" fmla="*/ 538163 w 3007519"/>
              <a:gd name="connsiteY27" fmla="*/ 860412 h 949865"/>
              <a:gd name="connsiteX28" fmla="*/ 557213 w 3007519"/>
              <a:gd name="connsiteY28" fmla="*/ 910418 h 949865"/>
              <a:gd name="connsiteX29" fmla="*/ 576263 w 3007519"/>
              <a:gd name="connsiteY29" fmla="*/ 929468 h 949865"/>
              <a:gd name="connsiteX30" fmla="*/ 597694 w 3007519"/>
              <a:gd name="connsiteY30" fmla="*/ 905656 h 949865"/>
              <a:gd name="connsiteX31" fmla="*/ 616744 w 3007519"/>
              <a:gd name="connsiteY31" fmla="*/ 831837 h 949865"/>
              <a:gd name="connsiteX32" fmla="*/ 652463 w 3007519"/>
              <a:gd name="connsiteY32" fmla="*/ 527037 h 949865"/>
              <a:gd name="connsiteX33" fmla="*/ 669132 w 3007519"/>
              <a:gd name="connsiteY33" fmla="*/ 231762 h 949865"/>
              <a:gd name="connsiteX34" fmla="*/ 685800 w 3007519"/>
              <a:gd name="connsiteY34" fmla="*/ 122224 h 949865"/>
              <a:gd name="connsiteX35" fmla="*/ 709613 w 3007519"/>
              <a:gd name="connsiteY35" fmla="*/ 88887 h 949865"/>
              <a:gd name="connsiteX36" fmla="*/ 726282 w 3007519"/>
              <a:gd name="connsiteY36" fmla="*/ 122224 h 949865"/>
              <a:gd name="connsiteX37" fmla="*/ 759619 w 3007519"/>
              <a:gd name="connsiteY37" fmla="*/ 253193 h 949865"/>
              <a:gd name="connsiteX38" fmla="*/ 790575 w 3007519"/>
              <a:gd name="connsiteY38" fmla="*/ 348443 h 949865"/>
              <a:gd name="connsiteX39" fmla="*/ 838200 w 3007519"/>
              <a:gd name="connsiteY39" fmla="*/ 372256 h 949865"/>
              <a:gd name="connsiteX40" fmla="*/ 888207 w 3007519"/>
              <a:gd name="connsiteY40" fmla="*/ 331774 h 949865"/>
              <a:gd name="connsiteX41" fmla="*/ 919163 w 3007519"/>
              <a:gd name="connsiteY41" fmla="*/ 277006 h 949865"/>
              <a:gd name="connsiteX42" fmla="*/ 940594 w 3007519"/>
              <a:gd name="connsiteY42" fmla="*/ 253193 h 949865"/>
              <a:gd name="connsiteX43" fmla="*/ 964407 w 3007519"/>
              <a:gd name="connsiteY43" fmla="*/ 279387 h 949865"/>
              <a:gd name="connsiteX44" fmla="*/ 1000125 w 3007519"/>
              <a:gd name="connsiteY44" fmla="*/ 503224 h 949865"/>
              <a:gd name="connsiteX45" fmla="*/ 1019175 w 3007519"/>
              <a:gd name="connsiteY45" fmla="*/ 743731 h 949865"/>
              <a:gd name="connsiteX46" fmla="*/ 1035844 w 3007519"/>
              <a:gd name="connsiteY46" fmla="*/ 819931 h 949865"/>
              <a:gd name="connsiteX47" fmla="*/ 1057275 w 3007519"/>
              <a:gd name="connsiteY47" fmla="*/ 891368 h 949865"/>
              <a:gd name="connsiteX48" fmla="*/ 1092994 w 3007519"/>
              <a:gd name="connsiteY48" fmla="*/ 900893 h 949865"/>
              <a:gd name="connsiteX49" fmla="*/ 1116807 w 3007519"/>
              <a:gd name="connsiteY49" fmla="*/ 874699 h 949865"/>
              <a:gd name="connsiteX50" fmla="*/ 1140619 w 3007519"/>
              <a:gd name="connsiteY50" fmla="*/ 781831 h 949865"/>
              <a:gd name="connsiteX51" fmla="*/ 1169194 w 3007519"/>
              <a:gd name="connsiteY51" fmla="*/ 700868 h 949865"/>
              <a:gd name="connsiteX52" fmla="*/ 1195388 w 3007519"/>
              <a:gd name="connsiteY52" fmla="*/ 674674 h 949865"/>
              <a:gd name="connsiteX53" fmla="*/ 1223963 w 3007519"/>
              <a:gd name="connsiteY53" fmla="*/ 705631 h 949865"/>
              <a:gd name="connsiteX54" fmla="*/ 1240632 w 3007519"/>
              <a:gd name="connsiteY54" fmla="*/ 812787 h 949865"/>
              <a:gd name="connsiteX55" fmla="*/ 1257300 w 3007519"/>
              <a:gd name="connsiteY55" fmla="*/ 912799 h 949865"/>
              <a:gd name="connsiteX56" fmla="*/ 1300163 w 3007519"/>
              <a:gd name="connsiteY56" fmla="*/ 934231 h 949865"/>
              <a:gd name="connsiteX57" fmla="*/ 1331119 w 3007519"/>
              <a:gd name="connsiteY57" fmla="*/ 900893 h 949865"/>
              <a:gd name="connsiteX58" fmla="*/ 1354932 w 3007519"/>
              <a:gd name="connsiteY58" fmla="*/ 700868 h 949865"/>
              <a:gd name="connsiteX59" fmla="*/ 1388269 w 3007519"/>
              <a:gd name="connsiteY59" fmla="*/ 217474 h 949865"/>
              <a:gd name="connsiteX60" fmla="*/ 1402557 w 3007519"/>
              <a:gd name="connsiteY60" fmla="*/ 93649 h 949865"/>
              <a:gd name="connsiteX61" fmla="*/ 1414463 w 3007519"/>
              <a:gd name="connsiteY61" fmla="*/ 55549 h 949865"/>
              <a:gd name="connsiteX62" fmla="*/ 1435894 w 3007519"/>
              <a:gd name="connsiteY62" fmla="*/ 36499 h 949865"/>
              <a:gd name="connsiteX63" fmla="*/ 1466850 w 3007519"/>
              <a:gd name="connsiteY63" fmla="*/ 55549 h 949865"/>
              <a:gd name="connsiteX64" fmla="*/ 1488282 w 3007519"/>
              <a:gd name="connsiteY64" fmla="*/ 146037 h 949865"/>
              <a:gd name="connsiteX65" fmla="*/ 1507332 w 3007519"/>
              <a:gd name="connsiteY65" fmla="*/ 234143 h 949865"/>
              <a:gd name="connsiteX66" fmla="*/ 1521619 w 3007519"/>
              <a:gd name="connsiteY66" fmla="*/ 288912 h 949865"/>
              <a:gd name="connsiteX67" fmla="*/ 1543050 w 3007519"/>
              <a:gd name="connsiteY67" fmla="*/ 296056 h 949865"/>
              <a:gd name="connsiteX68" fmla="*/ 1574007 w 3007519"/>
              <a:gd name="connsiteY68" fmla="*/ 272243 h 949865"/>
              <a:gd name="connsiteX69" fmla="*/ 1609725 w 3007519"/>
              <a:gd name="connsiteY69" fmla="*/ 184137 h 949865"/>
              <a:gd name="connsiteX70" fmla="*/ 1626394 w 3007519"/>
              <a:gd name="connsiteY70" fmla="*/ 122224 h 949865"/>
              <a:gd name="connsiteX71" fmla="*/ 1640682 w 3007519"/>
              <a:gd name="connsiteY71" fmla="*/ 103174 h 949865"/>
              <a:gd name="connsiteX72" fmla="*/ 1671638 w 3007519"/>
              <a:gd name="connsiteY72" fmla="*/ 124606 h 949865"/>
              <a:gd name="connsiteX73" fmla="*/ 1700213 w 3007519"/>
              <a:gd name="connsiteY73" fmla="*/ 265099 h 949865"/>
              <a:gd name="connsiteX74" fmla="*/ 1731169 w 3007519"/>
              <a:gd name="connsiteY74" fmla="*/ 388924 h 949865"/>
              <a:gd name="connsiteX75" fmla="*/ 1752600 w 3007519"/>
              <a:gd name="connsiteY75" fmla="*/ 429406 h 949865"/>
              <a:gd name="connsiteX76" fmla="*/ 1771650 w 3007519"/>
              <a:gd name="connsiteY76" fmla="*/ 434168 h 949865"/>
              <a:gd name="connsiteX77" fmla="*/ 1785938 w 3007519"/>
              <a:gd name="connsiteY77" fmla="*/ 407974 h 949865"/>
              <a:gd name="connsiteX78" fmla="*/ 1814513 w 3007519"/>
              <a:gd name="connsiteY78" fmla="*/ 291293 h 949865"/>
              <a:gd name="connsiteX79" fmla="*/ 1828800 w 3007519"/>
              <a:gd name="connsiteY79" fmla="*/ 224618 h 949865"/>
              <a:gd name="connsiteX80" fmla="*/ 1850232 w 3007519"/>
              <a:gd name="connsiteY80" fmla="*/ 196043 h 949865"/>
              <a:gd name="connsiteX81" fmla="*/ 1883569 w 3007519"/>
              <a:gd name="connsiteY81" fmla="*/ 207949 h 949865"/>
              <a:gd name="connsiteX82" fmla="*/ 1914525 w 3007519"/>
              <a:gd name="connsiteY82" fmla="*/ 296056 h 949865"/>
              <a:gd name="connsiteX83" fmla="*/ 1928813 w 3007519"/>
              <a:gd name="connsiteY83" fmla="*/ 343681 h 949865"/>
              <a:gd name="connsiteX84" fmla="*/ 1966913 w 3007519"/>
              <a:gd name="connsiteY84" fmla="*/ 357968 h 949865"/>
              <a:gd name="connsiteX85" fmla="*/ 1985963 w 3007519"/>
              <a:gd name="connsiteY85" fmla="*/ 317487 h 949865"/>
              <a:gd name="connsiteX86" fmla="*/ 2002632 w 3007519"/>
              <a:gd name="connsiteY86" fmla="*/ 277006 h 949865"/>
              <a:gd name="connsiteX87" fmla="*/ 2033588 w 3007519"/>
              <a:gd name="connsiteY87" fmla="*/ 279387 h 949865"/>
              <a:gd name="connsiteX88" fmla="*/ 2050257 w 3007519"/>
              <a:gd name="connsiteY88" fmla="*/ 341299 h 949865"/>
              <a:gd name="connsiteX89" fmla="*/ 2081213 w 3007519"/>
              <a:gd name="connsiteY89" fmla="*/ 738968 h 949865"/>
              <a:gd name="connsiteX90" fmla="*/ 2097882 w 3007519"/>
              <a:gd name="connsiteY90" fmla="*/ 898512 h 949865"/>
              <a:gd name="connsiteX91" fmla="*/ 2116932 w 3007519"/>
              <a:gd name="connsiteY91" fmla="*/ 941374 h 949865"/>
              <a:gd name="connsiteX92" fmla="*/ 2133600 w 3007519"/>
              <a:gd name="connsiteY92" fmla="*/ 946137 h 949865"/>
              <a:gd name="connsiteX93" fmla="*/ 2171700 w 3007519"/>
              <a:gd name="connsiteY93" fmla="*/ 898512 h 949865"/>
              <a:gd name="connsiteX94" fmla="*/ 2226469 w 3007519"/>
              <a:gd name="connsiteY94" fmla="*/ 512749 h 949865"/>
              <a:gd name="connsiteX95" fmla="*/ 2266950 w 3007519"/>
              <a:gd name="connsiteY95" fmla="*/ 143656 h 949865"/>
              <a:gd name="connsiteX96" fmla="*/ 2293144 w 3007519"/>
              <a:gd name="connsiteY96" fmla="*/ 36499 h 949865"/>
              <a:gd name="connsiteX97" fmla="*/ 2319338 w 3007519"/>
              <a:gd name="connsiteY97" fmla="*/ 781 h 949865"/>
              <a:gd name="connsiteX98" fmla="*/ 2355057 w 3007519"/>
              <a:gd name="connsiteY98" fmla="*/ 29356 h 949865"/>
              <a:gd name="connsiteX99" fmla="*/ 2393157 w 3007519"/>
              <a:gd name="connsiteY99" fmla="*/ 203187 h 949865"/>
              <a:gd name="connsiteX100" fmla="*/ 2412207 w 3007519"/>
              <a:gd name="connsiteY100" fmla="*/ 296056 h 949865"/>
              <a:gd name="connsiteX101" fmla="*/ 2436019 w 3007519"/>
              <a:gd name="connsiteY101" fmla="*/ 338918 h 949865"/>
              <a:gd name="connsiteX102" fmla="*/ 2459832 w 3007519"/>
              <a:gd name="connsiteY102" fmla="*/ 350824 h 949865"/>
              <a:gd name="connsiteX103" fmla="*/ 2486025 w 3007519"/>
              <a:gd name="connsiteY103" fmla="*/ 310343 h 949865"/>
              <a:gd name="connsiteX104" fmla="*/ 2524125 w 3007519"/>
              <a:gd name="connsiteY104" fmla="*/ 196043 h 949865"/>
              <a:gd name="connsiteX105" fmla="*/ 2555082 w 3007519"/>
              <a:gd name="connsiteY105" fmla="*/ 172231 h 949865"/>
              <a:gd name="connsiteX106" fmla="*/ 2588419 w 3007519"/>
              <a:gd name="connsiteY106" fmla="*/ 176993 h 949865"/>
              <a:gd name="connsiteX107" fmla="*/ 2621757 w 3007519"/>
              <a:gd name="connsiteY107" fmla="*/ 343681 h 949865"/>
              <a:gd name="connsiteX108" fmla="*/ 2636044 w 3007519"/>
              <a:gd name="connsiteY108" fmla="*/ 503224 h 949865"/>
              <a:gd name="connsiteX109" fmla="*/ 2647950 w 3007519"/>
              <a:gd name="connsiteY109" fmla="*/ 691343 h 949865"/>
              <a:gd name="connsiteX110" fmla="*/ 2678907 w 3007519"/>
              <a:gd name="connsiteY110" fmla="*/ 741349 h 949865"/>
              <a:gd name="connsiteX111" fmla="*/ 2705100 w 3007519"/>
              <a:gd name="connsiteY111" fmla="*/ 729443 h 949865"/>
              <a:gd name="connsiteX112" fmla="*/ 2747963 w 3007519"/>
              <a:gd name="connsiteY112" fmla="*/ 524656 h 949865"/>
              <a:gd name="connsiteX113" fmla="*/ 2797969 w 3007519"/>
              <a:gd name="connsiteY113" fmla="*/ 243668 h 949865"/>
              <a:gd name="connsiteX114" fmla="*/ 2845594 w 3007519"/>
              <a:gd name="connsiteY114" fmla="*/ 86506 h 949865"/>
              <a:gd name="connsiteX115" fmla="*/ 2878932 w 3007519"/>
              <a:gd name="connsiteY115" fmla="*/ 67456 h 949865"/>
              <a:gd name="connsiteX116" fmla="*/ 2917032 w 3007519"/>
              <a:gd name="connsiteY116" fmla="*/ 88887 h 949865"/>
              <a:gd name="connsiteX117" fmla="*/ 2969419 w 3007519"/>
              <a:gd name="connsiteY117" fmla="*/ 224618 h 949865"/>
              <a:gd name="connsiteX118" fmla="*/ 3007519 w 3007519"/>
              <a:gd name="connsiteY118" fmla="*/ 312724 h 949865"/>
              <a:gd name="connsiteX0" fmla="*/ 0 w 3007519"/>
              <a:gd name="connsiteY0" fmla="*/ 610381 h 949865"/>
              <a:gd name="connsiteX1" fmla="*/ 54769 w 3007519"/>
              <a:gd name="connsiteY1" fmla="*/ 653243 h 949865"/>
              <a:gd name="connsiteX2" fmla="*/ 73819 w 3007519"/>
              <a:gd name="connsiteY2" fmla="*/ 684199 h 949865"/>
              <a:gd name="connsiteX3" fmla="*/ 95250 w 3007519"/>
              <a:gd name="connsiteY3" fmla="*/ 712774 h 949865"/>
              <a:gd name="connsiteX4" fmla="*/ 121444 w 3007519"/>
              <a:gd name="connsiteY4" fmla="*/ 712774 h 949865"/>
              <a:gd name="connsiteX5" fmla="*/ 130969 w 3007519"/>
              <a:gd name="connsiteY5" fmla="*/ 684199 h 949865"/>
              <a:gd name="connsiteX6" fmla="*/ 150019 w 3007519"/>
              <a:gd name="connsiteY6" fmla="*/ 615143 h 949865"/>
              <a:gd name="connsiteX7" fmla="*/ 166688 w 3007519"/>
              <a:gd name="connsiteY7" fmla="*/ 443693 h 949865"/>
              <a:gd name="connsiteX8" fmla="*/ 178594 w 3007519"/>
              <a:gd name="connsiteY8" fmla="*/ 338918 h 949865"/>
              <a:gd name="connsiteX9" fmla="*/ 197644 w 3007519"/>
              <a:gd name="connsiteY9" fmla="*/ 231762 h 949865"/>
              <a:gd name="connsiteX10" fmla="*/ 209550 w 3007519"/>
              <a:gd name="connsiteY10" fmla="*/ 205568 h 949865"/>
              <a:gd name="connsiteX11" fmla="*/ 228600 w 3007519"/>
              <a:gd name="connsiteY11" fmla="*/ 193662 h 949865"/>
              <a:gd name="connsiteX12" fmla="*/ 247650 w 3007519"/>
              <a:gd name="connsiteY12" fmla="*/ 205568 h 949865"/>
              <a:gd name="connsiteX13" fmla="*/ 271463 w 3007519"/>
              <a:gd name="connsiteY13" fmla="*/ 277006 h 949865"/>
              <a:gd name="connsiteX14" fmla="*/ 292894 w 3007519"/>
              <a:gd name="connsiteY14" fmla="*/ 329393 h 949865"/>
              <a:gd name="connsiteX15" fmla="*/ 316707 w 3007519"/>
              <a:gd name="connsiteY15" fmla="*/ 353206 h 949865"/>
              <a:gd name="connsiteX16" fmla="*/ 340519 w 3007519"/>
              <a:gd name="connsiteY16" fmla="*/ 357968 h 949865"/>
              <a:gd name="connsiteX17" fmla="*/ 364332 w 3007519"/>
              <a:gd name="connsiteY17" fmla="*/ 324631 h 949865"/>
              <a:gd name="connsiteX18" fmla="*/ 381000 w 3007519"/>
              <a:gd name="connsiteY18" fmla="*/ 265099 h 949865"/>
              <a:gd name="connsiteX19" fmla="*/ 404813 w 3007519"/>
              <a:gd name="connsiteY19" fmla="*/ 212712 h 949865"/>
              <a:gd name="connsiteX20" fmla="*/ 426244 w 3007519"/>
              <a:gd name="connsiteY20" fmla="*/ 176993 h 949865"/>
              <a:gd name="connsiteX21" fmla="*/ 442913 w 3007519"/>
              <a:gd name="connsiteY21" fmla="*/ 169849 h 949865"/>
              <a:gd name="connsiteX22" fmla="*/ 464344 w 3007519"/>
              <a:gd name="connsiteY22" fmla="*/ 181756 h 949865"/>
              <a:gd name="connsiteX23" fmla="*/ 481013 w 3007519"/>
              <a:gd name="connsiteY23" fmla="*/ 234143 h 949865"/>
              <a:gd name="connsiteX24" fmla="*/ 492919 w 3007519"/>
              <a:gd name="connsiteY24" fmla="*/ 324631 h 949865"/>
              <a:gd name="connsiteX25" fmla="*/ 502444 w 3007519"/>
              <a:gd name="connsiteY25" fmla="*/ 505606 h 949865"/>
              <a:gd name="connsiteX26" fmla="*/ 521494 w 3007519"/>
              <a:gd name="connsiteY26" fmla="*/ 719918 h 949865"/>
              <a:gd name="connsiteX27" fmla="*/ 538163 w 3007519"/>
              <a:gd name="connsiteY27" fmla="*/ 860412 h 949865"/>
              <a:gd name="connsiteX28" fmla="*/ 557213 w 3007519"/>
              <a:gd name="connsiteY28" fmla="*/ 910418 h 949865"/>
              <a:gd name="connsiteX29" fmla="*/ 576263 w 3007519"/>
              <a:gd name="connsiteY29" fmla="*/ 929468 h 949865"/>
              <a:gd name="connsiteX30" fmla="*/ 597694 w 3007519"/>
              <a:gd name="connsiteY30" fmla="*/ 905656 h 949865"/>
              <a:gd name="connsiteX31" fmla="*/ 616744 w 3007519"/>
              <a:gd name="connsiteY31" fmla="*/ 831837 h 949865"/>
              <a:gd name="connsiteX32" fmla="*/ 652463 w 3007519"/>
              <a:gd name="connsiteY32" fmla="*/ 527037 h 949865"/>
              <a:gd name="connsiteX33" fmla="*/ 669132 w 3007519"/>
              <a:gd name="connsiteY33" fmla="*/ 231762 h 949865"/>
              <a:gd name="connsiteX34" fmla="*/ 685800 w 3007519"/>
              <a:gd name="connsiteY34" fmla="*/ 122224 h 949865"/>
              <a:gd name="connsiteX35" fmla="*/ 709613 w 3007519"/>
              <a:gd name="connsiteY35" fmla="*/ 88887 h 949865"/>
              <a:gd name="connsiteX36" fmla="*/ 726282 w 3007519"/>
              <a:gd name="connsiteY36" fmla="*/ 122224 h 949865"/>
              <a:gd name="connsiteX37" fmla="*/ 759619 w 3007519"/>
              <a:gd name="connsiteY37" fmla="*/ 253193 h 949865"/>
              <a:gd name="connsiteX38" fmla="*/ 790575 w 3007519"/>
              <a:gd name="connsiteY38" fmla="*/ 348443 h 949865"/>
              <a:gd name="connsiteX39" fmla="*/ 838200 w 3007519"/>
              <a:gd name="connsiteY39" fmla="*/ 372256 h 949865"/>
              <a:gd name="connsiteX40" fmla="*/ 888207 w 3007519"/>
              <a:gd name="connsiteY40" fmla="*/ 331774 h 949865"/>
              <a:gd name="connsiteX41" fmla="*/ 919163 w 3007519"/>
              <a:gd name="connsiteY41" fmla="*/ 277006 h 949865"/>
              <a:gd name="connsiteX42" fmla="*/ 940594 w 3007519"/>
              <a:gd name="connsiteY42" fmla="*/ 253193 h 949865"/>
              <a:gd name="connsiteX43" fmla="*/ 964407 w 3007519"/>
              <a:gd name="connsiteY43" fmla="*/ 279387 h 949865"/>
              <a:gd name="connsiteX44" fmla="*/ 1000125 w 3007519"/>
              <a:gd name="connsiteY44" fmla="*/ 503224 h 949865"/>
              <a:gd name="connsiteX45" fmla="*/ 1019175 w 3007519"/>
              <a:gd name="connsiteY45" fmla="*/ 743731 h 949865"/>
              <a:gd name="connsiteX46" fmla="*/ 1031081 w 3007519"/>
              <a:gd name="connsiteY46" fmla="*/ 829456 h 949865"/>
              <a:gd name="connsiteX47" fmla="*/ 1057275 w 3007519"/>
              <a:gd name="connsiteY47" fmla="*/ 891368 h 949865"/>
              <a:gd name="connsiteX48" fmla="*/ 1092994 w 3007519"/>
              <a:gd name="connsiteY48" fmla="*/ 900893 h 949865"/>
              <a:gd name="connsiteX49" fmla="*/ 1116807 w 3007519"/>
              <a:gd name="connsiteY49" fmla="*/ 874699 h 949865"/>
              <a:gd name="connsiteX50" fmla="*/ 1140619 w 3007519"/>
              <a:gd name="connsiteY50" fmla="*/ 781831 h 949865"/>
              <a:gd name="connsiteX51" fmla="*/ 1169194 w 3007519"/>
              <a:gd name="connsiteY51" fmla="*/ 700868 h 949865"/>
              <a:gd name="connsiteX52" fmla="*/ 1195388 w 3007519"/>
              <a:gd name="connsiteY52" fmla="*/ 674674 h 949865"/>
              <a:gd name="connsiteX53" fmla="*/ 1223963 w 3007519"/>
              <a:gd name="connsiteY53" fmla="*/ 705631 h 949865"/>
              <a:gd name="connsiteX54" fmla="*/ 1240632 w 3007519"/>
              <a:gd name="connsiteY54" fmla="*/ 812787 h 949865"/>
              <a:gd name="connsiteX55" fmla="*/ 1257300 w 3007519"/>
              <a:gd name="connsiteY55" fmla="*/ 912799 h 949865"/>
              <a:gd name="connsiteX56" fmla="*/ 1300163 w 3007519"/>
              <a:gd name="connsiteY56" fmla="*/ 934231 h 949865"/>
              <a:gd name="connsiteX57" fmla="*/ 1331119 w 3007519"/>
              <a:gd name="connsiteY57" fmla="*/ 900893 h 949865"/>
              <a:gd name="connsiteX58" fmla="*/ 1354932 w 3007519"/>
              <a:gd name="connsiteY58" fmla="*/ 700868 h 949865"/>
              <a:gd name="connsiteX59" fmla="*/ 1388269 w 3007519"/>
              <a:gd name="connsiteY59" fmla="*/ 217474 h 949865"/>
              <a:gd name="connsiteX60" fmla="*/ 1402557 w 3007519"/>
              <a:gd name="connsiteY60" fmla="*/ 93649 h 949865"/>
              <a:gd name="connsiteX61" fmla="*/ 1414463 w 3007519"/>
              <a:gd name="connsiteY61" fmla="*/ 55549 h 949865"/>
              <a:gd name="connsiteX62" fmla="*/ 1435894 w 3007519"/>
              <a:gd name="connsiteY62" fmla="*/ 36499 h 949865"/>
              <a:gd name="connsiteX63" fmla="*/ 1466850 w 3007519"/>
              <a:gd name="connsiteY63" fmla="*/ 55549 h 949865"/>
              <a:gd name="connsiteX64" fmla="*/ 1488282 w 3007519"/>
              <a:gd name="connsiteY64" fmla="*/ 146037 h 949865"/>
              <a:gd name="connsiteX65" fmla="*/ 1507332 w 3007519"/>
              <a:gd name="connsiteY65" fmla="*/ 234143 h 949865"/>
              <a:gd name="connsiteX66" fmla="*/ 1521619 w 3007519"/>
              <a:gd name="connsiteY66" fmla="*/ 288912 h 949865"/>
              <a:gd name="connsiteX67" fmla="*/ 1543050 w 3007519"/>
              <a:gd name="connsiteY67" fmla="*/ 296056 h 949865"/>
              <a:gd name="connsiteX68" fmla="*/ 1574007 w 3007519"/>
              <a:gd name="connsiteY68" fmla="*/ 272243 h 949865"/>
              <a:gd name="connsiteX69" fmla="*/ 1609725 w 3007519"/>
              <a:gd name="connsiteY69" fmla="*/ 184137 h 949865"/>
              <a:gd name="connsiteX70" fmla="*/ 1626394 w 3007519"/>
              <a:gd name="connsiteY70" fmla="*/ 122224 h 949865"/>
              <a:gd name="connsiteX71" fmla="*/ 1640682 w 3007519"/>
              <a:gd name="connsiteY71" fmla="*/ 103174 h 949865"/>
              <a:gd name="connsiteX72" fmla="*/ 1671638 w 3007519"/>
              <a:gd name="connsiteY72" fmla="*/ 124606 h 949865"/>
              <a:gd name="connsiteX73" fmla="*/ 1700213 w 3007519"/>
              <a:gd name="connsiteY73" fmla="*/ 265099 h 949865"/>
              <a:gd name="connsiteX74" fmla="*/ 1731169 w 3007519"/>
              <a:gd name="connsiteY74" fmla="*/ 388924 h 949865"/>
              <a:gd name="connsiteX75" fmla="*/ 1752600 w 3007519"/>
              <a:gd name="connsiteY75" fmla="*/ 429406 h 949865"/>
              <a:gd name="connsiteX76" fmla="*/ 1771650 w 3007519"/>
              <a:gd name="connsiteY76" fmla="*/ 434168 h 949865"/>
              <a:gd name="connsiteX77" fmla="*/ 1785938 w 3007519"/>
              <a:gd name="connsiteY77" fmla="*/ 407974 h 949865"/>
              <a:gd name="connsiteX78" fmla="*/ 1814513 w 3007519"/>
              <a:gd name="connsiteY78" fmla="*/ 291293 h 949865"/>
              <a:gd name="connsiteX79" fmla="*/ 1828800 w 3007519"/>
              <a:gd name="connsiteY79" fmla="*/ 224618 h 949865"/>
              <a:gd name="connsiteX80" fmla="*/ 1850232 w 3007519"/>
              <a:gd name="connsiteY80" fmla="*/ 196043 h 949865"/>
              <a:gd name="connsiteX81" fmla="*/ 1883569 w 3007519"/>
              <a:gd name="connsiteY81" fmla="*/ 207949 h 949865"/>
              <a:gd name="connsiteX82" fmla="*/ 1914525 w 3007519"/>
              <a:gd name="connsiteY82" fmla="*/ 296056 h 949865"/>
              <a:gd name="connsiteX83" fmla="*/ 1928813 w 3007519"/>
              <a:gd name="connsiteY83" fmla="*/ 343681 h 949865"/>
              <a:gd name="connsiteX84" fmla="*/ 1966913 w 3007519"/>
              <a:gd name="connsiteY84" fmla="*/ 357968 h 949865"/>
              <a:gd name="connsiteX85" fmla="*/ 1985963 w 3007519"/>
              <a:gd name="connsiteY85" fmla="*/ 317487 h 949865"/>
              <a:gd name="connsiteX86" fmla="*/ 2002632 w 3007519"/>
              <a:gd name="connsiteY86" fmla="*/ 277006 h 949865"/>
              <a:gd name="connsiteX87" fmla="*/ 2033588 w 3007519"/>
              <a:gd name="connsiteY87" fmla="*/ 279387 h 949865"/>
              <a:gd name="connsiteX88" fmla="*/ 2050257 w 3007519"/>
              <a:gd name="connsiteY88" fmla="*/ 341299 h 949865"/>
              <a:gd name="connsiteX89" fmla="*/ 2081213 w 3007519"/>
              <a:gd name="connsiteY89" fmla="*/ 738968 h 949865"/>
              <a:gd name="connsiteX90" fmla="*/ 2097882 w 3007519"/>
              <a:gd name="connsiteY90" fmla="*/ 898512 h 949865"/>
              <a:gd name="connsiteX91" fmla="*/ 2116932 w 3007519"/>
              <a:gd name="connsiteY91" fmla="*/ 941374 h 949865"/>
              <a:gd name="connsiteX92" fmla="*/ 2133600 w 3007519"/>
              <a:gd name="connsiteY92" fmla="*/ 946137 h 949865"/>
              <a:gd name="connsiteX93" fmla="*/ 2171700 w 3007519"/>
              <a:gd name="connsiteY93" fmla="*/ 898512 h 949865"/>
              <a:gd name="connsiteX94" fmla="*/ 2226469 w 3007519"/>
              <a:gd name="connsiteY94" fmla="*/ 512749 h 949865"/>
              <a:gd name="connsiteX95" fmla="*/ 2266950 w 3007519"/>
              <a:gd name="connsiteY95" fmla="*/ 143656 h 949865"/>
              <a:gd name="connsiteX96" fmla="*/ 2293144 w 3007519"/>
              <a:gd name="connsiteY96" fmla="*/ 36499 h 949865"/>
              <a:gd name="connsiteX97" fmla="*/ 2319338 w 3007519"/>
              <a:gd name="connsiteY97" fmla="*/ 781 h 949865"/>
              <a:gd name="connsiteX98" fmla="*/ 2355057 w 3007519"/>
              <a:gd name="connsiteY98" fmla="*/ 29356 h 949865"/>
              <a:gd name="connsiteX99" fmla="*/ 2393157 w 3007519"/>
              <a:gd name="connsiteY99" fmla="*/ 203187 h 949865"/>
              <a:gd name="connsiteX100" fmla="*/ 2412207 w 3007519"/>
              <a:gd name="connsiteY100" fmla="*/ 296056 h 949865"/>
              <a:gd name="connsiteX101" fmla="*/ 2436019 w 3007519"/>
              <a:gd name="connsiteY101" fmla="*/ 338918 h 949865"/>
              <a:gd name="connsiteX102" fmla="*/ 2459832 w 3007519"/>
              <a:gd name="connsiteY102" fmla="*/ 350824 h 949865"/>
              <a:gd name="connsiteX103" fmla="*/ 2486025 w 3007519"/>
              <a:gd name="connsiteY103" fmla="*/ 310343 h 949865"/>
              <a:gd name="connsiteX104" fmla="*/ 2524125 w 3007519"/>
              <a:gd name="connsiteY104" fmla="*/ 196043 h 949865"/>
              <a:gd name="connsiteX105" fmla="*/ 2555082 w 3007519"/>
              <a:gd name="connsiteY105" fmla="*/ 172231 h 949865"/>
              <a:gd name="connsiteX106" fmla="*/ 2588419 w 3007519"/>
              <a:gd name="connsiteY106" fmla="*/ 176993 h 949865"/>
              <a:gd name="connsiteX107" fmla="*/ 2621757 w 3007519"/>
              <a:gd name="connsiteY107" fmla="*/ 343681 h 949865"/>
              <a:gd name="connsiteX108" fmla="*/ 2636044 w 3007519"/>
              <a:gd name="connsiteY108" fmla="*/ 503224 h 949865"/>
              <a:gd name="connsiteX109" fmla="*/ 2647950 w 3007519"/>
              <a:gd name="connsiteY109" fmla="*/ 691343 h 949865"/>
              <a:gd name="connsiteX110" fmla="*/ 2678907 w 3007519"/>
              <a:gd name="connsiteY110" fmla="*/ 741349 h 949865"/>
              <a:gd name="connsiteX111" fmla="*/ 2705100 w 3007519"/>
              <a:gd name="connsiteY111" fmla="*/ 729443 h 949865"/>
              <a:gd name="connsiteX112" fmla="*/ 2747963 w 3007519"/>
              <a:gd name="connsiteY112" fmla="*/ 524656 h 949865"/>
              <a:gd name="connsiteX113" fmla="*/ 2797969 w 3007519"/>
              <a:gd name="connsiteY113" fmla="*/ 243668 h 949865"/>
              <a:gd name="connsiteX114" fmla="*/ 2845594 w 3007519"/>
              <a:gd name="connsiteY114" fmla="*/ 86506 h 949865"/>
              <a:gd name="connsiteX115" fmla="*/ 2878932 w 3007519"/>
              <a:gd name="connsiteY115" fmla="*/ 67456 h 949865"/>
              <a:gd name="connsiteX116" fmla="*/ 2917032 w 3007519"/>
              <a:gd name="connsiteY116" fmla="*/ 88887 h 949865"/>
              <a:gd name="connsiteX117" fmla="*/ 2969419 w 3007519"/>
              <a:gd name="connsiteY117" fmla="*/ 224618 h 949865"/>
              <a:gd name="connsiteX118" fmla="*/ 3007519 w 3007519"/>
              <a:gd name="connsiteY118" fmla="*/ 312724 h 949865"/>
              <a:gd name="connsiteX0" fmla="*/ 0 w 3007519"/>
              <a:gd name="connsiteY0" fmla="*/ 610381 h 950177"/>
              <a:gd name="connsiteX1" fmla="*/ 54769 w 3007519"/>
              <a:gd name="connsiteY1" fmla="*/ 653243 h 950177"/>
              <a:gd name="connsiteX2" fmla="*/ 73819 w 3007519"/>
              <a:gd name="connsiteY2" fmla="*/ 684199 h 950177"/>
              <a:gd name="connsiteX3" fmla="*/ 95250 w 3007519"/>
              <a:gd name="connsiteY3" fmla="*/ 712774 h 950177"/>
              <a:gd name="connsiteX4" fmla="*/ 121444 w 3007519"/>
              <a:gd name="connsiteY4" fmla="*/ 712774 h 950177"/>
              <a:gd name="connsiteX5" fmla="*/ 130969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0619 w 3007519"/>
              <a:gd name="connsiteY50" fmla="*/ 781831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43050 w 3007519"/>
              <a:gd name="connsiteY67" fmla="*/ 296056 h 950177"/>
              <a:gd name="connsiteX68" fmla="*/ 1574007 w 3007519"/>
              <a:gd name="connsiteY68" fmla="*/ 272243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5082 w 3007519"/>
              <a:gd name="connsiteY104" fmla="*/ 172231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78932 w 3007519"/>
              <a:gd name="connsiteY114" fmla="*/ 67456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54769 w 3007519"/>
              <a:gd name="connsiteY1" fmla="*/ 653243 h 950177"/>
              <a:gd name="connsiteX2" fmla="*/ 73819 w 3007519"/>
              <a:gd name="connsiteY2" fmla="*/ 684199 h 950177"/>
              <a:gd name="connsiteX3" fmla="*/ 95250 w 3007519"/>
              <a:gd name="connsiteY3" fmla="*/ 712774 h 950177"/>
              <a:gd name="connsiteX4" fmla="*/ 121444 w 3007519"/>
              <a:gd name="connsiteY4" fmla="*/ 712774 h 950177"/>
              <a:gd name="connsiteX5" fmla="*/ 130969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43050 w 3007519"/>
              <a:gd name="connsiteY67" fmla="*/ 296056 h 950177"/>
              <a:gd name="connsiteX68" fmla="*/ 1574007 w 3007519"/>
              <a:gd name="connsiteY68" fmla="*/ 272243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5082 w 3007519"/>
              <a:gd name="connsiteY104" fmla="*/ 172231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78932 w 3007519"/>
              <a:gd name="connsiteY114" fmla="*/ 67456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30969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43050 w 3007519"/>
              <a:gd name="connsiteY67" fmla="*/ 296056 h 950177"/>
              <a:gd name="connsiteX68" fmla="*/ 1574007 w 3007519"/>
              <a:gd name="connsiteY68" fmla="*/ 272243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5082 w 3007519"/>
              <a:gd name="connsiteY104" fmla="*/ 172231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78932 w 3007519"/>
              <a:gd name="connsiteY114" fmla="*/ 67456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43050 w 3007519"/>
              <a:gd name="connsiteY67" fmla="*/ 296056 h 950177"/>
              <a:gd name="connsiteX68" fmla="*/ 1574007 w 3007519"/>
              <a:gd name="connsiteY68" fmla="*/ 272243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5082 w 3007519"/>
              <a:gd name="connsiteY104" fmla="*/ 172231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78932 w 3007519"/>
              <a:gd name="connsiteY114" fmla="*/ 67456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43050 w 3007519"/>
              <a:gd name="connsiteY67" fmla="*/ 296056 h 950177"/>
              <a:gd name="connsiteX68" fmla="*/ 1574007 w 3007519"/>
              <a:gd name="connsiteY68" fmla="*/ 272243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78932 w 3007519"/>
              <a:gd name="connsiteY114" fmla="*/ 67456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43050 w 3007519"/>
              <a:gd name="connsiteY67" fmla="*/ 296056 h 950177"/>
              <a:gd name="connsiteX68" fmla="*/ 1574007 w 3007519"/>
              <a:gd name="connsiteY68" fmla="*/ 272243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81313 w 3007519"/>
              <a:gd name="connsiteY114" fmla="*/ 57931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54956 w 3007519"/>
              <a:gd name="connsiteY67" fmla="*/ 298438 h 950177"/>
              <a:gd name="connsiteX68" fmla="*/ 1574007 w 3007519"/>
              <a:gd name="connsiteY68" fmla="*/ 272243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81313 w 3007519"/>
              <a:gd name="connsiteY114" fmla="*/ 57931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54956 w 3007519"/>
              <a:gd name="connsiteY67" fmla="*/ 298438 h 950177"/>
              <a:gd name="connsiteX68" fmla="*/ 1590676 w 3007519"/>
              <a:gd name="connsiteY68" fmla="*/ 257955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81313 w 3007519"/>
              <a:gd name="connsiteY114" fmla="*/ 57931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40570 w 3007519"/>
              <a:gd name="connsiteY36" fmla="*/ 124605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54956 w 3007519"/>
              <a:gd name="connsiteY67" fmla="*/ 298438 h 950177"/>
              <a:gd name="connsiteX68" fmla="*/ 1590676 w 3007519"/>
              <a:gd name="connsiteY68" fmla="*/ 257955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81313 w 3007519"/>
              <a:gd name="connsiteY114" fmla="*/ 57931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40570 w 3007519"/>
              <a:gd name="connsiteY36" fmla="*/ 124605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71551 w 3007519"/>
              <a:gd name="connsiteY43" fmla="*/ 288912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54956 w 3007519"/>
              <a:gd name="connsiteY67" fmla="*/ 298438 h 950177"/>
              <a:gd name="connsiteX68" fmla="*/ 1590676 w 3007519"/>
              <a:gd name="connsiteY68" fmla="*/ 257955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81313 w 3007519"/>
              <a:gd name="connsiteY114" fmla="*/ 57931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16719 w 3007519"/>
              <a:gd name="connsiteY20" fmla="*/ 181755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40570 w 3007519"/>
              <a:gd name="connsiteY36" fmla="*/ 124605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71551 w 3007519"/>
              <a:gd name="connsiteY43" fmla="*/ 288912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54956 w 3007519"/>
              <a:gd name="connsiteY67" fmla="*/ 298438 h 950177"/>
              <a:gd name="connsiteX68" fmla="*/ 1590676 w 3007519"/>
              <a:gd name="connsiteY68" fmla="*/ 257955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81313 w 3007519"/>
              <a:gd name="connsiteY114" fmla="*/ 57931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395288 w 3007519"/>
              <a:gd name="connsiteY19" fmla="*/ 219856 h 950177"/>
              <a:gd name="connsiteX20" fmla="*/ 416719 w 3007519"/>
              <a:gd name="connsiteY20" fmla="*/ 181755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40570 w 3007519"/>
              <a:gd name="connsiteY36" fmla="*/ 124605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71551 w 3007519"/>
              <a:gd name="connsiteY43" fmla="*/ 288912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54956 w 3007519"/>
              <a:gd name="connsiteY67" fmla="*/ 298438 h 950177"/>
              <a:gd name="connsiteX68" fmla="*/ 1590676 w 3007519"/>
              <a:gd name="connsiteY68" fmla="*/ 257955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81313 w 3007519"/>
              <a:gd name="connsiteY114" fmla="*/ 57931 h 950177"/>
              <a:gd name="connsiteX115" fmla="*/ 2917032 w 3007519"/>
              <a:gd name="connsiteY115" fmla="*/ 88887 h 950177"/>
              <a:gd name="connsiteX116" fmla="*/ 2969419 w 3007519"/>
              <a:gd name="connsiteY116" fmla="*/ 224618 h 950177"/>
              <a:gd name="connsiteX117" fmla="*/ 3007519 w 3007519"/>
              <a:gd name="connsiteY117" fmla="*/ 312724 h 95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07519" h="950177">
                <a:moveTo>
                  <a:pt x="0" y="610381"/>
                </a:moveTo>
                <a:cubicBezTo>
                  <a:pt x="21233" y="625660"/>
                  <a:pt x="30560" y="626652"/>
                  <a:pt x="42863" y="638955"/>
                </a:cubicBezTo>
                <a:cubicBezTo>
                  <a:pt x="55166" y="651258"/>
                  <a:pt x="65088" y="671896"/>
                  <a:pt x="73819" y="684199"/>
                </a:cubicBezTo>
                <a:cubicBezTo>
                  <a:pt x="82550" y="696502"/>
                  <a:pt x="87313" y="708012"/>
                  <a:pt x="95250" y="712774"/>
                </a:cubicBezTo>
                <a:cubicBezTo>
                  <a:pt x="103188" y="717537"/>
                  <a:pt x="113903" y="717536"/>
                  <a:pt x="121444" y="712774"/>
                </a:cubicBezTo>
                <a:cubicBezTo>
                  <a:pt x="128985" y="708012"/>
                  <a:pt x="135732" y="700471"/>
                  <a:pt x="140494" y="684199"/>
                </a:cubicBezTo>
                <a:cubicBezTo>
                  <a:pt x="145256" y="667927"/>
                  <a:pt x="145653" y="655227"/>
                  <a:pt x="150019" y="615143"/>
                </a:cubicBezTo>
                <a:cubicBezTo>
                  <a:pt x="154385" y="575059"/>
                  <a:pt x="161926" y="489730"/>
                  <a:pt x="166688" y="443693"/>
                </a:cubicBezTo>
                <a:cubicBezTo>
                  <a:pt x="171451" y="397655"/>
                  <a:pt x="173435" y="374240"/>
                  <a:pt x="178594" y="338918"/>
                </a:cubicBezTo>
                <a:cubicBezTo>
                  <a:pt x="183753" y="303596"/>
                  <a:pt x="192485" y="253987"/>
                  <a:pt x="197644" y="231762"/>
                </a:cubicBezTo>
                <a:cubicBezTo>
                  <a:pt x="202803" y="209537"/>
                  <a:pt x="204391" y="211918"/>
                  <a:pt x="209550" y="205568"/>
                </a:cubicBezTo>
                <a:cubicBezTo>
                  <a:pt x="214709" y="199218"/>
                  <a:pt x="222250" y="193662"/>
                  <a:pt x="228600" y="193662"/>
                </a:cubicBezTo>
                <a:cubicBezTo>
                  <a:pt x="234950" y="193662"/>
                  <a:pt x="240506" y="191677"/>
                  <a:pt x="247650" y="205568"/>
                </a:cubicBezTo>
                <a:cubicBezTo>
                  <a:pt x="254794" y="219459"/>
                  <a:pt x="263922" y="256369"/>
                  <a:pt x="271463" y="277006"/>
                </a:cubicBezTo>
                <a:cubicBezTo>
                  <a:pt x="279004" y="297643"/>
                  <a:pt x="285353" y="316693"/>
                  <a:pt x="292894" y="329393"/>
                </a:cubicBezTo>
                <a:cubicBezTo>
                  <a:pt x="300435" y="342093"/>
                  <a:pt x="308770" y="348443"/>
                  <a:pt x="316707" y="353206"/>
                </a:cubicBezTo>
                <a:cubicBezTo>
                  <a:pt x="324645" y="357968"/>
                  <a:pt x="332582" y="362730"/>
                  <a:pt x="340519" y="357968"/>
                </a:cubicBezTo>
                <a:cubicBezTo>
                  <a:pt x="348457" y="353205"/>
                  <a:pt x="357585" y="340109"/>
                  <a:pt x="364332" y="324631"/>
                </a:cubicBezTo>
                <a:cubicBezTo>
                  <a:pt x="371079" y="309153"/>
                  <a:pt x="375841" y="282562"/>
                  <a:pt x="381000" y="265099"/>
                </a:cubicBezTo>
                <a:cubicBezTo>
                  <a:pt x="386159" y="247637"/>
                  <a:pt x="389335" y="233747"/>
                  <a:pt x="395288" y="219856"/>
                </a:cubicBezTo>
                <a:cubicBezTo>
                  <a:pt x="401241" y="205965"/>
                  <a:pt x="408782" y="190090"/>
                  <a:pt x="416719" y="181755"/>
                </a:cubicBezTo>
                <a:cubicBezTo>
                  <a:pt x="424657" y="173421"/>
                  <a:pt x="434976" y="169849"/>
                  <a:pt x="442913" y="169849"/>
                </a:cubicBezTo>
                <a:cubicBezTo>
                  <a:pt x="450850" y="169849"/>
                  <a:pt x="457994" y="171040"/>
                  <a:pt x="464344" y="181756"/>
                </a:cubicBezTo>
                <a:cubicBezTo>
                  <a:pt x="470694" y="192472"/>
                  <a:pt x="476251" y="210331"/>
                  <a:pt x="481013" y="234143"/>
                </a:cubicBezTo>
                <a:cubicBezTo>
                  <a:pt x="485775" y="257955"/>
                  <a:pt x="489347" y="279387"/>
                  <a:pt x="492919" y="324631"/>
                </a:cubicBezTo>
                <a:cubicBezTo>
                  <a:pt x="496491" y="369875"/>
                  <a:pt x="497682" y="439725"/>
                  <a:pt x="502444" y="505606"/>
                </a:cubicBezTo>
                <a:cubicBezTo>
                  <a:pt x="507207" y="571487"/>
                  <a:pt x="515541" y="660784"/>
                  <a:pt x="521494" y="719918"/>
                </a:cubicBezTo>
                <a:cubicBezTo>
                  <a:pt x="527447" y="779052"/>
                  <a:pt x="532210" y="828662"/>
                  <a:pt x="538163" y="860412"/>
                </a:cubicBezTo>
                <a:cubicBezTo>
                  <a:pt x="544116" y="892162"/>
                  <a:pt x="550863" y="898909"/>
                  <a:pt x="557213" y="910418"/>
                </a:cubicBezTo>
                <a:cubicBezTo>
                  <a:pt x="563563" y="921927"/>
                  <a:pt x="569516" y="930262"/>
                  <a:pt x="576263" y="929468"/>
                </a:cubicBezTo>
                <a:cubicBezTo>
                  <a:pt x="583010" y="928674"/>
                  <a:pt x="590947" y="921928"/>
                  <a:pt x="597694" y="905656"/>
                </a:cubicBezTo>
                <a:cubicBezTo>
                  <a:pt x="604441" y="889384"/>
                  <a:pt x="607616" y="894940"/>
                  <a:pt x="616744" y="831837"/>
                </a:cubicBezTo>
                <a:cubicBezTo>
                  <a:pt x="625872" y="768734"/>
                  <a:pt x="643732" y="627050"/>
                  <a:pt x="652463" y="527037"/>
                </a:cubicBezTo>
                <a:cubicBezTo>
                  <a:pt x="661194" y="427024"/>
                  <a:pt x="663576" y="299231"/>
                  <a:pt x="669132" y="231762"/>
                </a:cubicBezTo>
                <a:cubicBezTo>
                  <a:pt x="674688" y="164293"/>
                  <a:pt x="679053" y="146036"/>
                  <a:pt x="685800" y="122224"/>
                </a:cubicBezTo>
                <a:cubicBezTo>
                  <a:pt x="692547" y="98412"/>
                  <a:pt x="700485" y="88490"/>
                  <a:pt x="709613" y="88887"/>
                </a:cubicBezTo>
                <a:cubicBezTo>
                  <a:pt x="718741" y="89284"/>
                  <a:pt x="732236" y="97221"/>
                  <a:pt x="740570" y="124605"/>
                </a:cubicBezTo>
                <a:cubicBezTo>
                  <a:pt x="748904" y="151989"/>
                  <a:pt x="751285" y="215887"/>
                  <a:pt x="759619" y="253193"/>
                </a:cubicBezTo>
                <a:cubicBezTo>
                  <a:pt x="767953" y="290499"/>
                  <a:pt x="777478" y="328599"/>
                  <a:pt x="790575" y="348443"/>
                </a:cubicBezTo>
                <a:cubicBezTo>
                  <a:pt x="803672" y="368287"/>
                  <a:pt x="821928" y="375034"/>
                  <a:pt x="838200" y="372256"/>
                </a:cubicBezTo>
                <a:cubicBezTo>
                  <a:pt x="854472" y="369478"/>
                  <a:pt x="874713" y="347649"/>
                  <a:pt x="888207" y="331774"/>
                </a:cubicBezTo>
                <a:cubicBezTo>
                  <a:pt x="901701" y="315899"/>
                  <a:pt x="910432" y="290103"/>
                  <a:pt x="919163" y="277006"/>
                </a:cubicBezTo>
                <a:cubicBezTo>
                  <a:pt x="927894" y="263909"/>
                  <a:pt x="931863" y="251209"/>
                  <a:pt x="940594" y="253193"/>
                </a:cubicBezTo>
                <a:cubicBezTo>
                  <a:pt x="949325" y="255177"/>
                  <a:pt x="961629" y="247240"/>
                  <a:pt x="971551" y="288912"/>
                </a:cubicBezTo>
                <a:cubicBezTo>
                  <a:pt x="981473" y="330584"/>
                  <a:pt x="992188" y="427421"/>
                  <a:pt x="1000125" y="503224"/>
                </a:cubicBezTo>
                <a:cubicBezTo>
                  <a:pt x="1008062" y="579027"/>
                  <a:pt x="1014016" y="689359"/>
                  <a:pt x="1019175" y="743731"/>
                </a:cubicBezTo>
                <a:cubicBezTo>
                  <a:pt x="1024334" y="798103"/>
                  <a:pt x="1024731" y="804850"/>
                  <a:pt x="1031081" y="829456"/>
                </a:cubicBezTo>
                <a:cubicBezTo>
                  <a:pt x="1037431" y="854062"/>
                  <a:pt x="1046956" y="879462"/>
                  <a:pt x="1057275" y="891368"/>
                </a:cubicBezTo>
                <a:cubicBezTo>
                  <a:pt x="1067594" y="903274"/>
                  <a:pt x="1083072" y="903671"/>
                  <a:pt x="1092994" y="900893"/>
                </a:cubicBezTo>
                <a:cubicBezTo>
                  <a:pt x="1102916" y="898115"/>
                  <a:pt x="1107679" y="894940"/>
                  <a:pt x="1116807" y="874699"/>
                </a:cubicBezTo>
                <a:cubicBezTo>
                  <a:pt x="1125935" y="854459"/>
                  <a:pt x="1139031" y="808422"/>
                  <a:pt x="1147762" y="779450"/>
                </a:cubicBezTo>
                <a:cubicBezTo>
                  <a:pt x="1156493" y="750478"/>
                  <a:pt x="1161256" y="718331"/>
                  <a:pt x="1169194" y="700868"/>
                </a:cubicBezTo>
                <a:cubicBezTo>
                  <a:pt x="1177132" y="683405"/>
                  <a:pt x="1186260" y="673880"/>
                  <a:pt x="1195388" y="674674"/>
                </a:cubicBezTo>
                <a:cubicBezTo>
                  <a:pt x="1204516" y="675468"/>
                  <a:pt x="1216422" y="682612"/>
                  <a:pt x="1223963" y="705631"/>
                </a:cubicBezTo>
                <a:cubicBezTo>
                  <a:pt x="1231504" y="728650"/>
                  <a:pt x="1235076" y="778259"/>
                  <a:pt x="1240632" y="812787"/>
                </a:cubicBezTo>
                <a:cubicBezTo>
                  <a:pt x="1246188" y="847315"/>
                  <a:pt x="1247378" y="892558"/>
                  <a:pt x="1257300" y="912799"/>
                </a:cubicBezTo>
                <a:cubicBezTo>
                  <a:pt x="1267222" y="933040"/>
                  <a:pt x="1287860" y="936215"/>
                  <a:pt x="1300163" y="934231"/>
                </a:cubicBezTo>
                <a:cubicBezTo>
                  <a:pt x="1312466" y="932247"/>
                  <a:pt x="1321991" y="939787"/>
                  <a:pt x="1331119" y="900893"/>
                </a:cubicBezTo>
                <a:cubicBezTo>
                  <a:pt x="1340247" y="861999"/>
                  <a:pt x="1345407" y="814771"/>
                  <a:pt x="1354932" y="700868"/>
                </a:cubicBezTo>
                <a:cubicBezTo>
                  <a:pt x="1364457" y="586965"/>
                  <a:pt x="1380332" y="318677"/>
                  <a:pt x="1388269" y="217474"/>
                </a:cubicBezTo>
                <a:cubicBezTo>
                  <a:pt x="1396206" y="116271"/>
                  <a:pt x="1398191" y="120636"/>
                  <a:pt x="1402557" y="93649"/>
                </a:cubicBezTo>
                <a:cubicBezTo>
                  <a:pt x="1406923" y="66662"/>
                  <a:pt x="1408907" y="65074"/>
                  <a:pt x="1414463" y="55549"/>
                </a:cubicBezTo>
                <a:cubicBezTo>
                  <a:pt x="1420019" y="46024"/>
                  <a:pt x="1427163" y="36499"/>
                  <a:pt x="1435894" y="36499"/>
                </a:cubicBezTo>
                <a:cubicBezTo>
                  <a:pt x="1444625" y="36499"/>
                  <a:pt x="1458119" y="37293"/>
                  <a:pt x="1466850" y="55549"/>
                </a:cubicBezTo>
                <a:cubicBezTo>
                  <a:pt x="1475581" y="73805"/>
                  <a:pt x="1481535" y="116271"/>
                  <a:pt x="1488282" y="146037"/>
                </a:cubicBezTo>
                <a:cubicBezTo>
                  <a:pt x="1495029" y="175803"/>
                  <a:pt x="1501776" y="210331"/>
                  <a:pt x="1507332" y="234143"/>
                </a:cubicBezTo>
                <a:cubicBezTo>
                  <a:pt x="1512888" y="257955"/>
                  <a:pt x="1513682" y="278196"/>
                  <a:pt x="1521619" y="288912"/>
                </a:cubicBezTo>
                <a:cubicBezTo>
                  <a:pt x="1529556" y="299628"/>
                  <a:pt x="1543447" y="303597"/>
                  <a:pt x="1554956" y="298438"/>
                </a:cubicBezTo>
                <a:cubicBezTo>
                  <a:pt x="1566465" y="293279"/>
                  <a:pt x="1581548" y="277005"/>
                  <a:pt x="1590676" y="257955"/>
                </a:cubicBezTo>
                <a:cubicBezTo>
                  <a:pt x="1599804" y="238905"/>
                  <a:pt x="1603772" y="206759"/>
                  <a:pt x="1609725" y="184137"/>
                </a:cubicBezTo>
                <a:cubicBezTo>
                  <a:pt x="1615678" y="161515"/>
                  <a:pt x="1621235" y="135718"/>
                  <a:pt x="1626394" y="122224"/>
                </a:cubicBezTo>
                <a:cubicBezTo>
                  <a:pt x="1631553" y="108730"/>
                  <a:pt x="1633141" y="102777"/>
                  <a:pt x="1640682" y="103174"/>
                </a:cubicBezTo>
                <a:cubicBezTo>
                  <a:pt x="1648223" y="103571"/>
                  <a:pt x="1661716" y="97619"/>
                  <a:pt x="1671638" y="124606"/>
                </a:cubicBezTo>
                <a:cubicBezTo>
                  <a:pt x="1681560" y="151593"/>
                  <a:pt x="1690291" y="221046"/>
                  <a:pt x="1700213" y="265099"/>
                </a:cubicBezTo>
                <a:cubicBezTo>
                  <a:pt x="1710135" y="309152"/>
                  <a:pt x="1722438" y="361540"/>
                  <a:pt x="1731169" y="388924"/>
                </a:cubicBezTo>
                <a:cubicBezTo>
                  <a:pt x="1739900" y="416308"/>
                  <a:pt x="1745853" y="421865"/>
                  <a:pt x="1752600" y="429406"/>
                </a:cubicBezTo>
                <a:cubicBezTo>
                  <a:pt x="1759347" y="436947"/>
                  <a:pt x="1766094" y="437740"/>
                  <a:pt x="1771650" y="434168"/>
                </a:cubicBezTo>
                <a:cubicBezTo>
                  <a:pt x="1777206" y="430596"/>
                  <a:pt x="1778794" y="431786"/>
                  <a:pt x="1785938" y="407974"/>
                </a:cubicBezTo>
                <a:cubicBezTo>
                  <a:pt x="1793082" y="384162"/>
                  <a:pt x="1807369" y="321852"/>
                  <a:pt x="1814513" y="291293"/>
                </a:cubicBezTo>
                <a:cubicBezTo>
                  <a:pt x="1821657" y="260734"/>
                  <a:pt x="1822847" y="240493"/>
                  <a:pt x="1828800" y="224618"/>
                </a:cubicBezTo>
                <a:cubicBezTo>
                  <a:pt x="1834753" y="208743"/>
                  <a:pt x="1841104" y="198821"/>
                  <a:pt x="1850232" y="196043"/>
                </a:cubicBezTo>
                <a:cubicBezTo>
                  <a:pt x="1859360" y="193265"/>
                  <a:pt x="1872854" y="191280"/>
                  <a:pt x="1883569" y="207949"/>
                </a:cubicBezTo>
                <a:cubicBezTo>
                  <a:pt x="1894284" y="224618"/>
                  <a:pt x="1906984" y="273434"/>
                  <a:pt x="1914525" y="296056"/>
                </a:cubicBezTo>
                <a:cubicBezTo>
                  <a:pt x="1922066" y="318678"/>
                  <a:pt x="1920082" y="333362"/>
                  <a:pt x="1928813" y="343681"/>
                </a:cubicBezTo>
                <a:cubicBezTo>
                  <a:pt x="1937544" y="354000"/>
                  <a:pt x="1957388" y="362334"/>
                  <a:pt x="1966913" y="357968"/>
                </a:cubicBezTo>
                <a:cubicBezTo>
                  <a:pt x="1976438" y="353602"/>
                  <a:pt x="1980010" y="330981"/>
                  <a:pt x="1985963" y="317487"/>
                </a:cubicBezTo>
                <a:cubicBezTo>
                  <a:pt x="1991916" y="303993"/>
                  <a:pt x="1994695" y="283356"/>
                  <a:pt x="2002632" y="277006"/>
                </a:cubicBezTo>
                <a:cubicBezTo>
                  <a:pt x="2010569" y="270656"/>
                  <a:pt x="2025651" y="268671"/>
                  <a:pt x="2033588" y="279387"/>
                </a:cubicBezTo>
                <a:cubicBezTo>
                  <a:pt x="2041526" y="290102"/>
                  <a:pt x="2042320" y="264702"/>
                  <a:pt x="2050257" y="341299"/>
                </a:cubicBezTo>
                <a:cubicBezTo>
                  <a:pt x="2058194" y="417896"/>
                  <a:pt x="2073276" y="646099"/>
                  <a:pt x="2081213" y="738968"/>
                </a:cubicBezTo>
                <a:cubicBezTo>
                  <a:pt x="2089151" y="831837"/>
                  <a:pt x="2089151" y="863984"/>
                  <a:pt x="2097882" y="898512"/>
                </a:cubicBezTo>
                <a:cubicBezTo>
                  <a:pt x="2106613" y="933040"/>
                  <a:pt x="2121297" y="946137"/>
                  <a:pt x="2133600" y="946137"/>
                </a:cubicBezTo>
                <a:cubicBezTo>
                  <a:pt x="2145903" y="946137"/>
                  <a:pt x="2156222" y="970743"/>
                  <a:pt x="2171700" y="898512"/>
                </a:cubicBezTo>
                <a:cubicBezTo>
                  <a:pt x="2187178" y="826281"/>
                  <a:pt x="2210594" y="638558"/>
                  <a:pt x="2226469" y="512749"/>
                </a:cubicBezTo>
                <a:cubicBezTo>
                  <a:pt x="2242344" y="386940"/>
                  <a:pt x="2255838" y="223031"/>
                  <a:pt x="2266950" y="143656"/>
                </a:cubicBezTo>
                <a:cubicBezTo>
                  <a:pt x="2278062" y="64281"/>
                  <a:pt x="2284413" y="60311"/>
                  <a:pt x="2293144" y="36499"/>
                </a:cubicBezTo>
                <a:cubicBezTo>
                  <a:pt x="2301875" y="12687"/>
                  <a:pt x="2309019" y="1971"/>
                  <a:pt x="2319338" y="781"/>
                </a:cubicBezTo>
                <a:cubicBezTo>
                  <a:pt x="2329657" y="-410"/>
                  <a:pt x="2342754" y="-4378"/>
                  <a:pt x="2355057" y="29356"/>
                </a:cubicBezTo>
                <a:cubicBezTo>
                  <a:pt x="2367360" y="63090"/>
                  <a:pt x="2383632" y="158737"/>
                  <a:pt x="2393157" y="203187"/>
                </a:cubicBezTo>
                <a:cubicBezTo>
                  <a:pt x="2402682" y="247637"/>
                  <a:pt x="2405063" y="273434"/>
                  <a:pt x="2412207" y="296056"/>
                </a:cubicBezTo>
                <a:cubicBezTo>
                  <a:pt x="2419351" y="318678"/>
                  <a:pt x="2428081" y="329790"/>
                  <a:pt x="2436019" y="338918"/>
                </a:cubicBezTo>
                <a:cubicBezTo>
                  <a:pt x="2443957" y="348046"/>
                  <a:pt x="2451498" y="355586"/>
                  <a:pt x="2459832" y="350824"/>
                </a:cubicBezTo>
                <a:cubicBezTo>
                  <a:pt x="2468166" y="346062"/>
                  <a:pt x="2475310" y="336140"/>
                  <a:pt x="2486025" y="310343"/>
                </a:cubicBezTo>
                <a:cubicBezTo>
                  <a:pt x="2496740" y="284546"/>
                  <a:pt x="2513409" y="221443"/>
                  <a:pt x="2524125" y="196043"/>
                </a:cubicBezTo>
                <a:cubicBezTo>
                  <a:pt x="2534841" y="170643"/>
                  <a:pt x="2539603" y="161119"/>
                  <a:pt x="2550319" y="157944"/>
                </a:cubicBezTo>
                <a:cubicBezTo>
                  <a:pt x="2561035" y="154769"/>
                  <a:pt x="2576513" y="146037"/>
                  <a:pt x="2588419" y="176993"/>
                </a:cubicBezTo>
                <a:cubicBezTo>
                  <a:pt x="2600325" y="207949"/>
                  <a:pt x="2613820" y="289309"/>
                  <a:pt x="2621757" y="343681"/>
                </a:cubicBezTo>
                <a:cubicBezTo>
                  <a:pt x="2629694" y="398053"/>
                  <a:pt x="2631679" y="445280"/>
                  <a:pt x="2636044" y="503224"/>
                </a:cubicBezTo>
                <a:cubicBezTo>
                  <a:pt x="2640410" y="561168"/>
                  <a:pt x="2640806" y="651656"/>
                  <a:pt x="2647950" y="691343"/>
                </a:cubicBezTo>
                <a:cubicBezTo>
                  <a:pt x="2655094" y="731030"/>
                  <a:pt x="2669382" y="734999"/>
                  <a:pt x="2678907" y="741349"/>
                </a:cubicBezTo>
                <a:cubicBezTo>
                  <a:pt x="2688432" y="747699"/>
                  <a:pt x="2693591" y="765559"/>
                  <a:pt x="2705100" y="729443"/>
                </a:cubicBezTo>
                <a:cubicBezTo>
                  <a:pt x="2716609" y="693328"/>
                  <a:pt x="2732485" y="605618"/>
                  <a:pt x="2747963" y="524656"/>
                </a:cubicBezTo>
                <a:cubicBezTo>
                  <a:pt x="2763441" y="443694"/>
                  <a:pt x="2781697" y="316693"/>
                  <a:pt x="2797969" y="243668"/>
                </a:cubicBezTo>
                <a:cubicBezTo>
                  <a:pt x="2814241" y="170643"/>
                  <a:pt x="2831703" y="117462"/>
                  <a:pt x="2845594" y="86506"/>
                </a:cubicBezTo>
                <a:cubicBezTo>
                  <a:pt x="2859485" y="55550"/>
                  <a:pt x="2869407" y="57534"/>
                  <a:pt x="2881313" y="57931"/>
                </a:cubicBezTo>
                <a:cubicBezTo>
                  <a:pt x="2893219" y="58328"/>
                  <a:pt x="2902348" y="61106"/>
                  <a:pt x="2917032" y="88887"/>
                </a:cubicBezTo>
                <a:cubicBezTo>
                  <a:pt x="2931716" y="116668"/>
                  <a:pt x="2954338" y="187312"/>
                  <a:pt x="2969419" y="224618"/>
                </a:cubicBezTo>
                <a:cubicBezTo>
                  <a:pt x="2984500" y="261924"/>
                  <a:pt x="3007519" y="312724"/>
                  <a:pt x="3007519" y="312724"/>
                </a:cubicBez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5921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Aliasing and Nyquist theory</a:t>
            </a:r>
            <a:endParaRPr lang="en-US" dirty="0"/>
          </a:p>
        </p:txBody>
      </p:sp>
      <p:sp>
        <p:nvSpPr>
          <p:cNvPr id="4" name="TextBox 3">
            <a:extLst>
              <a:ext uri="{FF2B5EF4-FFF2-40B4-BE49-F238E27FC236}">
                <a16:creationId xmlns:a16="http://schemas.microsoft.com/office/drawing/2014/main" id="{05CA0967-7540-4DAB-B68A-DDD41FE8B942}"/>
              </a:ext>
            </a:extLst>
          </p:cNvPr>
          <p:cNvSpPr txBox="1"/>
          <p:nvPr/>
        </p:nvSpPr>
        <p:spPr>
          <a:xfrm>
            <a:off x="2748286" y="898206"/>
            <a:ext cx="3074673" cy="369332"/>
          </a:xfrm>
          <a:prstGeom prst="rect">
            <a:avLst/>
          </a:prstGeom>
          <a:noFill/>
        </p:spPr>
        <p:txBody>
          <a:bodyPr wrap="none" rtlCol="0">
            <a:spAutoFit/>
          </a:bodyPr>
          <a:lstStyle/>
          <a:p>
            <a:r>
              <a:rPr lang="en-GB" dirty="0"/>
              <a:t>Frequency domain (magnitude)</a:t>
            </a:r>
          </a:p>
        </p:txBody>
      </p:sp>
      <p:sp>
        <p:nvSpPr>
          <p:cNvPr id="5" name="TextBox 4">
            <a:extLst>
              <a:ext uri="{FF2B5EF4-FFF2-40B4-BE49-F238E27FC236}">
                <a16:creationId xmlns:a16="http://schemas.microsoft.com/office/drawing/2014/main" id="{204D537D-BFF1-41AB-95BF-F18B1460A5BD}"/>
              </a:ext>
            </a:extLst>
          </p:cNvPr>
          <p:cNvSpPr txBox="1"/>
          <p:nvPr/>
        </p:nvSpPr>
        <p:spPr>
          <a:xfrm>
            <a:off x="7626298" y="898274"/>
            <a:ext cx="1413986" cy="369332"/>
          </a:xfrm>
          <a:prstGeom prst="rect">
            <a:avLst/>
          </a:prstGeom>
          <a:noFill/>
        </p:spPr>
        <p:txBody>
          <a:bodyPr wrap="none" rtlCol="0">
            <a:spAutoFit/>
          </a:bodyPr>
          <a:lstStyle/>
          <a:p>
            <a:r>
              <a:rPr lang="en-GB" dirty="0"/>
              <a:t>Time domain</a:t>
            </a:r>
          </a:p>
        </p:txBody>
      </p:sp>
      <p:cxnSp>
        <p:nvCxnSpPr>
          <p:cNvPr id="6" name="Straight Connector 5">
            <a:extLst>
              <a:ext uri="{FF2B5EF4-FFF2-40B4-BE49-F238E27FC236}">
                <a16:creationId xmlns:a16="http://schemas.microsoft.com/office/drawing/2014/main" id="{DCFF74B9-1DC4-42C8-978C-8EFF15956294}"/>
              </a:ext>
            </a:extLst>
          </p:cNvPr>
          <p:cNvCxnSpPr/>
          <p:nvPr/>
        </p:nvCxnSpPr>
        <p:spPr>
          <a:xfrm>
            <a:off x="2456582" y="1182695"/>
            <a:ext cx="7248130" cy="0"/>
          </a:xfrm>
          <a:prstGeom prst="line">
            <a:avLst/>
          </a:prstGeom>
          <a:ln w="12700"/>
          <a:effectLst>
            <a:outerShdw blurRad="65500" dist="38100" dir="5400000" rotWithShape="0">
              <a:srgbClr val="000000">
                <a:alpha val="14000"/>
              </a:srgbClr>
            </a:outerShdw>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1B3C2A4E-722A-4400-8CB5-783752EFE1AB}"/>
              </a:ext>
            </a:extLst>
          </p:cNvPr>
          <p:cNvCxnSpPr/>
          <p:nvPr/>
        </p:nvCxnSpPr>
        <p:spPr>
          <a:xfrm>
            <a:off x="6676156" y="1390651"/>
            <a:ext cx="0" cy="1895475"/>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8" name="Group 7">
            <a:extLst>
              <a:ext uri="{FF2B5EF4-FFF2-40B4-BE49-F238E27FC236}">
                <a16:creationId xmlns:a16="http://schemas.microsoft.com/office/drawing/2014/main" id="{960769B0-60D8-4139-94F7-EAE448D5C34C}"/>
              </a:ext>
            </a:extLst>
          </p:cNvPr>
          <p:cNvGrpSpPr/>
          <p:nvPr/>
        </p:nvGrpSpPr>
        <p:grpSpPr>
          <a:xfrm>
            <a:off x="6676156" y="1984376"/>
            <a:ext cx="3009508" cy="90485"/>
            <a:chOff x="6391275" y="1755776"/>
            <a:chExt cx="3009900" cy="90485"/>
          </a:xfrm>
        </p:grpSpPr>
        <p:cxnSp>
          <p:nvCxnSpPr>
            <p:cNvPr id="9" name="Straight Connector 8">
              <a:extLst>
                <a:ext uri="{FF2B5EF4-FFF2-40B4-BE49-F238E27FC236}">
                  <a16:creationId xmlns:a16="http://schemas.microsoft.com/office/drawing/2014/main" id="{0945A729-33C3-41EF-8438-DB69BDFED78E}"/>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9CCD5E4-7686-4D53-BD00-B6E90E331761}"/>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AB5F589-1B8F-4299-9BAC-63CFF56D2904}"/>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F9F7247-FAF7-4347-AA43-8B5357582AA9}"/>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D9F45A-44AF-4056-9344-3F98B9D71F12}"/>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374D955-5220-454A-ACB2-F4A24B88F591}"/>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0DD34AA-26B1-4742-9D16-6E724B83774C}"/>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1B14572-C4C2-4CE7-B65C-6405C805DD86}"/>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E510EB3-C0C7-482F-AD91-C59D72A7F0A8}"/>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4F340F15-4811-4244-9DA3-9A869ED396ED}"/>
              </a:ext>
            </a:extLst>
          </p:cNvPr>
          <p:cNvGrpSpPr/>
          <p:nvPr/>
        </p:nvGrpSpPr>
        <p:grpSpPr>
          <a:xfrm>
            <a:off x="6676156" y="2950367"/>
            <a:ext cx="3009508" cy="90485"/>
            <a:chOff x="6391275" y="1755776"/>
            <a:chExt cx="3009900" cy="90485"/>
          </a:xfrm>
        </p:grpSpPr>
        <p:cxnSp>
          <p:nvCxnSpPr>
            <p:cNvPr id="19" name="Straight Connector 18">
              <a:extLst>
                <a:ext uri="{FF2B5EF4-FFF2-40B4-BE49-F238E27FC236}">
                  <a16:creationId xmlns:a16="http://schemas.microsoft.com/office/drawing/2014/main" id="{8D3CB867-6B80-46A2-BB99-7CDDBA0808A2}"/>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CE194E42-B65B-4C97-BA99-10CCF7885E27}"/>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BB1FB73E-40FE-4B98-AB90-92811EE61042}"/>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0EA29113-B329-467A-B08D-DB54B1D999E4}"/>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99A17A1-B511-4781-B8DF-A0707AF47592}"/>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BFD76FB-5DA3-4CF8-B24C-8C7FCA116B0E}"/>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3F4128C-5E8F-406C-AFCE-E97A4AF0A62F}"/>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72255B4E-0093-4C3A-B8F9-68CEDB768285}"/>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B2E0692-AF9D-4787-A394-97C7183DD67A}"/>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8" name="Group 27">
            <a:extLst>
              <a:ext uri="{FF2B5EF4-FFF2-40B4-BE49-F238E27FC236}">
                <a16:creationId xmlns:a16="http://schemas.microsoft.com/office/drawing/2014/main" id="{3029D5F4-F2AA-453B-B3E5-0CBC3F5D48E4}"/>
              </a:ext>
            </a:extLst>
          </p:cNvPr>
          <p:cNvGrpSpPr/>
          <p:nvPr/>
        </p:nvGrpSpPr>
        <p:grpSpPr>
          <a:xfrm>
            <a:off x="2722820" y="1343023"/>
            <a:ext cx="3124704" cy="894551"/>
            <a:chOff x="2723174" y="1114422"/>
            <a:chExt cx="3125111" cy="894551"/>
          </a:xfrm>
        </p:grpSpPr>
        <p:grpSp>
          <p:nvGrpSpPr>
            <p:cNvPr id="29" name="Group 28">
              <a:extLst>
                <a:ext uri="{FF2B5EF4-FFF2-40B4-BE49-F238E27FC236}">
                  <a16:creationId xmlns:a16="http://schemas.microsoft.com/office/drawing/2014/main" id="{E3BA5B85-5EB9-42CF-A7B7-7281E80C366D}"/>
                </a:ext>
              </a:extLst>
            </p:cNvPr>
            <p:cNvGrpSpPr/>
            <p:nvPr/>
          </p:nvGrpSpPr>
          <p:grpSpPr>
            <a:xfrm>
              <a:off x="2728913" y="1744663"/>
              <a:ext cx="3119372" cy="90485"/>
              <a:chOff x="6391275" y="1755776"/>
              <a:chExt cx="3009900" cy="90485"/>
            </a:xfrm>
          </p:grpSpPr>
          <p:cxnSp>
            <p:nvCxnSpPr>
              <p:cNvPr id="36" name="Straight Connector 35">
                <a:extLst>
                  <a:ext uri="{FF2B5EF4-FFF2-40B4-BE49-F238E27FC236}">
                    <a16:creationId xmlns:a16="http://schemas.microsoft.com/office/drawing/2014/main" id="{5D8CC6CE-1A83-4C3E-9FAA-4A1C11A8C1FD}"/>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612431A0-49A5-4B67-B8BC-D58852DFB9E0}"/>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78F943F8-26E5-4D59-BFC1-1076BA724F8D}"/>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AE9AC863-5BE9-45CF-9D9A-3A551EEDAA7D}"/>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33650053-A7BA-43F2-958C-26022D31DD98}"/>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32322E3F-CFA8-49EA-B60E-6B6086D360EA}"/>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30" name="Straight Connector 29">
              <a:extLst>
                <a:ext uri="{FF2B5EF4-FFF2-40B4-BE49-F238E27FC236}">
                  <a16:creationId xmlns:a16="http://schemas.microsoft.com/office/drawing/2014/main" id="{2E70B056-9E9F-4026-B765-9C3968ED01AA}"/>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AAD96F2B-CDAE-4D43-BF76-BB3CF144B4F4}"/>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32" name="TextBox 31">
              <a:extLst>
                <a:ext uri="{FF2B5EF4-FFF2-40B4-BE49-F238E27FC236}">
                  <a16:creationId xmlns:a16="http://schemas.microsoft.com/office/drawing/2014/main" id="{F9AD3F2E-284C-4F09-93C9-8463F016A4C3}"/>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33" name="TextBox 32">
              <a:extLst>
                <a:ext uri="{FF2B5EF4-FFF2-40B4-BE49-F238E27FC236}">
                  <a16:creationId xmlns:a16="http://schemas.microsoft.com/office/drawing/2014/main" id="{24E967B2-565D-4D63-A529-8C14EE0C50D3}"/>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34" name="TextBox 33">
              <a:extLst>
                <a:ext uri="{FF2B5EF4-FFF2-40B4-BE49-F238E27FC236}">
                  <a16:creationId xmlns:a16="http://schemas.microsoft.com/office/drawing/2014/main" id="{47949BD6-F029-45AD-912A-37170867A110}"/>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35" name="TextBox 34">
              <a:extLst>
                <a:ext uri="{FF2B5EF4-FFF2-40B4-BE49-F238E27FC236}">
                  <a16:creationId xmlns:a16="http://schemas.microsoft.com/office/drawing/2014/main" id="{47ACCC9D-73A2-4091-894E-01EF6FE0A48D}"/>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42" name="Group 41">
            <a:extLst>
              <a:ext uri="{FF2B5EF4-FFF2-40B4-BE49-F238E27FC236}">
                <a16:creationId xmlns:a16="http://schemas.microsoft.com/office/drawing/2014/main" id="{3D5AE198-2D94-46B2-BD40-35B70EB6B18D}"/>
              </a:ext>
            </a:extLst>
          </p:cNvPr>
          <p:cNvGrpSpPr/>
          <p:nvPr/>
        </p:nvGrpSpPr>
        <p:grpSpPr>
          <a:xfrm>
            <a:off x="2725381" y="2320920"/>
            <a:ext cx="3124704" cy="894551"/>
            <a:chOff x="2723174" y="1114422"/>
            <a:chExt cx="3125111" cy="894551"/>
          </a:xfrm>
        </p:grpSpPr>
        <p:grpSp>
          <p:nvGrpSpPr>
            <p:cNvPr id="43" name="Group 42">
              <a:extLst>
                <a:ext uri="{FF2B5EF4-FFF2-40B4-BE49-F238E27FC236}">
                  <a16:creationId xmlns:a16="http://schemas.microsoft.com/office/drawing/2014/main" id="{28BCCE8C-F81D-480C-AAA5-D7EBC562EE75}"/>
                </a:ext>
              </a:extLst>
            </p:cNvPr>
            <p:cNvGrpSpPr/>
            <p:nvPr/>
          </p:nvGrpSpPr>
          <p:grpSpPr>
            <a:xfrm>
              <a:off x="2728913" y="1744663"/>
              <a:ext cx="3119372" cy="90485"/>
              <a:chOff x="6391275" y="1755776"/>
              <a:chExt cx="3009900" cy="90485"/>
            </a:xfrm>
          </p:grpSpPr>
          <p:cxnSp>
            <p:nvCxnSpPr>
              <p:cNvPr id="50" name="Straight Connector 49">
                <a:extLst>
                  <a:ext uri="{FF2B5EF4-FFF2-40B4-BE49-F238E27FC236}">
                    <a16:creationId xmlns:a16="http://schemas.microsoft.com/office/drawing/2014/main" id="{F9EC8B25-71FA-4779-9EA9-EED5D457489C}"/>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9CB08001-5C9D-448F-BF83-12156D86ED98}"/>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EFB62F57-9472-49D7-ABCC-524A3005999D}"/>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7DA97FFD-1C5B-472A-B03D-75D9A85A4F0E}"/>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76065926-3974-4C66-88DD-57FE6B859020}"/>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E421329D-5561-4795-B7EC-45DAEA850E69}"/>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4" name="Straight Connector 43">
              <a:extLst>
                <a:ext uri="{FF2B5EF4-FFF2-40B4-BE49-F238E27FC236}">
                  <a16:creationId xmlns:a16="http://schemas.microsoft.com/office/drawing/2014/main" id="{6DD3B830-CB60-4B0C-8CDE-4E3C01F1F103}"/>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6DA455DD-802C-4F91-BE29-40402EC75305}"/>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46" name="TextBox 45">
              <a:extLst>
                <a:ext uri="{FF2B5EF4-FFF2-40B4-BE49-F238E27FC236}">
                  <a16:creationId xmlns:a16="http://schemas.microsoft.com/office/drawing/2014/main" id="{03DB1DCF-E799-4443-916F-827EDA940540}"/>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47" name="TextBox 46">
              <a:extLst>
                <a:ext uri="{FF2B5EF4-FFF2-40B4-BE49-F238E27FC236}">
                  <a16:creationId xmlns:a16="http://schemas.microsoft.com/office/drawing/2014/main" id="{E7A6AE22-A3AC-4E9E-9F16-873F2B651ECB}"/>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48" name="TextBox 47">
              <a:extLst>
                <a:ext uri="{FF2B5EF4-FFF2-40B4-BE49-F238E27FC236}">
                  <a16:creationId xmlns:a16="http://schemas.microsoft.com/office/drawing/2014/main" id="{4CE04F6B-3BF1-44CE-97F8-A0A5F61DFB8A}"/>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49" name="TextBox 48">
              <a:extLst>
                <a:ext uri="{FF2B5EF4-FFF2-40B4-BE49-F238E27FC236}">
                  <a16:creationId xmlns:a16="http://schemas.microsoft.com/office/drawing/2014/main" id="{CD8F6C6F-5C3A-4590-9586-252B793FB936}"/>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56" name="Group 55">
            <a:extLst>
              <a:ext uri="{FF2B5EF4-FFF2-40B4-BE49-F238E27FC236}">
                <a16:creationId xmlns:a16="http://schemas.microsoft.com/office/drawing/2014/main" id="{A116CAB4-8DF5-4302-83B4-47511ADF17B2}"/>
              </a:ext>
            </a:extLst>
          </p:cNvPr>
          <p:cNvGrpSpPr/>
          <p:nvPr/>
        </p:nvGrpSpPr>
        <p:grpSpPr>
          <a:xfrm>
            <a:off x="2735073" y="3255951"/>
            <a:ext cx="3124704" cy="894551"/>
            <a:chOff x="2723174" y="1114422"/>
            <a:chExt cx="3125111" cy="894551"/>
          </a:xfrm>
        </p:grpSpPr>
        <p:grpSp>
          <p:nvGrpSpPr>
            <p:cNvPr id="57" name="Group 56">
              <a:extLst>
                <a:ext uri="{FF2B5EF4-FFF2-40B4-BE49-F238E27FC236}">
                  <a16:creationId xmlns:a16="http://schemas.microsoft.com/office/drawing/2014/main" id="{0863CB9C-9024-4218-B116-E73E790270E8}"/>
                </a:ext>
              </a:extLst>
            </p:cNvPr>
            <p:cNvGrpSpPr/>
            <p:nvPr/>
          </p:nvGrpSpPr>
          <p:grpSpPr>
            <a:xfrm>
              <a:off x="2728913" y="1744663"/>
              <a:ext cx="3119372" cy="90485"/>
              <a:chOff x="6391275" y="1755776"/>
              <a:chExt cx="3009900" cy="90485"/>
            </a:xfrm>
          </p:grpSpPr>
          <p:cxnSp>
            <p:nvCxnSpPr>
              <p:cNvPr id="64" name="Straight Connector 63">
                <a:extLst>
                  <a:ext uri="{FF2B5EF4-FFF2-40B4-BE49-F238E27FC236}">
                    <a16:creationId xmlns:a16="http://schemas.microsoft.com/office/drawing/2014/main" id="{FE7BA12C-461D-4903-A531-E96E0E406720}"/>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A5F00CB0-C75D-4823-997E-11843EDC4E60}"/>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13D5FEC6-25D7-4E74-9324-E745861FCFAE}"/>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788CF5E7-01F8-4841-ABD3-E7DD6B2DF131}"/>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7AA02CE7-6585-47FF-B13A-177E45A33A37}"/>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989288B6-2453-4CC6-94DC-5B3372A24EF7}"/>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58" name="Straight Connector 57">
              <a:extLst>
                <a:ext uri="{FF2B5EF4-FFF2-40B4-BE49-F238E27FC236}">
                  <a16:creationId xmlns:a16="http://schemas.microsoft.com/office/drawing/2014/main" id="{C3596AA0-5EBD-4100-B547-43C641086478}"/>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C1959E5A-B22C-4754-9A9C-9CE6C893BC2C}"/>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60" name="TextBox 59">
              <a:extLst>
                <a:ext uri="{FF2B5EF4-FFF2-40B4-BE49-F238E27FC236}">
                  <a16:creationId xmlns:a16="http://schemas.microsoft.com/office/drawing/2014/main" id="{4E2A25B6-225B-491E-9E6A-7559EDB2B422}"/>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61" name="TextBox 60">
              <a:extLst>
                <a:ext uri="{FF2B5EF4-FFF2-40B4-BE49-F238E27FC236}">
                  <a16:creationId xmlns:a16="http://schemas.microsoft.com/office/drawing/2014/main" id="{0DA0164D-D608-49DD-91CE-623BF603CE02}"/>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62" name="TextBox 61">
              <a:extLst>
                <a:ext uri="{FF2B5EF4-FFF2-40B4-BE49-F238E27FC236}">
                  <a16:creationId xmlns:a16="http://schemas.microsoft.com/office/drawing/2014/main" id="{3E15B244-49F2-4BDD-89D7-56BA3472483C}"/>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63" name="TextBox 62">
              <a:extLst>
                <a:ext uri="{FF2B5EF4-FFF2-40B4-BE49-F238E27FC236}">
                  <a16:creationId xmlns:a16="http://schemas.microsoft.com/office/drawing/2014/main" id="{E30BB31B-8C19-4FE8-99EC-A9C88CCB8B0E}"/>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70" name="Group 69">
            <a:extLst>
              <a:ext uri="{FF2B5EF4-FFF2-40B4-BE49-F238E27FC236}">
                <a16:creationId xmlns:a16="http://schemas.microsoft.com/office/drawing/2014/main" id="{0452DD2E-D8EE-4C56-B517-B85F121933B0}"/>
              </a:ext>
            </a:extLst>
          </p:cNvPr>
          <p:cNvGrpSpPr/>
          <p:nvPr/>
        </p:nvGrpSpPr>
        <p:grpSpPr>
          <a:xfrm>
            <a:off x="2742548" y="4215579"/>
            <a:ext cx="3124704" cy="894551"/>
            <a:chOff x="2723174" y="1114422"/>
            <a:chExt cx="3125111" cy="894551"/>
          </a:xfrm>
        </p:grpSpPr>
        <p:grpSp>
          <p:nvGrpSpPr>
            <p:cNvPr id="71" name="Group 70">
              <a:extLst>
                <a:ext uri="{FF2B5EF4-FFF2-40B4-BE49-F238E27FC236}">
                  <a16:creationId xmlns:a16="http://schemas.microsoft.com/office/drawing/2014/main" id="{8A3B415E-2DF5-4CBB-A033-DA5BE9B33DDF}"/>
                </a:ext>
              </a:extLst>
            </p:cNvPr>
            <p:cNvGrpSpPr/>
            <p:nvPr/>
          </p:nvGrpSpPr>
          <p:grpSpPr>
            <a:xfrm>
              <a:off x="2728913" y="1744663"/>
              <a:ext cx="3119372" cy="90485"/>
              <a:chOff x="6391275" y="1755776"/>
              <a:chExt cx="3009900" cy="90485"/>
            </a:xfrm>
          </p:grpSpPr>
          <p:cxnSp>
            <p:nvCxnSpPr>
              <p:cNvPr id="78" name="Straight Connector 77">
                <a:extLst>
                  <a:ext uri="{FF2B5EF4-FFF2-40B4-BE49-F238E27FC236}">
                    <a16:creationId xmlns:a16="http://schemas.microsoft.com/office/drawing/2014/main" id="{6E637E9F-4CDC-4490-91FE-7EC587E8C013}"/>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E14173D3-AAFA-445B-BF47-0F8DA87D34B2}"/>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88EA65BC-9A71-4695-9010-D41DDDA7F1D3}"/>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2E7A0B4E-31B3-4865-9B2C-629226A40E4B}"/>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7042D997-726B-48D7-BD11-C38AFCFD1D5B}"/>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1C193079-D3CB-4F2C-85EE-B61AB4236F57}"/>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72" name="Straight Connector 71">
              <a:extLst>
                <a:ext uri="{FF2B5EF4-FFF2-40B4-BE49-F238E27FC236}">
                  <a16:creationId xmlns:a16="http://schemas.microsoft.com/office/drawing/2014/main" id="{C6127964-C082-401B-82E8-E8EC29B926D3}"/>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TextBox 72">
              <a:extLst>
                <a:ext uri="{FF2B5EF4-FFF2-40B4-BE49-F238E27FC236}">
                  <a16:creationId xmlns:a16="http://schemas.microsoft.com/office/drawing/2014/main" id="{1B3E1FA1-6CD7-4196-99F3-9C8FDA1F79D7}"/>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74" name="TextBox 73">
              <a:extLst>
                <a:ext uri="{FF2B5EF4-FFF2-40B4-BE49-F238E27FC236}">
                  <a16:creationId xmlns:a16="http://schemas.microsoft.com/office/drawing/2014/main" id="{3191A471-B87E-400F-82B2-C8391BA141F2}"/>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75" name="TextBox 74">
              <a:extLst>
                <a:ext uri="{FF2B5EF4-FFF2-40B4-BE49-F238E27FC236}">
                  <a16:creationId xmlns:a16="http://schemas.microsoft.com/office/drawing/2014/main" id="{FEAEB869-6D02-4CC4-9B23-A98424E0B1E2}"/>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76" name="TextBox 75">
              <a:extLst>
                <a:ext uri="{FF2B5EF4-FFF2-40B4-BE49-F238E27FC236}">
                  <a16:creationId xmlns:a16="http://schemas.microsoft.com/office/drawing/2014/main" id="{032BCEB3-9D8F-47D8-97AD-AA3C87CEBC91}"/>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77" name="TextBox 76">
              <a:extLst>
                <a:ext uri="{FF2B5EF4-FFF2-40B4-BE49-F238E27FC236}">
                  <a16:creationId xmlns:a16="http://schemas.microsoft.com/office/drawing/2014/main" id="{0261C0F7-4A15-41E7-96E4-3D98F9843C93}"/>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84" name="Group 83">
            <a:extLst>
              <a:ext uri="{FF2B5EF4-FFF2-40B4-BE49-F238E27FC236}">
                <a16:creationId xmlns:a16="http://schemas.microsoft.com/office/drawing/2014/main" id="{9238CCF1-6989-4F89-B878-E7450F2E5C4B}"/>
              </a:ext>
            </a:extLst>
          </p:cNvPr>
          <p:cNvGrpSpPr/>
          <p:nvPr/>
        </p:nvGrpSpPr>
        <p:grpSpPr>
          <a:xfrm>
            <a:off x="2749348" y="5169661"/>
            <a:ext cx="3124704" cy="894551"/>
            <a:chOff x="2723174" y="1114422"/>
            <a:chExt cx="3125111" cy="894551"/>
          </a:xfrm>
        </p:grpSpPr>
        <p:grpSp>
          <p:nvGrpSpPr>
            <p:cNvPr id="85" name="Group 84">
              <a:extLst>
                <a:ext uri="{FF2B5EF4-FFF2-40B4-BE49-F238E27FC236}">
                  <a16:creationId xmlns:a16="http://schemas.microsoft.com/office/drawing/2014/main" id="{56734F9F-2677-4079-9F79-E88CE5A90FE2}"/>
                </a:ext>
              </a:extLst>
            </p:cNvPr>
            <p:cNvGrpSpPr/>
            <p:nvPr/>
          </p:nvGrpSpPr>
          <p:grpSpPr>
            <a:xfrm>
              <a:off x="2728913" y="1744663"/>
              <a:ext cx="3119372" cy="90485"/>
              <a:chOff x="6391275" y="1755776"/>
              <a:chExt cx="3009900" cy="90485"/>
            </a:xfrm>
          </p:grpSpPr>
          <p:cxnSp>
            <p:nvCxnSpPr>
              <p:cNvPr id="92" name="Straight Connector 91">
                <a:extLst>
                  <a:ext uri="{FF2B5EF4-FFF2-40B4-BE49-F238E27FC236}">
                    <a16:creationId xmlns:a16="http://schemas.microsoft.com/office/drawing/2014/main" id="{D86ED962-BCA4-4AED-AB9E-9B3A07583A63}"/>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D61AAEDD-3331-47E0-91A9-E6DBDE3E0B55}"/>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8815F83C-08D1-4500-AF4A-33D01629446A}"/>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4DEFDC85-1403-484F-9D4E-473E2C6DD7D3}"/>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F78B6DCE-47C4-4F99-B4A5-F0451A070EE0}"/>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DDA8CB84-47ED-481F-AB3C-875D60C70701}"/>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86" name="Straight Connector 85">
              <a:extLst>
                <a:ext uri="{FF2B5EF4-FFF2-40B4-BE49-F238E27FC236}">
                  <a16:creationId xmlns:a16="http://schemas.microsoft.com/office/drawing/2014/main" id="{A5CC808A-86E4-40F9-88DC-FDE82AE134C9}"/>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7" name="TextBox 86">
              <a:extLst>
                <a:ext uri="{FF2B5EF4-FFF2-40B4-BE49-F238E27FC236}">
                  <a16:creationId xmlns:a16="http://schemas.microsoft.com/office/drawing/2014/main" id="{31DFC293-82C1-475C-B9D6-ADDD95A0CD3F}"/>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88" name="TextBox 87">
              <a:extLst>
                <a:ext uri="{FF2B5EF4-FFF2-40B4-BE49-F238E27FC236}">
                  <a16:creationId xmlns:a16="http://schemas.microsoft.com/office/drawing/2014/main" id="{A4B05329-BA13-4E01-8727-189053B6050D}"/>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89" name="TextBox 88">
              <a:extLst>
                <a:ext uri="{FF2B5EF4-FFF2-40B4-BE49-F238E27FC236}">
                  <a16:creationId xmlns:a16="http://schemas.microsoft.com/office/drawing/2014/main" id="{BA333D6A-63BB-49A8-B30A-E57ED05167DE}"/>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90" name="TextBox 89">
              <a:extLst>
                <a:ext uri="{FF2B5EF4-FFF2-40B4-BE49-F238E27FC236}">
                  <a16:creationId xmlns:a16="http://schemas.microsoft.com/office/drawing/2014/main" id="{0849CBA2-8A2B-425B-9439-902BDD68ABAD}"/>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91" name="TextBox 90">
              <a:extLst>
                <a:ext uri="{FF2B5EF4-FFF2-40B4-BE49-F238E27FC236}">
                  <a16:creationId xmlns:a16="http://schemas.microsoft.com/office/drawing/2014/main" id="{49A5AB90-9DD6-461A-BB0A-2F6B2DCE0EBF}"/>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98" name="Group 97">
            <a:extLst>
              <a:ext uri="{FF2B5EF4-FFF2-40B4-BE49-F238E27FC236}">
                <a16:creationId xmlns:a16="http://schemas.microsoft.com/office/drawing/2014/main" id="{00E5D59D-45C4-4EE3-B0D1-ECDBCFD9D46C}"/>
              </a:ext>
            </a:extLst>
          </p:cNvPr>
          <p:cNvGrpSpPr/>
          <p:nvPr/>
        </p:nvGrpSpPr>
        <p:grpSpPr>
          <a:xfrm>
            <a:off x="7361764" y="1847046"/>
            <a:ext cx="2335462" cy="407982"/>
            <a:chOff x="7076973" y="1618446"/>
            <a:chExt cx="2335766" cy="407982"/>
          </a:xfrm>
        </p:grpSpPr>
        <p:sp>
          <p:nvSpPr>
            <p:cNvPr id="99" name="TextBox 98">
              <a:extLst>
                <a:ext uri="{FF2B5EF4-FFF2-40B4-BE49-F238E27FC236}">
                  <a16:creationId xmlns:a16="http://schemas.microsoft.com/office/drawing/2014/main" id="{0389F9A3-6C3D-4B90-9EC1-0DC0A6F363DD}"/>
                </a:ext>
              </a:extLst>
            </p:cNvPr>
            <p:cNvSpPr txBox="1"/>
            <p:nvPr/>
          </p:nvSpPr>
          <p:spPr>
            <a:xfrm>
              <a:off x="707697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100" name="TextBox 99">
              <a:extLst>
                <a:ext uri="{FF2B5EF4-FFF2-40B4-BE49-F238E27FC236}">
                  <a16:creationId xmlns:a16="http://schemas.microsoft.com/office/drawing/2014/main" id="{FE62A64B-5F51-4135-A942-2378F5FF0803}"/>
                </a:ext>
              </a:extLst>
            </p:cNvPr>
            <p:cNvSpPr txBox="1"/>
            <p:nvPr/>
          </p:nvSpPr>
          <p:spPr>
            <a:xfrm>
              <a:off x="7822299" y="1618446"/>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101" name="TextBox 100">
              <a:extLst>
                <a:ext uri="{FF2B5EF4-FFF2-40B4-BE49-F238E27FC236}">
                  <a16:creationId xmlns:a16="http://schemas.microsoft.com/office/drawing/2014/main" id="{9E920F7C-9C31-44C9-804F-0855D6CA74DB}"/>
                </a:ext>
              </a:extLst>
            </p:cNvPr>
            <p:cNvSpPr txBox="1"/>
            <p:nvPr/>
          </p:nvSpPr>
          <p:spPr>
            <a:xfrm>
              <a:off x="8648357" y="1840690"/>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102" name="TextBox 101">
              <a:extLst>
                <a:ext uri="{FF2B5EF4-FFF2-40B4-BE49-F238E27FC236}">
                  <a16:creationId xmlns:a16="http://schemas.microsoft.com/office/drawing/2014/main" id="{2967D427-84EC-4AAC-AAF5-15B0A650D158}"/>
                </a:ext>
              </a:extLst>
            </p:cNvPr>
            <p:cNvSpPr txBox="1"/>
            <p:nvPr/>
          </p:nvSpPr>
          <p:spPr>
            <a:xfrm>
              <a:off x="918641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103" name="Group 102">
            <a:extLst>
              <a:ext uri="{FF2B5EF4-FFF2-40B4-BE49-F238E27FC236}">
                <a16:creationId xmlns:a16="http://schemas.microsoft.com/office/drawing/2014/main" id="{5774AF85-EDBE-4342-A17F-B2386F62D8BF}"/>
              </a:ext>
            </a:extLst>
          </p:cNvPr>
          <p:cNvGrpSpPr/>
          <p:nvPr/>
        </p:nvGrpSpPr>
        <p:grpSpPr>
          <a:xfrm>
            <a:off x="7322876" y="3010681"/>
            <a:ext cx="2335462" cy="185738"/>
            <a:chOff x="7045223" y="1824035"/>
            <a:chExt cx="2335766" cy="185738"/>
          </a:xfrm>
        </p:grpSpPr>
        <p:sp>
          <p:nvSpPr>
            <p:cNvPr id="104" name="TextBox 103">
              <a:extLst>
                <a:ext uri="{FF2B5EF4-FFF2-40B4-BE49-F238E27FC236}">
                  <a16:creationId xmlns:a16="http://schemas.microsoft.com/office/drawing/2014/main" id="{1DB46C3B-CCB5-45DA-8C3C-61E76F096C0D}"/>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105" name="TextBox 104">
              <a:extLst>
                <a:ext uri="{FF2B5EF4-FFF2-40B4-BE49-F238E27FC236}">
                  <a16:creationId xmlns:a16="http://schemas.microsoft.com/office/drawing/2014/main" id="{77111E72-288D-46DE-ACF0-5FA9713DCAF9}"/>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106" name="TextBox 105">
              <a:extLst>
                <a:ext uri="{FF2B5EF4-FFF2-40B4-BE49-F238E27FC236}">
                  <a16:creationId xmlns:a16="http://schemas.microsoft.com/office/drawing/2014/main" id="{0D645C7E-F8D6-4131-AB9A-12FD650DA12C}"/>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107" name="TextBox 106">
              <a:extLst>
                <a:ext uri="{FF2B5EF4-FFF2-40B4-BE49-F238E27FC236}">
                  <a16:creationId xmlns:a16="http://schemas.microsoft.com/office/drawing/2014/main" id="{1647C484-4B05-4D9A-8CF7-781BABEF51D7}"/>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cxnSp>
        <p:nvCxnSpPr>
          <p:cNvPr id="108" name="Straight Connector 107">
            <a:extLst>
              <a:ext uri="{FF2B5EF4-FFF2-40B4-BE49-F238E27FC236}">
                <a16:creationId xmlns:a16="http://schemas.microsoft.com/office/drawing/2014/main" id="{DB8202C9-4AB8-4654-AA87-C02129DEC4AB}"/>
              </a:ext>
            </a:extLst>
          </p:cNvPr>
          <p:cNvCxnSpPr/>
          <p:nvPr/>
        </p:nvCxnSpPr>
        <p:spPr>
          <a:xfrm>
            <a:off x="2851390"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3279A558-C877-431D-81ED-5C915B3959C9}"/>
              </a:ext>
            </a:extLst>
          </p:cNvPr>
          <p:cNvCxnSpPr/>
          <p:nvPr/>
        </p:nvCxnSpPr>
        <p:spPr>
          <a:xfrm>
            <a:off x="3562900"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4138EF0B-755B-4166-BFBE-82E7438E7ECF}"/>
              </a:ext>
            </a:extLst>
          </p:cNvPr>
          <p:cNvCxnSpPr/>
          <p:nvPr/>
        </p:nvCxnSpPr>
        <p:spPr>
          <a:xfrm>
            <a:off x="4260740"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705A564B-A9E7-4FA2-AB61-8C65F72EDE82}"/>
              </a:ext>
            </a:extLst>
          </p:cNvPr>
          <p:cNvCxnSpPr/>
          <p:nvPr/>
        </p:nvCxnSpPr>
        <p:spPr>
          <a:xfrm>
            <a:off x="4990518"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965A29FB-6B42-432A-8D84-D52C295EE089}"/>
              </a:ext>
            </a:extLst>
          </p:cNvPr>
          <p:cNvCxnSpPr/>
          <p:nvPr/>
        </p:nvCxnSpPr>
        <p:spPr>
          <a:xfrm>
            <a:off x="5714104"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3CAD1BE5-1845-43F7-9B9A-17D032A17FC8}"/>
              </a:ext>
            </a:extLst>
          </p:cNvPr>
          <p:cNvCxnSpPr/>
          <p:nvPr/>
        </p:nvCxnSpPr>
        <p:spPr>
          <a:xfrm>
            <a:off x="7038059" y="2592373"/>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BC5DAC2D-DF9A-4BB8-B7CB-C230794AF6B4}"/>
              </a:ext>
            </a:extLst>
          </p:cNvPr>
          <p:cNvCxnSpPr/>
          <p:nvPr/>
        </p:nvCxnSpPr>
        <p:spPr>
          <a:xfrm>
            <a:off x="7414596"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4FE8BAB7-6D71-498E-9DF8-CAC3185B547B}"/>
              </a:ext>
            </a:extLst>
          </p:cNvPr>
          <p:cNvCxnSpPr/>
          <p:nvPr/>
        </p:nvCxnSpPr>
        <p:spPr>
          <a:xfrm>
            <a:off x="7769008"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21628AC3-2548-4CBB-8049-1DE26D2FBE4D}"/>
              </a:ext>
            </a:extLst>
          </p:cNvPr>
          <p:cNvCxnSpPr/>
          <p:nvPr/>
        </p:nvCxnSpPr>
        <p:spPr>
          <a:xfrm>
            <a:off x="8102339"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7642B93F-0A60-49C3-9849-8454C71725DB}"/>
              </a:ext>
            </a:extLst>
          </p:cNvPr>
          <p:cNvCxnSpPr/>
          <p:nvPr/>
        </p:nvCxnSpPr>
        <p:spPr>
          <a:xfrm>
            <a:off x="8495195"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6DDE7248-8AAD-4E08-827B-6C7373F8DE7F}"/>
              </a:ext>
            </a:extLst>
          </p:cNvPr>
          <p:cNvCxnSpPr/>
          <p:nvPr/>
        </p:nvCxnSpPr>
        <p:spPr>
          <a:xfrm>
            <a:off x="8838050"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C897A1C6-C6A0-4F72-B86E-A27BE906F257}"/>
              </a:ext>
            </a:extLst>
          </p:cNvPr>
          <p:cNvCxnSpPr/>
          <p:nvPr/>
        </p:nvCxnSpPr>
        <p:spPr>
          <a:xfrm>
            <a:off x="9199954"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017AD18D-8F24-49EB-923A-C53884E7DF6A}"/>
              </a:ext>
            </a:extLst>
          </p:cNvPr>
          <p:cNvCxnSpPr/>
          <p:nvPr/>
        </p:nvCxnSpPr>
        <p:spPr>
          <a:xfrm>
            <a:off x="9554715"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52ADB3C4-4DAE-4395-9370-10857BAA7A35}"/>
              </a:ext>
            </a:extLst>
          </p:cNvPr>
          <p:cNvCxnSpPr/>
          <p:nvPr/>
        </p:nvCxnSpPr>
        <p:spPr>
          <a:xfrm>
            <a:off x="4619765" y="4530728"/>
            <a:ext cx="0" cy="342128"/>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D1C1DB22-EB4C-48C7-9A4B-4A0FA7D64271}"/>
              </a:ext>
            </a:extLst>
          </p:cNvPr>
          <p:cNvCxnSpPr/>
          <p:nvPr/>
        </p:nvCxnSpPr>
        <p:spPr>
          <a:xfrm>
            <a:off x="3930139" y="4549781"/>
            <a:ext cx="686452" cy="0"/>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123" name="TextBox 122">
            <a:extLst>
              <a:ext uri="{FF2B5EF4-FFF2-40B4-BE49-F238E27FC236}">
                <a16:creationId xmlns:a16="http://schemas.microsoft.com/office/drawing/2014/main" id="{051C0A08-8FE7-4A4E-A4DE-42FDDBA2D097}"/>
              </a:ext>
            </a:extLst>
          </p:cNvPr>
          <p:cNvSpPr txBox="1"/>
          <p:nvPr/>
        </p:nvSpPr>
        <p:spPr>
          <a:xfrm>
            <a:off x="5906443" y="1922461"/>
            <a:ext cx="461815" cy="185738"/>
          </a:xfrm>
          <a:prstGeom prst="rect">
            <a:avLst/>
          </a:prstGeom>
        </p:spPr>
        <p:txBody>
          <a:bodyPr vert="horz" wrap="none" lIns="0" tIns="0" rIns="0" bIns="0" rtlCol="0" anchor="t">
            <a:noAutofit/>
          </a:bodyPr>
          <a:lstStyle/>
          <a:p>
            <a:pPr algn="l" defTabSz="914400"/>
            <a:r>
              <a:rPr lang="en-GB" sz="1200" i="1" dirty="0"/>
              <a:t>f(kHz)</a:t>
            </a:r>
            <a:endParaRPr lang="en-US" sz="1200" i="1" dirty="0"/>
          </a:p>
        </p:txBody>
      </p:sp>
      <p:sp>
        <p:nvSpPr>
          <p:cNvPr id="124" name="TextBox 123">
            <a:extLst>
              <a:ext uri="{FF2B5EF4-FFF2-40B4-BE49-F238E27FC236}">
                <a16:creationId xmlns:a16="http://schemas.microsoft.com/office/drawing/2014/main" id="{1BD77983-FF11-4DD4-84A3-5945FBE8EBD9}"/>
              </a:ext>
            </a:extLst>
          </p:cNvPr>
          <p:cNvSpPr txBox="1"/>
          <p:nvPr/>
        </p:nvSpPr>
        <p:spPr>
          <a:xfrm>
            <a:off x="9811185" y="1940707"/>
            <a:ext cx="461815" cy="185738"/>
          </a:xfrm>
          <a:prstGeom prst="rect">
            <a:avLst/>
          </a:prstGeom>
        </p:spPr>
        <p:txBody>
          <a:bodyPr vert="horz" wrap="none" lIns="0" tIns="0" rIns="0" bIns="0" rtlCol="0" anchor="t">
            <a:noAutofit/>
          </a:bodyPr>
          <a:lstStyle/>
          <a:p>
            <a:pPr algn="l" defTabSz="914400"/>
            <a:r>
              <a:rPr lang="en-GB" sz="1200" i="1" dirty="0"/>
              <a:t>t(µs)</a:t>
            </a:r>
            <a:endParaRPr lang="en-US" sz="1200" i="1" dirty="0"/>
          </a:p>
        </p:txBody>
      </p:sp>
      <p:cxnSp>
        <p:nvCxnSpPr>
          <p:cNvPr id="125" name="Straight Connector 124">
            <a:extLst>
              <a:ext uri="{FF2B5EF4-FFF2-40B4-BE49-F238E27FC236}">
                <a16:creationId xmlns:a16="http://schemas.microsoft.com/office/drawing/2014/main" id="{58B23CEA-56AB-492A-BA39-B18146BBDB2B}"/>
              </a:ext>
            </a:extLst>
          </p:cNvPr>
          <p:cNvCxnSpPr/>
          <p:nvPr/>
        </p:nvCxnSpPr>
        <p:spPr>
          <a:xfrm>
            <a:off x="3946753" y="4530728"/>
            <a:ext cx="0" cy="342128"/>
          </a:xfrm>
          <a:prstGeom prst="line">
            <a:avLst/>
          </a:prstGeom>
          <a:ln w="38100"/>
          <a:effectLst/>
        </p:spPr>
        <p:style>
          <a:lnRef idx="2">
            <a:schemeClr val="accent1"/>
          </a:lnRef>
          <a:fillRef idx="0">
            <a:schemeClr val="accent1"/>
          </a:fillRef>
          <a:effectRef idx="1">
            <a:schemeClr val="accent1"/>
          </a:effectRef>
          <a:fontRef idx="minor">
            <a:schemeClr val="tx1"/>
          </a:fontRef>
        </p:style>
      </p:cxnSp>
      <p:grpSp>
        <p:nvGrpSpPr>
          <p:cNvPr id="126" name="Group 125">
            <a:extLst>
              <a:ext uri="{FF2B5EF4-FFF2-40B4-BE49-F238E27FC236}">
                <a16:creationId xmlns:a16="http://schemas.microsoft.com/office/drawing/2014/main" id="{9932A916-98DF-4DF1-BB8D-7E901D047082}"/>
              </a:ext>
            </a:extLst>
          </p:cNvPr>
          <p:cNvGrpSpPr/>
          <p:nvPr/>
        </p:nvGrpSpPr>
        <p:grpSpPr>
          <a:xfrm>
            <a:off x="3095895" y="1386416"/>
            <a:ext cx="2342824" cy="928350"/>
            <a:chOff x="3096298" y="1386416"/>
            <a:chExt cx="2343129" cy="928350"/>
          </a:xfrm>
        </p:grpSpPr>
        <p:sp>
          <p:nvSpPr>
            <p:cNvPr id="127" name="Arc 126">
              <a:extLst>
                <a:ext uri="{FF2B5EF4-FFF2-40B4-BE49-F238E27FC236}">
                  <a16:creationId xmlns:a16="http://schemas.microsoft.com/office/drawing/2014/main" id="{561E0F13-FDF1-41AF-8037-DE7F056E7EB2}"/>
                </a:ext>
              </a:extLst>
            </p:cNvPr>
            <p:cNvSpPr/>
            <p:nvPr/>
          </p:nvSpPr>
          <p:spPr>
            <a:xfrm flipH="1">
              <a:off x="3868201" y="1666690"/>
              <a:ext cx="838603"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8" name="Arc 127">
              <a:extLst>
                <a:ext uri="{FF2B5EF4-FFF2-40B4-BE49-F238E27FC236}">
                  <a16:creationId xmlns:a16="http://schemas.microsoft.com/office/drawing/2014/main" id="{DEB4B076-ABB4-4939-9003-FC3754B7C873}"/>
                </a:ext>
              </a:extLst>
            </p:cNvPr>
            <p:cNvSpPr/>
            <p:nvPr/>
          </p:nvSpPr>
          <p:spPr>
            <a:xfrm rot="10800000" flipH="1">
              <a:off x="3096298" y="1386416"/>
              <a:ext cx="838603"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29" name="Straight Connector 128">
              <a:extLst>
                <a:ext uri="{FF2B5EF4-FFF2-40B4-BE49-F238E27FC236}">
                  <a16:creationId xmlns:a16="http://schemas.microsoft.com/office/drawing/2014/main" id="{991575BB-4E91-4A61-AF80-7DD0D63B1BF5}"/>
                </a:ext>
              </a:extLst>
            </p:cNvPr>
            <p:cNvCxnSpPr/>
            <p:nvPr/>
          </p:nvCxnSpPr>
          <p:spPr>
            <a:xfrm flipH="1">
              <a:off x="3816294" y="1767822"/>
              <a:ext cx="167256" cy="141646"/>
            </a:xfrm>
            <a:prstGeom prst="line">
              <a:avLst/>
            </a:prstGeom>
            <a:ln w="31750"/>
            <a:effectLst/>
          </p:spPr>
          <p:style>
            <a:lnRef idx="2">
              <a:schemeClr val="accent1"/>
            </a:lnRef>
            <a:fillRef idx="0">
              <a:schemeClr val="accent1"/>
            </a:fillRef>
            <a:effectRef idx="1">
              <a:schemeClr val="accent1"/>
            </a:effectRef>
            <a:fontRef idx="minor">
              <a:schemeClr val="tx1"/>
            </a:fontRef>
          </p:style>
        </p:cxnSp>
        <p:sp>
          <p:nvSpPr>
            <p:cNvPr id="130" name="Arc 129">
              <a:extLst>
                <a:ext uri="{FF2B5EF4-FFF2-40B4-BE49-F238E27FC236}">
                  <a16:creationId xmlns:a16="http://schemas.microsoft.com/office/drawing/2014/main" id="{2191B263-7F29-46AA-8464-5B6845EFC842}"/>
                </a:ext>
              </a:extLst>
            </p:cNvPr>
            <p:cNvSpPr/>
            <p:nvPr/>
          </p:nvSpPr>
          <p:spPr>
            <a:xfrm>
              <a:off x="3864629" y="1666688"/>
              <a:ext cx="816485"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1" name="Arc 130">
              <a:extLst>
                <a:ext uri="{FF2B5EF4-FFF2-40B4-BE49-F238E27FC236}">
                  <a16:creationId xmlns:a16="http://schemas.microsoft.com/office/drawing/2014/main" id="{3BBFB13A-202D-4399-81BC-BAAA19297C67}"/>
                </a:ext>
              </a:extLst>
            </p:cNvPr>
            <p:cNvSpPr/>
            <p:nvPr/>
          </p:nvSpPr>
          <p:spPr>
            <a:xfrm rot="10800000">
              <a:off x="4622942" y="1393644"/>
              <a:ext cx="816485"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32" name="Straight Connector 131">
              <a:extLst>
                <a:ext uri="{FF2B5EF4-FFF2-40B4-BE49-F238E27FC236}">
                  <a16:creationId xmlns:a16="http://schemas.microsoft.com/office/drawing/2014/main" id="{7FFCCA23-AB3F-418C-9BDE-E883CF704867}"/>
                </a:ext>
              </a:extLst>
            </p:cNvPr>
            <p:cNvCxnSpPr/>
            <p:nvPr/>
          </p:nvCxnSpPr>
          <p:spPr>
            <a:xfrm>
              <a:off x="4572992" y="1772640"/>
              <a:ext cx="155130" cy="136440"/>
            </a:xfrm>
            <a:prstGeom prst="line">
              <a:avLst/>
            </a:prstGeom>
            <a:ln w="31750"/>
            <a:effectLst/>
          </p:spPr>
          <p:style>
            <a:lnRef idx="2">
              <a:schemeClr val="accent1"/>
            </a:lnRef>
            <a:fillRef idx="0">
              <a:schemeClr val="accent1"/>
            </a:fillRef>
            <a:effectRef idx="1">
              <a:schemeClr val="accent1"/>
            </a:effectRef>
            <a:fontRef idx="minor">
              <a:schemeClr val="tx1"/>
            </a:fontRef>
          </p:style>
        </p:cxnSp>
      </p:grpSp>
      <p:cxnSp>
        <p:nvCxnSpPr>
          <p:cNvPr id="133" name="Straight Connector 132">
            <a:extLst>
              <a:ext uri="{FF2B5EF4-FFF2-40B4-BE49-F238E27FC236}">
                <a16:creationId xmlns:a16="http://schemas.microsoft.com/office/drawing/2014/main" id="{29B50589-2EFC-4664-AA7E-1F4880CFF618}"/>
              </a:ext>
            </a:extLst>
          </p:cNvPr>
          <p:cNvCxnSpPr/>
          <p:nvPr/>
        </p:nvCxnSpPr>
        <p:spPr>
          <a:xfrm>
            <a:off x="4619765" y="5502278"/>
            <a:ext cx="0" cy="342128"/>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E753B161-6E7C-4C22-9129-194EEA21C48A}"/>
              </a:ext>
            </a:extLst>
          </p:cNvPr>
          <p:cNvCxnSpPr/>
          <p:nvPr/>
        </p:nvCxnSpPr>
        <p:spPr>
          <a:xfrm>
            <a:off x="3951515" y="5502278"/>
            <a:ext cx="0" cy="342128"/>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135" name="Arc 134">
            <a:extLst>
              <a:ext uri="{FF2B5EF4-FFF2-40B4-BE49-F238E27FC236}">
                <a16:creationId xmlns:a16="http://schemas.microsoft.com/office/drawing/2014/main" id="{69CDDD7C-029B-4DCC-AF2A-F1DA616BFECF}"/>
              </a:ext>
            </a:extLst>
          </p:cNvPr>
          <p:cNvSpPr/>
          <p:nvPr/>
        </p:nvSpPr>
        <p:spPr>
          <a:xfrm flipH="1">
            <a:off x="3862935" y="5401699"/>
            <a:ext cx="838494" cy="648076"/>
          </a:xfrm>
          <a:prstGeom prst="arc">
            <a:avLst>
              <a:gd name="adj1" fmla="val 16200000"/>
              <a:gd name="adj2" fmla="val 18692752"/>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6" name="Arc 135">
            <a:extLst>
              <a:ext uri="{FF2B5EF4-FFF2-40B4-BE49-F238E27FC236}">
                <a16:creationId xmlns:a16="http://schemas.microsoft.com/office/drawing/2014/main" id="{2EEA9463-0D4C-45A5-AB3E-B22CF6634980}"/>
              </a:ext>
            </a:extLst>
          </p:cNvPr>
          <p:cNvSpPr/>
          <p:nvPr/>
        </p:nvSpPr>
        <p:spPr>
          <a:xfrm>
            <a:off x="3859364" y="5396934"/>
            <a:ext cx="816379" cy="648076"/>
          </a:xfrm>
          <a:prstGeom prst="arc">
            <a:avLst>
              <a:gd name="adj1" fmla="val 16200000"/>
              <a:gd name="adj2" fmla="val 18698021"/>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7" name="Arc 136">
            <a:extLst>
              <a:ext uri="{FF2B5EF4-FFF2-40B4-BE49-F238E27FC236}">
                <a16:creationId xmlns:a16="http://schemas.microsoft.com/office/drawing/2014/main" id="{E939F12D-5785-4117-BD43-0E31F7CA2676}"/>
              </a:ext>
            </a:extLst>
          </p:cNvPr>
          <p:cNvSpPr/>
          <p:nvPr/>
        </p:nvSpPr>
        <p:spPr>
          <a:xfrm flipH="1" flipV="1">
            <a:off x="4306337" y="4853819"/>
            <a:ext cx="838494" cy="649535"/>
          </a:xfrm>
          <a:prstGeom prst="arc">
            <a:avLst>
              <a:gd name="adj1" fmla="val 17160414"/>
              <a:gd name="adj2" fmla="val 18692752"/>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8" name="Arc 137">
            <a:extLst>
              <a:ext uri="{FF2B5EF4-FFF2-40B4-BE49-F238E27FC236}">
                <a16:creationId xmlns:a16="http://schemas.microsoft.com/office/drawing/2014/main" id="{E06A112A-C995-46B0-A487-94F0D9DA8BC6}"/>
              </a:ext>
            </a:extLst>
          </p:cNvPr>
          <p:cNvSpPr/>
          <p:nvPr/>
        </p:nvSpPr>
        <p:spPr>
          <a:xfrm flipV="1">
            <a:off x="3420911" y="4853819"/>
            <a:ext cx="816379" cy="649535"/>
          </a:xfrm>
          <a:prstGeom prst="arc">
            <a:avLst>
              <a:gd name="adj1" fmla="val 17302223"/>
              <a:gd name="adj2" fmla="val 18698021"/>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139" name="Group 138">
            <a:extLst>
              <a:ext uri="{FF2B5EF4-FFF2-40B4-BE49-F238E27FC236}">
                <a16:creationId xmlns:a16="http://schemas.microsoft.com/office/drawing/2014/main" id="{D9E60302-5978-4C7C-90B6-DF27B8715A10}"/>
              </a:ext>
            </a:extLst>
          </p:cNvPr>
          <p:cNvGrpSpPr/>
          <p:nvPr/>
        </p:nvGrpSpPr>
        <p:grpSpPr>
          <a:xfrm>
            <a:off x="3166301" y="3306478"/>
            <a:ext cx="2223314" cy="928350"/>
            <a:chOff x="3096298" y="1386416"/>
            <a:chExt cx="2343129" cy="928350"/>
          </a:xfrm>
        </p:grpSpPr>
        <p:sp>
          <p:nvSpPr>
            <p:cNvPr id="140" name="Arc 139">
              <a:extLst>
                <a:ext uri="{FF2B5EF4-FFF2-40B4-BE49-F238E27FC236}">
                  <a16:creationId xmlns:a16="http://schemas.microsoft.com/office/drawing/2014/main" id="{DC378A83-3DDB-40E5-AD17-2CF894E8505E}"/>
                </a:ext>
              </a:extLst>
            </p:cNvPr>
            <p:cNvSpPr/>
            <p:nvPr/>
          </p:nvSpPr>
          <p:spPr>
            <a:xfrm flipH="1">
              <a:off x="3868201" y="1666690"/>
              <a:ext cx="838603"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41" name="Arc 140">
              <a:extLst>
                <a:ext uri="{FF2B5EF4-FFF2-40B4-BE49-F238E27FC236}">
                  <a16:creationId xmlns:a16="http://schemas.microsoft.com/office/drawing/2014/main" id="{52CA08ED-475D-40F3-A2F3-816E8D8CFB65}"/>
                </a:ext>
              </a:extLst>
            </p:cNvPr>
            <p:cNvSpPr/>
            <p:nvPr/>
          </p:nvSpPr>
          <p:spPr>
            <a:xfrm rot="10800000" flipH="1">
              <a:off x="3096298" y="1386416"/>
              <a:ext cx="838603"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42" name="Straight Connector 141">
              <a:extLst>
                <a:ext uri="{FF2B5EF4-FFF2-40B4-BE49-F238E27FC236}">
                  <a16:creationId xmlns:a16="http://schemas.microsoft.com/office/drawing/2014/main" id="{BFAAAB80-0099-4E34-938D-36E3D5AC6BBA}"/>
                </a:ext>
              </a:extLst>
            </p:cNvPr>
            <p:cNvCxnSpPr/>
            <p:nvPr/>
          </p:nvCxnSpPr>
          <p:spPr>
            <a:xfrm flipH="1">
              <a:off x="3816294" y="1772585"/>
              <a:ext cx="167256" cy="141646"/>
            </a:xfrm>
            <a:prstGeom prst="line">
              <a:avLst/>
            </a:prstGeom>
            <a:ln w="31750"/>
            <a:effectLst/>
          </p:spPr>
          <p:style>
            <a:lnRef idx="2">
              <a:schemeClr val="accent1"/>
            </a:lnRef>
            <a:fillRef idx="0">
              <a:schemeClr val="accent1"/>
            </a:fillRef>
            <a:effectRef idx="1">
              <a:schemeClr val="accent1"/>
            </a:effectRef>
            <a:fontRef idx="minor">
              <a:schemeClr val="tx1"/>
            </a:fontRef>
          </p:style>
        </p:cxnSp>
        <p:sp>
          <p:nvSpPr>
            <p:cNvPr id="143" name="Arc 142">
              <a:extLst>
                <a:ext uri="{FF2B5EF4-FFF2-40B4-BE49-F238E27FC236}">
                  <a16:creationId xmlns:a16="http://schemas.microsoft.com/office/drawing/2014/main" id="{C5575E2F-6030-4EA4-83AB-BF0D35EAFE74}"/>
                </a:ext>
              </a:extLst>
            </p:cNvPr>
            <p:cNvSpPr/>
            <p:nvPr/>
          </p:nvSpPr>
          <p:spPr>
            <a:xfrm>
              <a:off x="3864629" y="1666688"/>
              <a:ext cx="816485"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44" name="Arc 143">
              <a:extLst>
                <a:ext uri="{FF2B5EF4-FFF2-40B4-BE49-F238E27FC236}">
                  <a16:creationId xmlns:a16="http://schemas.microsoft.com/office/drawing/2014/main" id="{057DAE8E-EE26-47B4-8037-BCF4D8A2766F}"/>
                </a:ext>
              </a:extLst>
            </p:cNvPr>
            <p:cNvSpPr/>
            <p:nvPr/>
          </p:nvSpPr>
          <p:spPr>
            <a:xfrm rot="10800000">
              <a:off x="4622942" y="1393644"/>
              <a:ext cx="816485"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45" name="Straight Connector 144">
              <a:extLst>
                <a:ext uri="{FF2B5EF4-FFF2-40B4-BE49-F238E27FC236}">
                  <a16:creationId xmlns:a16="http://schemas.microsoft.com/office/drawing/2014/main" id="{214258C2-39E0-4469-AE84-90E1FBC21CE8}"/>
                </a:ext>
              </a:extLst>
            </p:cNvPr>
            <p:cNvCxnSpPr/>
            <p:nvPr/>
          </p:nvCxnSpPr>
          <p:spPr>
            <a:xfrm>
              <a:off x="4572992" y="1772640"/>
              <a:ext cx="155130" cy="136440"/>
            </a:xfrm>
            <a:prstGeom prst="line">
              <a:avLst/>
            </a:prstGeom>
            <a:ln w="31750"/>
            <a:effectLst/>
          </p:spPr>
          <p:style>
            <a:lnRef idx="2">
              <a:schemeClr val="accent1"/>
            </a:lnRef>
            <a:fillRef idx="0">
              <a:schemeClr val="accent1"/>
            </a:fillRef>
            <a:effectRef idx="1">
              <a:schemeClr val="accent1"/>
            </a:effectRef>
            <a:fontRef idx="minor">
              <a:schemeClr val="tx1"/>
            </a:fontRef>
          </p:style>
        </p:cxnSp>
      </p:grpSp>
      <p:grpSp>
        <p:nvGrpSpPr>
          <p:cNvPr id="146" name="Group 145">
            <a:extLst>
              <a:ext uri="{FF2B5EF4-FFF2-40B4-BE49-F238E27FC236}">
                <a16:creationId xmlns:a16="http://schemas.microsoft.com/office/drawing/2014/main" id="{2060E856-C7F5-4FED-B2F9-23E9F2E0897A}"/>
              </a:ext>
            </a:extLst>
          </p:cNvPr>
          <p:cNvGrpSpPr/>
          <p:nvPr/>
        </p:nvGrpSpPr>
        <p:grpSpPr>
          <a:xfrm>
            <a:off x="3865503" y="3301510"/>
            <a:ext cx="2223314" cy="928350"/>
            <a:chOff x="3096298" y="1386416"/>
            <a:chExt cx="2343129" cy="928350"/>
          </a:xfrm>
        </p:grpSpPr>
        <p:sp>
          <p:nvSpPr>
            <p:cNvPr id="147" name="Arc 146">
              <a:extLst>
                <a:ext uri="{FF2B5EF4-FFF2-40B4-BE49-F238E27FC236}">
                  <a16:creationId xmlns:a16="http://schemas.microsoft.com/office/drawing/2014/main" id="{60162C9F-D0D5-41FB-B2D8-26645A6E1996}"/>
                </a:ext>
              </a:extLst>
            </p:cNvPr>
            <p:cNvSpPr/>
            <p:nvPr/>
          </p:nvSpPr>
          <p:spPr>
            <a:xfrm flipH="1">
              <a:off x="3868201" y="1666690"/>
              <a:ext cx="838603"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48" name="Arc 147">
              <a:extLst>
                <a:ext uri="{FF2B5EF4-FFF2-40B4-BE49-F238E27FC236}">
                  <a16:creationId xmlns:a16="http://schemas.microsoft.com/office/drawing/2014/main" id="{0A05CCFD-6097-41F4-9263-03C0FA7CC616}"/>
                </a:ext>
              </a:extLst>
            </p:cNvPr>
            <p:cNvSpPr/>
            <p:nvPr/>
          </p:nvSpPr>
          <p:spPr>
            <a:xfrm rot="10800000" flipH="1">
              <a:off x="3096298" y="1386416"/>
              <a:ext cx="838603"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49" name="Straight Connector 148">
              <a:extLst>
                <a:ext uri="{FF2B5EF4-FFF2-40B4-BE49-F238E27FC236}">
                  <a16:creationId xmlns:a16="http://schemas.microsoft.com/office/drawing/2014/main" id="{923A8402-8D4D-47C9-AFB4-1A593F6BE585}"/>
                </a:ext>
              </a:extLst>
            </p:cNvPr>
            <p:cNvCxnSpPr/>
            <p:nvPr/>
          </p:nvCxnSpPr>
          <p:spPr>
            <a:xfrm flipH="1">
              <a:off x="3816294" y="1772585"/>
              <a:ext cx="167256" cy="141646"/>
            </a:xfrm>
            <a:prstGeom prst="line">
              <a:avLst/>
            </a:prstGeom>
            <a:ln w="31750"/>
            <a:effectLst/>
          </p:spPr>
          <p:style>
            <a:lnRef idx="2">
              <a:schemeClr val="accent1"/>
            </a:lnRef>
            <a:fillRef idx="0">
              <a:schemeClr val="accent1"/>
            </a:fillRef>
            <a:effectRef idx="1">
              <a:schemeClr val="accent1"/>
            </a:effectRef>
            <a:fontRef idx="minor">
              <a:schemeClr val="tx1"/>
            </a:fontRef>
          </p:style>
        </p:cxnSp>
        <p:sp>
          <p:nvSpPr>
            <p:cNvPr id="150" name="Arc 149">
              <a:extLst>
                <a:ext uri="{FF2B5EF4-FFF2-40B4-BE49-F238E27FC236}">
                  <a16:creationId xmlns:a16="http://schemas.microsoft.com/office/drawing/2014/main" id="{C4B1DC66-4086-49EC-9599-90FD6A9FBF3B}"/>
                </a:ext>
              </a:extLst>
            </p:cNvPr>
            <p:cNvSpPr/>
            <p:nvPr/>
          </p:nvSpPr>
          <p:spPr>
            <a:xfrm>
              <a:off x="3864629" y="1666688"/>
              <a:ext cx="816485"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1" name="Arc 150">
              <a:extLst>
                <a:ext uri="{FF2B5EF4-FFF2-40B4-BE49-F238E27FC236}">
                  <a16:creationId xmlns:a16="http://schemas.microsoft.com/office/drawing/2014/main" id="{D15FD303-4B71-4E6A-9856-11D42AFCF91A}"/>
                </a:ext>
              </a:extLst>
            </p:cNvPr>
            <p:cNvSpPr/>
            <p:nvPr/>
          </p:nvSpPr>
          <p:spPr>
            <a:xfrm rot="10800000">
              <a:off x="4622942" y="1393644"/>
              <a:ext cx="816485"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52" name="Straight Connector 151">
              <a:extLst>
                <a:ext uri="{FF2B5EF4-FFF2-40B4-BE49-F238E27FC236}">
                  <a16:creationId xmlns:a16="http://schemas.microsoft.com/office/drawing/2014/main" id="{78DCD95D-5C63-41AA-AD65-24F14E27042E}"/>
                </a:ext>
              </a:extLst>
            </p:cNvPr>
            <p:cNvCxnSpPr/>
            <p:nvPr/>
          </p:nvCxnSpPr>
          <p:spPr>
            <a:xfrm>
              <a:off x="4572992" y="1772640"/>
              <a:ext cx="155130" cy="136440"/>
            </a:xfrm>
            <a:prstGeom prst="line">
              <a:avLst/>
            </a:prstGeom>
            <a:ln w="31750"/>
            <a:effectLst/>
          </p:spPr>
          <p:style>
            <a:lnRef idx="2">
              <a:schemeClr val="accent1"/>
            </a:lnRef>
            <a:fillRef idx="0">
              <a:schemeClr val="accent1"/>
            </a:fillRef>
            <a:effectRef idx="1">
              <a:schemeClr val="accent1"/>
            </a:effectRef>
            <a:fontRef idx="minor">
              <a:schemeClr val="tx1"/>
            </a:fontRef>
          </p:style>
        </p:cxnSp>
      </p:grpSp>
      <p:grpSp>
        <p:nvGrpSpPr>
          <p:cNvPr id="153" name="Group 152">
            <a:extLst>
              <a:ext uri="{FF2B5EF4-FFF2-40B4-BE49-F238E27FC236}">
                <a16:creationId xmlns:a16="http://schemas.microsoft.com/office/drawing/2014/main" id="{3A9A3A19-B281-4466-AE62-A3AAEBC59CBE}"/>
              </a:ext>
            </a:extLst>
          </p:cNvPr>
          <p:cNvGrpSpPr/>
          <p:nvPr/>
        </p:nvGrpSpPr>
        <p:grpSpPr>
          <a:xfrm>
            <a:off x="2432194" y="3293992"/>
            <a:ext cx="2223314" cy="928350"/>
            <a:chOff x="3096298" y="1386416"/>
            <a:chExt cx="2343129" cy="928350"/>
          </a:xfrm>
        </p:grpSpPr>
        <p:sp>
          <p:nvSpPr>
            <p:cNvPr id="154" name="Arc 153">
              <a:extLst>
                <a:ext uri="{FF2B5EF4-FFF2-40B4-BE49-F238E27FC236}">
                  <a16:creationId xmlns:a16="http://schemas.microsoft.com/office/drawing/2014/main" id="{FDC57591-666B-4C93-8963-D0AFED3142F0}"/>
                </a:ext>
              </a:extLst>
            </p:cNvPr>
            <p:cNvSpPr/>
            <p:nvPr/>
          </p:nvSpPr>
          <p:spPr>
            <a:xfrm flipH="1">
              <a:off x="3868201" y="1666690"/>
              <a:ext cx="838603"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5" name="Arc 154">
              <a:extLst>
                <a:ext uri="{FF2B5EF4-FFF2-40B4-BE49-F238E27FC236}">
                  <a16:creationId xmlns:a16="http://schemas.microsoft.com/office/drawing/2014/main" id="{3E5144C9-40A6-46FD-8F92-2F85A44B3932}"/>
                </a:ext>
              </a:extLst>
            </p:cNvPr>
            <p:cNvSpPr/>
            <p:nvPr/>
          </p:nvSpPr>
          <p:spPr>
            <a:xfrm rot="10800000" flipH="1">
              <a:off x="3096298" y="1386416"/>
              <a:ext cx="838603"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56" name="Straight Connector 155">
              <a:extLst>
                <a:ext uri="{FF2B5EF4-FFF2-40B4-BE49-F238E27FC236}">
                  <a16:creationId xmlns:a16="http://schemas.microsoft.com/office/drawing/2014/main" id="{6EA9B0E6-7C5A-40B1-A4F7-DCC70507F357}"/>
                </a:ext>
              </a:extLst>
            </p:cNvPr>
            <p:cNvCxnSpPr/>
            <p:nvPr/>
          </p:nvCxnSpPr>
          <p:spPr>
            <a:xfrm flipH="1">
              <a:off x="3816294" y="1772585"/>
              <a:ext cx="167256" cy="141646"/>
            </a:xfrm>
            <a:prstGeom prst="line">
              <a:avLst/>
            </a:prstGeom>
            <a:ln w="31750"/>
            <a:effectLst/>
          </p:spPr>
          <p:style>
            <a:lnRef idx="2">
              <a:schemeClr val="accent1"/>
            </a:lnRef>
            <a:fillRef idx="0">
              <a:schemeClr val="accent1"/>
            </a:fillRef>
            <a:effectRef idx="1">
              <a:schemeClr val="accent1"/>
            </a:effectRef>
            <a:fontRef idx="minor">
              <a:schemeClr val="tx1"/>
            </a:fontRef>
          </p:style>
        </p:cxnSp>
        <p:sp>
          <p:nvSpPr>
            <p:cNvPr id="157" name="Arc 156">
              <a:extLst>
                <a:ext uri="{FF2B5EF4-FFF2-40B4-BE49-F238E27FC236}">
                  <a16:creationId xmlns:a16="http://schemas.microsoft.com/office/drawing/2014/main" id="{268B9D44-CAFD-4522-B7D1-C0EC86A6D31E}"/>
                </a:ext>
              </a:extLst>
            </p:cNvPr>
            <p:cNvSpPr/>
            <p:nvPr/>
          </p:nvSpPr>
          <p:spPr>
            <a:xfrm>
              <a:off x="3864629" y="1666688"/>
              <a:ext cx="816485"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8" name="Arc 157">
              <a:extLst>
                <a:ext uri="{FF2B5EF4-FFF2-40B4-BE49-F238E27FC236}">
                  <a16:creationId xmlns:a16="http://schemas.microsoft.com/office/drawing/2014/main" id="{E3591E0C-360D-4F0B-B5AF-EEDEDEFA7463}"/>
                </a:ext>
              </a:extLst>
            </p:cNvPr>
            <p:cNvSpPr/>
            <p:nvPr/>
          </p:nvSpPr>
          <p:spPr>
            <a:xfrm rot="10800000">
              <a:off x="4622942" y="1393644"/>
              <a:ext cx="816485"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59" name="Straight Connector 158">
              <a:extLst>
                <a:ext uri="{FF2B5EF4-FFF2-40B4-BE49-F238E27FC236}">
                  <a16:creationId xmlns:a16="http://schemas.microsoft.com/office/drawing/2014/main" id="{8CAFEDF7-44C2-4F21-B299-87680748540A}"/>
                </a:ext>
              </a:extLst>
            </p:cNvPr>
            <p:cNvCxnSpPr/>
            <p:nvPr/>
          </p:nvCxnSpPr>
          <p:spPr>
            <a:xfrm>
              <a:off x="4572992" y="1772640"/>
              <a:ext cx="155130" cy="136440"/>
            </a:xfrm>
            <a:prstGeom prst="line">
              <a:avLst/>
            </a:prstGeom>
            <a:ln w="31750"/>
            <a:effectLst/>
          </p:spPr>
          <p:style>
            <a:lnRef idx="2">
              <a:schemeClr val="accent1"/>
            </a:lnRef>
            <a:fillRef idx="0">
              <a:schemeClr val="accent1"/>
            </a:fillRef>
            <a:effectRef idx="1">
              <a:schemeClr val="accent1"/>
            </a:effectRef>
            <a:fontRef idx="minor">
              <a:schemeClr val="tx1"/>
            </a:fontRef>
          </p:style>
        </p:cxnSp>
      </p:grpSp>
      <p:grpSp>
        <p:nvGrpSpPr>
          <p:cNvPr id="160" name="Group 159">
            <a:extLst>
              <a:ext uri="{FF2B5EF4-FFF2-40B4-BE49-F238E27FC236}">
                <a16:creationId xmlns:a16="http://schemas.microsoft.com/office/drawing/2014/main" id="{29F94557-AE85-4DAC-B70D-0609954DA935}"/>
              </a:ext>
            </a:extLst>
          </p:cNvPr>
          <p:cNvGrpSpPr/>
          <p:nvPr/>
        </p:nvGrpSpPr>
        <p:grpSpPr>
          <a:xfrm>
            <a:off x="2457246" y="3306074"/>
            <a:ext cx="1494272" cy="921120"/>
            <a:chOff x="3864629" y="1393644"/>
            <a:chExt cx="1574798" cy="921120"/>
          </a:xfrm>
        </p:grpSpPr>
        <p:sp>
          <p:nvSpPr>
            <p:cNvPr id="161" name="Arc 160">
              <a:extLst>
                <a:ext uri="{FF2B5EF4-FFF2-40B4-BE49-F238E27FC236}">
                  <a16:creationId xmlns:a16="http://schemas.microsoft.com/office/drawing/2014/main" id="{6205D10A-29DF-476E-92F1-1FA411852A8D}"/>
                </a:ext>
              </a:extLst>
            </p:cNvPr>
            <p:cNvSpPr/>
            <p:nvPr/>
          </p:nvSpPr>
          <p:spPr>
            <a:xfrm>
              <a:off x="3864629" y="1666688"/>
              <a:ext cx="816485"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62" name="Arc 161">
              <a:extLst>
                <a:ext uri="{FF2B5EF4-FFF2-40B4-BE49-F238E27FC236}">
                  <a16:creationId xmlns:a16="http://schemas.microsoft.com/office/drawing/2014/main" id="{CB86488E-CEFB-4076-91F9-552F71193122}"/>
                </a:ext>
              </a:extLst>
            </p:cNvPr>
            <p:cNvSpPr/>
            <p:nvPr/>
          </p:nvSpPr>
          <p:spPr>
            <a:xfrm rot="10800000">
              <a:off x="4622942" y="1393644"/>
              <a:ext cx="816485"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63" name="Straight Connector 162">
              <a:extLst>
                <a:ext uri="{FF2B5EF4-FFF2-40B4-BE49-F238E27FC236}">
                  <a16:creationId xmlns:a16="http://schemas.microsoft.com/office/drawing/2014/main" id="{957C86C9-FF7F-4B9A-9EEC-5F67465700FE}"/>
                </a:ext>
              </a:extLst>
            </p:cNvPr>
            <p:cNvCxnSpPr/>
            <p:nvPr/>
          </p:nvCxnSpPr>
          <p:spPr>
            <a:xfrm>
              <a:off x="4572992" y="1772640"/>
              <a:ext cx="155130" cy="136440"/>
            </a:xfrm>
            <a:prstGeom prst="line">
              <a:avLst/>
            </a:prstGeom>
            <a:ln w="31750"/>
            <a:effectLst/>
          </p:spPr>
          <p:style>
            <a:lnRef idx="2">
              <a:schemeClr val="accent1"/>
            </a:lnRef>
            <a:fillRef idx="0">
              <a:schemeClr val="accent1"/>
            </a:fillRef>
            <a:effectRef idx="1">
              <a:schemeClr val="accent1"/>
            </a:effectRef>
            <a:fontRef idx="minor">
              <a:schemeClr val="tx1"/>
            </a:fontRef>
          </p:style>
        </p:cxnSp>
      </p:grpSp>
      <p:grpSp>
        <p:nvGrpSpPr>
          <p:cNvPr id="164" name="Group 163">
            <a:extLst>
              <a:ext uri="{FF2B5EF4-FFF2-40B4-BE49-F238E27FC236}">
                <a16:creationId xmlns:a16="http://schemas.microsoft.com/office/drawing/2014/main" id="{79180336-9ED2-47A3-B22F-BEB3B0D376C8}"/>
              </a:ext>
            </a:extLst>
          </p:cNvPr>
          <p:cNvGrpSpPr/>
          <p:nvPr/>
        </p:nvGrpSpPr>
        <p:grpSpPr>
          <a:xfrm>
            <a:off x="4594547" y="3311186"/>
            <a:ext cx="1532915" cy="921205"/>
            <a:chOff x="3096298" y="1386416"/>
            <a:chExt cx="1615524" cy="921205"/>
          </a:xfrm>
        </p:grpSpPr>
        <p:sp>
          <p:nvSpPr>
            <p:cNvPr id="165" name="Arc 164">
              <a:extLst>
                <a:ext uri="{FF2B5EF4-FFF2-40B4-BE49-F238E27FC236}">
                  <a16:creationId xmlns:a16="http://schemas.microsoft.com/office/drawing/2014/main" id="{2AFCB0E4-B2E7-4D76-AC06-9072BD9CAF4A}"/>
                </a:ext>
              </a:extLst>
            </p:cNvPr>
            <p:cNvSpPr/>
            <p:nvPr/>
          </p:nvSpPr>
          <p:spPr>
            <a:xfrm flipH="1">
              <a:off x="3873219" y="1659545"/>
              <a:ext cx="838603" cy="648076"/>
            </a:xfrm>
            <a:prstGeom prst="arc">
              <a:avLst>
                <a:gd name="adj1" fmla="val 16200000"/>
                <a:gd name="adj2" fmla="val 1967150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66" name="Arc 165">
              <a:extLst>
                <a:ext uri="{FF2B5EF4-FFF2-40B4-BE49-F238E27FC236}">
                  <a16:creationId xmlns:a16="http://schemas.microsoft.com/office/drawing/2014/main" id="{4FBAE3B7-89D7-471C-B832-AA8A49B11EFD}"/>
                </a:ext>
              </a:extLst>
            </p:cNvPr>
            <p:cNvSpPr/>
            <p:nvPr/>
          </p:nvSpPr>
          <p:spPr>
            <a:xfrm rot="10800000" flipH="1">
              <a:off x="3096298" y="1386416"/>
              <a:ext cx="838603" cy="616203"/>
            </a:xfrm>
            <a:prstGeom prst="arc">
              <a:avLst>
                <a:gd name="adj1" fmla="val 16200000"/>
                <a:gd name="adj2" fmla="val 19736554"/>
              </a:avLst>
            </a:prstGeom>
            <a:ln w="317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67" name="Straight Connector 166">
              <a:extLst>
                <a:ext uri="{FF2B5EF4-FFF2-40B4-BE49-F238E27FC236}">
                  <a16:creationId xmlns:a16="http://schemas.microsoft.com/office/drawing/2014/main" id="{ACADBEA6-79D6-474C-8C00-E5227B3FB201}"/>
                </a:ext>
              </a:extLst>
            </p:cNvPr>
            <p:cNvCxnSpPr/>
            <p:nvPr/>
          </p:nvCxnSpPr>
          <p:spPr>
            <a:xfrm flipH="1">
              <a:off x="3816294" y="1772585"/>
              <a:ext cx="167256" cy="141646"/>
            </a:xfrm>
            <a:prstGeom prst="line">
              <a:avLst/>
            </a:prstGeom>
            <a:ln w="31750"/>
            <a:effectLst/>
          </p:spPr>
          <p:style>
            <a:lnRef idx="2">
              <a:schemeClr val="accent1"/>
            </a:lnRef>
            <a:fillRef idx="0">
              <a:schemeClr val="accent1"/>
            </a:fillRef>
            <a:effectRef idx="1">
              <a:schemeClr val="accent1"/>
            </a:effectRef>
            <a:fontRef idx="minor">
              <a:schemeClr val="tx1"/>
            </a:fontRef>
          </p:style>
        </p:cxnSp>
      </p:grpSp>
      <p:sp>
        <p:nvSpPr>
          <p:cNvPr id="168" name="Freeform 393">
            <a:extLst>
              <a:ext uri="{FF2B5EF4-FFF2-40B4-BE49-F238E27FC236}">
                <a16:creationId xmlns:a16="http://schemas.microsoft.com/office/drawing/2014/main" id="{98E79091-6820-4CD9-ABC4-0D5EDDA9987B}"/>
              </a:ext>
            </a:extLst>
          </p:cNvPr>
          <p:cNvSpPr/>
          <p:nvPr/>
        </p:nvSpPr>
        <p:spPr>
          <a:xfrm>
            <a:off x="6697585" y="1508933"/>
            <a:ext cx="3007127" cy="950177"/>
          </a:xfrm>
          <a:custGeom>
            <a:avLst/>
            <a:gdLst>
              <a:gd name="connsiteX0" fmla="*/ 0 w 3007519"/>
              <a:gd name="connsiteY0" fmla="*/ 610381 h 949865"/>
              <a:gd name="connsiteX1" fmla="*/ 54769 w 3007519"/>
              <a:gd name="connsiteY1" fmla="*/ 653243 h 949865"/>
              <a:gd name="connsiteX2" fmla="*/ 73819 w 3007519"/>
              <a:gd name="connsiteY2" fmla="*/ 684199 h 949865"/>
              <a:gd name="connsiteX3" fmla="*/ 95250 w 3007519"/>
              <a:gd name="connsiteY3" fmla="*/ 712774 h 949865"/>
              <a:gd name="connsiteX4" fmla="*/ 121444 w 3007519"/>
              <a:gd name="connsiteY4" fmla="*/ 712774 h 949865"/>
              <a:gd name="connsiteX5" fmla="*/ 130969 w 3007519"/>
              <a:gd name="connsiteY5" fmla="*/ 684199 h 949865"/>
              <a:gd name="connsiteX6" fmla="*/ 150019 w 3007519"/>
              <a:gd name="connsiteY6" fmla="*/ 615143 h 949865"/>
              <a:gd name="connsiteX7" fmla="*/ 166688 w 3007519"/>
              <a:gd name="connsiteY7" fmla="*/ 443693 h 949865"/>
              <a:gd name="connsiteX8" fmla="*/ 178594 w 3007519"/>
              <a:gd name="connsiteY8" fmla="*/ 338918 h 949865"/>
              <a:gd name="connsiteX9" fmla="*/ 197644 w 3007519"/>
              <a:gd name="connsiteY9" fmla="*/ 231762 h 949865"/>
              <a:gd name="connsiteX10" fmla="*/ 209550 w 3007519"/>
              <a:gd name="connsiteY10" fmla="*/ 205568 h 949865"/>
              <a:gd name="connsiteX11" fmla="*/ 228600 w 3007519"/>
              <a:gd name="connsiteY11" fmla="*/ 193662 h 949865"/>
              <a:gd name="connsiteX12" fmla="*/ 247650 w 3007519"/>
              <a:gd name="connsiteY12" fmla="*/ 205568 h 949865"/>
              <a:gd name="connsiteX13" fmla="*/ 271463 w 3007519"/>
              <a:gd name="connsiteY13" fmla="*/ 277006 h 949865"/>
              <a:gd name="connsiteX14" fmla="*/ 292894 w 3007519"/>
              <a:gd name="connsiteY14" fmla="*/ 329393 h 949865"/>
              <a:gd name="connsiteX15" fmla="*/ 316707 w 3007519"/>
              <a:gd name="connsiteY15" fmla="*/ 353206 h 949865"/>
              <a:gd name="connsiteX16" fmla="*/ 340519 w 3007519"/>
              <a:gd name="connsiteY16" fmla="*/ 357968 h 949865"/>
              <a:gd name="connsiteX17" fmla="*/ 364332 w 3007519"/>
              <a:gd name="connsiteY17" fmla="*/ 324631 h 949865"/>
              <a:gd name="connsiteX18" fmla="*/ 381000 w 3007519"/>
              <a:gd name="connsiteY18" fmla="*/ 265099 h 949865"/>
              <a:gd name="connsiteX19" fmla="*/ 404813 w 3007519"/>
              <a:gd name="connsiteY19" fmla="*/ 212712 h 949865"/>
              <a:gd name="connsiteX20" fmla="*/ 426244 w 3007519"/>
              <a:gd name="connsiteY20" fmla="*/ 176993 h 949865"/>
              <a:gd name="connsiteX21" fmla="*/ 442913 w 3007519"/>
              <a:gd name="connsiteY21" fmla="*/ 169849 h 949865"/>
              <a:gd name="connsiteX22" fmla="*/ 464344 w 3007519"/>
              <a:gd name="connsiteY22" fmla="*/ 181756 h 949865"/>
              <a:gd name="connsiteX23" fmla="*/ 481013 w 3007519"/>
              <a:gd name="connsiteY23" fmla="*/ 234143 h 949865"/>
              <a:gd name="connsiteX24" fmla="*/ 492919 w 3007519"/>
              <a:gd name="connsiteY24" fmla="*/ 324631 h 949865"/>
              <a:gd name="connsiteX25" fmla="*/ 502444 w 3007519"/>
              <a:gd name="connsiteY25" fmla="*/ 505606 h 949865"/>
              <a:gd name="connsiteX26" fmla="*/ 521494 w 3007519"/>
              <a:gd name="connsiteY26" fmla="*/ 719918 h 949865"/>
              <a:gd name="connsiteX27" fmla="*/ 538163 w 3007519"/>
              <a:gd name="connsiteY27" fmla="*/ 860412 h 949865"/>
              <a:gd name="connsiteX28" fmla="*/ 557213 w 3007519"/>
              <a:gd name="connsiteY28" fmla="*/ 910418 h 949865"/>
              <a:gd name="connsiteX29" fmla="*/ 576263 w 3007519"/>
              <a:gd name="connsiteY29" fmla="*/ 929468 h 949865"/>
              <a:gd name="connsiteX30" fmla="*/ 597694 w 3007519"/>
              <a:gd name="connsiteY30" fmla="*/ 905656 h 949865"/>
              <a:gd name="connsiteX31" fmla="*/ 616744 w 3007519"/>
              <a:gd name="connsiteY31" fmla="*/ 831837 h 949865"/>
              <a:gd name="connsiteX32" fmla="*/ 652463 w 3007519"/>
              <a:gd name="connsiteY32" fmla="*/ 527037 h 949865"/>
              <a:gd name="connsiteX33" fmla="*/ 669132 w 3007519"/>
              <a:gd name="connsiteY33" fmla="*/ 231762 h 949865"/>
              <a:gd name="connsiteX34" fmla="*/ 685800 w 3007519"/>
              <a:gd name="connsiteY34" fmla="*/ 122224 h 949865"/>
              <a:gd name="connsiteX35" fmla="*/ 709613 w 3007519"/>
              <a:gd name="connsiteY35" fmla="*/ 88887 h 949865"/>
              <a:gd name="connsiteX36" fmla="*/ 726282 w 3007519"/>
              <a:gd name="connsiteY36" fmla="*/ 122224 h 949865"/>
              <a:gd name="connsiteX37" fmla="*/ 759619 w 3007519"/>
              <a:gd name="connsiteY37" fmla="*/ 253193 h 949865"/>
              <a:gd name="connsiteX38" fmla="*/ 790575 w 3007519"/>
              <a:gd name="connsiteY38" fmla="*/ 348443 h 949865"/>
              <a:gd name="connsiteX39" fmla="*/ 838200 w 3007519"/>
              <a:gd name="connsiteY39" fmla="*/ 372256 h 949865"/>
              <a:gd name="connsiteX40" fmla="*/ 888207 w 3007519"/>
              <a:gd name="connsiteY40" fmla="*/ 331774 h 949865"/>
              <a:gd name="connsiteX41" fmla="*/ 919163 w 3007519"/>
              <a:gd name="connsiteY41" fmla="*/ 277006 h 949865"/>
              <a:gd name="connsiteX42" fmla="*/ 940594 w 3007519"/>
              <a:gd name="connsiteY42" fmla="*/ 253193 h 949865"/>
              <a:gd name="connsiteX43" fmla="*/ 964407 w 3007519"/>
              <a:gd name="connsiteY43" fmla="*/ 279387 h 949865"/>
              <a:gd name="connsiteX44" fmla="*/ 1000125 w 3007519"/>
              <a:gd name="connsiteY44" fmla="*/ 503224 h 949865"/>
              <a:gd name="connsiteX45" fmla="*/ 1019175 w 3007519"/>
              <a:gd name="connsiteY45" fmla="*/ 743731 h 949865"/>
              <a:gd name="connsiteX46" fmla="*/ 1035844 w 3007519"/>
              <a:gd name="connsiteY46" fmla="*/ 819931 h 949865"/>
              <a:gd name="connsiteX47" fmla="*/ 1057275 w 3007519"/>
              <a:gd name="connsiteY47" fmla="*/ 891368 h 949865"/>
              <a:gd name="connsiteX48" fmla="*/ 1092994 w 3007519"/>
              <a:gd name="connsiteY48" fmla="*/ 900893 h 949865"/>
              <a:gd name="connsiteX49" fmla="*/ 1116807 w 3007519"/>
              <a:gd name="connsiteY49" fmla="*/ 874699 h 949865"/>
              <a:gd name="connsiteX50" fmla="*/ 1140619 w 3007519"/>
              <a:gd name="connsiteY50" fmla="*/ 781831 h 949865"/>
              <a:gd name="connsiteX51" fmla="*/ 1169194 w 3007519"/>
              <a:gd name="connsiteY51" fmla="*/ 700868 h 949865"/>
              <a:gd name="connsiteX52" fmla="*/ 1195388 w 3007519"/>
              <a:gd name="connsiteY52" fmla="*/ 674674 h 949865"/>
              <a:gd name="connsiteX53" fmla="*/ 1223963 w 3007519"/>
              <a:gd name="connsiteY53" fmla="*/ 705631 h 949865"/>
              <a:gd name="connsiteX54" fmla="*/ 1240632 w 3007519"/>
              <a:gd name="connsiteY54" fmla="*/ 812787 h 949865"/>
              <a:gd name="connsiteX55" fmla="*/ 1257300 w 3007519"/>
              <a:gd name="connsiteY55" fmla="*/ 912799 h 949865"/>
              <a:gd name="connsiteX56" fmla="*/ 1300163 w 3007519"/>
              <a:gd name="connsiteY56" fmla="*/ 934231 h 949865"/>
              <a:gd name="connsiteX57" fmla="*/ 1331119 w 3007519"/>
              <a:gd name="connsiteY57" fmla="*/ 900893 h 949865"/>
              <a:gd name="connsiteX58" fmla="*/ 1354932 w 3007519"/>
              <a:gd name="connsiteY58" fmla="*/ 700868 h 949865"/>
              <a:gd name="connsiteX59" fmla="*/ 1388269 w 3007519"/>
              <a:gd name="connsiteY59" fmla="*/ 217474 h 949865"/>
              <a:gd name="connsiteX60" fmla="*/ 1402557 w 3007519"/>
              <a:gd name="connsiteY60" fmla="*/ 93649 h 949865"/>
              <a:gd name="connsiteX61" fmla="*/ 1414463 w 3007519"/>
              <a:gd name="connsiteY61" fmla="*/ 55549 h 949865"/>
              <a:gd name="connsiteX62" fmla="*/ 1435894 w 3007519"/>
              <a:gd name="connsiteY62" fmla="*/ 36499 h 949865"/>
              <a:gd name="connsiteX63" fmla="*/ 1466850 w 3007519"/>
              <a:gd name="connsiteY63" fmla="*/ 55549 h 949865"/>
              <a:gd name="connsiteX64" fmla="*/ 1488282 w 3007519"/>
              <a:gd name="connsiteY64" fmla="*/ 146037 h 949865"/>
              <a:gd name="connsiteX65" fmla="*/ 1507332 w 3007519"/>
              <a:gd name="connsiteY65" fmla="*/ 234143 h 949865"/>
              <a:gd name="connsiteX66" fmla="*/ 1521619 w 3007519"/>
              <a:gd name="connsiteY66" fmla="*/ 288912 h 949865"/>
              <a:gd name="connsiteX67" fmla="*/ 1543050 w 3007519"/>
              <a:gd name="connsiteY67" fmla="*/ 296056 h 949865"/>
              <a:gd name="connsiteX68" fmla="*/ 1574007 w 3007519"/>
              <a:gd name="connsiteY68" fmla="*/ 272243 h 949865"/>
              <a:gd name="connsiteX69" fmla="*/ 1609725 w 3007519"/>
              <a:gd name="connsiteY69" fmla="*/ 184137 h 949865"/>
              <a:gd name="connsiteX70" fmla="*/ 1626394 w 3007519"/>
              <a:gd name="connsiteY70" fmla="*/ 122224 h 949865"/>
              <a:gd name="connsiteX71" fmla="*/ 1640682 w 3007519"/>
              <a:gd name="connsiteY71" fmla="*/ 103174 h 949865"/>
              <a:gd name="connsiteX72" fmla="*/ 1671638 w 3007519"/>
              <a:gd name="connsiteY72" fmla="*/ 124606 h 949865"/>
              <a:gd name="connsiteX73" fmla="*/ 1700213 w 3007519"/>
              <a:gd name="connsiteY73" fmla="*/ 265099 h 949865"/>
              <a:gd name="connsiteX74" fmla="*/ 1731169 w 3007519"/>
              <a:gd name="connsiteY74" fmla="*/ 388924 h 949865"/>
              <a:gd name="connsiteX75" fmla="*/ 1752600 w 3007519"/>
              <a:gd name="connsiteY75" fmla="*/ 429406 h 949865"/>
              <a:gd name="connsiteX76" fmla="*/ 1771650 w 3007519"/>
              <a:gd name="connsiteY76" fmla="*/ 434168 h 949865"/>
              <a:gd name="connsiteX77" fmla="*/ 1785938 w 3007519"/>
              <a:gd name="connsiteY77" fmla="*/ 407974 h 949865"/>
              <a:gd name="connsiteX78" fmla="*/ 1814513 w 3007519"/>
              <a:gd name="connsiteY78" fmla="*/ 291293 h 949865"/>
              <a:gd name="connsiteX79" fmla="*/ 1828800 w 3007519"/>
              <a:gd name="connsiteY79" fmla="*/ 224618 h 949865"/>
              <a:gd name="connsiteX80" fmla="*/ 1850232 w 3007519"/>
              <a:gd name="connsiteY80" fmla="*/ 196043 h 949865"/>
              <a:gd name="connsiteX81" fmla="*/ 1883569 w 3007519"/>
              <a:gd name="connsiteY81" fmla="*/ 207949 h 949865"/>
              <a:gd name="connsiteX82" fmla="*/ 1914525 w 3007519"/>
              <a:gd name="connsiteY82" fmla="*/ 296056 h 949865"/>
              <a:gd name="connsiteX83" fmla="*/ 1928813 w 3007519"/>
              <a:gd name="connsiteY83" fmla="*/ 343681 h 949865"/>
              <a:gd name="connsiteX84" fmla="*/ 1966913 w 3007519"/>
              <a:gd name="connsiteY84" fmla="*/ 357968 h 949865"/>
              <a:gd name="connsiteX85" fmla="*/ 1985963 w 3007519"/>
              <a:gd name="connsiteY85" fmla="*/ 317487 h 949865"/>
              <a:gd name="connsiteX86" fmla="*/ 2002632 w 3007519"/>
              <a:gd name="connsiteY86" fmla="*/ 277006 h 949865"/>
              <a:gd name="connsiteX87" fmla="*/ 2033588 w 3007519"/>
              <a:gd name="connsiteY87" fmla="*/ 279387 h 949865"/>
              <a:gd name="connsiteX88" fmla="*/ 2050257 w 3007519"/>
              <a:gd name="connsiteY88" fmla="*/ 341299 h 949865"/>
              <a:gd name="connsiteX89" fmla="*/ 2081213 w 3007519"/>
              <a:gd name="connsiteY89" fmla="*/ 738968 h 949865"/>
              <a:gd name="connsiteX90" fmla="*/ 2097882 w 3007519"/>
              <a:gd name="connsiteY90" fmla="*/ 898512 h 949865"/>
              <a:gd name="connsiteX91" fmla="*/ 2116932 w 3007519"/>
              <a:gd name="connsiteY91" fmla="*/ 941374 h 949865"/>
              <a:gd name="connsiteX92" fmla="*/ 2133600 w 3007519"/>
              <a:gd name="connsiteY92" fmla="*/ 946137 h 949865"/>
              <a:gd name="connsiteX93" fmla="*/ 2171700 w 3007519"/>
              <a:gd name="connsiteY93" fmla="*/ 898512 h 949865"/>
              <a:gd name="connsiteX94" fmla="*/ 2226469 w 3007519"/>
              <a:gd name="connsiteY94" fmla="*/ 512749 h 949865"/>
              <a:gd name="connsiteX95" fmla="*/ 2266950 w 3007519"/>
              <a:gd name="connsiteY95" fmla="*/ 143656 h 949865"/>
              <a:gd name="connsiteX96" fmla="*/ 2293144 w 3007519"/>
              <a:gd name="connsiteY96" fmla="*/ 36499 h 949865"/>
              <a:gd name="connsiteX97" fmla="*/ 2319338 w 3007519"/>
              <a:gd name="connsiteY97" fmla="*/ 781 h 949865"/>
              <a:gd name="connsiteX98" fmla="*/ 2355057 w 3007519"/>
              <a:gd name="connsiteY98" fmla="*/ 29356 h 949865"/>
              <a:gd name="connsiteX99" fmla="*/ 2393157 w 3007519"/>
              <a:gd name="connsiteY99" fmla="*/ 203187 h 949865"/>
              <a:gd name="connsiteX100" fmla="*/ 2412207 w 3007519"/>
              <a:gd name="connsiteY100" fmla="*/ 296056 h 949865"/>
              <a:gd name="connsiteX101" fmla="*/ 2436019 w 3007519"/>
              <a:gd name="connsiteY101" fmla="*/ 338918 h 949865"/>
              <a:gd name="connsiteX102" fmla="*/ 2459832 w 3007519"/>
              <a:gd name="connsiteY102" fmla="*/ 350824 h 949865"/>
              <a:gd name="connsiteX103" fmla="*/ 2486025 w 3007519"/>
              <a:gd name="connsiteY103" fmla="*/ 310343 h 949865"/>
              <a:gd name="connsiteX104" fmla="*/ 2524125 w 3007519"/>
              <a:gd name="connsiteY104" fmla="*/ 196043 h 949865"/>
              <a:gd name="connsiteX105" fmla="*/ 2555082 w 3007519"/>
              <a:gd name="connsiteY105" fmla="*/ 172231 h 949865"/>
              <a:gd name="connsiteX106" fmla="*/ 2588419 w 3007519"/>
              <a:gd name="connsiteY106" fmla="*/ 176993 h 949865"/>
              <a:gd name="connsiteX107" fmla="*/ 2621757 w 3007519"/>
              <a:gd name="connsiteY107" fmla="*/ 343681 h 949865"/>
              <a:gd name="connsiteX108" fmla="*/ 2636044 w 3007519"/>
              <a:gd name="connsiteY108" fmla="*/ 503224 h 949865"/>
              <a:gd name="connsiteX109" fmla="*/ 2647950 w 3007519"/>
              <a:gd name="connsiteY109" fmla="*/ 691343 h 949865"/>
              <a:gd name="connsiteX110" fmla="*/ 2678907 w 3007519"/>
              <a:gd name="connsiteY110" fmla="*/ 741349 h 949865"/>
              <a:gd name="connsiteX111" fmla="*/ 2705100 w 3007519"/>
              <a:gd name="connsiteY111" fmla="*/ 729443 h 949865"/>
              <a:gd name="connsiteX112" fmla="*/ 2747963 w 3007519"/>
              <a:gd name="connsiteY112" fmla="*/ 524656 h 949865"/>
              <a:gd name="connsiteX113" fmla="*/ 2797969 w 3007519"/>
              <a:gd name="connsiteY113" fmla="*/ 243668 h 949865"/>
              <a:gd name="connsiteX114" fmla="*/ 2845594 w 3007519"/>
              <a:gd name="connsiteY114" fmla="*/ 86506 h 949865"/>
              <a:gd name="connsiteX115" fmla="*/ 2878932 w 3007519"/>
              <a:gd name="connsiteY115" fmla="*/ 67456 h 949865"/>
              <a:gd name="connsiteX116" fmla="*/ 2917032 w 3007519"/>
              <a:gd name="connsiteY116" fmla="*/ 88887 h 949865"/>
              <a:gd name="connsiteX117" fmla="*/ 2969419 w 3007519"/>
              <a:gd name="connsiteY117" fmla="*/ 224618 h 949865"/>
              <a:gd name="connsiteX118" fmla="*/ 3007519 w 3007519"/>
              <a:gd name="connsiteY118" fmla="*/ 312724 h 949865"/>
              <a:gd name="connsiteX0" fmla="*/ 0 w 3007519"/>
              <a:gd name="connsiteY0" fmla="*/ 610381 h 949865"/>
              <a:gd name="connsiteX1" fmla="*/ 54769 w 3007519"/>
              <a:gd name="connsiteY1" fmla="*/ 653243 h 949865"/>
              <a:gd name="connsiteX2" fmla="*/ 73819 w 3007519"/>
              <a:gd name="connsiteY2" fmla="*/ 684199 h 949865"/>
              <a:gd name="connsiteX3" fmla="*/ 95250 w 3007519"/>
              <a:gd name="connsiteY3" fmla="*/ 712774 h 949865"/>
              <a:gd name="connsiteX4" fmla="*/ 121444 w 3007519"/>
              <a:gd name="connsiteY4" fmla="*/ 712774 h 949865"/>
              <a:gd name="connsiteX5" fmla="*/ 130969 w 3007519"/>
              <a:gd name="connsiteY5" fmla="*/ 684199 h 949865"/>
              <a:gd name="connsiteX6" fmla="*/ 150019 w 3007519"/>
              <a:gd name="connsiteY6" fmla="*/ 615143 h 949865"/>
              <a:gd name="connsiteX7" fmla="*/ 166688 w 3007519"/>
              <a:gd name="connsiteY7" fmla="*/ 443693 h 949865"/>
              <a:gd name="connsiteX8" fmla="*/ 178594 w 3007519"/>
              <a:gd name="connsiteY8" fmla="*/ 338918 h 949865"/>
              <a:gd name="connsiteX9" fmla="*/ 197644 w 3007519"/>
              <a:gd name="connsiteY9" fmla="*/ 231762 h 949865"/>
              <a:gd name="connsiteX10" fmla="*/ 209550 w 3007519"/>
              <a:gd name="connsiteY10" fmla="*/ 205568 h 949865"/>
              <a:gd name="connsiteX11" fmla="*/ 228600 w 3007519"/>
              <a:gd name="connsiteY11" fmla="*/ 193662 h 949865"/>
              <a:gd name="connsiteX12" fmla="*/ 247650 w 3007519"/>
              <a:gd name="connsiteY12" fmla="*/ 205568 h 949865"/>
              <a:gd name="connsiteX13" fmla="*/ 271463 w 3007519"/>
              <a:gd name="connsiteY13" fmla="*/ 277006 h 949865"/>
              <a:gd name="connsiteX14" fmla="*/ 292894 w 3007519"/>
              <a:gd name="connsiteY14" fmla="*/ 329393 h 949865"/>
              <a:gd name="connsiteX15" fmla="*/ 316707 w 3007519"/>
              <a:gd name="connsiteY15" fmla="*/ 353206 h 949865"/>
              <a:gd name="connsiteX16" fmla="*/ 340519 w 3007519"/>
              <a:gd name="connsiteY16" fmla="*/ 357968 h 949865"/>
              <a:gd name="connsiteX17" fmla="*/ 364332 w 3007519"/>
              <a:gd name="connsiteY17" fmla="*/ 324631 h 949865"/>
              <a:gd name="connsiteX18" fmla="*/ 381000 w 3007519"/>
              <a:gd name="connsiteY18" fmla="*/ 265099 h 949865"/>
              <a:gd name="connsiteX19" fmla="*/ 404813 w 3007519"/>
              <a:gd name="connsiteY19" fmla="*/ 212712 h 949865"/>
              <a:gd name="connsiteX20" fmla="*/ 426244 w 3007519"/>
              <a:gd name="connsiteY20" fmla="*/ 176993 h 949865"/>
              <a:gd name="connsiteX21" fmla="*/ 442913 w 3007519"/>
              <a:gd name="connsiteY21" fmla="*/ 169849 h 949865"/>
              <a:gd name="connsiteX22" fmla="*/ 464344 w 3007519"/>
              <a:gd name="connsiteY22" fmla="*/ 181756 h 949865"/>
              <a:gd name="connsiteX23" fmla="*/ 481013 w 3007519"/>
              <a:gd name="connsiteY23" fmla="*/ 234143 h 949865"/>
              <a:gd name="connsiteX24" fmla="*/ 492919 w 3007519"/>
              <a:gd name="connsiteY24" fmla="*/ 324631 h 949865"/>
              <a:gd name="connsiteX25" fmla="*/ 502444 w 3007519"/>
              <a:gd name="connsiteY25" fmla="*/ 505606 h 949865"/>
              <a:gd name="connsiteX26" fmla="*/ 521494 w 3007519"/>
              <a:gd name="connsiteY26" fmla="*/ 719918 h 949865"/>
              <a:gd name="connsiteX27" fmla="*/ 538163 w 3007519"/>
              <a:gd name="connsiteY27" fmla="*/ 860412 h 949865"/>
              <a:gd name="connsiteX28" fmla="*/ 557213 w 3007519"/>
              <a:gd name="connsiteY28" fmla="*/ 910418 h 949865"/>
              <a:gd name="connsiteX29" fmla="*/ 576263 w 3007519"/>
              <a:gd name="connsiteY29" fmla="*/ 929468 h 949865"/>
              <a:gd name="connsiteX30" fmla="*/ 597694 w 3007519"/>
              <a:gd name="connsiteY30" fmla="*/ 905656 h 949865"/>
              <a:gd name="connsiteX31" fmla="*/ 616744 w 3007519"/>
              <a:gd name="connsiteY31" fmla="*/ 831837 h 949865"/>
              <a:gd name="connsiteX32" fmla="*/ 652463 w 3007519"/>
              <a:gd name="connsiteY32" fmla="*/ 527037 h 949865"/>
              <a:gd name="connsiteX33" fmla="*/ 669132 w 3007519"/>
              <a:gd name="connsiteY33" fmla="*/ 231762 h 949865"/>
              <a:gd name="connsiteX34" fmla="*/ 685800 w 3007519"/>
              <a:gd name="connsiteY34" fmla="*/ 122224 h 949865"/>
              <a:gd name="connsiteX35" fmla="*/ 709613 w 3007519"/>
              <a:gd name="connsiteY35" fmla="*/ 88887 h 949865"/>
              <a:gd name="connsiteX36" fmla="*/ 726282 w 3007519"/>
              <a:gd name="connsiteY36" fmla="*/ 122224 h 949865"/>
              <a:gd name="connsiteX37" fmla="*/ 759619 w 3007519"/>
              <a:gd name="connsiteY37" fmla="*/ 253193 h 949865"/>
              <a:gd name="connsiteX38" fmla="*/ 790575 w 3007519"/>
              <a:gd name="connsiteY38" fmla="*/ 348443 h 949865"/>
              <a:gd name="connsiteX39" fmla="*/ 838200 w 3007519"/>
              <a:gd name="connsiteY39" fmla="*/ 372256 h 949865"/>
              <a:gd name="connsiteX40" fmla="*/ 888207 w 3007519"/>
              <a:gd name="connsiteY40" fmla="*/ 331774 h 949865"/>
              <a:gd name="connsiteX41" fmla="*/ 919163 w 3007519"/>
              <a:gd name="connsiteY41" fmla="*/ 277006 h 949865"/>
              <a:gd name="connsiteX42" fmla="*/ 940594 w 3007519"/>
              <a:gd name="connsiteY42" fmla="*/ 253193 h 949865"/>
              <a:gd name="connsiteX43" fmla="*/ 964407 w 3007519"/>
              <a:gd name="connsiteY43" fmla="*/ 279387 h 949865"/>
              <a:gd name="connsiteX44" fmla="*/ 1000125 w 3007519"/>
              <a:gd name="connsiteY44" fmla="*/ 503224 h 949865"/>
              <a:gd name="connsiteX45" fmla="*/ 1019175 w 3007519"/>
              <a:gd name="connsiteY45" fmla="*/ 743731 h 949865"/>
              <a:gd name="connsiteX46" fmla="*/ 1031081 w 3007519"/>
              <a:gd name="connsiteY46" fmla="*/ 829456 h 949865"/>
              <a:gd name="connsiteX47" fmla="*/ 1057275 w 3007519"/>
              <a:gd name="connsiteY47" fmla="*/ 891368 h 949865"/>
              <a:gd name="connsiteX48" fmla="*/ 1092994 w 3007519"/>
              <a:gd name="connsiteY48" fmla="*/ 900893 h 949865"/>
              <a:gd name="connsiteX49" fmla="*/ 1116807 w 3007519"/>
              <a:gd name="connsiteY49" fmla="*/ 874699 h 949865"/>
              <a:gd name="connsiteX50" fmla="*/ 1140619 w 3007519"/>
              <a:gd name="connsiteY50" fmla="*/ 781831 h 949865"/>
              <a:gd name="connsiteX51" fmla="*/ 1169194 w 3007519"/>
              <a:gd name="connsiteY51" fmla="*/ 700868 h 949865"/>
              <a:gd name="connsiteX52" fmla="*/ 1195388 w 3007519"/>
              <a:gd name="connsiteY52" fmla="*/ 674674 h 949865"/>
              <a:gd name="connsiteX53" fmla="*/ 1223963 w 3007519"/>
              <a:gd name="connsiteY53" fmla="*/ 705631 h 949865"/>
              <a:gd name="connsiteX54" fmla="*/ 1240632 w 3007519"/>
              <a:gd name="connsiteY54" fmla="*/ 812787 h 949865"/>
              <a:gd name="connsiteX55" fmla="*/ 1257300 w 3007519"/>
              <a:gd name="connsiteY55" fmla="*/ 912799 h 949865"/>
              <a:gd name="connsiteX56" fmla="*/ 1300163 w 3007519"/>
              <a:gd name="connsiteY56" fmla="*/ 934231 h 949865"/>
              <a:gd name="connsiteX57" fmla="*/ 1331119 w 3007519"/>
              <a:gd name="connsiteY57" fmla="*/ 900893 h 949865"/>
              <a:gd name="connsiteX58" fmla="*/ 1354932 w 3007519"/>
              <a:gd name="connsiteY58" fmla="*/ 700868 h 949865"/>
              <a:gd name="connsiteX59" fmla="*/ 1388269 w 3007519"/>
              <a:gd name="connsiteY59" fmla="*/ 217474 h 949865"/>
              <a:gd name="connsiteX60" fmla="*/ 1402557 w 3007519"/>
              <a:gd name="connsiteY60" fmla="*/ 93649 h 949865"/>
              <a:gd name="connsiteX61" fmla="*/ 1414463 w 3007519"/>
              <a:gd name="connsiteY61" fmla="*/ 55549 h 949865"/>
              <a:gd name="connsiteX62" fmla="*/ 1435894 w 3007519"/>
              <a:gd name="connsiteY62" fmla="*/ 36499 h 949865"/>
              <a:gd name="connsiteX63" fmla="*/ 1466850 w 3007519"/>
              <a:gd name="connsiteY63" fmla="*/ 55549 h 949865"/>
              <a:gd name="connsiteX64" fmla="*/ 1488282 w 3007519"/>
              <a:gd name="connsiteY64" fmla="*/ 146037 h 949865"/>
              <a:gd name="connsiteX65" fmla="*/ 1507332 w 3007519"/>
              <a:gd name="connsiteY65" fmla="*/ 234143 h 949865"/>
              <a:gd name="connsiteX66" fmla="*/ 1521619 w 3007519"/>
              <a:gd name="connsiteY66" fmla="*/ 288912 h 949865"/>
              <a:gd name="connsiteX67" fmla="*/ 1543050 w 3007519"/>
              <a:gd name="connsiteY67" fmla="*/ 296056 h 949865"/>
              <a:gd name="connsiteX68" fmla="*/ 1574007 w 3007519"/>
              <a:gd name="connsiteY68" fmla="*/ 272243 h 949865"/>
              <a:gd name="connsiteX69" fmla="*/ 1609725 w 3007519"/>
              <a:gd name="connsiteY69" fmla="*/ 184137 h 949865"/>
              <a:gd name="connsiteX70" fmla="*/ 1626394 w 3007519"/>
              <a:gd name="connsiteY70" fmla="*/ 122224 h 949865"/>
              <a:gd name="connsiteX71" fmla="*/ 1640682 w 3007519"/>
              <a:gd name="connsiteY71" fmla="*/ 103174 h 949865"/>
              <a:gd name="connsiteX72" fmla="*/ 1671638 w 3007519"/>
              <a:gd name="connsiteY72" fmla="*/ 124606 h 949865"/>
              <a:gd name="connsiteX73" fmla="*/ 1700213 w 3007519"/>
              <a:gd name="connsiteY73" fmla="*/ 265099 h 949865"/>
              <a:gd name="connsiteX74" fmla="*/ 1731169 w 3007519"/>
              <a:gd name="connsiteY74" fmla="*/ 388924 h 949865"/>
              <a:gd name="connsiteX75" fmla="*/ 1752600 w 3007519"/>
              <a:gd name="connsiteY75" fmla="*/ 429406 h 949865"/>
              <a:gd name="connsiteX76" fmla="*/ 1771650 w 3007519"/>
              <a:gd name="connsiteY76" fmla="*/ 434168 h 949865"/>
              <a:gd name="connsiteX77" fmla="*/ 1785938 w 3007519"/>
              <a:gd name="connsiteY77" fmla="*/ 407974 h 949865"/>
              <a:gd name="connsiteX78" fmla="*/ 1814513 w 3007519"/>
              <a:gd name="connsiteY78" fmla="*/ 291293 h 949865"/>
              <a:gd name="connsiteX79" fmla="*/ 1828800 w 3007519"/>
              <a:gd name="connsiteY79" fmla="*/ 224618 h 949865"/>
              <a:gd name="connsiteX80" fmla="*/ 1850232 w 3007519"/>
              <a:gd name="connsiteY80" fmla="*/ 196043 h 949865"/>
              <a:gd name="connsiteX81" fmla="*/ 1883569 w 3007519"/>
              <a:gd name="connsiteY81" fmla="*/ 207949 h 949865"/>
              <a:gd name="connsiteX82" fmla="*/ 1914525 w 3007519"/>
              <a:gd name="connsiteY82" fmla="*/ 296056 h 949865"/>
              <a:gd name="connsiteX83" fmla="*/ 1928813 w 3007519"/>
              <a:gd name="connsiteY83" fmla="*/ 343681 h 949865"/>
              <a:gd name="connsiteX84" fmla="*/ 1966913 w 3007519"/>
              <a:gd name="connsiteY84" fmla="*/ 357968 h 949865"/>
              <a:gd name="connsiteX85" fmla="*/ 1985963 w 3007519"/>
              <a:gd name="connsiteY85" fmla="*/ 317487 h 949865"/>
              <a:gd name="connsiteX86" fmla="*/ 2002632 w 3007519"/>
              <a:gd name="connsiteY86" fmla="*/ 277006 h 949865"/>
              <a:gd name="connsiteX87" fmla="*/ 2033588 w 3007519"/>
              <a:gd name="connsiteY87" fmla="*/ 279387 h 949865"/>
              <a:gd name="connsiteX88" fmla="*/ 2050257 w 3007519"/>
              <a:gd name="connsiteY88" fmla="*/ 341299 h 949865"/>
              <a:gd name="connsiteX89" fmla="*/ 2081213 w 3007519"/>
              <a:gd name="connsiteY89" fmla="*/ 738968 h 949865"/>
              <a:gd name="connsiteX90" fmla="*/ 2097882 w 3007519"/>
              <a:gd name="connsiteY90" fmla="*/ 898512 h 949865"/>
              <a:gd name="connsiteX91" fmla="*/ 2116932 w 3007519"/>
              <a:gd name="connsiteY91" fmla="*/ 941374 h 949865"/>
              <a:gd name="connsiteX92" fmla="*/ 2133600 w 3007519"/>
              <a:gd name="connsiteY92" fmla="*/ 946137 h 949865"/>
              <a:gd name="connsiteX93" fmla="*/ 2171700 w 3007519"/>
              <a:gd name="connsiteY93" fmla="*/ 898512 h 949865"/>
              <a:gd name="connsiteX94" fmla="*/ 2226469 w 3007519"/>
              <a:gd name="connsiteY94" fmla="*/ 512749 h 949865"/>
              <a:gd name="connsiteX95" fmla="*/ 2266950 w 3007519"/>
              <a:gd name="connsiteY95" fmla="*/ 143656 h 949865"/>
              <a:gd name="connsiteX96" fmla="*/ 2293144 w 3007519"/>
              <a:gd name="connsiteY96" fmla="*/ 36499 h 949865"/>
              <a:gd name="connsiteX97" fmla="*/ 2319338 w 3007519"/>
              <a:gd name="connsiteY97" fmla="*/ 781 h 949865"/>
              <a:gd name="connsiteX98" fmla="*/ 2355057 w 3007519"/>
              <a:gd name="connsiteY98" fmla="*/ 29356 h 949865"/>
              <a:gd name="connsiteX99" fmla="*/ 2393157 w 3007519"/>
              <a:gd name="connsiteY99" fmla="*/ 203187 h 949865"/>
              <a:gd name="connsiteX100" fmla="*/ 2412207 w 3007519"/>
              <a:gd name="connsiteY100" fmla="*/ 296056 h 949865"/>
              <a:gd name="connsiteX101" fmla="*/ 2436019 w 3007519"/>
              <a:gd name="connsiteY101" fmla="*/ 338918 h 949865"/>
              <a:gd name="connsiteX102" fmla="*/ 2459832 w 3007519"/>
              <a:gd name="connsiteY102" fmla="*/ 350824 h 949865"/>
              <a:gd name="connsiteX103" fmla="*/ 2486025 w 3007519"/>
              <a:gd name="connsiteY103" fmla="*/ 310343 h 949865"/>
              <a:gd name="connsiteX104" fmla="*/ 2524125 w 3007519"/>
              <a:gd name="connsiteY104" fmla="*/ 196043 h 949865"/>
              <a:gd name="connsiteX105" fmla="*/ 2555082 w 3007519"/>
              <a:gd name="connsiteY105" fmla="*/ 172231 h 949865"/>
              <a:gd name="connsiteX106" fmla="*/ 2588419 w 3007519"/>
              <a:gd name="connsiteY106" fmla="*/ 176993 h 949865"/>
              <a:gd name="connsiteX107" fmla="*/ 2621757 w 3007519"/>
              <a:gd name="connsiteY107" fmla="*/ 343681 h 949865"/>
              <a:gd name="connsiteX108" fmla="*/ 2636044 w 3007519"/>
              <a:gd name="connsiteY108" fmla="*/ 503224 h 949865"/>
              <a:gd name="connsiteX109" fmla="*/ 2647950 w 3007519"/>
              <a:gd name="connsiteY109" fmla="*/ 691343 h 949865"/>
              <a:gd name="connsiteX110" fmla="*/ 2678907 w 3007519"/>
              <a:gd name="connsiteY110" fmla="*/ 741349 h 949865"/>
              <a:gd name="connsiteX111" fmla="*/ 2705100 w 3007519"/>
              <a:gd name="connsiteY111" fmla="*/ 729443 h 949865"/>
              <a:gd name="connsiteX112" fmla="*/ 2747963 w 3007519"/>
              <a:gd name="connsiteY112" fmla="*/ 524656 h 949865"/>
              <a:gd name="connsiteX113" fmla="*/ 2797969 w 3007519"/>
              <a:gd name="connsiteY113" fmla="*/ 243668 h 949865"/>
              <a:gd name="connsiteX114" fmla="*/ 2845594 w 3007519"/>
              <a:gd name="connsiteY114" fmla="*/ 86506 h 949865"/>
              <a:gd name="connsiteX115" fmla="*/ 2878932 w 3007519"/>
              <a:gd name="connsiteY115" fmla="*/ 67456 h 949865"/>
              <a:gd name="connsiteX116" fmla="*/ 2917032 w 3007519"/>
              <a:gd name="connsiteY116" fmla="*/ 88887 h 949865"/>
              <a:gd name="connsiteX117" fmla="*/ 2969419 w 3007519"/>
              <a:gd name="connsiteY117" fmla="*/ 224618 h 949865"/>
              <a:gd name="connsiteX118" fmla="*/ 3007519 w 3007519"/>
              <a:gd name="connsiteY118" fmla="*/ 312724 h 949865"/>
              <a:gd name="connsiteX0" fmla="*/ 0 w 3007519"/>
              <a:gd name="connsiteY0" fmla="*/ 610381 h 950177"/>
              <a:gd name="connsiteX1" fmla="*/ 54769 w 3007519"/>
              <a:gd name="connsiteY1" fmla="*/ 653243 h 950177"/>
              <a:gd name="connsiteX2" fmla="*/ 73819 w 3007519"/>
              <a:gd name="connsiteY2" fmla="*/ 684199 h 950177"/>
              <a:gd name="connsiteX3" fmla="*/ 95250 w 3007519"/>
              <a:gd name="connsiteY3" fmla="*/ 712774 h 950177"/>
              <a:gd name="connsiteX4" fmla="*/ 121444 w 3007519"/>
              <a:gd name="connsiteY4" fmla="*/ 712774 h 950177"/>
              <a:gd name="connsiteX5" fmla="*/ 130969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0619 w 3007519"/>
              <a:gd name="connsiteY50" fmla="*/ 781831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43050 w 3007519"/>
              <a:gd name="connsiteY67" fmla="*/ 296056 h 950177"/>
              <a:gd name="connsiteX68" fmla="*/ 1574007 w 3007519"/>
              <a:gd name="connsiteY68" fmla="*/ 272243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5082 w 3007519"/>
              <a:gd name="connsiteY104" fmla="*/ 172231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78932 w 3007519"/>
              <a:gd name="connsiteY114" fmla="*/ 67456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54769 w 3007519"/>
              <a:gd name="connsiteY1" fmla="*/ 653243 h 950177"/>
              <a:gd name="connsiteX2" fmla="*/ 73819 w 3007519"/>
              <a:gd name="connsiteY2" fmla="*/ 684199 h 950177"/>
              <a:gd name="connsiteX3" fmla="*/ 95250 w 3007519"/>
              <a:gd name="connsiteY3" fmla="*/ 712774 h 950177"/>
              <a:gd name="connsiteX4" fmla="*/ 121444 w 3007519"/>
              <a:gd name="connsiteY4" fmla="*/ 712774 h 950177"/>
              <a:gd name="connsiteX5" fmla="*/ 130969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43050 w 3007519"/>
              <a:gd name="connsiteY67" fmla="*/ 296056 h 950177"/>
              <a:gd name="connsiteX68" fmla="*/ 1574007 w 3007519"/>
              <a:gd name="connsiteY68" fmla="*/ 272243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5082 w 3007519"/>
              <a:gd name="connsiteY104" fmla="*/ 172231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78932 w 3007519"/>
              <a:gd name="connsiteY114" fmla="*/ 67456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30969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43050 w 3007519"/>
              <a:gd name="connsiteY67" fmla="*/ 296056 h 950177"/>
              <a:gd name="connsiteX68" fmla="*/ 1574007 w 3007519"/>
              <a:gd name="connsiteY68" fmla="*/ 272243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5082 w 3007519"/>
              <a:gd name="connsiteY104" fmla="*/ 172231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78932 w 3007519"/>
              <a:gd name="connsiteY114" fmla="*/ 67456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43050 w 3007519"/>
              <a:gd name="connsiteY67" fmla="*/ 296056 h 950177"/>
              <a:gd name="connsiteX68" fmla="*/ 1574007 w 3007519"/>
              <a:gd name="connsiteY68" fmla="*/ 272243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5082 w 3007519"/>
              <a:gd name="connsiteY104" fmla="*/ 172231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78932 w 3007519"/>
              <a:gd name="connsiteY114" fmla="*/ 67456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43050 w 3007519"/>
              <a:gd name="connsiteY67" fmla="*/ 296056 h 950177"/>
              <a:gd name="connsiteX68" fmla="*/ 1574007 w 3007519"/>
              <a:gd name="connsiteY68" fmla="*/ 272243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78932 w 3007519"/>
              <a:gd name="connsiteY114" fmla="*/ 67456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43050 w 3007519"/>
              <a:gd name="connsiteY67" fmla="*/ 296056 h 950177"/>
              <a:gd name="connsiteX68" fmla="*/ 1574007 w 3007519"/>
              <a:gd name="connsiteY68" fmla="*/ 272243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81313 w 3007519"/>
              <a:gd name="connsiteY114" fmla="*/ 57931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54956 w 3007519"/>
              <a:gd name="connsiteY67" fmla="*/ 298438 h 950177"/>
              <a:gd name="connsiteX68" fmla="*/ 1574007 w 3007519"/>
              <a:gd name="connsiteY68" fmla="*/ 272243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81313 w 3007519"/>
              <a:gd name="connsiteY114" fmla="*/ 57931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26282 w 3007519"/>
              <a:gd name="connsiteY36" fmla="*/ 122224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54956 w 3007519"/>
              <a:gd name="connsiteY67" fmla="*/ 298438 h 950177"/>
              <a:gd name="connsiteX68" fmla="*/ 1590676 w 3007519"/>
              <a:gd name="connsiteY68" fmla="*/ 257955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81313 w 3007519"/>
              <a:gd name="connsiteY114" fmla="*/ 57931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40570 w 3007519"/>
              <a:gd name="connsiteY36" fmla="*/ 124605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64407 w 3007519"/>
              <a:gd name="connsiteY43" fmla="*/ 279387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54956 w 3007519"/>
              <a:gd name="connsiteY67" fmla="*/ 298438 h 950177"/>
              <a:gd name="connsiteX68" fmla="*/ 1590676 w 3007519"/>
              <a:gd name="connsiteY68" fmla="*/ 257955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81313 w 3007519"/>
              <a:gd name="connsiteY114" fmla="*/ 57931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26244 w 3007519"/>
              <a:gd name="connsiteY20" fmla="*/ 176993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40570 w 3007519"/>
              <a:gd name="connsiteY36" fmla="*/ 124605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71551 w 3007519"/>
              <a:gd name="connsiteY43" fmla="*/ 288912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54956 w 3007519"/>
              <a:gd name="connsiteY67" fmla="*/ 298438 h 950177"/>
              <a:gd name="connsiteX68" fmla="*/ 1590676 w 3007519"/>
              <a:gd name="connsiteY68" fmla="*/ 257955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81313 w 3007519"/>
              <a:gd name="connsiteY114" fmla="*/ 57931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404813 w 3007519"/>
              <a:gd name="connsiteY19" fmla="*/ 212712 h 950177"/>
              <a:gd name="connsiteX20" fmla="*/ 416719 w 3007519"/>
              <a:gd name="connsiteY20" fmla="*/ 181755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40570 w 3007519"/>
              <a:gd name="connsiteY36" fmla="*/ 124605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71551 w 3007519"/>
              <a:gd name="connsiteY43" fmla="*/ 288912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54956 w 3007519"/>
              <a:gd name="connsiteY67" fmla="*/ 298438 h 950177"/>
              <a:gd name="connsiteX68" fmla="*/ 1590676 w 3007519"/>
              <a:gd name="connsiteY68" fmla="*/ 257955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81313 w 3007519"/>
              <a:gd name="connsiteY114" fmla="*/ 57931 h 950177"/>
              <a:gd name="connsiteX115" fmla="*/ 2917032 w 3007519"/>
              <a:gd name="connsiteY115" fmla="*/ 88887 h 950177"/>
              <a:gd name="connsiteX116" fmla="*/ 2969419 w 3007519"/>
              <a:gd name="connsiteY116" fmla="*/ 224618 h 950177"/>
              <a:gd name="connsiteX117" fmla="*/ 3007519 w 3007519"/>
              <a:gd name="connsiteY117" fmla="*/ 312724 h 950177"/>
              <a:gd name="connsiteX0" fmla="*/ 0 w 3007519"/>
              <a:gd name="connsiteY0" fmla="*/ 610381 h 950177"/>
              <a:gd name="connsiteX1" fmla="*/ 42863 w 3007519"/>
              <a:gd name="connsiteY1" fmla="*/ 638955 h 950177"/>
              <a:gd name="connsiteX2" fmla="*/ 73819 w 3007519"/>
              <a:gd name="connsiteY2" fmla="*/ 684199 h 950177"/>
              <a:gd name="connsiteX3" fmla="*/ 95250 w 3007519"/>
              <a:gd name="connsiteY3" fmla="*/ 712774 h 950177"/>
              <a:gd name="connsiteX4" fmla="*/ 121444 w 3007519"/>
              <a:gd name="connsiteY4" fmla="*/ 712774 h 950177"/>
              <a:gd name="connsiteX5" fmla="*/ 140494 w 3007519"/>
              <a:gd name="connsiteY5" fmla="*/ 684199 h 950177"/>
              <a:gd name="connsiteX6" fmla="*/ 150019 w 3007519"/>
              <a:gd name="connsiteY6" fmla="*/ 615143 h 950177"/>
              <a:gd name="connsiteX7" fmla="*/ 166688 w 3007519"/>
              <a:gd name="connsiteY7" fmla="*/ 443693 h 950177"/>
              <a:gd name="connsiteX8" fmla="*/ 178594 w 3007519"/>
              <a:gd name="connsiteY8" fmla="*/ 338918 h 950177"/>
              <a:gd name="connsiteX9" fmla="*/ 197644 w 3007519"/>
              <a:gd name="connsiteY9" fmla="*/ 231762 h 950177"/>
              <a:gd name="connsiteX10" fmla="*/ 209550 w 3007519"/>
              <a:gd name="connsiteY10" fmla="*/ 205568 h 950177"/>
              <a:gd name="connsiteX11" fmla="*/ 228600 w 3007519"/>
              <a:gd name="connsiteY11" fmla="*/ 193662 h 950177"/>
              <a:gd name="connsiteX12" fmla="*/ 247650 w 3007519"/>
              <a:gd name="connsiteY12" fmla="*/ 205568 h 950177"/>
              <a:gd name="connsiteX13" fmla="*/ 271463 w 3007519"/>
              <a:gd name="connsiteY13" fmla="*/ 277006 h 950177"/>
              <a:gd name="connsiteX14" fmla="*/ 292894 w 3007519"/>
              <a:gd name="connsiteY14" fmla="*/ 329393 h 950177"/>
              <a:gd name="connsiteX15" fmla="*/ 316707 w 3007519"/>
              <a:gd name="connsiteY15" fmla="*/ 353206 h 950177"/>
              <a:gd name="connsiteX16" fmla="*/ 340519 w 3007519"/>
              <a:gd name="connsiteY16" fmla="*/ 357968 h 950177"/>
              <a:gd name="connsiteX17" fmla="*/ 364332 w 3007519"/>
              <a:gd name="connsiteY17" fmla="*/ 324631 h 950177"/>
              <a:gd name="connsiteX18" fmla="*/ 381000 w 3007519"/>
              <a:gd name="connsiteY18" fmla="*/ 265099 h 950177"/>
              <a:gd name="connsiteX19" fmla="*/ 395288 w 3007519"/>
              <a:gd name="connsiteY19" fmla="*/ 219856 h 950177"/>
              <a:gd name="connsiteX20" fmla="*/ 416719 w 3007519"/>
              <a:gd name="connsiteY20" fmla="*/ 181755 h 950177"/>
              <a:gd name="connsiteX21" fmla="*/ 442913 w 3007519"/>
              <a:gd name="connsiteY21" fmla="*/ 169849 h 950177"/>
              <a:gd name="connsiteX22" fmla="*/ 464344 w 3007519"/>
              <a:gd name="connsiteY22" fmla="*/ 181756 h 950177"/>
              <a:gd name="connsiteX23" fmla="*/ 481013 w 3007519"/>
              <a:gd name="connsiteY23" fmla="*/ 234143 h 950177"/>
              <a:gd name="connsiteX24" fmla="*/ 492919 w 3007519"/>
              <a:gd name="connsiteY24" fmla="*/ 324631 h 950177"/>
              <a:gd name="connsiteX25" fmla="*/ 502444 w 3007519"/>
              <a:gd name="connsiteY25" fmla="*/ 505606 h 950177"/>
              <a:gd name="connsiteX26" fmla="*/ 521494 w 3007519"/>
              <a:gd name="connsiteY26" fmla="*/ 719918 h 950177"/>
              <a:gd name="connsiteX27" fmla="*/ 538163 w 3007519"/>
              <a:gd name="connsiteY27" fmla="*/ 860412 h 950177"/>
              <a:gd name="connsiteX28" fmla="*/ 557213 w 3007519"/>
              <a:gd name="connsiteY28" fmla="*/ 910418 h 950177"/>
              <a:gd name="connsiteX29" fmla="*/ 576263 w 3007519"/>
              <a:gd name="connsiteY29" fmla="*/ 929468 h 950177"/>
              <a:gd name="connsiteX30" fmla="*/ 597694 w 3007519"/>
              <a:gd name="connsiteY30" fmla="*/ 905656 h 950177"/>
              <a:gd name="connsiteX31" fmla="*/ 616744 w 3007519"/>
              <a:gd name="connsiteY31" fmla="*/ 831837 h 950177"/>
              <a:gd name="connsiteX32" fmla="*/ 652463 w 3007519"/>
              <a:gd name="connsiteY32" fmla="*/ 527037 h 950177"/>
              <a:gd name="connsiteX33" fmla="*/ 669132 w 3007519"/>
              <a:gd name="connsiteY33" fmla="*/ 231762 h 950177"/>
              <a:gd name="connsiteX34" fmla="*/ 685800 w 3007519"/>
              <a:gd name="connsiteY34" fmla="*/ 122224 h 950177"/>
              <a:gd name="connsiteX35" fmla="*/ 709613 w 3007519"/>
              <a:gd name="connsiteY35" fmla="*/ 88887 h 950177"/>
              <a:gd name="connsiteX36" fmla="*/ 740570 w 3007519"/>
              <a:gd name="connsiteY36" fmla="*/ 124605 h 950177"/>
              <a:gd name="connsiteX37" fmla="*/ 759619 w 3007519"/>
              <a:gd name="connsiteY37" fmla="*/ 253193 h 950177"/>
              <a:gd name="connsiteX38" fmla="*/ 790575 w 3007519"/>
              <a:gd name="connsiteY38" fmla="*/ 348443 h 950177"/>
              <a:gd name="connsiteX39" fmla="*/ 838200 w 3007519"/>
              <a:gd name="connsiteY39" fmla="*/ 372256 h 950177"/>
              <a:gd name="connsiteX40" fmla="*/ 888207 w 3007519"/>
              <a:gd name="connsiteY40" fmla="*/ 331774 h 950177"/>
              <a:gd name="connsiteX41" fmla="*/ 919163 w 3007519"/>
              <a:gd name="connsiteY41" fmla="*/ 277006 h 950177"/>
              <a:gd name="connsiteX42" fmla="*/ 940594 w 3007519"/>
              <a:gd name="connsiteY42" fmla="*/ 253193 h 950177"/>
              <a:gd name="connsiteX43" fmla="*/ 971551 w 3007519"/>
              <a:gd name="connsiteY43" fmla="*/ 288912 h 950177"/>
              <a:gd name="connsiteX44" fmla="*/ 1000125 w 3007519"/>
              <a:gd name="connsiteY44" fmla="*/ 503224 h 950177"/>
              <a:gd name="connsiteX45" fmla="*/ 1019175 w 3007519"/>
              <a:gd name="connsiteY45" fmla="*/ 743731 h 950177"/>
              <a:gd name="connsiteX46" fmla="*/ 1031081 w 3007519"/>
              <a:gd name="connsiteY46" fmla="*/ 829456 h 950177"/>
              <a:gd name="connsiteX47" fmla="*/ 1057275 w 3007519"/>
              <a:gd name="connsiteY47" fmla="*/ 891368 h 950177"/>
              <a:gd name="connsiteX48" fmla="*/ 1092994 w 3007519"/>
              <a:gd name="connsiteY48" fmla="*/ 900893 h 950177"/>
              <a:gd name="connsiteX49" fmla="*/ 1116807 w 3007519"/>
              <a:gd name="connsiteY49" fmla="*/ 874699 h 950177"/>
              <a:gd name="connsiteX50" fmla="*/ 1147762 w 3007519"/>
              <a:gd name="connsiteY50" fmla="*/ 779450 h 950177"/>
              <a:gd name="connsiteX51" fmla="*/ 1169194 w 3007519"/>
              <a:gd name="connsiteY51" fmla="*/ 700868 h 950177"/>
              <a:gd name="connsiteX52" fmla="*/ 1195388 w 3007519"/>
              <a:gd name="connsiteY52" fmla="*/ 674674 h 950177"/>
              <a:gd name="connsiteX53" fmla="*/ 1223963 w 3007519"/>
              <a:gd name="connsiteY53" fmla="*/ 705631 h 950177"/>
              <a:gd name="connsiteX54" fmla="*/ 1240632 w 3007519"/>
              <a:gd name="connsiteY54" fmla="*/ 812787 h 950177"/>
              <a:gd name="connsiteX55" fmla="*/ 1257300 w 3007519"/>
              <a:gd name="connsiteY55" fmla="*/ 912799 h 950177"/>
              <a:gd name="connsiteX56" fmla="*/ 1300163 w 3007519"/>
              <a:gd name="connsiteY56" fmla="*/ 934231 h 950177"/>
              <a:gd name="connsiteX57" fmla="*/ 1331119 w 3007519"/>
              <a:gd name="connsiteY57" fmla="*/ 900893 h 950177"/>
              <a:gd name="connsiteX58" fmla="*/ 1354932 w 3007519"/>
              <a:gd name="connsiteY58" fmla="*/ 700868 h 950177"/>
              <a:gd name="connsiteX59" fmla="*/ 1388269 w 3007519"/>
              <a:gd name="connsiteY59" fmla="*/ 217474 h 950177"/>
              <a:gd name="connsiteX60" fmla="*/ 1402557 w 3007519"/>
              <a:gd name="connsiteY60" fmla="*/ 93649 h 950177"/>
              <a:gd name="connsiteX61" fmla="*/ 1414463 w 3007519"/>
              <a:gd name="connsiteY61" fmla="*/ 55549 h 950177"/>
              <a:gd name="connsiteX62" fmla="*/ 1435894 w 3007519"/>
              <a:gd name="connsiteY62" fmla="*/ 36499 h 950177"/>
              <a:gd name="connsiteX63" fmla="*/ 1466850 w 3007519"/>
              <a:gd name="connsiteY63" fmla="*/ 55549 h 950177"/>
              <a:gd name="connsiteX64" fmla="*/ 1488282 w 3007519"/>
              <a:gd name="connsiteY64" fmla="*/ 146037 h 950177"/>
              <a:gd name="connsiteX65" fmla="*/ 1507332 w 3007519"/>
              <a:gd name="connsiteY65" fmla="*/ 234143 h 950177"/>
              <a:gd name="connsiteX66" fmla="*/ 1521619 w 3007519"/>
              <a:gd name="connsiteY66" fmla="*/ 288912 h 950177"/>
              <a:gd name="connsiteX67" fmla="*/ 1554956 w 3007519"/>
              <a:gd name="connsiteY67" fmla="*/ 298438 h 950177"/>
              <a:gd name="connsiteX68" fmla="*/ 1590676 w 3007519"/>
              <a:gd name="connsiteY68" fmla="*/ 257955 h 950177"/>
              <a:gd name="connsiteX69" fmla="*/ 1609725 w 3007519"/>
              <a:gd name="connsiteY69" fmla="*/ 184137 h 950177"/>
              <a:gd name="connsiteX70" fmla="*/ 1626394 w 3007519"/>
              <a:gd name="connsiteY70" fmla="*/ 122224 h 950177"/>
              <a:gd name="connsiteX71" fmla="*/ 1640682 w 3007519"/>
              <a:gd name="connsiteY71" fmla="*/ 103174 h 950177"/>
              <a:gd name="connsiteX72" fmla="*/ 1671638 w 3007519"/>
              <a:gd name="connsiteY72" fmla="*/ 124606 h 950177"/>
              <a:gd name="connsiteX73" fmla="*/ 1700213 w 3007519"/>
              <a:gd name="connsiteY73" fmla="*/ 265099 h 950177"/>
              <a:gd name="connsiteX74" fmla="*/ 1731169 w 3007519"/>
              <a:gd name="connsiteY74" fmla="*/ 388924 h 950177"/>
              <a:gd name="connsiteX75" fmla="*/ 1752600 w 3007519"/>
              <a:gd name="connsiteY75" fmla="*/ 429406 h 950177"/>
              <a:gd name="connsiteX76" fmla="*/ 1771650 w 3007519"/>
              <a:gd name="connsiteY76" fmla="*/ 434168 h 950177"/>
              <a:gd name="connsiteX77" fmla="*/ 1785938 w 3007519"/>
              <a:gd name="connsiteY77" fmla="*/ 407974 h 950177"/>
              <a:gd name="connsiteX78" fmla="*/ 1814513 w 3007519"/>
              <a:gd name="connsiteY78" fmla="*/ 291293 h 950177"/>
              <a:gd name="connsiteX79" fmla="*/ 1828800 w 3007519"/>
              <a:gd name="connsiteY79" fmla="*/ 224618 h 950177"/>
              <a:gd name="connsiteX80" fmla="*/ 1850232 w 3007519"/>
              <a:gd name="connsiteY80" fmla="*/ 196043 h 950177"/>
              <a:gd name="connsiteX81" fmla="*/ 1883569 w 3007519"/>
              <a:gd name="connsiteY81" fmla="*/ 207949 h 950177"/>
              <a:gd name="connsiteX82" fmla="*/ 1914525 w 3007519"/>
              <a:gd name="connsiteY82" fmla="*/ 296056 h 950177"/>
              <a:gd name="connsiteX83" fmla="*/ 1928813 w 3007519"/>
              <a:gd name="connsiteY83" fmla="*/ 343681 h 950177"/>
              <a:gd name="connsiteX84" fmla="*/ 1966913 w 3007519"/>
              <a:gd name="connsiteY84" fmla="*/ 357968 h 950177"/>
              <a:gd name="connsiteX85" fmla="*/ 1985963 w 3007519"/>
              <a:gd name="connsiteY85" fmla="*/ 317487 h 950177"/>
              <a:gd name="connsiteX86" fmla="*/ 2002632 w 3007519"/>
              <a:gd name="connsiteY86" fmla="*/ 277006 h 950177"/>
              <a:gd name="connsiteX87" fmla="*/ 2033588 w 3007519"/>
              <a:gd name="connsiteY87" fmla="*/ 279387 h 950177"/>
              <a:gd name="connsiteX88" fmla="*/ 2050257 w 3007519"/>
              <a:gd name="connsiteY88" fmla="*/ 341299 h 950177"/>
              <a:gd name="connsiteX89" fmla="*/ 2081213 w 3007519"/>
              <a:gd name="connsiteY89" fmla="*/ 738968 h 950177"/>
              <a:gd name="connsiteX90" fmla="*/ 2097882 w 3007519"/>
              <a:gd name="connsiteY90" fmla="*/ 898512 h 950177"/>
              <a:gd name="connsiteX91" fmla="*/ 2133600 w 3007519"/>
              <a:gd name="connsiteY91" fmla="*/ 946137 h 950177"/>
              <a:gd name="connsiteX92" fmla="*/ 2171700 w 3007519"/>
              <a:gd name="connsiteY92" fmla="*/ 898512 h 950177"/>
              <a:gd name="connsiteX93" fmla="*/ 2226469 w 3007519"/>
              <a:gd name="connsiteY93" fmla="*/ 512749 h 950177"/>
              <a:gd name="connsiteX94" fmla="*/ 2266950 w 3007519"/>
              <a:gd name="connsiteY94" fmla="*/ 143656 h 950177"/>
              <a:gd name="connsiteX95" fmla="*/ 2293144 w 3007519"/>
              <a:gd name="connsiteY95" fmla="*/ 36499 h 950177"/>
              <a:gd name="connsiteX96" fmla="*/ 2319338 w 3007519"/>
              <a:gd name="connsiteY96" fmla="*/ 781 h 950177"/>
              <a:gd name="connsiteX97" fmla="*/ 2355057 w 3007519"/>
              <a:gd name="connsiteY97" fmla="*/ 29356 h 950177"/>
              <a:gd name="connsiteX98" fmla="*/ 2393157 w 3007519"/>
              <a:gd name="connsiteY98" fmla="*/ 203187 h 950177"/>
              <a:gd name="connsiteX99" fmla="*/ 2412207 w 3007519"/>
              <a:gd name="connsiteY99" fmla="*/ 296056 h 950177"/>
              <a:gd name="connsiteX100" fmla="*/ 2436019 w 3007519"/>
              <a:gd name="connsiteY100" fmla="*/ 338918 h 950177"/>
              <a:gd name="connsiteX101" fmla="*/ 2459832 w 3007519"/>
              <a:gd name="connsiteY101" fmla="*/ 350824 h 950177"/>
              <a:gd name="connsiteX102" fmla="*/ 2486025 w 3007519"/>
              <a:gd name="connsiteY102" fmla="*/ 310343 h 950177"/>
              <a:gd name="connsiteX103" fmla="*/ 2524125 w 3007519"/>
              <a:gd name="connsiteY103" fmla="*/ 196043 h 950177"/>
              <a:gd name="connsiteX104" fmla="*/ 2550319 w 3007519"/>
              <a:gd name="connsiteY104" fmla="*/ 157944 h 950177"/>
              <a:gd name="connsiteX105" fmla="*/ 2588419 w 3007519"/>
              <a:gd name="connsiteY105" fmla="*/ 176993 h 950177"/>
              <a:gd name="connsiteX106" fmla="*/ 2621757 w 3007519"/>
              <a:gd name="connsiteY106" fmla="*/ 343681 h 950177"/>
              <a:gd name="connsiteX107" fmla="*/ 2636044 w 3007519"/>
              <a:gd name="connsiteY107" fmla="*/ 503224 h 950177"/>
              <a:gd name="connsiteX108" fmla="*/ 2647950 w 3007519"/>
              <a:gd name="connsiteY108" fmla="*/ 691343 h 950177"/>
              <a:gd name="connsiteX109" fmla="*/ 2678907 w 3007519"/>
              <a:gd name="connsiteY109" fmla="*/ 741349 h 950177"/>
              <a:gd name="connsiteX110" fmla="*/ 2705100 w 3007519"/>
              <a:gd name="connsiteY110" fmla="*/ 729443 h 950177"/>
              <a:gd name="connsiteX111" fmla="*/ 2747963 w 3007519"/>
              <a:gd name="connsiteY111" fmla="*/ 524656 h 950177"/>
              <a:gd name="connsiteX112" fmla="*/ 2797969 w 3007519"/>
              <a:gd name="connsiteY112" fmla="*/ 243668 h 950177"/>
              <a:gd name="connsiteX113" fmla="*/ 2845594 w 3007519"/>
              <a:gd name="connsiteY113" fmla="*/ 86506 h 950177"/>
              <a:gd name="connsiteX114" fmla="*/ 2881313 w 3007519"/>
              <a:gd name="connsiteY114" fmla="*/ 57931 h 950177"/>
              <a:gd name="connsiteX115" fmla="*/ 2917032 w 3007519"/>
              <a:gd name="connsiteY115" fmla="*/ 88887 h 950177"/>
              <a:gd name="connsiteX116" fmla="*/ 2969419 w 3007519"/>
              <a:gd name="connsiteY116" fmla="*/ 224618 h 950177"/>
              <a:gd name="connsiteX117" fmla="*/ 3007519 w 3007519"/>
              <a:gd name="connsiteY117" fmla="*/ 312724 h 95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07519" h="950177">
                <a:moveTo>
                  <a:pt x="0" y="610381"/>
                </a:moveTo>
                <a:cubicBezTo>
                  <a:pt x="21233" y="625660"/>
                  <a:pt x="30560" y="626652"/>
                  <a:pt x="42863" y="638955"/>
                </a:cubicBezTo>
                <a:cubicBezTo>
                  <a:pt x="55166" y="651258"/>
                  <a:pt x="65088" y="671896"/>
                  <a:pt x="73819" y="684199"/>
                </a:cubicBezTo>
                <a:cubicBezTo>
                  <a:pt x="82550" y="696502"/>
                  <a:pt x="87313" y="708012"/>
                  <a:pt x="95250" y="712774"/>
                </a:cubicBezTo>
                <a:cubicBezTo>
                  <a:pt x="103188" y="717537"/>
                  <a:pt x="113903" y="717536"/>
                  <a:pt x="121444" y="712774"/>
                </a:cubicBezTo>
                <a:cubicBezTo>
                  <a:pt x="128985" y="708012"/>
                  <a:pt x="135732" y="700471"/>
                  <a:pt x="140494" y="684199"/>
                </a:cubicBezTo>
                <a:cubicBezTo>
                  <a:pt x="145256" y="667927"/>
                  <a:pt x="145653" y="655227"/>
                  <a:pt x="150019" y="615143"/>
                </a:cubicBezTo>
                <a:cubicBezTo>
                  <a:pt x="154385" y="575059"/>
                  <a:pt x="161926" y="489730"/>
                  <a:pt x="166688" y="443693"/>
                </a:cubicBezTo>
                <a:cubicBezTo>
                  <a:pt x="171451" y="397655"/>
                  <a:pt x="173435" y="374240"/>
                  <a:pt x="178594" y="338918"/>
                </a:cubicBezTo>
                <a:cubicBezTo>
                  <a:pt x="183753" y="303596"/>
                  <a:pt x="192485" y="253987"/>
                  <a:pt x="197644" y="231762"/>
                </a:cubicBezTo>
                <a:cubicBezTo>
                  <a:pt x="202803" y="209537"/>
                  <a:pt x="204391" y="211918"/>
                  <a:pt x="209550" y="205568"/>
                </a:cubicBezTo>
                <a:cubicBezTo>
                  <a:pt x="214709" y="199218"/>
                  <a:pt x="222250" y="193662"/>
                  <a:pt x="228600" y="193662"/>
                </a:cubicBezTo>
                <a:cubicBezTo>
                  <a:pt x="234950" y="193662"/>
                  <a:pt x="240506" y="191677"/>
                  <a:pt x="247650" y="205568"/>
                </a:cubicBezTo>
                <a:cubicBezTo>
                  <a:pt x="254794" y="219459"/>
                  <a:pt x="263922" y="256369"/>
                  <a:pt x="271463" y="277006"/>
                </a:cubicBezTo>
                <a:cubicBezTo>
                  <a:pt x="279004" y="297643"/>
                  <a:pt x="285353" y="316693"/>
                  <a:pt x="292894" y="329393"/>
                </a:cubicBezTo>
                <a:cubicBezTo>
                  <a:pt x="300435" y="342093"/>
                  <a:pt x="308770" y="348443"/>
                  <a:pt x="316707" y="353206"/>
                </a:cubicBezTo>
                <a:cubicBezTo>
                  <a:pt x="324645" y="357968"/>
                  <a:pt x="332582" y="362730"/>
                  <a:pt x="340519" y="357968"/>
                </a:cubicBezTo>
                <a:cubicBezTo>
                  <a:pt x="348457" y="353205"/>
                  <a:pt x="357585" y="340109"/>
                  <a:pt x="364332" y="324631"/>
                </a:cubicBezTo>
                <a:cubicBezTo>
                  <a:pt x="371079" y="309153"/>
                  <a:pt x="375841" y="282562"/>
                  <a:pt x="381000" y="265099"/>
                </a:cubicBezTo>
                <a:cubicBezTo>
                  <a:pt x="386159" y="247637"/>
                  <a:pt x="389335" y="233747"/>
                  <a:pt x="395288" y="219856"/>
                </a:cubicBezTo>
                <a:cubicBezTo>
                  <a:pt x="401241" y="205965"/>
                  <a:pt x="408782" y="190090"/>
                  <a:pt x="416719" y="181755"/>
                </a:cubicBezTo>
                <a:cubicBezTo>
                  <a:pt x="424657" y="173421"/>
                  <a:pt x="434976" y="169849"/>
                  <a:pt x="442913" y="169849"/>
                </a:cubicBezTo>
                <a:cubicBezTo>
                  <a:pt x="450850" y="169849"/>
                  <a:pt x="457994" y="171040"/>
                  <a:pt x="464344" y="181756"/>
                </a:cubicBezTo>
                <a:cubicBezTo>
                  <a:pt x="470694" y="192472"/>
                  <a:pt x="476251" y="210331"/>
                  <a:pt x="481013" y="234143"/>
                </a:cubicBezTo>
                <a:cubicBezTo>
                  <a:pt x="485775" y="257955"/>
                  <a:pt x="489347" y="279387"/>
                  <a:pt x="492919" y="324631"/>
                </a:cubicBezTo>
                <a:cubicBezTo>
                  <a:pt x="496491" y="369875"/>
                  <a:pt x="497682" y="439725"/>
                  <a:pt x="502444" y="505606"/>
                </a:cubicBezTo>
                <a:cubicBezTo>
                  <a:pt x="507207" y="571487"/>
                  <a:pt x="515541" y="660784"/>
                  <a:pt x="521494" y="719918"/>
                </a:cubicBezTo>
                <a:cubicBezTo>
                  <a:pt x="527447" y="779052"/>
                  <a:pt x="532210" y="828662"/>
                  <a:pt x="538163" y="860412"/>
                </a:cubicBezTo>
                <a:cubicBezTo>
                  <a:pt x="544116" y="892162"/>
                  <a:pt x="550863" y="898909"/>
                  <a:pt x="557213" y="910418"/>
                </a:cubicBezTo>
                <a:cubicBezTo>
                  <a:pt x="563563" y="921927"/>
                  <a:pt x="569516" y="930262"/>
                  <a:pt x="576263" y="929468"/>
                </a:cubicBezTo>
                <a:cubicBezTo>
                  <a:pt x="583010" y="928674"/>
                  <a:pt x="590947" y="921928"/>
                  <a:pt x="597694" y="905656"/>
                </a:cubicBezTo>
                <a:cubicBezTo>
                  <a:pt x="604441" y="889384"/>
                  <a:pt x="607616" y="894940"/>
                  <a:pt x="616744" y="831837"/>
                </a:cubicBezTo>
                <a:cubicBezTo>
                  <a:pt x="625872" y="768734"/>
                  <a:pt x="643732" y="627050"/>
                  <a:pt x="652463" y="527037"/>
                </a:cubicBezTo>
                <a:cubicBezTo>
                  <a:pt x="661194" y="427024"/>
                  <a:pt x="663576" y="299231"/>
                  <a:pt x="669132" y="231762"/>
                </a:cubicBezTo>
                <a:cubicBezTo>
                  <a:pt x="674688" y="164293"/>
                  <a:pt x="679053" y="146036"/>
                  <a:pt x="685800" y="122224"/>
                </a:cubicBezTo>
                <a:cubicBezTo>
                  <a:pt x="692547" y="98412"/>
                  <a:pt x="700485" y="88490"/>
                  <a:pt x="709613" y="88887"/>
                </a:cubicBezTo>
                <a:cubicBezTo>
                  <a:pt x="718741" y="89284"/>
                  <a:pt x="732236" y="97221"/>
                  <a:pt x="740570" y="124605"/>
                </a:cubicBezTo>
                <a:cubicBezTo>
                  <a:pt x="748904" y="151989"/>
                  <a:pt x="751285" y="215887"/>
                  <a:pt x="759619" y="253193"/>
                </a:cubicBezTo>
                <a:cubicBezTo>
                  <a:pt x="767953" y="290499"/>
                  <a:pt x="777478" y="328599"/>
                  <a:pt x="790575" y="348443"/>
                </a:cubicBezTo>
                <a:cubicBezTo>
                  <a:pt x="803672" y="368287"/>
                  <a:pt x="821928" y="375034"/>
                  <a:pt x="838200" y="372256"/>
                </a:cubicBezTo>
                <a:cubicBezTo>
                  <a:pt x="854472" y="369478"/>
                  <a:pt x="874713" y="347649"/>
                  <a:pt x="888207" y="331774"/>
                </a:cubicBezTo>
                <a:cubicBezTo>
                  <a:pt x="901701" y="315899"/>
                  <a:pt x="910432" y="290103"/>
                  <a:pt x="919163" y="277006"/>
                </a:cubicBezTo>
                <a:cubicBezTo>
                  <a:pt x="927894" y="263909"/>
                  <a:pt x="931863" y="251209"/>
                  <a:pt x="940594" y="253193"/>
                </a:cubicBezTo>
                <a:cubicBezTo>
                  <a:pt x="949325" y="255177"/>
                  <a:pt x="961629" y="247240"/>
                  <a:pt x="971551" y="288912"/>
                </a:cubicBezTo>
                <a:cubicBezTo>
                  <a:pt x="981473" y="330584"/>
                  <a:pt x="992188" y="427421"/>
                  <a:pt x="1000125" y="503224"/>
                </a:cubicBezTo>
                <a:cubicBezTo>
                  <a:pt x="1008062" y="579027"/>
                  <a:pt x="1014016" y="689359"/>
                  <a:pt x="1019175" y="743731"/>
                </a:cubicBezTo>
                <a:cubicBezTo>
                  <a:pt x="1024334" y="798103"/>
                  <a:pt x="1024731" y="804850"/>
                  <a:pt x="1031081" y="829456"/>
                </a:cubicBezTo>
                <a:cubicBezTo>
                  <a:pt x="1037431" y="854062"/>
                  <a:pt x="1046956" y="879462"/>
                  <a:pt x="1057275" y="891368"/>
                </a:cubicBezTo>
                <a:cubicBezTo>
                  <a:pt x="1067594" y="903274"/>
                  <a:pt x="1083072" y="903671"/>
                  <a:pt x="1092994" y="900893"/>
                </a:cubicBezTo>
                <a:cubicBezTo>
                  <a:pt x="1102916" y="898115"/>
                  <a:pt x="1107679" y="894940"/>
                  <a:pt x="1116807" y="874699"/>
                </a:cubicBezTo>
                <a:cubicBezTo>
                  <a:pt x="1125935" y="854459"/>
                  <a:pt x="1139031" y="808422"/>
                  <a:pt x="1147762" y="779450"/>
                </a:cubicBezTo>
                <a:cubicBezTo>
                  <a:pt x="1156493" y="750478"/>
                  <a:pt x="1161256" y="718331"/>
                  <a:pt x="1169194" y="700868"/>
                </a:cubicBezTo>
                <a:cubicBezTo>
                  <a:pt x="1177132" y="683405"/>
                  <a:pt x="1186260" y="673880"/>
                  <a:pt x="1195388" y="674674"/>
                </a:cubicBezTo>
                <a:cubicBezTo>
                  <a:pt x="1204516" y="675468"/>
                  <a:pt x="1216422" y="682612"/>
                  <a:pt x="1223963" y="705631"/>
                </a:cubicBezTo>
                <a:cubicBezTo>
                  <a:pt x="1231504" y="728650"/>
                  <a:pt x="1235076" y="778259"/>
                  <a:pt x="1240632" y="812787"/>
                </a:cubicBezTo>
                <a:cubicBezTo>
                  <a:pt x="1246188" y="847315"/>
                  <a:pt x="1247378" y="892558"/>
                  <a:pt x="1257300" y="912799"/>
                </a:cubicBezTo>
                <a:cubicBezTo>
                  <a:pt x="1267222" y="933040"/>
                  <a:pt x="1287860" y="936215"/>
                  <a:pt x="1300163" y="934231"/>
                </a:cubicBezTo>
                <a:cubicBezTo>
                  <a:pt x="1312466" y="932247"/>
                  <a:pt x="1321991" y="939787"/>
                  <a:pt x="1331119" y="900893"/>
                </a:cubicBezTo>
                <a:cubicBezTo>
                  <a:pt x="1340247" y="861999"/>
                  <a:pt x="1345407" y="814771"/>
                  <a:pt x="1354932" y="700868"/>
                </a:cubicBezTo>
                <a:cubicBezTo>
                  <a:pt x="1364457" y="586965"/>
                  <a:pt x="1380332" y="318677"/>
                  <a:pt x="1388269" y="217474"/>
                </a:cubicBezTo>
                <a:cubicBezTo>
                  <a:pt x="1396206" y="116271"/>
                  <a:pt x="1398191" y="120636"/>
                  <a:pt x="1402557" y="93649"/>
                </a:cubicBezTo>
                <a:cubicBezTo>
                  <a:pt x="1406923" y="66662"/>
                  <a:pt x="1408907" y="65074"/>
                  <a:pt x="1414463" y="55549"/>
                </a:cubicBezTo>
                <a:cubicBezTo>
                  <a:pt x="1420019" y="46024"/>
                  <a:pt x="1427163" y="36499"/>
                  <a:pt x="1435894" y="36499"/>
                </a:cubicBezTo>
                <a:cubicBezTo>
                  <a:pt x="1444625" y="36499"/>
                  <a:pt x="1458119" y="37293"/>
                  <a:pt x="1466850" y="55549"/>
                </a:cubicBezTo>
                <a:cubicBezTo>
                  <a:pt x="1475581" y="73805"/>
                  <a:pt x="1481535" y="116271"/>
                  <a:pt x="1488282" y="146037"/>
                </a:cubicBezTo>
                <a:cubicBezTo>
                  <a:pt x="1495029" y="175803"/>
                  <a:pt x="1501776" y="210331"/>
                  <a:pt x="1507332" y="234143"/>
                </a:cubicBezTo>
                <a:cubicBezTo>
                  <a:pt x="1512888" y="257955"/>
                  <a:pt x="1513682" y="278196"/>
                  <a:pt x="1521619" y="288912"/>
                </a:cubicBezTo>
                <a:cubicBezTo>
                  <a:pt x="1529556" y="299628"/>
                  <a:pt x="1543447" y="303597"/>
                  <a:pt x="1554956" y="298438"/>
                </a:cubicBezTo>
                <a:cubicBezTo>
                  <a:pt x="1566465" y="293279"/>
                  <a:pt x="1581548" y="277005"/>
                  <a:pt x="1590676" y="257955"/>
                </a:cubicBezTo>
                <a:cubicBezTo>
                  <a:pt x="1599804" y="238905"/>
                  <a:pt x="1603772" y="206759"/>
                  <a:pt x="1609725" y="184137"/>
                </a:cubicBezTo>
                <a:cubicBezTo>
                  <a:pt x="1615678" y="161515"/>
                  <a:pt x="1621235" y="135718"/>
                  <a:pt x="1626394" y="122224"/>
                </a:cubicBezTo>
                <a:cubicBezTo>
                  <a:pt x="1631553" y="108730"/>
                  <a:pt x="1633141" y="102777"/>
                  <a:pt x="1640682" y="103174"/>
                </a:cubicBezTo>
                <a:cubicBezTo>
                  <a:pt x="1648223" y="103571"/>
                  <a:pt x="1661716" y="97619"/>
                  <a:pt x="1671638" y="124606"/>
                </a:cubicBezTo>
                <a:cubicBezTo>
                  <a:pt x="1681560" y="151593"/>
                  <a:pt x="1690291" y="221046"/>
                  <a:pt x="1700213" y="265099"/>
                </a:cubicBezTo>
                <a:cubicBezTo>
                  <a:pt x="1710135" y="309152"/>
                  <a:pt x="1722438" y="361540"/>
                  <a:pt x="1731169" y="388924"/>
                </a:cubicBezTo>
                <a:cubicBezTo>
                  <a:pt x="1739900" y="416308"/>
                  <a:pt x="1745853" y="421865"/>
                  <a:pt x="1752600" y="429406"/>
                </a:cubicBezTo>
                <a:cubicBezTo>
                  <a:pt x="1759347" y="436947"/>
                  <a:pt x="1766094" y="437740"/>
                  <a:pt x="1771650" y="434168"/>
                </a:cubicBezTo>
                <a:cubicBezTo>
                  <a:pt x="1777206" y="430596"/>
                  <a:pt x="1778794" y="431786"/>
                  <a:pt x="1785938" y="407974"/>
                </a:cubicBezTo>
                <a:cubicBezTo>
                  <a:pt x="1793082" y="384162"/>
                  <a:pt x="1807369" y="321852"/>
                  <a:pt x="1814513" y="291293"/>
                </a:cubicBezTo>
                <a:cubicBezTo>
                  <a:pt x="1821657" y="260734"/>
                  <a:pt x="1822847" y="240493"/>
                  <a:pt x="1828800" y="224618"/>
                </a:cubicBezTo>
                <a:cubicBezTo>
                  <a:pt x="1834753" y="208743"/>
                  <a:pt x="1841104" y="198821"/>
                  <a:pt x="1850232" y="196043"/>
                </a:cubicBezTo>
                <a:cubicBezTo>
                  <a:pt x="1859360" y="193265"/>
                  <a:pt x="1872854" y="191280"/>
                  <a:pt x="1883569" y="207949"/>
                </a:cubicBezTo>
                <a:cubicBezTo>
                  <a:pt x="1894284" y="224618"/>
                  <a:pt x="1906984" y="273434"/>
                  <a:pt x="1914525" y="296056"/>
                </a:cubicBezTo>
                <a:cubicBezTo>
                  <a:pt x="1922066" y="318678"/>
                  <a:pt x="1920082" y="333362"/>
                  <a:pt x="1928813" y="343681"/>
                </a:cubicBezTo>
                <a:cubicBezTo>
                  <a:pt x="1937544" y="354000"/>
                  <a:pt x="1957388" y="362334"/>
                  <a:pt x="1966913" y="357968"/>
                </a:cubicBezTo>
                <a:cubicBezTo>
                  <a:pt x="1976438" y="353602"/>
                  <a:pt x="1980010" y="330981"/>
                  <a:pt x="1985963" y="317487"/>
                </a:cubicBezTo>
                <a:cubicBezTo>
                  <a:pt x="1991916" y="303993"/>
                  <a:pt x="1994695" y="283356"/>
                  <a:pt x="2002632" y="277006"/>
                </a:cubicBezTo>
                <a:cubicBezTo>
                  <a:pt x="2010569" y="270656"/>
                  <a:pt x="2025651" y="268671"/>
                  <a:pt x="2033588" y="279387"/>
                </a:cubicBezTo>
                <a:cubicBezTo>
                  <a:pt x="2041526" y="290102"/>
                  <a:pt x="2042320" y="264702"/>
                  <a:pt x="2050257" y="341299"/>
                </a:cubicBezTo>
                <a:cubicBezTo>
                  <a:pt x="2058194" y="417896"/>
                  <a:pt x="2073276" y="646099"/>
                  <a:pt x="2081213" y="738968"/>
                </a:cubicBezTo>
                <a:cubicBezTo>
                  <a:pt x="2089151" y="831837"/>
                  <a:pt x="2089151" y="863984"/>
                  <a:pt x="2097882" y="898512"/>
                </a:cubicBezTo>
                <a:cubicBezTo>
                  <a:pt x="2106613" y="933040"/>
                  <a:pt x="2121297" y="946137"/>
                  <a:pt x="2133600" y="946137"/>
                </a:cubicBezTo>
                <a:cubicBezTo>
                  <a:pt x="2145903" y="946137"/>
                  <a:pt x="2156222" y="970743"/>
                  <a:pt x="2171700" y="898512"/>
                </a:cubicBezTo>
                <a:cubicBezTo>
                  <a:pt x="2187178" y="826281"/>
                  <a:pt x="2210594" y="638558"/>
                  <a:pt x="2226469" y="512749"/>
                </a:cubicBezTo>
                <a:cubicBezTo>
                  <a:pt x="2242344" y="386940"/>
                  <a:pt x="2255838" y="223031"/>
                  <a:pt x="2266950" y="143656"/>
                </a:cubicBezTo>
                <a:cubicBezTo>
                  <a:pt x="2278062" y="64281"/>
                  <a:pt x="2284413" y="60311"/>
                  <a:pt x="2293144" y="36499"/>
                </a:cubicBezTo>
                <a:cubicBezTo>
                  <a:pt x="2301875" y="12687"/>
                  <a:pt x="2309019" y="1971"/>
                  <a:pt x="2319338" y="781"/>
                </a:cubicBezTo>
                <a:cubicBezTo>
                  <a:pt x="2329657" y="-410"/>
                  <a:pt x="2342754" y="-4378"/>
                  <a:pt x="2355057" y="29356"/>
                </a:cubicBezTo>
                <a:cubicBezTo>
                  <a:pt x="2367360" y="63090"/>
                  <a:pt x="2383632" y="158737"/>
                  <a:pt x="2393157" y="203187"/>
                </a:cubicBezTo>
                <a:cubicBezTo>
                  <a:pt x="2402682" y="247637"/>
                  <a:pt x="2405063" y="273434"/>
                  <a:pt x="2412207" y="296056"/>
                </a:cubicBezTo>
                <a:cubicBezTo>
                  <a:pt x="2419351" y="318678"/>
                  <a:pt x="2428081" y="329790"/>
                  <a:pt x="2436019" y="338918"/>
                </a:cubicBezTo>
                <a:cubicBezTo>
                  <a:pt x="2443957" y="348046"/>
                  <a:pt x="2451498" y="355586"/>
                  <a:pt x="2459832" y="350824"/>
                </a:cubicBezTo>
                <a:cubicBezTo>
                  <a:pt x="2468166" y="346062"/>
                  <a:pt x="2475310" y="336140"/>
                  <a:pt x="2486025" y="310343"/>
                </a:cubicBezTo>
                <a:cubicBezTo>
                  <a:pt x="2496740" y="284546"/>
                  <a:pt x="2513409" y="221443"/>
                  <a:pt x="2524125" y="196043"/>
                </a:cubicBezTo>
                <a:cubicBezTo>
                  <a:pt x="2534841" y="170643"/>
                  <a:pt x="2539603" y="161119"/>
                  <a:pt x="2550319" y="157944"/>
                </a:cubicBezTo>
                <a:cubicBezTo>
                  <a:pt x="2561035" y="154769"/>
                  <a:pt x="2576513" y="146037"/>
                  <a:pt x="2588419" y="176993"/>
                </a:cubicBezTo>
                <a:cubicBezTo>
                  <a:pt x="2600325" y="207949"/>
                  <a:pt x="2613820" y="289309"/>
                  <a:pt x="2621757" y="343681"/>
                </a:cubicBezTo>
                <a:cubicBezTo>
                  <a:pt x="2629694" y="398053"/>
                  <a:pt x="2631679" y="445280"/>
                  <a:pt x="2636044" y="503224"/>
                </a:cubicBezTo>
                <a:cubicBezTo>
                  <a:pt x="2640410" y="561168"/>
                  <a:pt x="2640806" y="651656"/>
                  <a:pt x="2647950" y="691343"/>
                </a:cubicBezTo>
                <a:cubicBezTo>
                  <a:pt x="2655094" y="731030"/>
                  <a:pt x="2669382" y="734999"/>
                  <a:pt x="2678907" y="741349"/>
                </a:cubicBezTo>
                <a:cubicBezTo>
                  <a:pt x="2688432" y="747699"/>
                  <a:pt x="2693591" y="765559"/>
                  <a:pt x="2705100" y="729443"/>
                </a:cubicBezTo>
                <a:cubicBezTo>
                  <a:pt x="2716609" y="693328"/>
                  <a:pt x="2732485" y="605618"/>
                  <a:pt x="2747963" y="524656"/>
                </a:cubicBezTo>
                <a:cubicBezTo>
                  <a:pt x="2763441" y="443694"/>
                  <a:pt x="2781697" y="316693"/>
                  <a:pt x="2797969" y="243668"/>
                </a:cubicBezTo>
                <a:cubicBezTo>
                  <a:pt x="2814241" y="170643"/>
                  <a:pt x="2831703" y="117462"/>
                  <a:pt x="2845594" y="86506"/>
                </a:cubicBezTo>
                <a:cubicBezTo>
                  <a:pt x="2859485" y="55550"/>
                  <a:pt x="2869407" y="57534"/>
                  <a:pt x="2881313" y="57931"/>
                </a:cubicBezTo>
                <a:cubicBezTo>
                  <a:pt x="2893219" y="58328"/>
                  <a:pt x="2902348" y="61106"/>
                  <a:pt x="2917032" y="88887"/>
                </a:cubicBezTo>
                <a:cubicBezTo>
                  <a:pt x="2931716" y="116668"/>
                  <a:pt x="2954338" y="187312"/>
                  <a:pt x="2969419" y="224618"/>
                </a:cubicBezTo>
                <a:cubicBezTo>
                  <a:pt x="2984500" y="261924"/>
                  <a:pt x="3007519" y="312724"/>
                  <a:pt x="3007519" y="312724"/>
                </a:cubicBez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9" name="TextBox 168">
            <a:extLst>
              <a:ext uri="{FF2B5EF4-FFF2-40B4-BE49-F238E27FC236}">
                <a16:creationId xmlns:a16="http://schemas.microsoft.com/office/drawing/2014/main" id="{D120E5DB-01D7-44DA-9F8C-D7154181C81A}"/>
              </a:ext>
            </a:extLst>
          </p:cNvPr>
          <p:cNvSpPr txBox="1"/>
          <p:nvPr/>
        </p:nvSpPr>
        <p:spPr>
          <a:xfrm>
            <a:off x="6563877" y="5482378"/>
            <a:ext cx="4190025" cy="646331"/>
          </a:xfrm>
          <a:prstGeom prst="rect">
            <a:avLst/>
          </a:prstGeom>
          <a:noFill/>
        </p:spPr>
        <p:txBody>
          <a:bodyPr wrap="none" rtlCol="0">
            <a:spAutoFit/>
          </a:bodyPr>
          <a:lstStyle/>
          <a:p>
            <a:r>
              <a:rPr lang="en-GB" dirty="0"/>
              <a:t>Reconstructed signal will not equal original</a:t>
            </a:r>
          </a:p>
          <a:p>
            <a:r>
              <a:rPr lang="en-GB" dirty="0"/>
              <a:t>continuous signal in this example.</a:t>
            </a:r>
          </a:p>
        </p:txBody>
      </p:sp>
      <p:sp>
        <p:nvSpPr>
          <p:cNvPr id="170" name="TextBox 169">
            <a:extLst>
              <a:ext uri="{FF2B5EF4-FFF2-40B4-BE49-F238E27FC236}">
                <a16:creationId xmlns:a16="http://schemas.microsoft.com/office/drawing/2014/main" id="{C445D522-A5ED-47DE-BF0C-1DECBD00A252}"/>
              </a:ext>
            </a:extLst>
          </p:cNvPr>
          <p:cNvSpPr txBox="1"/>
          <p:nvPr/>
        </p:nvSpPr>
        <p:spPr>
          <a:xfrm>
            <a:off x="6563876" y="3420353"/>
            <a:ext cx="4983283" cy="2031325"/>
          </a:xfrm>
          <a:prstGeom prst="rect">
            <a:avLst/>
          </a:prstGeom>
          <a:noFill/>
        </p:spPr>
        <p:txBody>
          <a:bodyPr wrap="square" rtlCol="0">
            <a:spAutoFit/>
          </a:bodyPr>
          <a:lstStyle/>
          <a:p>
            <a:r>
              <a:rPr lang="en-GB" b="1" dirty="0"/>
              <a:t>Nyquist theory </a:t>
            </a:r>
            <a:r>
              <a:rPr lang="en-GB" dirty="0"/>
              <a:t>– to avoid aliasing, to make reconstruction of original continuous signal from samples theoretically possible,  and to retain information content, sampling frequency must be greater than twice the highest frequency component contained in the original continuous-time signal. </a:t>
            </a:r>
          </a:p>
        </p:txBody>
      </p:sp>
      <p:sp>
        <p:nvSpPr>
          <p:cNvPr id="3" name="Rectangle 2">
            <a:extLst>
              <a:ext uri="{FF2B5EF4-FFF2-40B4-BE49-F238E27FC236}">
                <a16:creationId xmlns:a16="http://schemas.microsoft.com/office/drawing/2014/main" id="{0E42D794-01BB-422A-9C94-37A83CD45DBD}"/>
              </a:ext>
            </a:extLst>
          </p:cNvPr>
          <p:cNvSpPr/>
          <p:nvPr/>
        </p:nvSpPr>
        <p:spPr>
          <a:xfrm>
            <a:off x="6563876" y="3401691"/>
            <a:ext cx="5018026" cy="27390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2360676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Aliasing</a:t>
            </a:r>
            <a:endParaRPr lang="en-US" dirty="0"/>
          </a:p>
        </p:txBody>
      </p:sp>
      <p:pic>
        <p:nvPicPr>
          <p:cNvPr id="4" name="Picture 3">
            <a:extLst>
              <a:ext uri="{FF2B5EF4-FFF2-40B4-BE49-F238E27FC236}">
                <a16:creationId xmlns:a16="http://schemas.microsoft.com/office/drawing/2014/main" id="{1C1A0A24-EFF4-4172-AF41-6802666E3217}"/>
              </a:ext>
            </a:extLst>
          </p:cNvPr>
          <p:cNvPicPr>
            <a:picLocks noChangeAspect="1" noChangeArrowheads="1"/>
          </p:cNvPicPr>
          <p:nvPr/>
        </p:nvPicPr>
        <p:blipFill>
          <a:blip r:embed="rId3" cstate="print">
            <a:duotone>
              <a:schemeClr val="accent5">
                <a:shade val="45000"/>
                <a:satMod val="135000"/>
              </a:schemeClr>
              <a:prstClr val="white"/>
            </a:duotone>
            <a:lum bright="-20000"/>
            <a:extLst>
              <a:ext uri="{28A0092B-C50C-407E-A947-70E740481C1C}">
                <a14:useLocalDpi xmlns:a14="http://schemas.microsoft.com/office/drawing/2010/main" val="0"/>
              </a:ext>
            </a:extLst>
          </a:blip>
          <a:srcRect/>
          <a:stretch>
            <a:fillRect/>
          </a:stretch>
        </p:blipFill>
        <p:spPr bwMode="auto">
          <a:xfrm>
            <a:off x="6683718" y="1663390"/>
            <a:ext cx="2869090" cy="71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9542B7DA-45CC-46EF-B5AF-D255A482D896}"/>
              </a:ext>
            </a:extLst>
          </p:cNvPr>
          <p:cNvCxnSpPr/>
          <p:nvPr/>
        </p:nvCxnSpPr>
        <p:spPr>
          <a:xfrm>
            <a:off x="6676156" y="1390650"/>
            <a:ext cx="0" cy="1201732"/>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B4DD75B0-58F4-46DD-922E-AE985CBBD7C3}"/>
              </a:ext>
            </a:extLst>
          </p:cNvPr>
          <p:cNvGrpSpPr/>
          <p:nvPr/>
        </p:nvGrpSpPr>
        <p:grpSpPr>
          <a:xfrm>
            <a:off x="6676156" y="1984376"/>
            <a:ext cx="3009508" cy="90485"/>
            <a:chOff x="6391275" y="1755776"/>
            <a:chExt cx="3009900" cy="90485"/>
          </a:xfrm>
        </p:grpSpPr>
        <p:cxnSp>
          <p:nvCxnSpPr>
            <p:cNvPr id="7" name="Straight Connector 6">
              <a:extLst>
                <a:ext uri="{FF2B5EF4-FFF2-40B4-BE49-F238E27FC236}">
                  <a16:creationId xmlns:a16="http://schemas.microsoft.com/office/drawing/2014/main" id="{ADDD6018-5294-4EC5-AA77-448C04D1ABBD}"/>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8E9A385B-CAE6-45A3-A2A4-0F8D606A7441}"/>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646CDA0-5166-4680-9A21-9E2CF3DE03C6}"/>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474E23C-B9AD-492A-BA26-459F31F47C3B}"/>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62AA8F2-6F47-48CC-B619-F85260D5934D}"/>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85B688D-A6CF-4090-A07D-40E333742443}"/>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30C6835-7D99-4868-A245-5E9E28129F3E}"/>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AC0A4BD-C70B-4246-8D2B-437BA76081C3}"/>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644256C-D5D0-433B-91FE-B9DBE4833C96}"/>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F96C33D7-C79E-4137-84E5-6F35FC6E1577}"/>
              </a:ext>
            </a:extLst>
          </p:cNvPr>
          <p:cNvGrpSpPr/>
          <p:nvPr/>
        </p:nvGrpSpPr>
        <p:grpSpPr>
          <a:xfrm>
            <a:off x="7330018" y="2052636"/>
            <a:ext cx="2367208" cy="201451"/>
            <a:chOff x="7045223" y="1824035"/>
            <a:chExt cx="2367516" cy="201451"/>
          </a:xfrm>
        </p:grpSpPr>
        <p:sp>
          <p:nvSpPr>
            <p:cNvPr id="17" name="TextBox 16">
              <a:extLst>
                <a:ext uri="{FF2B5EF4-FFF2-40B4-BE49-F238E27FC236}">
                  <a16:creationId xmlns:a16="http://schemas.microsoft.com/office/drawing/2014/main" id="{F87A9CDD-4E31-4973-AB5C-B1DADF07DABC}"/>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18" name="TextBox 17">
              <a:extLst>
                <a:ext uri="{FF2B5EF4-FFF2-40B4-BE49-F238E27FC236}">
                  <a16:creationId xmlns:a16="http://schemas.microsoft.com/office/drawing/2014/main" id="{BB298C19-5769-4501-88ED-08EB58BBFEF0}"/>
                </a:ext>
              </a:extLst>
            </p:cNvPr>
            <p:cNvSpPr txBox="1"/>
            <p:nvPr/>
          </p:nvSpPr>
          <p:spPr>
            <a:xfrm>
              <a:off x="7590069" y="1839748"/>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19" name="TextBox 18">
              <a:extLst>
                <a:ext uri="{FF2B5EF4-FFF2-40B4-BE49-F238E27FC236}">
                  <a16:creationId xmlns:a16="http://schemas.microsoft.com/office/drawing/2014/main" id="{51DE2046-681E-406F-BA2D-07EDDC4D70F2}"/>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20" name="TextBox 19">
              <a:extLst>
                <a:ext uri="{FF2B5EF4-FFF2-40B4-BE49-F238E27FC236}">
                  <a16:creationId xmlns:a16="http://schemas.microsoft.com/office/drawing/2014/main" id="{DDCB54B4-8679-4D1E-AB47-B7569A29D889}"/>
                </a:ext>
              </a:extLst>
            </p:cNvPr>
            <p:cNvSpPr txBox="1"/>
            <p:nvPr/>
          </p:nvSpPr>
          <p:spPr>
            <a:xfrm>
              <a:off x="918641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sp>
        <p:nvSpPr>
          <p:cNvPr id="21" name="TextBox 20">
            <a:extLst>
              <a:ext uri="{FF2B5EF4-FFF2-40B4-BE49-F238E27FC236}">
                <a16:creationId xmlns:a16="http://schemas.microsoft.com/office/drawing/2014/main" id="{77E05E4E-EBCC-4332-BE8E-76485CE7E94B}"/>
              </a:ext>
            </a:extLst>
          </p:cNvPr>
          <p:cNvSpPr txBox="1"/>
          <p:nvPr/>
        </p:nvSpPr>
        <p:spPr>
          <a:xfrm>
            <a:off x="2748286" y="898206"/>
            <a:ext cx="3074673" cy="369332"/>
          </a:xfrm>
          <a:prstGeom prst="rect">
            <a:avLst/>
          </a:prstGeom>
          <a:noFill/>
        </p:spPr>
        <p:txBody>
          <a:bodyPr wrap="none" rtlCol="0">
            <a:spAutoFit/>
          </a:bodyPr>
          <a:lstStyle/>
          <a:p>
            <a:r>
              <a:rPr lang="en-GB" dirty="0"/>
              <a:t>Frequency domain (magnitude)</a:t>
            </a:r>
          </a:p>
        </p:txBody>
      </p:sp>
      <p:sp>
        <p:nvSpPr>
          <p:cNvPr id="22" name="TextBox 21">
            <a:extLst>
              <a:ext uri="{FF2B5EF4-FFF2-40B4-BE49-F238E27FC236}">
                <a16:creationId xmlns:a16="http://schemas.microsoft.com/office/drawing/2014/main" id="{CF79BCE4-A015-4F74-8CCB-E8557A21D97B}"/>
              </a:ext>
            </a:extLst>
          </p:cNvPr>
          <p:cNvSpPr txBox="1"/>
          <p:nvPr/>
        </p:nvSpPr>
        <p:spPr>
          <a:xfrm>
            <a:off x="7626298" y="898274"/>
            <a:ext cx="1413986" cy="369332"/>
          </a:xfrm>
          <a:prstGeom prst="rect">
            <a:avLst/>
          </a:prstGeom>
          <a:noFill/>
        </p:spPr>
        <p:txBody>
          <a:bodyPr wrap="none" rtlCol="0">
            <a:spAutoFit/>
          </a:bodyPr>
          <a:lstStyle/>
          <a:p>
            <a:r>
              <a:rPr lang="en-GB" dirty="0"/>
              <a:t>Time domain</a:t>
            </a:r>
          </a:p>
        </p:txBody>
      </p:sp>
      <p:cxnSp>
        <p:nvCxnSpPr>
          <p:cNvPr id="23" name="Straight Connector 22">
            <a:extLst>
              <a:ext uri="{FF2B5EF4-FFF2-40B4-BE49-F238E27FC236}">
                <a16:creationId xmlns:a16="http://schemas.microsoft.com/office/drawing/2014/main" id="{F289D162-81B2-4F40-9928-C936183D0CBC}"/>
              </a:ext>
            </a:extLst>
          </p:cNvPr>
          <p:cNvCxnSpPr/>
          <p:nvPr/>
        </p:nvCxnSpPr>
        <p:spPr>
          <a:xfrm>
            <a:off x="2456582" y="1182695"/>
            <a:ext cx="7248130" cy="0"/>
          </a:xfrm>
          <a:prstGeom prst="line">
            <a:avLst/>
          </a:prstGeom>
          <a:ln w="12700"/>
          <a:effectLst>
            <a:outerShdw blurRad="65500" dist="38100" dir="5400000" rotWithShape="0">
              <a:srgbClr val="000000">
                <a:alpha val="14000"/>
              </a:srgbClr>
            </a:outerShdw>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A677329A-05BF-4601-800D-ADF850A2D0F0}"/>
              </a:ext>
            </a:extLst>
          </p:cNvPr>
          <p:cNvSpPr txBox="1"/>
          <p:nvPr/>
        </p:nvSpPr>
        <p:spPr>
          <a:xfrm>
            <a:off x="9811185" y="1940707"/>
            <a:ext cx="461815" cy="185738"/>
          </a:xfrm>
          <a:prstGeom prst="rect">
            <a:avLst/>
          </a:prstGeom>
        </p:spPr>
        <p:txBody>
          <a:bodyPr vert="horz" wrap="none" lIns="0" tIns="0" rIns="0" bIns="0" rtlCol="0" anchor="t">
            <a:noAutofit/>
          </a:bodyPr>
          <a:lstStyle/>
          <a:p>
            <a:pPr algn="l" defTabSz="914400"/>
            <a:r>
              <a:rPr lang="en-GB" sz="1200" i="1" dirty="0"/>
              <a:t>t(µs)</a:t>
            </a:r>
            <a:endParaRPr lang="en-US" sz="1200" i="1" dirty="0"/>
          </a:p>
        </p:txBody>
      </p:sp>
      <p:sp>
        <p:nvSpPr>
          <p:cNvPr id="25" name="TextBox 24">
            <a:extLst>
              <a:ext uri="{FF2B5EF4-FFF2-40B4-BE49-F238E27FC236}">
                <a16:creationId xmlns:a16="http://schemas.microsoft.com/office/drawing/2014/main" id="{E57354F7-6966-4BF6-A9B1-2941E673ADFA}"/>
              </a:ext>
            </a:extLst>
          </p:cNvPr>
          <p:cNvSpPr txBox="1"/>
          <p:nvPr/>
        </p:nvSpPr>
        <p:spPr>
          <a:xfrm>
            <a:off x="6539999" y="2826649"/>
            <a:ext cx="3855362" cy="369332"/>
          </a:xfrm>
          <a:prstGeom prst="rect">
            <a:avLst/>
          </a:prstGeom>
          <a:noFill/>
        </p:spPr>
        <p:txBody>
          <a:bodyPr wrap="none" rtlCol="0">
            <a:spAutoFit/>
          </a:bodyPr>
          <a:lstStyle/>
          <a:p>
            <a:r>
              <a:rPr lang="en-GB" dirty="0"/>
              <a:t>7 kHz continuous-time sinusoidal signal</a:t>
            </a:r>
          </a:p>
        </p:txBody>
      </p:sp>
    </p:spTree>
    <p:extLst>
      <p:ext uri="{BB962C8B-B14F-4D97-AF65-F5344CB8AC3E}">
        <p14:creationId xmlns:p14="http://schemas.microsoft.com/office/powerpoint/2010/main" val="4033398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Aliasing</a:t>
            </a:r>
            <a:endParaRPr lang="en-US" dirty="0"/>
          </a:p>
        </p:txBody>
      </p:sp>
      <p:pic>
        <p:nvPicPr>
          <p:cNvPr id="4" name="Picture 3">
            <a:extLst>
              <a:ext uri="{FF2B5EF4-FFF2-40B4-BE49-F238E27FC236}">
                <a16:creationId xmlns:a16="http://schemas.microsoft.com/office/drawing/2014/main" id="{80749A89-42E9-4893-962F-193C618D3078}"/>
              </a:ext>
            </a:extLst>
          </p:cNvPr>
          <p:cNvPicPr>
            <a:picLocks noChangeAspect="1" noChangeArrowheads="1"/>
          </p:cNvPicPr>
          <p:nvPr/>
        </p:nvPicPr>
        <p:blipFill>
          <a:blip r:embed="rId3" cstate="print">
            <a:duotone>
              <a:schemeClr val="accent5">
                <a:shade val="45000"/>
                <a:satMod val="135000"/>
              </a:schemeClr>
              <a:prstClr val="white"/>
            </a:duotone>
            <a:lum bright="-20000"/>
            <a:extLst>
              <a:ext uri="{28A0092B-C50C-407E-A947-70E740481C1C}">
                <a14:useLocalDpi xmlns:a14="http://schemas.microsoft.com/office/drawing/2010/main" val="0"/>
              </a:ext>
            </a:extLst>
          </a:blip>
          <a:srcRect/>
          <a:stretch>
            <a:fillRect/>
          </a:stretch>
        </p:blipFill>
        <p:spPr bwMode="auto">
          <a:xfrm>
            <a:off x="6683718" y="1663390"/>
            <a:ext cx="2869090" cy="71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4E029BD5-66E9-4AB1-BA8E-80A426DE78FC}"/>
              </a:ext>
            </a:extLst>
          </p:cNvPr>
          <p:cNvGrpSpPr/>
          <p:nvPr/>
        </p:nvGrpSpPr>
        <p:grpSpPr>
          <a:xfrm>
            <a:off x="6676156" y="1984376"/>
            <a:ext cx="3009508" cy="90485"/>
            <a:chOff x="6391275" y="1755776"/>
            <a:chExt cx="3009900" cy="90485"/>
          </a:xfrm>
        </p:grpSpPr>
        <p:cxnSp>
          <p:nvCxnSpPr>
            <p:cNvPr id="6" name="Straight Connector 5">
              <a:extLst>
                <a:ext uri="{FF2B5EF4-FFF2-40B4-BE49-F238E27FC236}">
                  <a16:creationId xmlns:a16="http://schemas.microsoft.com/office/drawing/2014/main" id="{CF878EE7-0F13-4BD7-B3E3-80C0606C459A}"/>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3D0F6A02-8277-49D9-8155-0D5CDA6AC0C7}"/>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043848D-4E07-4865-A871-C4C8E2AC2570}"/>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4D0812D-0440-4FFC-8D93-11ED3E8CD4D2}"/>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D1FD62D-5748-41D3-B15E-87401B638A4C}"/>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1A00B-89B2-451C-930A-82D34FB1C6F7}"/>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E5123C7-FCC0-4A29-BF88-7D1834807B95}"/>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45878DC-074F-410B-A44F-B456E9668109}"/>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2448780-23F6-44AB-A791-E100C4572FAD}"/>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3192078C-4926-4E72-B846-F87FAC78E366}"/>
              </a:ext>
            </a:extLst>
          </p:cNvPr>
          <p:cNvGrpSpPr/>
          <p:nvPr/>
        </p:nvGrpSpPr>
        <p:grpSpPr>
          <a:xfrm>
            <a:off x="2722820" y="1343023"/>
            <a:ext cx="3124704" cy="894551"/>
            <a:chOff x="2723174" y="1114422"/>
            <a:chExt cx="3125111" cy="894551"/>
          </a:xfrm>
        </p:grpSpPr>
        <p:grpSp>
          <p:nvGrpSpPr>
            <p:cNvPr id="16" name="Group 15">
              <a:extLst>
                <a:ext uri="{FF2B5EF4-FFF2-40B4-BE49-F238E27FC236}">
                  <a16:creationId xmlns:a16="http://schemas.microsoft.com/office/drawing/2014/main" id="{57C81C1C-6A30-475B-855D-0D44319A2658}"/>
                </a:ext>
              </a:extLst>
            </p:cNvPr>
            <p:cNvGrpSpPr/>
            <p:nvPr/>
          </p:nvGrpSpPr>
          <p:grpSpPr>
            <a:xfrm>
              <a:off x="2728913" y="1744663"/>
              <a:ext cx="3119372" cy="90485"/>
              <a:chOff x="6391275" y="1755776"/>
              <a:chExt cx="3009900" cy="90485"/>
            </a:xfrm>
          </p:grpSpPr>
          <p:cxnSp>
            <p:nvCxnSpPr>
              <p:cNvPr id="23" name="Straight Connector 22">
                <a:extLst>
                  <a:ext uri="{FF2B5EF4-FFF2-40B4-BE49-F238E27FC236}">
                    <a16:creationId xmlns:a16="http://schemas.microsoft.com/office/drawing/2014/main" id="{D8522BEA-FA1E-4849-AB7B-0FB94EAC4775}"/>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CB1B5798-2327-4C60-A5D2-1F189E5002CA}"/>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8F38579-D49F-46A6-8206-0F94D00F5BA0}"/>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292B843-5E10-4DCA-A69F-C6A5AC90A77D}"/>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B75CEA49-3421-4DF9-91F5-9A4CE9C79EA5}"/>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4A3FE69-EEB8-41C9-BA7C-6F5FF84C6626}"/>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7" name="Straight Connector 16">
              <a:extLst>
                <a:ext uri="{FF2B5EF4-FFF2-40B4-BE49-F238E27FC236}">
                  <a16:creationId xmlns:a16="http://schemas.microsoft.com/office/drawing/2014/main" id="{B619613D-32ED-42CA-820F-4ADB2C8D2E46}"/>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6D77E9F3-731D-4551-9260-E49B072DFC62}"/>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19" name="TextBox 18">
              <a:extLst>
                <a:ext uri="{FF2B5EF4-FFF2-40B4-BE49-F238E27FC236}">
                  <a16:creationId xmlns:a16="http://schemas.microsoft.com/office/drawing/2014/main" id="{17809DB8-175B-4911-AF43-27183BA119DB}"/>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20" name="TextBox 19">
              <a:extLst>
                <a:ext uri="{FF2B5EF4-FFF2-40B4-BE49-F238E27FC236}">
                  <a16:creationId xmlns:a16="http://schemas.microsoft.com/office/drawing/2014/main" id="{8F5CA189-AB52-4359-80A1-57CDC7B787AD}"/>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21" name="TextBox 20">
              <a:extLst>
                <a:ext uri="{FF2B5EF4-FFF2-40B4-BE49-F238E27FC236}">
                  <a16:creationId xmlns:a16="http://schemas.microsoft.com/office/drawing/2014/main" id="{98B9506B-0834-401E-AE20-8E94E232C3E6}"/>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22" name="TextBox 21">
              <a:extLst>
                <a:ext uri="{FF2B5EF4-FFF2-40B4-BE49-F238E27FC236}">
                  <a16:creationId xmlns:a16="http://schemas.microsoft.com/office/drawing/2014/main" id="{3142732B-CC7A-4E39-AB05-D7487A6D92F1}"/>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29" name="Group 28">
            <a:extLst>
              <a:ext uri="{FF2B5EF4-FFF2-40B4-BE49-F238E27FC236}">
                <a16:creationId xmlns:a16="http://schemas.microsoft.com/office/drawing/2014/main" id="{1D92ABCD-69D5-46D5-82BE-08FBF425A4C0}"/>
              </a:ext>
            </a:extLst>
          </p:cNvPr>
          <p:cNvGrpSpPr/>
          <p:nvPr/>
        </p:nvGrpSpPr>
        <p:grpSpPr>
          <a:xfrm>
            <a:off x="7330018" y="2052636"/>
            <a:ext cx="2367208" cy="201451"/>
            <a:chOff x="7045223" y="1824035"/>
            <a:chExt cx="2367516" cy="201451"/>
          </a:xfrm>
        </p:grpSpPr>
        <p:sp>
          <p:nvSpPr>
            <p:cNvPr id="30" name="TextBox 29">
              <a:extLst>
                <a:ext uri="{FF2B5EF4-FFF2-40B4-BE49-F238E27FC236}">
                  <a16:creationId xmlns:a16="http://schemas.microsoft.com/office/drawing/2014/main" id="{B1552A5E-E1D4-487A-B871-6382500C9DE9}"/>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31" name="TextBox 30">
              <a:extLst>
                <a:ext uri="{FF2B5EF4-FFF2-40B4-BE49-F238E27FC236}">
                  <a16:creationId xmlns:a16="http://schemas.microsoft.com/office/drawing/2014/main" id="{7347B9DA-009A-4C41-B7B0-7B5F33837F21}"/>
                </a:ext>
              </a:extLst>
            </p:cNvPr>
            <p:cNvSpPr txBox="1"/>
            <p:nvPr/>
          </p:nvSpPr>
          <p:spPr>
            <a:xfrm>
              <a:off x="7590069" y="1839748"/>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32" name="TextBox 31">
              <a:extLst>
                <a:ext uri="{FF2B5EF4-FFF2-40B4-BE49-F238E27FC236}">
                  <a16:creationId xmlns:a16="http://schemas.microsoft.com/office/drawing/2014/main" id="{5DA278F3-8E4C-4A5D-9B25-ADE9D1821B74}"/>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33" name="TextBox 32">
              <a:extLst>
                <a:ext uri="{FF2B5EF4-FFF2-40B4-BE49-F238E27FC236}">
                  <a16:creationId xmlns:a16="http://schemas.microsoft.com/office/drawing/2014/main" id="{564E6941-CAA6-4601-BA8E-7528AEEA60FC}"/>
                </a:ext>
              </a:extLst>
            </p:cNvPr>
            <p:cNvSpPr txBox="1"/>
            <p:nvPr/>
          </p:nvSpPr>
          <p:spPr>
            <a:xfrm>
              <a:off x="918641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cxnSp>
        <p:nvCxnSpPr>
          <p:cNvPr id="34" name="Straight Connector 33">
            <a:extLst>
              <a:ext uri="{FF2B5EF4-FFF2-40B4-BE49-F238E27FC236}">
                <a16:creationId xmlns:a16="http://schemas.microsoft.com/office/drawing/2014/main" id="{EE6238CC-1D6D-48EB-A946-3F06C86CAE5A}"/>
              </a:ext>
            </a:extLst>
          </p:cNvPr>
          <p:cNvCxnSpPr/>
          <p:nvPr/>
        </p:nvCxnSpPr>
        <p:spPr>
          <a:xfrm>
            <a:off x="4845037" y="1614488"/>
            <a:ext cx="0" cy="391316"/>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011A405F-CD4B-4E8E-A49A-3F82D3ED7217}"/>
              </a:ext>
            </a:extLst>
          </p:cNvPr>
          <p:cNvCxnSpPr/>
          <p:nvPr/>
        </p:nvCxnSpPr>
        <p:spPr>
          <a:xfrm>
            <a:off x="3681234" y="1614488"/>
            <a:ext cx="0" cy="391316"/>
          </a:xfrm>
          <a:prstGeom prst="line">
            <a:avLst/>
          </a:prstGeom>
          <a:ln w="50800"/>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7BC2B62B-0C60-46BE-91FF-CD44DC0CBC8A}"/>
              </a:ext>
            </a:extLst>
          </p:cNvPr>
          <p:cNvSpPr txBox="1"/>
          <p:nvPr/>
        </p:nvSpPr>
        <p:spPr>
          <a:xfrm>
            <a:off x="2748286" y="898206"/>
            <a:ext cx="3074673" cy="369332"/>
          </a:xfrm>
          <a:prstGeom prst="rect">
            <a:avLst/>
          </a:prstGeom>
          <a:noFill/>
        </p:spPr>
        <p:txBody>
          <a:bodyPr wrap="none" rtlCol="0">
            <a:spAutoFit/>
          </a:bodyPr>
          <a:lstStyle/>
          <a:p>
            <a:r>
              <a:rPr lang="en-GB" dirty="0"/>
              <a:t>Frequency domain (magnitude)</a:t>
            </a:r>
          </a:p>
        </p:txBody>
      </p:sp>
      <p:sp>
        <p:nvSpPr>
          <p:cNvPr id="37" name="TextBox 36">
            <a:extLst>
              <a:ext uri="{FF2B5EF4-FFF2-40B4-BE49-F238E27FC236}">
                <a16:creationId xmlns:a16="http://schemas.microsoft.com/office/drawing/2014/main" id="{57C9F901-ED30-4AE2-8011-DE2B0E4A2132}"/>
              </a:ext>
            </a:extLst>
          </p:cNvPr>
          <p:cNvSpPr txBox="1"/>
          <p:nvPr/>
        </p:nvSpPr>
        <p:spPr>
          <a:xfrm>
            <a:off x="7626298" y="898274"/>
            <a:ext cx="1413986" cy="369332"/>
          </a:xfrm>
          <a:prstGeom prst="rect">
            <a:avLst/>
          </a:prstGeom>
          <a:noFill/>
        </p:spPr>
        <p:txBody>
          <a:bodyPr wrap="none" rtlCol="0">
            <a:spAutoFit/>
          </a:bodyPr>
          <a:lstStyle/>
          <a:p>
            <a:r>
              <a:rPr lang="en-GB" dirty="0"/>
              <a:t>Time domain</a:t>
            </a:r>
          </a:p>
        </p:txBody>
      </p:sp>
      <p:cxnSp>
        <p:nvCxnSpPr>
          <p:cNvPr id="38" name="Straight Connector 37">
            <a:extLst>
              <a:ext uri="{FF2B5EF4-FFF2-40B4-BE49-F238E27FC236}">
                <a16:creationId xmlns:a16="http://schemas.microsoft.com/office/drawing/2014/main" id="{545D5BFC-D3EC-493C-AC73-243F6D9077EA}"/>
              </a:ext>
            </a:extLst>
          </p:cNvPr>
          <p:cNvCxnSpPr/>
          <p:nvPr/>
        </p:nvCxnSpPr>
        <p:spPr>
          <a:xfrm>
            <a:off x="2456582" y="1182695"/>
            <a:ext cx="7248130" cy="0"/>
          </a:xfrm>
          <a:prstGeom prst="line">
            <a:avLst/>
          </a:prstGeom>
          <a:ln w="12700"/>
          <a:effectLst>
            <a:outerShdw blurRad="65500" dist="38100" dir="5400000" rotWithShape="0">
              <a:srgbClr val="000000">
                <a:alpha val="14000"/>
              </a:srgbClr>
            </a:outerShdw>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ED64BD80-4BF0-4F37-B27E-F888AB6A7362}"/>
              </a:ext>
            </a:extLst>
          </p:cNvPr>
          <p:cNvSpPr txBox="1"/>
          <p:nvPr/>
        </p:nvSpPr>
        <p:spPr>
          <a:xfrm>
            <a:off x="5906443" y="1922461"/>
            <a:ext cx="461815" cy="185738"/>
          </a:xfrm>
          <a:prstGeom prst="rect">
            <a:avLst/>
          </a:prstGeom>
        </p:spPr>
        <p:txBody>
          <a:bodyPr vert="horz" wrap="none" lIns="0" tIns="0" rIns="0" bIns="0" rtlCol="0" anchor="t">
            <a:noAutofit/>
          </a:bodyPr>
          <a:lstStyle/>
          <a:p>
            <a:pPr algn="l" defTabSz="914400"/>
            <a:r>
              <a:rPr lang="en-GB" sz="1200" i="1" dirty="0"/>
              <a:t>f(kHz)</a:t>
            </a:r>
            <a:endParaRPr lang="en-US" sz="1200" i="1" dirty="0"/>
          </a:p>
        </p:txBody>
      </p:sp>
      <p:sp>
        <p:nvSpPr>
          <p:cNvPr id="40" name="TextBox 39">
            <a:extLst>
              <a:ext uri="{FF2B5EF4-FFF2-40B4-BE49-F238E27FC236}">
                <a16:creationId xmlns:a16="http://schemas.microsoft.com/office/drawing/2014/main" id="{FA5D5098-3A96-4CE6-9F36-F523B94C3516}"/>
              </a:ext>
            </a:extLst>
          </p:cNvPr>
          <p:cNvSpPr txBox="1"/>
          <p:nvPr/>
        </p:nvSpPr>
        <p:spPr>
          <a:xfrm>
            <a:off x="9811185" y="1940707"/>
            <a:ext cx="461815" cy="185738"/>
          </a:xfrm>
          <a:prstGeom prst="rect">
            <a:avLst/>
          </a:prstGeom>
        </p:spPr>
        <p:txBody>
          <a:bodyPr vert="horz" wrap="none" lIns="0" tIns="0" rIns="0" bIns="0" rtlCol="0" anchor="t">
            <a:noAutofit/>
          </a:bodyPr>
          <a:lstStyle/>
          <a:p>
            <a:pPr algn="l" defTabSz="914400"/>
            <a:r>
              <a:rPr lang="en-GB" sz="1200" i="1" dirty="0"/>
              <a:t>t(µs)</a:t>
            </a:r>
            <a:endParaRPr lang="en-US" sz="1200" i="1" dirty="0"/>
          </a:p>
        </p:txBody>
      </p:sp>
      <p:cxnSp>
        <p:nvCxnSpPr>
          <p:cNvPr id="41" name="Straight Connector 40">
            <a:extLst>
              <a:ext uri="{FF2B5EF4-FFF2-40B4-BE49-F238E27FC236}">
                <a16:creationId xmlns:a16="http://schemas.microsoft.com/office/drawing/2014/main" id="{40EC3499-D130-4AA0-99D9-07CB41E837B7}"/>
              </a:ext>
            </a:extLst>
          </p:cNvPr>
          <p:cNvCxnSpPr/>
          <p:nvPr/>
        </p:nvCxnSpPr>
        <p:spPr>
          <a:xfrm>
            <a:off x="6676156" y="1390650"/>
            <a:ext cx="0" cy="1201732"/>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21D1040D-CC7C-4BC4-A003-11D108B5D49E}"/>
              </a:ext>
            </a:extLst>
          </p:cNvPr>
          <p:cNvSpPr txBox="1"/>
          <p:nvPr/>
        </p:nvSpPr>
        <p:spPr>
          <a:xfrm>
            <a:off x="6539999" y="2826649"/>
            <a:ext cx="3855362" cy="369332"/>
          </a:xfrm>
          <a:prstGeom prst="rect">
            <a:avLst/>
          </a:prstGeom>
          <a:noFill/>
        </p:spPr>
        <p:txBody>
          <a:bodyPr wrap="none" rtlCol="0">
            <a:spAutoFit/>
          </a:bodyPr>
          <a:lstStyle/>
          <a:p>
            <a:r>
              <a:rPr lang="en-GB" dirty="0"/>
              <a:t>7 kHz continuous-time sinusoidal signal</a:t>
            </a:r>
          </a:p>
        </p:txBody>
      </p:sp>
      <p:sp>
        <p:nvSpPr>
          <p:cNvPr id="43" name="TextBox 42">
            <a:extLst>
              <a:ext uri="{FF2B5EF4-FFF2-40B4-BE49-F238E27FC236}">
                <a16:creationId xmlns:a16="http://schemas.microsoft.com/office/drawing/2014/main" id="{3B3DD206-9FEB-40A3-89E8-C81B83521BC9}"/>
              </a:ext>
            </a:extLst>
          </p:cNvPr>
          <p:cNvSpPr txBox="1"/>
          <p:nvPr/>
        </p:nvSpPr>
        <p:spPr>
          <a:xfrm>
            <a:off x="1189930" y="2814343"/>
            <a:ext cx="5039162" cy="954107"/>
          </a:xfrm>
          <a:prstGeom prst="rect">
            <a:avLst/>
          </a:prstGeom>
          <a:noFill/>
        </p:spPr>
        <p:txBody>
          <a:bodyPr wrap="square" rtlCol="0">
            <a:spAutoFit/>
          </a:bodyPr>
          <a:lstStyle/>
          <a:p>
            <a:r>
              <a:rPr lang="en-GB" dirty="0"/>
              <a:t>Frequency domain representation of the signal found by taking Fourier transform</a:t>
            </a:r>
          </a:p>
          <a:p>
            <a:endParaRPr lang="en-GB" dirty="0"/>
          </a:p>
        </p:txBody>
      </p:sp>
    </p:spTree>
    <p:extLst>
      <p:ext uri="{BB962C8B-B14F-4D97-AF65-F5344CB8AC3E}">
        <p14:creationId xmlns:p14="http://schemas.microsoft.com/office/powerpoint/2010/main" val="304825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Aliasing</a:t>
            </a:r>
            <a:endParaRPr lang="en-US" dirty="0"/>
          </a:p>
        </p:txBody>
      </p:sp>
      <p:pic>
        <p:nvPicPr>
          <p:cNvPr id="4" name="Picture 3">
            <a:extLst>
              <a:ext uri="{FF2B5EF4-FFF2-40B4-BE49-F238E27FC236}">
                <a16:creationId xmlns:a16="http://schemas.microsoft.com/office/drawing/2014/main" id="{EBC68919-F13E-48A1-8A46-90130E9C5F10}"/>
              </a:ext>
            </a:extLst>
          </p:cNvPr>
          <p:cNvPicPr>
            <a:picLocks noChangeAspect="1" noChangeArrowheads="1"/>
          </p:cNvPicPr>
          <p:nvPr/>
        </p:nvPicPr>
        <p:blipFill>
          <a:blip r:embed="rId3" cstate="print">
            <a:duotone>
              <a:schemeClr val="accent5">
                <a:shade val="45000"/>
                <a:satMod val="135000"/>
              </a:schemeClr>
              <a:prstClr val="white"/>
            </a:duotone>
            <a:lum bright="-20000"/>
            <a:extLst>
              <a:ext uri="{28A0092B-C50C-407E-A947-70E740481C1C}">
                <a14:useLocalDpi xmlns:a14="http://schemas.microsoft.com/office/drawing/2010/main" val="0"/>
              </a:ext>
            </a:extLst>
          </a:blip>
          <a:srcRect/>
          <a:stretch>
            <a:fillRect/>
          </a:stretch>
        </p:blipFill>
        <p:spPr bwMode="auto">
          <a:xfrm>
            <a:off x="6683718" y="1663390"/>
            <a:ext cx="2869090" cy="71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21491AC9-4879-4755-9E80-770CBBF3162A}"/>
              </a:ext>
            </a:extLst>
          </p:cNvPr>
          <p:cNvCxnSpPr/>
          <p:nvPr/>
        </p:nvCxnSpPr>
        <p:spPr>
          <a:xfrm>
            <a:off x="6676156" y="1390651"/>
            <a:ext cx="0" cy="1895475"/>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E6235C28-BF91-4EAD-89E0-503F63BF27E8}"/>
              </a:ext>
            </a:extLst>
          </p:cNvPr>
          <p:cNvGrpSpPr/>
          <p:nvPr/>
        </p:nvGrpSpPr>
        <p:grpSpPr>
          <a:xfrm>
            <a:off x="6676156" y="1984376"/>
            <a:ext cx="3009508" cy="90485"/>
            <a:chOff x="6391275" y="1755776"/>
            <a:chExt cx="3009900" cy="90485"/>
          </a:xfrm>
        </p:grpSpPr>
        <p:cxnSp>
          <p:nvCxnSpPr>
            <p:cNvPr id="7" name="Straight Connector 6">
              <a:extLst>
                <a:ext uri="{FF2B5EF4-FFF2-40B4-BE49-F238E27FC236}">
                  <a16:creationId xmlns:a16="http://schemas.microsoft.com/office/drawing/2014/main" id="{B199BA8F-05AC-4609-AA35-F50BA3A0720B}"/>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C19BFD46-71A7-498A-AF29-980E0F65EA99}"/>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3C4BE21-C3A1-499C-9D4F-9558E0CE03ED}"/>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B28425CD-4412-4AA1-85AA-65CA76A06B73}"/>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4236531-168E-4803-96BA-98C36C7CC227}"/>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9EDE4A8-C50C-4F1A-AC21-C2E10C8BE878}"/>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09FE4E0-E1C0-4F3E-B9E6-326D76E3AB56}"/>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C9CD368-E2C1-4918-ADB5-A6D3F843DC9B}"/>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133A096-5214-4A41-9E1A-4BFD336577F3}"/>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A7D4F721-02CB-4A1F-B9D6-527D726CCB55}"/>
              </a:ext>
            </a:extLst>
          </p:cNvPr>
          <p:cNvGrpSpPr/>
          <p:nvPr/>
        </p:nvGrpSpPr>
        <p:grpSpPr>
          <a:xfrm>
            <a:off x="6676156" y="2950367"/>
            <a:ext cx="3009508" cy="90485"/>
            <a:chOff x="6391275" y="1755776"/>
            <a:chExt cx="3009900" cy="90485"/>
          </a:xfrm>
        </p:grpSpPr>
        <p:cxnSp>
          <p:nvCxnSpPr>
            <p:cNvPr id="17" name="Straight Connector 16">
              <a:extLst>
                <a:ext uri="{FF2B5EF4-FFF2-40B4-BE49-F238E27FC236}">
                  <a16:creationId xmlns:a16="http://schemas.microsoft.com/office/drawing/2014/main" id="{0EC2F6BE-ABCB-49B1-A4BD-38B6D4793ECF}"/>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B17901D5-FEE2-447C-9D46-4ADB50D7E550}"/>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6B27F88-7392-4896-8D1A-1941A42E3935}"/>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96FAC2A4-4AF3-46EA-A9A3-7E2FB35F2BA8}"/>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D603675-B37E-4008-B7DF-4232D53586E1}"/>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5677750B-C819-4ADE-AB35-8D713563F6E6}"/>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A405B97-45DC-44A4-AD90-D820EE1E9BCD}"/>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D5BCFF95-236E-4AFD-9378-4E545F15F118}"/>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65D312D-622A-448B-B716-BBE484ED5EA7}"/>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1E3AF4B4-A6F6-4EB8-9710-AB9BA440E8BF}"/>
              </a:ext>
            </a:extLst>
          </p:cNvPr>
          <p:cNvGrpSpPr/>
          <p:nvPr/>
        </p:nvGrpSpPr>
        <p:grpSpPr>
          <a:xfrm>
            <a:off x="2722820" y="1343023"/>
            <a:ext cx="3124704" cy="894551"/>
            <a:chOff x="2723174" y="1114422"/>
            <a:chExt cx="3125111" cy="894551"/>
          </a:xfrm>
        </p:grpSpPr>
        <p:grpSp>
          <p:nvGrpSpPr>
            <p:cNvPr id="27" name="Group 26">
              <a:extLst>
                <a:ext uri="{FF2B5EF4-FFF2-40B4-BE49-F238E27FC236}">
                  <a16:creationId xmlns:a16="http://schemas.microsoft.com/office/drawing/2014/main" id="{A77D2627-B87A-45B8-8983-5C0ECE89B82D}"/>
                </a:ext>
              </a:extLst>
            </p:cNvPr>
            <p:cNvGrpSpPr/>
            <p:nvPr/>
          </p:nvGrpSpPr>
          <p:grpSpPr>
            <a:xfrm>
              <a:off x="2728913" y="1744663"/>
              <a:ext cx="3119372" cy="90485"/>
              <a:chOff x="6391275" y="1755776"/>
              <a:chExt cx="3009900" cy="90485"/>
            </a:xfrm>
          </p:grpSpPr>
          <p:cxnSp>
            <p:nvCxnSpPr>
              <p:cNvPr id="34" name="Straight Connector 33">
                <a:extLst>
                  <a:ext uri="{FF2B5EF4-FFF2-40B4-BE49-F238E27FC236}">
                    <a16:creationId xmlns:a16="http://schemas.microsoft.com/office/drawing/2014/main" id="{3778372C-BB3F-44A5-9DA8-C9F8953D1735}"/>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E46B806E-B16B-403C-A1D3-175C13CD3518}"/>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9990936-2079-4E04-9185-F171F5465670}"/>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E66D2FED-531E-4C35-B5FB-FC0BC3CFC7DE}"/>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406C246E-239D-4A75-B868-111F9EE8B9A2}"/>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191F4CD4-214F-4080-BC75-631A385711D4}"/>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8" name="Straight Connector 27">
              <a:extLst>
                <a:ext uri="{FF2B5EF4-FFF2-40B4-BE49-F238E27FC236}">
                  <a16:creationId xmlns:a16="http://schemas.microsoft.com/office/drawing/2014/main" id="{20B57454-8AE2-45FF-A6B1-1CBAFECC462D}"/>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BC2C9028-2BFD-40C1-8B8F-05DF7BE54062}"/>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30" name="TextBox 29">
              <a:extLst>
                <a:ext uri="{FF2B5EF4-FFF2-40B4-BE49-F238E27FC236}">
                  <a16:creationId xmlns:a16="http://schemas.microsoft.com/office/drawing/2014/main" id="{5FAF9C7B-CEC1-4033-9564-A5D6E3772719}"/>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31" name="TextBox 30">
              <a:extLst>
                <a:ext uri="{FF2B5EF4-FFF2-40B4-BE49-F238E27FC236}">
                  <a16:creationId xmlns:a16="http://schemas.microsoft.com/office/drawing/2014/main" id="{9E97DEF5-405B-43C6-B15A-A4EBF6868BC2}"/>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32" name="TextBox 31">
              <a:extLst>
                <a:ext uri="{FF2B5EF4-FFF2-40B4-BE49-F238E27FC236}">
                  <a16:creationId xmlns:a16="http://schemas.microsoft.com/office/drawing/2014/main" id="{881DC88D-486E-404C-8135-4C9754729FCD}"/>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33" name="TextBox 32">
              <a:extLst>
                <a:ext uri="{FF2B5EF4-FFF2-40B4-BE49-F238E27FC236}">
                  <a16:creationId xmlns:a16="http://schemas.microsoft.com/office/drawing/2014/main" id="{879DD907-E321-485C-9ED7-E2C9DB5B430A}"/>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40" name="Group 39">
            <a:extLst>
              <a:ext uri="{FF2B5EF4-FFF2-40B4-BE49-F238E27FC236}">
                <a16:creationId xmlns:a16="http://schemas.microsoft.com/office/drawing/2014/main" id="{77CE27C1-F0F2-4667-A165-8FE8F705C844}"/>
              </a:ext>
            </a:extLst>
          </p:cNvPr>
          <p:cNvGrpSpPr/>
          <p:nvPr/>
        </p:nvGrpSpPr>
        <p:grpSpPr>
          <a:xfrm>
            <a:off x="7330018" y="2052636"/>
            <a:ext cx="2367208" cy="201451"/>
            <a:chOff x="7045223" y="1824035"/>
            <a:chExt cx="2367516" cy="201451"/>
          </a:xfrm>
        </p:grpSpPr>
        <p:sp>
          <p:nvSpPr>
            <p:cNvPr id="41" name="TextBox 40">
              <a:extLst>
                <a:ext uri="{FF2B5EF4-FFF2-40B4-BE49-F238E27FC236}">
                  <a16:creationId xmlns:a16="http://schemas.microsoft.com/office/drawing/2014/main" id="{925891A3-F282-4FDB-A84E-C7E99E70AD8B}"/>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42" name="TextBox 41">
              <a:extLst>
                <a:ext uri="{FF2B5EF4-FFF2-40B4-BE49-F238E27FC236}">
                  <a16:creationId xmlns:a16="http://schemas.microsoft.com/office/drawing/2014/main" id="{68160FFA-ACDF-4284-B26A-158C99E39AFF}"/>
                </a:ext>
              </a:extLst>
            </p:cNvPr>
            <p:cNvSpPr txBox="1"/>
            <p:nvPr/>
          </p:nvSpPr>
          <p:spPr>
            <a:xfrm>
              <a:off x="7590069" y="1839748"/>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43" name="TextBox 42">
              <a:extLst>
                <a:ext uri="{FF2B5EF4-FFF2-40B4-BE49-F238E27FC236}">
                  <a16:creationId xmlns:a16="http://schemas.microsoft.com/office/drawing/2014/main" id="{54F22443-B754-47D0-8C1E-447039C5677E}"/>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44" name="TextBox 43">
              <a:extLst>
                <a:ext uri="{FF2B5EF4-FFF2-40B4-BE49-F238E27FC236}">
                  <a16:creationId xmlns:a16="http://schemas.microsoft.com/office/drawing/2014/main" id="{CAB0CCD8-F3F6-46B2-8A00-933D0461BC13}"/>
                </a:ext>
              </a:extLst>
            </p:cNvPr>
            <p:cNvSpPr txBox="1"/>
            <p:nvPr/>
          </p:nvSpPr>
          <p:spPr>
            <a:xfrm>
              <a:off x="918641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45" name="Group 44">
            <a:extLst>
              <a:ext uri="{FF2B5EF4-FFF2-40B4-BE49-F238E27FC236}">
                <a16:creationId xmlns:a16="http://schemas.microsoft.com/office/drawing/2014/main" id="{EA383CE6-2AB8-4A41-BCBE-BC1D3341F0F7}"/>
              </a:ext>
            </a:extLst>
          </p:cNvPr>
          <p:cNvGrpSpPr/>
          <p:nvPr/>
        </p:nvGrpSpPr>
        <p:grpSpPr>
          <a:xfrm>
            <a:off x="7322876" y="3010681"/>
            <a:ext cx="2335462" cy="185738"/>
            <a:chOff x="7045223" y="1824035"/>
            <a:chExt cx="2335766" cy="185738"/>
          </a:xfrm>
        </p:grpSpPr>
        <p:sp>
          <p:nvSpPr>
            <p:cNvPr id="46" name="TextBox 45">
              <a:extLst>
                <a:ext uri="{FF2B5EF4-FFF2-40B4-BE49-F238E27FC236}">
                  <a16:creationId xmlns:a16="http://schemas.microsoft.com/office/drawing/2014/main" id="{6A7B177E-68AA-40B3-97EE-13949E0A00E9}"/>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47" name="TextBox 46">
              <a:extLst>
                <a:ext uri="{FF2B5EF4-FFF2-40B4-BE49-F238E27FC236}">
                  <a16:creationId xmlns:a16="http://schemas.microsoft.com/office/drawing/2014/main" id="{0E7FBD89-A7E5-484F-BCB6-53B7D40D7D30}"/>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48" name="TextBox 47">
              <a:extLst>
                <a:ext uri="{FF2B5EF4-FFF2-40B4-BE49-F238E27FC236}">
                  <a16:creationId xmlns:a16="http://schemas.microsoft.com/office/drawing/2014/main" id="{F23421F1-C1E8-4CB8-BD81-AFE424159328}"/>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49" name="TextBox 48">
              <a:extLst>
                <a:ext uri="{FF2B5EF4-FFF2-40B4-BE49-F238E27FC236}">
                  <a16:creationId xmlns:a16="http://schemas.microsoft.com/office/drawing/2014/main" id="{46CE67ED-E1CB-4B59-84A4-3C8D1AAFEB8C}"/>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cxnSp>
        <p:nvCxnSpPr>
          <p:cNvPr id="50" name="Straight Connector 49">
            <a:extLst>
              <a:ext uri="{FF2B5EF4-FFF2-40B4-BE49-F238E27FC236}">
                <a16:creationId xmlns:a16="http://schemas.microsoft.com/office/drawing/2014/main" id="{B9B928FF-EE84-4430-AAB4-922950F075FA}"/>
              </a:ext>
            </a:extLst>
          </p:cNvPr>
          <p:cNvCxnSpPr/>
          <p:nvPr/>
        </p:nvCxnSpPr>
        <p:spPr>
          <a:xfrm>
            <a:off x="4845037" y="1614488"/>
            <a:ext cx="0" cy="391316"/>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FA8ED5FD-0B47-4B26-A09D-58B3C326131C}"/>
              </a:ext>
            </a:extLst>
          </p:cNvPr>
          <p:cNvCxnSpPr/>
          <p:nvPr/>
        </p:nvCxnSpPr>
        <p:spPr>
          <a:xfrm>
            <a:off x="3681234" y="1614488"/>
            <a:ext cx="0" cy="391316"/>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D1D96A70-FFBE-4FD3-B86E-1E9DE4502FAF}"/>
              </a:ext>
            </a:extLst>
          </p:cNvPr>
          <p:cNvCxnSpPr/>
          <p:nvPr/>
        </p:nvCxnSpPr>
        <p:spPr>
          <a:xfrm>
            <a:off x="7038059" y="2592373"/>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16D7A18A-4680-4E07-ABFB-6A227BA5148A}"/>
              </a:ext>
            </a:extLst>
          </p:cNvPr>
          <p:cNvCxnSpPr/>
          <p:nvPr/>
        </p:nvCxnSpPr>
        <p:spPr>
          <a:xfrm>
            <a:off x="7414596"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C6AE0F13-C78B-4895-89BC-1B5FC85324E2}"/>
              </a:ext>
            </a:extLst>
          </p:cNvPr>
          <p:cNvCxnSpPr/>
          <p:nvPr/>
        </p:nvCxnSpPr>
        <p:spPr>
          <a:xfrm>
            <a:off x="7769008"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5C9BEB0A-CD8D-4BF7-8493-733D42E6AAAF}"/>
              </a:ext>
            </a:extLst>
          </p:cNvPr>
          <p:cNvCxnSpPr/>
          <p:nvPr/>
        </p:nvCxnSpPr>
        <p:spPr>
          <a:xfrm>
            <a:off x="8102339"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5AA9774B-FC33-4FA7-A707-9B113E527149}"/>
              </a:ext>
            </a:extLst>
          </p:cNvPr>
          <p:cNvCxnSpPr/>
          <p:nvPr/>
        </p:nvCxnSpPr>
        <p:spPr>
          <a:xfrm>
            <a:off x="8495195"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143AD2A0-F7EA-4C7C-B2B8-FC551442431D}"/>
              </a:ext>
            </a:extLst>
          </p:cNvPr>
          <p:cNvCxnSpPr/>
          <p:nvPr/>
        </p:nvCxnSpPr>
        <p:spPr>
          <a:xfrm>
            <a:off x="8838050"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E376EDB9-6E5D-4A27-B0D0-63E1AB17A211}"/>
              </a:ext>
            </a:extLst>
          </p:cNvPr>
          <p:cNvCxnSpPr/>
          <p:nvPr/>
        </p:nvCxnSpPr>
        <p:spPr>
          <a:xfrm>
            <a:off x="9199954"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D8728C4A-7E30-4C47-AA41-61FB9B6A083D}"/>
              </a:ext>
            </a:extLst>
          </p:cNvPr>
          <p:cNvCxnSpPr/>
          <p:nvPr/>
        </p:nvCxnSpPr>
        <p:spPr>
          <a:xfrm>
            <a:off x="9554715"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02F5D5E2-5C31-4F97-8BA4-E29E50075CCF}"/>
              </a:ext>
            </a:extLst>
          </p:cNvPr>
          <p:cNvSpPr txBox="1"/>
          <p:nvPr/>
        </p:nvSpPr>
        <p:spPr>
          <a:xfrm>
            <a:off x="2748286" y="898206"/>
            <a:ext cx="3074673" cy="369332"/>
          </a:xfrm>
          <a:prstGeom prst="rect">
            <a:avLst/>
          </a:prstGeom>
          <a:noFill/>
        </p:spPr>
        <p:txBody>
          <a:bodyPr wrap="none" rtlCol="0">
            <a:spAutoFit/>
          </a:bodyPr>
          <a:lstStyle/>
          <a:p>
            <a:r>
              <a:rPr lang="en-GB" dirty="0"/>
              <a:t>Frequency domain (magnitude)</a:t>
            </a:r>
          </a:p>
        </p:txBody>
      </p:sp>
      <p:sp>
        <p:nvSpPr>
          <p:cNvPr id="61" name="TextBox 60">
            <a:extLst>
              <a:ext uri="{FF2B5EF4-FFF2-40B4-BE49-F238E27FC236}">
                <a16:creationId xmlns:a16="http://schemas.microsoft.com/office/drawing/2014/main" id="{25A66E1F-A9A8-41FE-A22F-91EFFCC5A51A}"/>
              </a:ext>
            </a:extLst>
          </p:cNvPr>
          <p:cNvSpPr txBox="1"/>
          <p:nvPr/>
        </p:nvSpPr>
        <p:spPr>
          <a:xfrm>
            <a:off x="7626298" y="898274"/>
            <a:ext cx="1413986" cy="369332"/>
          </a:xfrm>
          <a:prstGeom prst="rect">
            <a:avLst/>
          </a:prstGeom>
          <a:noFill/>
        </p:spPr>
        <p:txBody>
          <a:bodyPr wrap="none" rtlCol="0">
            <a:spAutoFit/>
          </a:bodyPr>
          <a:lstStyle/>
          <a:p>
            <a:r>
              <a:rPr lang="en-GB" dirty="0"/>
              <a:t>Time domain</a:t>
            </a:r>
          </a:p>
        </p:txBody>
      </p:sp>
      <p:cxnSp>
        <p:nvCxnSpPr>
          <p:cNvPr id="62" name="Straight Connector 61">
            <a:extLst>
              <a:ext uri="{FF2B5EF4-FFF2-40B4-BE49-F238E27FC236}">
                <a16:creationId xmlns:a16="http://schemas.microsoft.com/office/drawing/2014/main" id="{F7606F75-0857-4E02-9B94-F0E50EFFED86}"/>
              </a:ext>
            </a:extLst>
          </p:cNvPr>
          <p:cNvCxnSpPr/>
          <p:nvPr/>
        </p:nvCxnSpPr>
        <p:spPr>
          <a:xfrm>
            <a:off x="2456582" y="1182695"/>
            <a:ext cx="7248130" cy="0"/>
          </a:xfrm>
          <a:prstGeom prst="line">
            <a:avLst/>
          </a:prstGeom>
          <a:ln w="12700"/>
          <a:effectLst>
            <a:outerShdw blurRad="65500" dist="38100" dir="5400000" rotWithShape="0">
              <a:srgbClr val="000000">
                <a:alpha val="14000"/>
              </a:srgbClr>
            </a:outerShdw>
          </a:effectLst>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0E384EAF-23BD-48E0-95E6-5136E6248179}"/>
              </a:ext>
            </a:extLst>
          </p:cNvPr>
          <p:cNvSpPr txBox="1"/>
          <p:nvPr/>
        </p:nvSpPr>
        <p:spPr>
          <a:xfrm>
            <a:off x="5906443" y="1922461"/>
            <a:ext cx="461815" cy="185738"/>
          </a:xfrm>
          <a:prstGeom prst="rect">
            <a:avLst/>
          </a:prstGeom>
        </p:spPr>
        <p:txBody>
          <a:bodyPr vert="horz" wrap="none" lIns="0" tIns="0" rIns="0" bIns="0" rtlCol="0" anchor="t">
            <a:noAutofit/>
          </a:bodyPr>
          <a:lstStyle/>
          <a:p>
            <a:pPr algn="l" defTabSz="914400"/>
            <a:r>
              <a:rPr lang="en-GB" sz="1200" i="1" dirty="0"/>
              <a:t>f(kHz)</a:t>
            </a:r>
            <a:endParaRPr lang="en-US" sz="1200" i="1" dirty="0"/>
          </a:p>
        </p:txBody>
      </p:sp>
      <p:sp>
        <p:nvSpPr>
          <p:cNvPr id="64" name="TextBox 63">
            <a:extLst>
              <a:ext uri="{FF2B5EF4-FFF2-40B4-BE49-F238E27FC236}">
                <a16:creationId xmlns:a16="http://schemas.microsoft.com/office/drawing/2014/main" id="{4291DAF0-B354-4DB1-A657-579BABFE065F}"/>
              </a:ext>
            </a:extLst>
          </p:cNvPr>
          <p:cNvSpPr txBox="1"/>
          <p:nvPr/>
        </p:nvSpPr>
        <p:spPr>
          <a:xfrm>
            <a:off x="9811185" y="1940707"/>
            <a:ext cx="461815" cy="185738"/>
          </a:xfrm>
          <a:prstGeom prst="rect">
            <a:avLst/>
          </a:prstGeom>
        </p:spPr>
        <p:txBody>
          <a:bodyPr vert="horz" wrap="none" lIns="0" tIns="0" rIns="0" bIns="0" rtlCol="0" anchor="t">
            <a:noAutofit/>
          </a:bodyPr>
          <a:lstStyle/>
          <a:p>
            <a:pPr algn="l" defTabSz="914400"/>
            <a:r>
              <a:rPr lang="en-GB" sz="1200" i="1" dirty="0"/>
              <a:t>t(µs)</a:t>
            </a:r>
            <a:endParaRPr lang="en-US" sz="1200" i="1" dirty="0"/>
          </a:p>
        </p:txBody>
      </p:sp>
      <p:sp>
        <p:nvSpPr>
          <p:cNvPr id="65" name="TextBox 64">
            <a:extLst>
              <a:ext uri="{FF2B5EF4-FFF2-40B4-BE49-F238E27FC236}">
                <a16:creationId xmlns:a16="http://schemas.microsoft.com/office/drawing/2014/main" id="{F8BA65C0-50F0-495D-A52D-5C335847247D}"/>
              </a:ext>
            </a:extLst>
          </p:cNvPr>
          <p:cNvSpPr txBox="1"/>
          <p:nvPr/>
        </p:nvSpPr>
        <p:spPr>
          <a:xfrm>
            <a:off x="6368258" y="3491439"/>
            <a:ext cx="4606943" cy="369332"/>
          </a:xfrm>
          <a:prstGeom prst="rect">
            <a:avLst/>
          </a:prstGeom>
          <a:noFill/>
        </p:spPr>
        <p:txBody>
          <a:bodyPr wrap="none" rtlCol="0">
            <a:spAutoFit/>
          </a:bodyPr>
          <a:lstStyle/>
          <a:p>
            <a:r>
              <a:rPr lang="en-GB" dirty="0"/>
              <a:t>Train of impulses at 8 kHz (sampling frequency)</a:t>
            </a:r>
          </a:p>
        </p:txBody>
      </p:sp>
    </p:spTree>
    <p:extLst>
      <p:ext uri="{BB962C8B-B14F-4D97-AF65-F5344CB8AC3E}">
        <p14:creationId xmlns:p14="http://schemas.microsoft.com/office/powerpoint/2010/main" val="1342636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Aliasing</a:t>
            </a:r>
            <a:endParaRPr lang="en-US" dirty="0"/>
          </a:p>
        </p:txBody>
      </p:sp>
      <p:cxnSp>
        <p:nvCxnSpPr>
          <p:cNvPr id="4" name="Straight Connector 3">
            <a:extLst>
              <a:ext uri="{FF2B5EF4-FFF2-40B4-BE49-F238E27FC236}">
                <a16:creationId xmlns:a16="http://schemas.microsoft.com/office/drawing/2014/main" id="{1B0CA4C3-F311-42A5-914E-DC5590179FFD}"/>
              </a:ext>
            </a:extLst>
          </p:cNvPr>
          <p:cNvCxnSpPr/>
          <p:nvPr/>
        </p:nvCxnSpPr>
        <p:spPr bwMode="auto">
          <a:xfrm flipH="1">
            <a:off x="3563694" y="2534255"/>
            <a:ext cx="6347" cy="442913"/>
          </a:xfrm>
          <a:prstGeom prst="line">
            <a:avLst/>
          </a:prstGeom>
          <a:noFill/>
          <a:ln w="57150" cap="flat" cmpd="sng" algn="ctr">
            <a:solidFill>
              <a:srgbClr val="00B050"/>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E95E1604-2594-4090-A38E-F45C211593B3}"/>
              </a:ext>
            </a:extLst>
          </p:cNvPr>
          <p:cNvCxnSpPr/>
          <p:nvPr/>
        </p:nvCxnSpPr>
        <p:spPr bwMode="auto">
          <a:xfrm flipH="1">
            <a:off x="4993156" y="2540923"/>
            <a:ext cx="6347" cy="442913"/>
          </a:xfrm>
          <a:prstGeom prst="line">
            <a:avLst/>
          </a:prstGeom>
          <a:noFill/>
          <a:ln w="57150" cap="flat" cmpd="sng" algn="ctr">
            <a:solidFill>
              <a:srgbClr val="FFFF00"/>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153820E2-0085-48C8-BB74-3D86628C0098}"/>
              </a:ext>
            </a:extLst>
          </p:cNvPr>
          <p:cNvCxnSpPr/>
          <p:nvPr/>
        </p:nvCxnSpPr>
        <p:spPr bwMode="auto">
          <a:xfrm flipH="1">
            <a:off x="5725665" y="2550448"/>
            <a:ext cx="6347" cy="442913"/>
          </a:xfrm>
          <a:prstGeom prst="line">
            <a:avLst/>
          </a:prstGeom>
          <a:noFill/>
          <a:ln w="57150" cap="flat" cmpd="sng" algn="ctr">
            <a:solidFill>
              <a:srgbClr val="0070C0"/>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76C8567B-B58A-4FED-9580-D2FF5835E307}"/>
              </a:ext>
            </a:extLst>
          </p:cNvPr>
          <p:cNvCxnSpPr/>
          <p:nvPr/>
        </p:nvCxnSpPr>
        <p:spPr bwMode="auto">
          <a:xfrm flipH="1">
            <a:off x="2860390" y="2537113"/>
            <a:ext cx="6347" cy="442913"/>
          </a:xfrm>
          <a:prstGeom prst="line">
            <a:avLst/>
          </a:prstGeom>
          <a:noFill/>
          <a:ln w="57150" cap="flat" cmpd="sng" algn="ctr">
            <a:solidFill>
              <a:srgbClr val="7030A0"/>
            </a:solidFill>
            <a:prstDash val="solid"/>
            <a:round/>
            <a:headEnd type="none" w="med" len="med"/>
            <a:tailEnd type="none" w="med" len="med"/>
          </a:ln>
          <a:effectLst/>
        </p:spPr>
      </p:cxnSp>
      <p:pic>
        <p:nvPicPr>
          <p:cNvPr id="8" name="Picture 3">
            <a:extLst>
              <a:ext uri="{FF2B5EF4-FFF2-40B4-BE49-F238E27FC236}">
                <a16:creationId xmlns:a16="http://schemas.microsoft.com/office/drawing/2014/main" id="{8C072B8F-9936-45F6-A99E-57FDCD6BE1A0}"/>
              </a:ext>
            </a:extLst>
          </p:cNvPr>
          <p:cNvPicPr>
            <a:picLocks noChangeAspect="1" noChangeArrowheads="1"/>
          </p:cNvPicPr>
          <p:nvPr/>
        </p:nvPicPr>
        <p:blipFill>
          <a:blip r:embed="rId3" cstate="print">
            <a:duotone>
              <a:schemeClr val="accent5">
                <a:shade val="45000"/>
                <a:satMod val="135000"/>
              </a:schemeClr>
              <a:prstClr val="white"/>
            </a:duotone>
            <a:lum bright="-20000"/>
            <a:extLst>
              <a:ext uri="{28A0092B-C50C-407E-A947-70E740481C1C}">
                <a14:useLocalDpi xmlns:a14="http://schemas.microsoft.com/office/drawing/2010/main" val="0"/>
              </a:ext>
            </a:extLst>
          </a:blip>
          <a:srcRect/>
          <a:stretch>
            <a:fillRect/>
          </a:stretch>
        </p:blipFill>
        <p:spPr bwMode="auto">
          <a:xfrm>
            <a:off x="6683718" y="1663390"/>
            <a:ext cx="2869090" cy="71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4CE67A23-C256-4F4C-BDDE-57196B649D6B}"/>
              </a:ext>
            </a:extLst>
          </p:cNvPr>
          <p:cNvCxnSpPr/>
          <p:nvPr/>
        </p:nvCxnSpPr>
        <p:spPr>
          <a:xfrm>
            <a:off x="6676156" y="1390651"/>
            <a:ext cx="0" cy="1895475"/>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D48578E0-50A9-4876-9693-7431CB44DFE3}"/>
              </a:ext>
            </a:extLst>
          </p:cNvPr>
          <p:cNvGrpSpPr/>
          <p:nvPr/>
        </p:nvGrpSpPr>
        <p:grpSpPr>
          <a:xfrm>
            <a:off x="6676156" y="1984376"/>
            <a:ext cx="3009508" cy="90485"/>
            <a:chOff x="6391275" y="1755776"/>
            <a:chExt cx="3009900" cy="90485"/>
          </a:xfrm>
        </p:grpSpPr>
        <p:cxnSp>
          <p:nvCxnSpPr>
            <p:cNvPr id="11" name="Straight Connector 10">
              <a:extLst>
                <a:ext uri="{FF2B5EF4-FFF2-40B4-BE49-F238E27FC236}">
                  <a16:creationId xmlns:a16="http://schemas.microsoft.com/office/drawing/2014/main" id="{84BA6145-FDB4-4DB5-889C-23093CA8B513}"/>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646AC64-5459-43EC-9A2F-62EB0D838F01}"/>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66BD34B-B66D-4869-B136-71BC694AC868}"/>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20D44B0-A75C-42B4-8836-1CDC726D803E}"/>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D22638F-F530-480A-ACAD-7E2B84F1D894}"/>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4C07F69-BBA4-4445-AB7A-9A7986524ACA}"/>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19AA3D4-C0D6-4674-B9AD-74A3C28F803E}"/>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E69BD66-87DD-46E9-B0D4-5381E1D263F1}"/>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AB1593D9-7BE4-48D9-9601-F52E1EB9861C}"/>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0" name="Group 19">
            <a:extLst>
              <a:ext uri="{FF2B5EF4-FFF2-40B4-BE49-F238E27FC236}">
                <a16:creationId xmlns:a16="http://schemas.microsoft.com/office/drawing/2014/main" id="{20627146-0518-4CB4-9295-5AD8776F9D34}"/>
              </a:ext>
            </a:extLst>
          </p:cNvPr>
          <p:cNvGrpSpPr/>
          <p:nvPr/>
        </p:nvGrpSpPr>
        <p:grpSpPr>
          <a:xfrm>
            <a:off x="2722820" y="1343023"/>
            <a:ext cx="3124704" cy="894551"/>
            <a:chOff x="2723174" y="1114422"/>
            <a:chExt cx="3125111" cy="894551"/>
          </a:xfrm>
        </p:grpSpPr>
        <p:grpSp>
          <p:nvGrpSpPr>
            <p:cNvPr id="21" name="Group 20">
              <a:extLst>
                <a:ext uri="{FF2B5EF4-FFF2-40B4-BE49-F238E27FC236}">
                  <a16:creationId xmlns:a16="http://schemas.microsoft.com/office/drawing/2014/main" id="{32D97DFF-8777-48DF-8C98-270F0FC36B89}"/>
                </a:ext>
              </a:extLst>
            </p:cNvPr>
            <p:cNvGrpSpPr/>
            <p:nvPr/>
          </p:nvGrpSpPr>
          <p:grpSpPr>
            <a:xfrm>
              <a:off x="2728913" y="1744663"/>
              <a:ext cx="3119372" cy="90485"/>
              <a:chOff x="6391275" y="1755776"/>
              <a:chExt cx="3009900" cy="90485"/>
            </a:xfrm>
          </p:grpSpPr>
          <p:cxnSp>
            <p:nvCxnSpPr>
              <p:cNvPr id="28" name="Straight Connector 27">
                <a:extLst>
                  <a:ext uri="{FF2B5EF4-FFF2-40B4-BE49-F238E27FC236}">
                    <a16:creationId xmlns:a16="http://schemas.microsoft.com/office/drawing/2014/main" id="{2B675367-7FA6-4C81-A7CC-4AA07DCCB107}"/>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918103C-80DA-41FC-B73C-54A15CA721BA}"/>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AA40261-FE33-409F-A3E4-A00151C948F6}"/>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08C4ED7-F858-4FD0-BA90-C279F510A388}"/>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C915F402-EAE9-44AA-8661-121ABCBBB044}"/>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2F9B02CA-FD6C-4A43-9C2A-41361C98703E}"/>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2" name="Straight Connector 21">
              <a:extLst>
                <a:ext uri="{FF2B5EF4-FFF2-40B4-BE49-F238E27FC236}">
                  <a16:creationId xmlns:a16="http://schemas.microsoft.com/office/drawing/2014/main" id="{DC42E493-4250-4024-BDD5-09FFB4F1D013}"/>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34DB95A2-90F4-4388-BD61-B319CB5DF419}"/>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24" name="TextBox 23">
              <a:extLst>
                <a:ext uri="{FF2B5EF4-FFF2-40B4-BE49-F238E27FC236}">
                  <a16:creationId xmlns:a16="http://schemas.microsoft.com/office/drawing/2014/main" id="{4CA715EE-912E-48FE-A579-3C4BC4E73CED}"/>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25" name="TextBox 24">
              <a:extLst>
                <a:ext uri="{FF2B5EF4-FFF2-40B4-BE49-F238E27FC236}">
                  <a16:creationId xmlns:a16="http://schemas.microsoft.com/office/drawing/2014/main" id="{6F1DF18E-51EF-4FC6-A041-98888D832328}"/>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26" name="TextBox 25">
              <a:extLst>
                <a:ext uri="{FF2B5EF4-FFF2-40B4-BE49-F238E27FC236}">
                  <a16:creationId xmlns:a16="http://schemas.microsoft.com/office/drawing/2014/main" id="{74177DE2-1884-44AE-8E16-5654FC7DB430}"/>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27" name="TextBox 26">
              <a:extLst>
                <a:ext uri="{FF2B5EF4-FFF2-40B4-BE49-F238E27FC236}">
                  <a16:creationId xmlns:a16="http://schemas.microsoft.com/office/drawing/2014/main" id="{0D4330B6-A3B3-4549-9E15-20DA701B597A}"/>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34" name="Group 33">
            <a:extLst>
              <a:ext uri="{FF2B5EF4-FFF2-40B4-BE49-F238E27FC236}">
                <a16:creationId xmlns:a16="http://schemas.microsoft.com/office/drawing/2014/main" id="{97BBA9A9-A82E-4B09-8E57-D85AD4763178}"/>
              </a:ext>
            </a:extLst>
          </p:cNvPr>
          <p:cNvGrpSpPr/>
          <p:nvPr/>
        </p:nvGrpSpPr>
        <p:grpSpPr>
          <a:xfrm>
            <a:off x="2725381" y="2320920"/>
            <a:ext cx="3124704" cy="894551"/>
            <a:chOff x="2723174" y="1114422"/>
            <a:chExt cx="3125111" cy="894551"/>
          </a:xfrm>
        </p:grpSpPr>
        <p:cxnSp>
          <p:nvCxnSpPr>
            <p:cNvPr id="35" name="Straight Connector 34">
              <a:extLst>
                <a:ext uri="{FF2B5EF4-FFF2-40B4-BE49-F238E27FC236}">
                  <a16:creationId xmlns:a16="http://schemas.microsoft.com/office/drawing/2014/main" id="{49804D1C-5E7D-4CCF-97B6-5248F8F196A6}"/>
                </a:ext>
              </a:extLst>
            </p:cNvPr>
            <p:cNvCxnSpPr/>
            <p:nvPr/>
          </p:nvCxnSpPr>
          <p:spPr>
            <a:xfrm>
              <a:off x="426717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6" name="Group 35">
              <a:extLst>
                <a:ext uri="{FF2B5EF4-FFF2-40B4-BE49-F238E27FC236}">
                  <a16:creationId xmlns:a16="http://schemas.microsoft.com/office/drawing/2014/main" id="{0EF72AE8-3953-4211-9B0E-3C49C41BE943}"/>
                </a:ext>
              </a:extLst>
            </p:cNvPr>
            <p:cNvGrpSpPr/>
            <p:nvPr/>
          </p:nvGrpSpPr>
          <p:grpSpPr>
            <a:xfrm>
              <a:off x="2728913" y="1744663"/>
              <a:ext cx="3119372" cy="90485"/>
              <a:chOff x="6391275" y="1755776"/>
              <a:chExt cx="3009900" cy="90485"/>
            </a:xfrm>
          </p:grpSpPr>
          <p:cxnSp>
            <p:nvCxnSpPr>
              <p:cNvPr id="42" name="Straight Connector 41">
                <a:extLst>
                  <a:ext uri="{FF2B5EF4-FFF2-40B4-BE49-F238E27FC236}">
                    <a16:creationId xmlns:a16="http://schemas.microsoft.com/office/drawing/2014/main" id="{FE117621-FEF2-473E-8BCF-E5F3584EBF0E}"/>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B232BFF3-B823-4505-83DE-0B7E2378FDF6}"/>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8ED78317-779B-4325-9169-3DA1B03B7FE0}"/>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7BCA1702-C651-4946-BB7B-C2134E60739C}"/>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EDFF6ABC-A175-4454-8515-451CAF2C5EA7}"/>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D2BC1E46-805C-442B-9813-23D1EA78F861}"/>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7" name="TextBox 36">
              <a:extLst>
                <a:ext uri="{FF2B5EF4-FFF2-40B4-BE49-F238E27FC236}">
                  <a16:creationId xmlns:a16="http://schemas.microsoft.com/office/drawing/2014/main" id="{FCD6A190-F032-486A-AD2B-401B2E081269}"/>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38" name="TextBox 37">
              <a:extLst>
                <a:ext uri="{FF2B5EF4-FFF2-40B4-BE49-F238E27FC236}">
                  <a16:creationId xmlns:a16="http://schemas.microsoft.com/office/drawing/2014/main" id="{EAD71561-E6E4-4D7E-AC7E-1AC1354CC06F}"/>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39" name="TextBox 38">
              <a:extLst>
                <a:ext uri="{FF2B5EF4-FFF2-40B4-BE49-F238E27FC236}">
                  <a16:creationId xmlns:a16="http://schemas.microsoft.com/office/drawing/2014/main" id="{0C39DC1D-AB44-491D-8A09-E379A5333CD4}"/>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40" name="TextBox 39">
              <a:extLst>
                <a:ext uri="{FF2B5EF4-FFF2-40B4-BE49-F238E27FC236}">
                  <a16:creationId xmlns:a16="http://schemas.microsoft.com/office/drawing/2014/main" id="{0CAF877B-CD8C-4D90-94FE-D8218FDDDBD9}"/>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41" name="TextBox 40">
              <a:extLst>
                <a:ext uri="{FF2B5EF4-FFF2-40B4-BE49-F238E27FC236}">
                  <a16:creationId xmlns:a16="http://schemas.microsoft.com/office/drawing/2014/main" id="{C01C1F1F-7ECB-4B1E-B91B-2243BECD694B}"/>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48" name="Group 47">
            <a:extLst>
              <a:ext uri="{FF2B5EF4-FFF2-40B4-BE49-F238E27FC236}">
                <a16:creationId xmlns:a16="http://schemas.microsoft.com/office/drawing/2014/main" id="{CBBBFFFA-A972-4E0A-A275-9C877F41ACF3}"/>
              </a:ext>
            </a:extLst>
          </p:cNvPr>
          <p:cNvGrpSpPr/>
          <p:nvPr/>
        </p:nvGrpSpPr>
        <p:grpSpPr>
          <a:xfrm>
            <a:off x="7330018" y="2052636"/>
            <a:ext cx="2367208" cy="201451"/>
            <a:chOff x="7045223" y="1824035"/>
            <a:chExt cx="2367516" cy="201451"/>
          </a:xfrm>
        </p:grpSpPr>
        <p:sp>
          <p:nvSpPr>
            <p:cNvPr id="49" name="TextBox 48">
              <a:extLst>
                <a:ext uri="{FF2B5EF4-FFF2-40B4-BE49-F238E27FC236}">
                  <a16:creationId xmlns:a16="http://schemas.microsoft.com/office/drawing/2014/main" id="{075B9ADB-D8FD-4282-86C0-9B41B0EEBCFC}"/>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50" name="TextBox 49">
              <a:extLst>
                <a:ext uri="{FF2B5EF4-FFF2-40B4-BE49-F238E27FC236}">
                  <a16:creationId xmlns:a16="http://schemas.microsoft.com/office/drawing/2014/main" id="{EF31B82D-1A32-4E41-BC5E-D569330484A9}"/>
                </a:ext>
              </a:extLst>
            </p:cNvPr>
            <p:cNvSpPr txBox="1"/>
            <p:nvPr/>
          </p:nvSpPr>
          <p:spPr>
            <a:xfrm>
              <a:off x="7590069" y="1839748"/>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51" name="TextBox 50">
              <a:extLst>
                <a:ext uri="{FF2B5EF4-FFF2-40B4-BE49-F238E27FC236}">
                  <a16:creationId xmlns:a16="http://schemas.microsoft.com/office/drawing/2014/main" id="{029DA86A-F414-4A06-A673-1305ACC5E8A3}"/>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52" name="TextBox 51">
              <a:extLst>
                <a:ext uri="{FF2B5EF4-FFF2-40B4-BE49-F238E27FC236}">
                  <a16:creationId xmlns:a16="http://schemas.microsoft.com/office/drawing/2014/main" id="{6D29C8FA-BC1D-449E-8307-DDA1C1D807F5}"/>
                </a:ext>
              </a:extLst>
            </p:cNvPr>
            <p:cNvSpPr txBox="1"/>
            <p:nvPr/>
          </p:nvSpPr>
          <p:spPr>
            <a:xfrm>
              <a:off x="918641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cxnSp>
        <p:nvCxnSpPr>
          <p:cNvPr id="53" name="Straight Connector 52">
            <a:extLst>
              <a:ext uri="{FF2B5EF4-FFF2-40B4-BE49-F238E27FC236}">
                <a16:creationId xmlns:a16="http://schemas.microsoft.com/office/drawing/2014/main" id="{B60DBED5-A3AB-4246-8505-BA3F3DE57DD3}"/>
              </a:ext>
            </a:extLst>
          </p:cNvPr>
          <p:cNvCxnSpPr/>
          <p:nvPr/>
        </p:nvCxnSpPr>
        <p:spPr>
          <a:xfrm>
            <a:off x="4845037" y="1614488"/>
            <a:ext cx="0" cy="391316"/>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1F601385-E68F-4A76-A910-954764C181B3}"/>
              </a:ext>
            </a:extLst>
          </p:cNvPr>
          <p:cNvCxnSpPr/>
          <p:nvPr/>
        </p:nvCxnSpPr>
        <p:spPr>
          <a:xfrm>
            <a:off x="3681234" y="1614488"/>
            <a:ext cx="0" cy="391316"/>
          </a:xfrm>
          <a:prstGeom prst="line">
            <a:avLst/>
          </a:prstGeom>
          <a:ln w="50800"/>
          <a:effectLst/>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583E0720-67A2-44BA-B80F-983A03649C81}"/>
              </a:ext>
            </a:extLst>
          </p:cNvPr>
          <p:cNvSpPr txBox="1"/>
          <p:nvPr/>
        </p:nvSpPr>
        <p:spPr>
          <a:xfrm>
            <a:off x="2748286" y="898206"/>
            <a:ext cx="3074673" cy="369332"/>
          </a:xfrm>
          <a:prstGeom prst="rect">
            <a:avLst/>
          </a:prstGeom>
          <a:noFill/>
        </p:spPr>
        <p:txBody>
          <a:bodyPr wrap="none" rtlCol="0">
            <a:spAutoFit/>
          </a:bodyPr>
          <a:lstStyle/>
          <a:p>
            <a:r>
              <a:rPr lang="en-GB" dirty="0"/>
              <a:t>Frequency domain (magnitude)</a:t>
            </a:r>
          </a:p>
        </p:txBody>
      </p:sp>
      <p:sp>
        <p:nvSpPr>
          <p:cNvPr id="56" name="TextBox 55">
            <a:extLst>
              <a:ext uri="{FF2B5EF4-FFF2-40B4-BE49-F238E27FC236}">
                <a16:creationId xmlns:a16="http://schemas.microsoft.com/office/drawing/2014/main" id="{D99C65DA-DB7D-49B7-B17C-C0595E91B394}"/>
              </a:ext>
            </a:extLst>
          </p:cNvPr>
          <p:cNvSpPr txBox="1"/>
          <p:nvPr/>
        </p:nvSpPr>
        <p:spPr>
          <a:xfrm>
            <a:off x="7626298" y="898274"/>
            <a:ext cx="1413986" cy="369332"/>
          </a:xfrm>
          <a:prstGeom prst="rect">
            <a:avLst/>
          </a:prstGeom>
          <a:noFill/>
        </p:spPr>
        <p:txBody>
          <a:bodyPr wrap="none" rtlCol="0">
            <a:spAutoFit/>
          </a:bodyPr>
          <a:lstStyle/>
          <a:p>
            <a:r>
              <a:rPr lang="en-GB" dirty="0"/>
              <a:t>Time domain</a:t>
            </a:r>
          </a:p>
        </p:txBody>
      </p:sp>
      <p:cxnSp>
        <p:nvCxnSpPr>
          <p:cNvPr id="57" name="Straight Connector 56">
            <a:extLst>
              <a:ext uri="{FF2B5EF4-FFF2-40B4-BE49-F238E27FC236}">
                <a16:creationId xmlns:a16="http://schemas.microsoft.com/office/drawing/2014/main" id="{BEC2A5FF-ABCC-49A9-A3B8-7EB131AE195D}"/>
              </a:ext>
            </a:extLst>
          </p:cNvPr>
          <p:cNvCxnSpPr/>
          <p:nvPr/>
        </p:nvCxnSpPr>
        <p:spPr>
          <a:xfrm>
            <a:off x="2456582" y="1182695"/>
            <a:ext cx="7248130" cy="0"/>
          </a:xfrm>
          <a:prstGeom prst="line">
            <a:avLst/>
          </a:prstGeom>
          <a:ln w="12700"/>
          <a:effectLst>
            <a:outerShdw blurRad="65500" dist="38100" dir="5400000" rotWithShape="0">
              <a:srgbClr val="000000">
                <a:alpha val="14000"/>
              </a:srgbClr>
            </a:outerShdw>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0BF946A1-C019-4DA6-84E9-6C5062740AEF}"/>
              </a:ext>
            </a:extLst>
          </p:cNvPr>
          <p:cNvSpPr txBox="1"/>
          <p:nvPr/>
        </p:nvSpPr>
        <p:spPr>
          <a:xfrm>
            <a:off x="5906443" y="1922461"/>
            <a:ext cx="461815" cy="185738"/>
          </a:xfrm>
          <a:prstGeom prst="rect">
            <a:avLst/>
          </a:prstGeom>
        </p:spPr>
        <p:txBody>
          <a:bodyPr vert="horz" wrap="none" lIns="0" tIns="0" rIns="0" bIns="0" rtlCol="0" anchor="t">
            <a:noAutofit/>
          </a:bodyPr>
          <a:lstStyle/>
          <a:p>
            <a:pPr algn="l" defTabSz="914400"/>
            <a:r>
              <a:rPr lang="en-GB" sz="1200" i="1" dirty="0"/>
              <a:t>f(kHz)</a:t>
            </a:r>
            <a:endParaRPr lang="en-US" sz="1200" i="1" dirty="0"/>
          </a:p>
        </p:txBody>
      </p:sp>
      <p:sp>
        <p:nvSpPr>
          <p:cNvPr id="59" name="TextBox 58">
            <a:extLst>
              <a:ext uri="{FF2B5EF4-FFF2-40B4-BE49-F238E27FC236}">
                <a16:creationId xmlns:a16="http://schemas.microsoft.com/office/drawing/2014/main" id="{B2FED760-3533-4911-86D1-8FD7874FF3CE}"/>
              </a:ext>
            </a:extLst>
          </p:cNvPr>
          <p:cNvSpPr txBox="1"/>
          <p:nvPr/>
        </p:nvSpPr>
        <p:spPr>
          <a:xfrm>
            <a:off x="9811185" y="1940707"/>
            <a:ext cx="461815" cy="185738"/>
          </a:xfrm>
          <a:prstGeom prst="rect">
            <a:avLst/>
          </a:prstGeom>
        </p:spPr>
        <p:txBody>
          <a:bodyPr vert="horz" wrap="none" lIns="0" tIns="0" rIns="0" bIns="0" rtlCol="0" anchor="t">
            <a:noAutofit/>
          </a:bodyPr>
          <a:lstStyle/>
          <a:p>
            <a:pPr algn="l" defTabSz="914400"/>
            <a:r>
              <a:rPr lang="en-GB" sz="1200" i="1" dirty="0"/>
              <a:t>t(µs)</a:t>
            </a:r>
            <a:endParaRPr lang="en-US" sz="1200" i="1" dirty="0"/>
          </a:p>
        </p:txBody>
      </p:sp>
      <p:cxnSp>
        <p:nvCxnSpPr>
          <p:cNvPr id="60" name="Straight Connector 59">
            <a:extLst>
              <a:ext uri="{FF2B5EF4-FFF2-40B4-BE49-F238E27FC236}">
                <a16:creationId xmlns:a16="http://schemas.microsoft.com/office/drawing/2014/main" id="{44430F40-7E04-43D9-AD9F-31F489B15BAE}"/>
              </a:ext>
            </a:extLst>
          </p:cNvPr>
          <p:cNvCxnSpPr/>
          <p:nvPr/>
        </p:nvCxnSpPr>
        <p:spPr bwMode="auto">
          <a:xfrm flipH="1">
            <a:off x="4268268" y="2539018"/>
            <a:ext cx="6347" cy="442913"/>
          </a:xfrm>
          <a:prstGeom prst="line">
            <a:avLst/>
          </a:prstGeom>
          <a:noFill/>
          <a:ln w="57150" cap="flat" cmpd="sng" algn="ctr">
            <a:solidFill>
              <a:srgbClr val="FF0000"/>
            </a:solidFill>
            <a:prstDash val="solid"/>
            <a:round/>
            <a:headEnd type="none" w="med" len="med"/>
            <a:tailEnd type="none" w="med" len="med"/>
          </a:ln>
          <a:effectLst/>
        </p:spPr>
      </p:cxnSp>
      <p:sp>
        <p:nvSpPr>
          <p:cNvPr id="61" name="TextBox 60">
            <a:extLst>
              <a:ext uri="{FF2B5EF4-FFF2-40B4-BE49-F238E27FC236}">
                <a16:creationId xmlns:a16="http://schemas.microsoft.com/office/drawing/2014/main" id="{7773D93B-0D1F-4260-977C-15B17B2D5754}"/>
              </a:ext>
            </a:extLst>
          </p:cNvPr>
          <p:cNvSpPr txBox="1"/>
          <p:nvPr/>
        </p:nvSpPr>
        <p:spPr>
          <a:xfrm>
            <a:off x="6368258" y="3491439"/>
            <a:ext cx="4606943" cy="369332"/>
          </a:xfrm>
          <a:prstGeom prst="rect">
            <a:avLst/>
          </a:prstGeom>
          <a:noFill/>
        </p:spPr>
        <p:txBody>
          <a:bodyPr wrap="none" rtlCol="0">
            <a:spAutoFit/>
          </a:bodyPr>
          <a:lstStyle/>
          <a:p>
            <a:r>
              <a:rPr lang="en-GB" dirty="0"/>
              <a:t>Train of impulses at 8 kHz (sampling frequency)</a:t>
            </a:r>
          </a:p>
        </p:txBody>
      </p:sp>
      <p:sp>
        <p:nvSpPr>
          <p:cNvPr id="62" name="TextBox 61">
            <a:extLst>
              <a:ext uri="{FF2B5EF4-FFF2-40B4-BE49-F238E27FC236}">
                <a16:creationId xmlns:a16="http://schemas.microsoft.com/office/drawing/2014/main" id="{00920710-7B41-45A6-8888-5A544AB856DC}"/>
              </a:ext>
            </a:extLst>
          </p:cNvPr>
          <p:cNvSpPr txBox="1"/>
          <p:nvPr/>
        </p:nvSpPr>
        <p:spPr>
          <a:xfrm>
            <a:off x="1482129" y="3491439"/>
            <a:ext cx="4688431" cy="923330"/>
          </a:xfrm>
          <a:prstGeom prst="rect">
            <a:avLst/>
          </a:prstGeom>
          <a:noFill/>
        </p:spPr>
        <p:txBody>
          <a:bodyPr wrap="square" rtlCol="0">
            <a:spAutoFit/>
          </a:bodyPr>
          <a:lstStyle/>
          <a:p>
            <a:r>
              <a:rPr lang="en-GB" dirty="0"/>
              <a:t>Frequency domain representation of the train of impulses</a:t>
            </a:r>
          </a:p>
          <a:p>
            <a:endParaRPr lang="en-GB" dirty="0"/>
          </a:p>
        </p:txBody>
      </p:sp>
      <p:grpSp>
        <p:nvGrpSpPr>
          <p:cNvPr id="63" name="Group 62">
            <a:extLst>
              <a:ext uri="{FF2B5EF4-FFF2-40B4-BE49-F238E27FC236}">
                <a16:creationId xmlns:a16="http://schemas.microsoft.com/office/drawing/2014/main" id="{36460A07-198F-4A4C-84B3-9F058759C047}"/>
              </a:ext>
            </a:extLst>
          </p:cNvPr>
          <p:cNvGrpSpPr/>
          <p:nvPr/>
        </p:nvGrpSpPr>
        <p:grpSpPr>
          <a:xfrm>
            <a:off x="6676156" y="2950367"/>
            <a:ext cx="3009508" cy="90485"/>
            <a:chOff x="6391275" y="1755776"/>
            <a:chExt cx="3009900" cy="90485"/>
          </a:xfrm>
        </p:grpSpPr>
        <p:cxnSp>
          <p:nvCxnSpPr>
            <p:cNvPr id="64" name="Straight Connector 63">
              <a:extLst>
                <a:ext uri="{FF2B5EF4-FFF2-40B4-BE49-F238E27FC236}">
                  <a16:creationId xmlns:a16="http://schemas.microsoft.com/office/drawing/2014/main" id="{467D77D8-AC57-4230-AAFE-1BBF40A163D5}"/>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13501312-9367-4B3D-BDC8-A145DF9CE4CB}"/>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0651D99E-7C33-4AA8-A779-F53811F190E5}"/>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B7C46746-C5A7-4635-AE69-CBCCA7ED5F1D}"/>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93273C3-DAF0-490C-83ED-4B54D93BA903}"/>
                </a:ext>
              </a:extLst>
            </p:cNvPr>
            <p:cNvCxnSpPr/>
            <p:nvPr/>
          </p:nvCxnSpPr>
          <p:spPr>
            <a:xfrm>
              <a:off x="7824787"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D9F5A580-8640-45BC-BCEE-B2E785B94958}"/>
                </a:ext>
              </a:extLst>
            </p:cNvPr>
            <p:cNvCxnSpPr/>
            <p:nvPr/>
          </p:nvCxnSpPr>
          <p:spPr>
            <a:xfrm>
              <a:off x="8201027"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BDCC5199-8325-4557-9FFB-F1ACC5F82F74}"/>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F046570B-D631-4C86-9BB4-9CE1790637FD}"/>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B068FBB9-F977-49C8-9720-7506A036EAF0}"/>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3" name="Group 72">
            <a:extLst>
              <a:ext uri="{FF2B5EF4-FFF2-40B4-BE49-F238E27FC236}">
                <a16:creationId xmlns:a16="http://schemas.microsoft.com/office/drawing/2014/main" id="{4B61888A-591B-4480-ADD1-335A0BC81D6B}"/>
              </a:ext>
            </a:extLst>
          </p:cNvPr>
          <p:cNvGrpSpPr/>
          <p:nvPr/>
        </p:nvGrpSpPr>
        <p:grpSpPr>
          <a:xfrm>
            <a:off x="7322876" y="3010681"/>
            <a:ext cx="2335462" cy="185738"/>
            <a:chOff x="7045223" y="1824035"/>
            <a:chExt cx="2335766" cy="185738"/>
          </a:xfrm>
        </p:grpSpPr>
        <p:sp>
          <p:nvSpPr>
            <p:cNvPr id="74" name="TextBox 73">
              <a:extLst>
                <a:ext uri="{FF2B5EF4-FFF2-40B4-BE49-F238E27FC236}">
                  <a16:creationId xmlns:a16="http://schemas.microsoft.com/office/drawing/2014/main" id="{DED0FD7F-1352-4CFC-B5FF-FFF7DD1EB4F9}"/>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75" name="TextBox 74">
              <a:extLst>
                <a:ext uri="{FF2B5EF4-FFF2-40B4-BE49-F238E27FC236}">
                  <a16:creationId xmlns:a16="http://schemas.microsoft.com/office/drawing/2014/main" id="{05224BC7-CA83-4E2E-99F0-938A5780015C}"/>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76" name="TextBox 75">
              <a:extLst>
                <a:ext uri="{FF2B5EF4-FFF2-40B4-BE49-F238E27FC236}">
                  <a16:creationId xmlns:a16="http://schemas.microsoft.com/office/drawing/2014/main" id="{688B58AD-4502-4933-AA06-4C7A11D7A5EA}"/>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77" name="TextBox 76">
              <a:extLst>
                <a:ext uri="{FF2B5EF4-FFF2-40B4-BE49-F238E27FC236}">
                  <a16:creationId xmlns:a16="http://schemas.microsoft.com/office/drawing/2014/main" id="{BB961628-78B1-4106-8082-12108563918E}"/>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cxnSp>
        <p:nvCxnSpPr>
          <p:cNvPr id="78" name="Straight Connector 77">
            <a:extLst>
              <a:ext uri="{FF2B5EF4-FFF2-40B4-BE49-F238E27FC236}">
                <a16:creationId xmlns:a16="http://schemas.microsoft.com/office/drawing/2014/main" id="{68DD3F0A-E9C7-4204-8558-4FB16CD616AE}"/>
              </a:ext>
            </a:extLst>
          </p:cNvPr>
          <p:cNvCxnSpPr/>
          <p:nvPr/>
        </p:nvCxnSpPr>
        <p:spPr>
          <a:xfrm>
            <a:off x="7044408" y="2592373"/>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D0934C2C-B0F7-4C8D-A324-AC268A222702}"/>
              </a:ext>
            </a:extLst>
          </p:cNvPr>
          <p:cNvCxnSpPr/>
          <p:nvPr/>
        </p:nvCxnSpPr>
        <p:spPr>
          <a:xfrm>
            <a:off x="7414596"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E1DF8051-B544-488E-9023-32FF17F47B06}"/>
              </a:ext>
            </a:extLst>
          </p:cNvPr>
          <p:cNvCxnSpPr/>
          <p:nvPr/>
        </p:nvCxnSpPr>
        <p:spPr>
          <a:xfrm>
            <a:off x="7769008"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D6EA9B4C-C478-487A-A29D-3EC80733B2FE}"/>
              </a:ext>
            </a:extLst>
          </p:cNvPr>
          <p:cNvCxnSpPr/>
          <p:nvPr/>
        </p:nvCxnSpPr>
        <p:spPr>
          <a:xfrm>
            <a:off x="8111862"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46024BA8-EEB8-492C-A529-D7D2ED9AA418}"/>
              </a:ext>
            </a:extLst>
          </p:cNvPr>
          <p:cNvCxnSpPr/>
          <p:nvPr/>
        </p:nvCxnSpPr>
        <p:spPr>
          <a:xfrm>
            <a:off x="8488053"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39D448AB-AE7E-4959-8991-6968739DAAB2}"/>
              </a:ext>
            </a:extLst>
          </p:cNvPr>
          <p:cNvCxnSpPr/>
          <p:nvPr/>
        </p:nvCxnSpPr>
        <p:spPr>
          <a:xfrm>
            <a:off x="8838050"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4DEF59-EB77-47FF-BF12-E45E31D50D3B}"/>
              </a:ext>
            </a:extLst>
          </p:cNvPr>
          <p:cNvCxnSpPr/>
          <p:nvPr/>
        </p:nvCxnSpPr>
        <p:spPr>
          <a:xfrm>
            <a:off x="9199954"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F66925B3-36F4-4F2E-86DA-AE45D67E738E}"/>
              </a:ext>
            </a:extLst>
          </p:cNvPr>
          <p:cNvCxnSpPr/>
          <p:nvPr/>
        </p:nvCxnSpPr>
        <p:spPr>
          <a:xfrm>
            <a:off x="9554715"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9366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Aliasing</a:t>
            </a:r>
            <a:endParaRPr lang="en-US" dirty="0"/>
          </a:p>
        </p:txBody>
      </p:sp>
      <p:pic>
        <p:nvPicPr>
          <p:cNvPr id="4" name="Picture 3">
            <a:extLst>
              <a:ext uri="{FF2B5EF4-FFF2-40B4-BE49-F238E27FC236}">
                <a16:creationId xmlns:a16="http://schemas.microsoft.com/office/drawing/2014/main" id="{34A4AF21-ED33-4C8E-B2CD-F4DA0002BD4C}"/>
              </a:ext>
            </a:extLst>
          </p:cNvPr>
          <p:cNvPicPr>
            <a:picLocks noChangeAspect="1" noChangeArrowheads="1"/>
          </p:cNvPicPr>
          <p:nvPr/>
        </p:nvPicPr>
        <p:blipFill>
          <a:blip r:embed="rId3" cstate="print">
            <a:duotone>
              <a:schemeClr val="accent5">
                <a:shade val="45000"/>
                <a:satMod val="135000"/>
              </a:schemeClr>
              <a:prstClr val="white"/>
            </a:duotone>
            <a:lum bright="-20000"/>
            <a:extLst>
              <a:ext uri="{28A0092B-C50C-407E-A947-70E740481C1C}">
                <a14:useLocalDpi xmlns:a14="http://schemas.microsoft.com/office/drawing/2010/main" val="0"/>
              </a:ext>
            </a:extLst>
          </a:blip>
          <a:srcRect/>
          <a:stretch>
            <a:fillRect/>
          </a:stretch>
        </p:blipFill>
        <p:spPr bwMode="auto">
          <a:xfrm>
            <a:off x="6683718" y="1663390"/>
            <a:ext cx="2869090" cy="71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BEC68515-861E-4DB0-BAF9-A158BBD322DA}"/>
              </a:ext>
            </a:extLst>
          </p:cNvPr>
          <p:cNvCxnSpPr/>
          <p:nvPr/>
        </p:nvCxnSpPr>
        <p:spPr>
          <a:xfrm>
            <a:off x="6676156" y="1390651"/>
            <a:ext cx="0" cy="1895475"/>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0641F257-59EC-4A57-9F8D-516D3C0B0A39}"/>
              </a:ext>
            </a:extLst>
          </p:cNvPr>
          <p:cNvGrpSpPr/>
          <p:nvPr/>
        </p:nvGrpSpPr>
        <p:grpSpPr>
          <a:xfrm>
            <a:off x="6676156" y="1984376"/>
            <a:ext cx="3009508" cy="90485"/>
            <a:chOff x="6391275" y="1755776"/>
            <a:chExt cx="3009900" cy="90485"/>
          </a:xfrm>
        </p:grpSpPr>
        <p:cxnSp>
          <p:nvCxnSpPr>
            <p:cNvPr id="7" name="Straight Connector 6">
              <a:extLst>
                <a:ext uri="{FF2B5EF4-FFF2-40B4-BE49-F238E27FC236}">
                  <a16:creationId xmlns:a16="http://schemas.microsoft.com/office/drawing/2014/main" id="{5715A0A4-4C21-4E76-9D1C-6281470CA968}"/>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ED4FCC20-186A-4F4B-A21D-5535BD86971D}"/>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C067C53-EEAE-42CD-B183-116DEF4BD8C0}"/>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8D6A491B-2221-4BF6-9AE2-78CB9466D2FE}"/>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4857166-D645-44B2-8690-7C628386E425}"/>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7966AEA-761B-4BB5-85BB-E3F5B05ECBE6}"/>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60BAEE0-BA3F-4089-B774-6DCE974F0724}"/>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66F1B7A-FD1B-40A1-AFFE-ACFB0B796C20}"/>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DA6AA6B-CB45-4D93-BC70-FB456B186A2C}"/>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B3357A24-C8D3-4E69-81F8-769046F0E411}"/>
              </a:ext>
            </a:extLst>
          </p:cNvPr>
          <p:cNvGrpSpPr/>
          <p:nvPr/>
        </p:nvGrpSpPr>
        <p:grpSpPr>
          <a:xfrm>
            <a:off x="6676156" y="2950367"/>
            <a:ext cx="3009508" cy="90485"/>
            <a:chOff x="6391275" y="1755776"/>
            <a:chExt cx="3009900" cy="90485"/>
          </a:xfrm>
        </p:grpSpPr>
        <p:cxnSp>
          <p:nvCxnSpPr>
            <p:cNvPr id="17" name="Straight Connector 16">
              <a:extLst>
                <a:ext uri="{FF2B5EF4-FFF2-40B4-BE49-F238E27FC236}">
                  <a16:creationId xmlns:a16="http://schemas.microsoft.com/office/drawing/2014/main" id="{62FBA5AF-B75E-4A76-AEDB-AA053D7C8C32}"/>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7ED3C54-3148-4BC2-9724-16414396EA28}"/>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C4DD881-9063-4D5F-95E2-EBB2D28ECE00}"/>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BA96BB9-AA47-4788-A41B-514AA84DA764}"/>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B22A6819-8502-40E7-9460-F6762E2C5F5D}"/>
                </a:ext>
              </a:extLst>
            </p:cNvPr>
            <p:cNvCxnSpPr/>
            <p:nvPr/>
          </p:nvCxnSpPr>
          <p:spPr>
            <a:xfrm>
              <a:off x="7824787"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607A381F-7BBB-49E3-A8A7-BC463020B0B5}"/>
                </a:ext>
              </a:extLst>
            </p:cNvPr>
            <p:cNvCxnSpPr/>
            <p:nvPr/>
          </p:nvCxnSpPr>
          <p:spPr>
            <a:xfrm>
              <a:off x="8201027"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A9224385-0B5D-4C84-A8FC-D53AE626FFAA}"/>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06840C1-3E4D-4327-8849-5D6DA53A7321}"/>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03398CE-8DFC-4FEF-9C68-3DB433BB2C1F}"/>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292B28E0-23A4-41C2-AAA1-7C1BA7910E3B}"/>
              </a:ext>
            </a:extLst>
          </p:cNvPr>
          <p:cNvGrpSpPr/>
          <p:nvPr/>
        </p:nvGrpSpPr>
        <p:grpSpPr>
          <a:xfrm>
            <a:off x="6676156" y="3884637"/>
            <a:ext cx="3009508" cy="90485"/>
            <a:chOff x="6391275" y="1755776"/>
            <a:chExt cx="3009900" cy="90485"/>
          </a:xfrm>
        </p:grpSpPr>
        <p:cxnSp>
          <p:nvCxnSpPr>
            <p:cNvPr id="27" name="Straight Connector 26">
              <a:extLst>
                <a:ext uri="{FF2B5EF4-FFF2-40B4-BE49-F238E27FC236}">
                  <a16:creationId xmlns:a16="http://schemas.microsoft.com/office/drawing/2014/main" id="{178451F7-3FD1-47FA-BCF8-0FB87F8AB8E6}"/>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13AF379-2391-4198-82D0-DDF603A42B31}"/>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57817E0D-95F3-4099-AD76-D723FEFCDFD3}"/>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B1107E68-4673-4F4C-9949-023661EA8253}"/>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6CC2367-16B3-48B0-9607-7F9BD0671191}"/>
                </a:ext>
              </a:extLst>
            </p:cNvPr>
            <p:cNvCxnSpPr/>
            <p:nvPr/>
          </p:nvCxnSpPr>
          <p:spPr>
            <a:xfrm>
              <a:off x="7834311"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F80AC9AF-3FD7-40B9-BF6A-25EB8F7112B9}"/>
                </a:ext>
              </a:extLst>
            </p:cNvPr>
            <p:cNvCxnSpPr/>
            <p:nvPr/>
          </p:nvCxnSpPr>
          <p:spPr>
            <a:xfrm>
              <a:off x="8203408"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2D625EA3-B0ED-4E4C-B1C7-26A7754D1888}"/>
                </a:ext>
              </a:extLst>
            </p:cNvPr>
            <p:cNvCxnSpPr/>
            <p:nvPr/>
          </p:nvCxnSpPr>
          <p:spPr>
            <a:xfrm>
              <a:off x="8553450"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8E809EA6-2868-4BAF-A2C8-D9F8F184FD72}"/>
                </a:ext>
              </a:extLst>
            </p:cNvPr>
            <p:cNvCxnSpPr/>
            <p:nvPr/>
          </p:nvCxnSpPr>
          <p:spPr>
            <a:xfrm>
              <a:off x="8913021"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9533245B-A253-4F9D-88FF-44FBD9D1447C}"/>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2D1DC85A-DC87-4680-927A-CC29D6FC1265}"/>
              </a:ext>
            </a:extLst>
          </p:cNvPr>
          <p:cNvGrpSpPr/>
          <p:nvPr/>
        </p:nvGrpSpPr>
        <p:grpSpPr>
          <a:xfrm>
            <a:off x="2722820" y="1343023"/>
            <a:ext cx="3124704" cy="894551"/>
            <a:chOff x="2723174" y="1114422"/>
            <a:chExt cx="3125111" cy="894551"/>
          </a:xfrm>
        </p:grpSpPr>
        <p:grpSp>
          <p:nvGrpSpPr>
            <p:cNvPr id="37" name="Group 36">
              <a:extLst>
                <a:ext uri="{FF2B5EF4-FFF2-40B4-BE49-F238E27FC236}">
                  <a16:creationId xmlns:a16="http://schemas.microsoft.com/office/drawing/2014/main" id="{E9A6B6FE-14C3-4750-B69B-E07D118A80F8}"/>
                </a:ext>
              </a:extLst>
            </p:cNvPr>
            <p:cNvGrpSpPr/>
            <p:nvPr/>
          </p:nvGrpSpPr>
          <p:grpSpPr>
            <a:xfrm>
              <a:off x="2728913" y="1744663"/>
              <a:ext cx="3119372" cy="90485"/>
              <a:chOff x="6391275" y="1755776"/>
              <a:chExt cx="3009900" cy="90485"/>
            </a:xfrm>
          </p:grpSpPr>
          <p:cxnSp>
            <p:nvCxnSpPr>
              <p:cNvPr id="44" name="Straight Connector 43">
                <a:extLst>
                  <a:ext uri="{FF2B5EF4-FFF2-40B4-BE49-F238E27FC236}">
                    <a16:creationId xmlns:a16="http://schemas.microsoft.com/office/drawing/2014/main" id="{16351A59-3ACE-4968-AB2B-387BFBFFEF8F}"/>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7B289E6A-6612-4FE7-9F07-7A7A94DC6D39}"/>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962DDF8D-EACE-46D4-8F35-F9B706321B96}"/>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01442177-D76D-4668-B65A-6FAE8B74FCA6}"/>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F8B14923-2541-4AEA-A2FC-9731CA68C36C}"/>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FFC566D2-2088-461A-9EF7-5324F01E54A3}"/>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38" name="Straight Connector 37">
              <a:extLst>
                <a:ext uri="{FF2B5EF4-FFF2-40B4-BE49-F238E27FC236}">
                  <a16:creationId xmlns:a16="http://schemas.microsoft.com/office/drawing/2014/main" id="{95714D5D-7446-48B7-92F0-AFE59318A083}"/>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D7220892-D6C3-4E72-AECF-B1D2FF845081}"/>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40" name="TextBox 39">
              <a:extLst>
                <a:ext uri="{FF2B5EF4-FFF2-40B4-BE49-F238E27FC236}">
                  <a16:creationId xmlns:a16="http://schemas.microsoft.com/office/drawing/2014/main" id="{60F12564-3497-4DFA-9300-4CBC43B3E8B6}"/>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41" name="TextBox 40">
              <a:extLst>
                <a:ext uri="{FF2B5EF4-FFF2-40B4-BE49-F238E27FC236}">
                  <a16:creationId xmlns:a16="http://schemas.microsoft.com/office/drawing/2014/main" id="{B3EB839B-443A-4C30-AD31-EC9BAB87D683}"/>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42" name="TextBox 41">
              <a:extLst>
                <a:ext uri="{FF2B5EF4-FFF2-40B4-BE49-F238E27FC236}">
                  <a16:creationId xmlns:a16="http://schemas.microsoft.com/office/drawing/2014/main" id="{2CC62BD1-583C-4CF9-81D9-7B93C10422DD}"/>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43" name="TextBox 42">
              <a:extLst>
                <a:ext uri="{FF2B5EF4-FFF2-40B4-BE49-F238E27FC236}">
                  <a16:creationId xmlns:a16="http://schemas.microsoft.com/office/drawing/2014/main" id="{F6B346C1-0029-4A56-847A-7A6EB23846D6}"/>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50" name="Group 49">
            <a:extLst>
              <a:ext uri="{FF2B5EF4-FFF2-40B4-BE49-F238E27FC236}">
                <a16:creationId xmlns:a16="http://schemas.microsoft.com/office/drawing/2014/main" id="{99141FC3-7608-49E6-9337-2B0A4FA78892}"/>
              </a:ext>
            </a:extLst>
          </p:cNvPr>
          <p:cNvGrpSpPr/>
          <p:nvPr/>
        </p:nvGrpSpPr>
        <p:grpSpPr>
          <a:xfrm>
            <a:off x="7330018" y="2052636"/>
            <a:ext cx="2367208" cy="201451"/>
            <a:chOff x="7045223" y="1824035"/>
            <a:chExt cx="2367516" cy="201451"/>
          </a:xfrm>
        </p:grpSpPr>
        <p:sp>
          <p:nvSpPr>
            <p:cNvPr id="51" name="TextBox 50">
              <a:extLst>
                <a:ext uri="{FF2B5EF4-FFF2-40B4-BE49-F238E27FC236}">
                  <a16:creationId xmlns:a16="http://schemas.microsoft.com/office/drawing/2014/main" id="{08569771-4149-4B44-854F-2496E216C321}"/>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52" name="TextBox 51">
              <a:extLst>
                <a:ext uri="{FF2B5EF4-FFF2-40B4-BE49-F238E27FC236}">
                  <a16:creationId xmlns:a16="http://schemas.microsoft.com/office/drawing/2014/main" id="{7296B15A-FB48-4791-8D7C-5656B0BEDCDE}"/>
                </a:ext>
              </a:extLst>
            </p:cNvPr>
            <p:cNvSpPr txBox="1"/>
            <p:nvPr/>
          </p:nvSpPr>
          <p:spPr>
            <a:xfrm>
              <a:off x="7590069" y="1839748"/>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53" name="TextBox 52">
              <a:extLst>
                <a:ext uri="{FF2B5EF4-FFF2-40B4-BE49-F238E27FC236}">
                  <a16:creationId xmlns:a16="http://schemas.microsoft.com/office/drawing/2014/main" id="{3F484B8F-5A9A-4741-9DFA-0FCE19589644}"/>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54" name="TextBox 53">
              <a:extLst>
                <a:ext uri="{FF2B5EF4-FFF2-40B4-BE49-F238E27FC236}">
                  <a16:creationId xmlns:a16="http://schemas.microsoft.com/office/drawing/2014/main" id="{7FA4E52D-21C3-4E21-B5A3-D87D2397DD74}"/>
                </a:ext>
              </a:extLst>
            </p:cNvPr>
            <p:cNvSpPr txBox="1"/>
            <p:nvPr/>
          </p:nvSpPr>
          <p:spPr>
            <a:xfrm>
              <a:off x="918641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55" name="Group 54">
            <a:extLst>
              <a:ext uri="{FF2B5EF4-FFF2-40B4-BE49-F238E27FC236}">
                <a16:creationId xmlns:a16="http://schemas.microsoft.com/office/drawing/2014/main" id="{F067D45F-66BD-47AE-A456-7B68ECAAC986}"/>
              </a:ext>
            </a:extLst>
          </p:cNvPr>
          <p:cNvGrpSpPr/>
          <p:nvPr/>
        </p:nvGrpSpPr>
        <p:grpSpPr>
          <a:xfrm>
            <a:off x="7322876" y="3010681"/>
            <a:ext cx="2335462" cy="185738"/>
            <a:chOff x="7045223" y="1824035"/>
            <a:chExt cx="2335766" cy="185738"/>
          </a:xfrm>
        </p:grpSpPr>
        <p:sp>
          <p:nvSpPr>
            <p:cNvPr id="56" name="TextBox 55">
              <a:extLst>
                <a:ext uri="{FF2B5EF4-FFF2-40B4-BE49-F238E27FC236}">
                  <a16:creationId xmlns:a16="http://schemas.microsoft.com/office/drawing/2014/main" id="{BCADA6A0-8154-42FB-A61A-B52AAA8794CB}"/>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57" name="TextBox 56">
              <a:extLst>
                <a:ext uri="{FF2B5EF4-FFF2-40B4-BE49-F238E27FC236}">
                  <a16:creationId xmlns:a16="http://schemas.microsoft.com/office/drawing/2014/main" id="{EE66575C-2724-4056-B407-077D786AD1D0}"/>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58" name="TextBox 57">
              <a:extLst>
                <a:ext uri="{FF2B5EF4-FFF2-40B4-BE49-F238E27FC236}">
                  <a16:creationId xmlns:a16="http://schemas.microsoft.com/office/drawing/2014/main" id="{AE0AD574-E352-411F-A43B-BBD2F7BEBFB3}"/>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59" name="TextBox 58">
              <a:extLst>
                <a:ext uri="{FF2B5EF4-FFF2-40B4-BE49-F238E27FC236}">
                  <a16:creationId xmlns:a16="http://schemas.microsoft.com/office/drawing/2014/main" id="{D222E75A-BACA-459A-AE21-CD040D54E568}"/>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60" name="Group 59">
            <a:extLst>
              <a:ext uri="{FF2B5EF4-FFF2-40B4-BE49-F238E27FC236}">
                <a16:creationId xmlns:a16="http://schemas.microsoft.com/office/drawing/2014/main" id="{607CC5C3-655C-4487-B26A-FF53DCFDBE3A}"/>
              </a:ext>
            </a:extLst>
          </p:cNvPr>
          <p:cNvGrpSpPr/>
          <p:nvPr/>
        </p:nvGrpSpPr>
        <p:grpSpPr>
          <a:xfrm>
            <a:off x="7338186" y="3695377"/>
            <a:ext cx="2335462" cy="455125"/>
            <a:chOff x="7045223" y="1554648"/>
            <a:chExt cx="2335766" cy="455125"/>
          </a:xfrm>
        </p:grpSpPr>
        <p:sp>
          <p:nvSpPr>
            <p:cNvPr id="61" name="TextBox 60">
              <a:extLst>
                <a:ext uri="{FF2B5EF4-FFF2-40B4-BE49-F238E27FC236}">
                  <a16:creationId xmlns:a16="http://schemas.microsoft.com/office/drawing/2014/main" id="{255BB493-04B4-414F-B4A5-5974F3923611}"/>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62" name="TextBox 61">
              <a:extLst>
                <a:ext uri="{FF2B5EF4-FFF2-40B4-BE49-F238E27FC236}">
                  <a16:creationId xmlns:a16="http://schemas.microsoft.com/office/drawing/2014/main" id="{324B4807-FEA2-47C4-B3E7-355769A918F9}"/>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63" name="TextBox 62">
              <a:extLst>
                <a:ext uri="{FF2B5EF4-FFF2-40B4-BE49-F238E27FC236}">
                  <a16:creationId xmlns:a16="http://schemas.microsoft.com/office/drawing/2014/main" id="{8270B8DF-E415-48E7-960C-F423B7BC5297}"/>
                </a:ext>
              </a:extLst>
            </p:cNvPr>
            <p:cNvSpPr txBox="1"/>
            <p:nvPr/>
          </p:nvSpPr>
          <p:spPr>
            <a:xfrm>
              <a:off x="8435523" y="1554648"/>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64" name="TextBox 63">
              <a:extLst>
                <a:ext uri="{FF2B5EF4-FFF2-40B4-BE49-F238E27FC236}">
                  <a16:creationId xmlns:a16="http://schemas.microsoft.com/office/drawing/2014/main" id="{C16DB021-1AB2-4610-A228-7ACD1EB4FAF8}"/>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cxnSp>
        <p:nvCxnSpPr>
          <p:cNvPr id="65" name="Straight Connector 64">
            <a:extLst>
              <a:ext uri="{FF2B5EF4-FFF2-40B4-BE49-F238E27FC236}">
                <a16:creationId xmlns:a16="http://schemas.microsoft.com/office/drawing/2014/main" id="{111AC370-74B2-4709-AD20-E0A9A6D7AB86}"/>
              </a:ext>
            </a:extLst>
          </p:cNvPr>
          <p:cNvCxnSpPr/>
          <p:nvPr/>
        </p:nvCxnSpPr>
        <p:spPr>
          <a:xfrm>
            <a:off x="4845037" y="1614488"/>
            <a:ext cx="0" cy="391316"/>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17202C9C-4617-48FC-90DD-AE9D486B4B49}"/>
              </a:ext>
            </a:extLst>
          </p:cNvPr>
          <p:cNvCxnSpPr/>
          <p:nvPr/>
        </p:nvCxnSpPr>
        <p:spPr>
          <a:xfrm>
            <a:off x="3681234" y="1614488"/>
            <a:ext cx="0" cy="391316"/>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81B426D8-6AC4-4539-8F89-10EA761A95F5}"/>
              </a:ext>
            </a:extLst>
          </p:cNvPr>
          <p:cNvCxnSpPr/>
          <p:nvPr/>
        </p:nvCxnSpPr>
        <p:spPr>
          <a:xfrm>
            <a:off x="7044408" y="2592373"/>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FA5364C5-06A0-4C92-9C3D-ADCC45E1B77A}"/>
              </a:ext>
            </a:extLst>
          </p:cNvPr>
          <p:cNvCxnSpPr/>
          <p:nvPr/>
        </p:nvCxnSpPr>
        <p:spPr>
          <a:xfrm>
            <a:off x="7414596"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000C6CB2-6A12-46F5-A4DE-6544913D457C}"/>
              </a:ext>
            </a:extLst>
          </p:cNvPr>
          <p:cNvCxnSpPr/>
          <p:nvPr/>
        </p:nvCxnSpPr>
        <p:spPr>
          <a:xfrm>
            <a:off x="7769008"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CDC0B10F-AA13-43D1-B825-98646DF9EE8B}"/>
              </a:ext>
            </a:extLst>
          </p:cNvPr>
          <p:cNvCxnSpPr/>
          <p:nvPr/>
        </p:nvCxnSpPr>
        <p:spPr>
          <a:xfrm>
            <a:off x="8111862"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072D2647-81B3-47A5-906C-B903E30819FC}"/>
              </a:ext>
            </a:extLst>
          </p:cNvPr>
          <p:cNvCxnSpPr/>
          <p:nvPr/>
        </p:nvCxnSpPr>
        <p:spPr>
          <a:xfrm>
            <a:off x="8488053"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6DCC0ED7-075C-481F-B402-66B27E6EB2B2}"/>
              </a:ext>
            </a:extLst>
          </p:cNvPr>
          <p:cNvCxnSpPr/>
          <p:nvPr/>
        </p:nvCxnSpPr>
        <p:spPr>
          <a:xfrm>
            <a:off x="8838050"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B68227ED-00A2-405F-A9DF-E140A0BC3103}"/>
              </a:ext>
            </a:extLst>
          </p:cNvPr>
          <p:cNvCxnSpPr/>
          <p:nvPr/>
        </p:nvCxnSpPr>
        <p:spPr>
          <a:xfrm>
            <a:off x="9199954"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F276F12C-C024-43DF-970D-0EFB26A58851}"/>
              </a:ext>
            </a:extLst>
          </p:cNvPr>
          <p:cNvCxnSpPr/>
          <p:nvPr/>
        </p:nvCxnSpPr>
        <p:spPr>
          <a:xfrm>
            <a:off x="9554715"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0837E545-E49B-4CCE-B918-7554E12BD857}"/>
              </a:ext>
            </a:extLst>
          </p:cNvPr>
          <p:cNvCxnSpPr>
            <a:stCxn id="108" idx="3"/>
          </p:cNvCxnSpPr>
          <p:nvPr/>
        </p:nvCxnSpPr>
        <p:spPr>
          <a:xfrm>
            <a:off x="7051541" y="3681134"/>
            <a:ext cx="788" cy="240583"/>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72314A8F-C654-487E-80AC-64A6E9D1921A}"/>
              </a:ext>
            </a:extLst>
          </p:cNvPr>
          <p:cNvCxnSpPr>
            <a:stCxn id="109" idx="2"/>
          </p:cNvCxnSpPr>
          <p:nvPr/>
        </p:nvCxnSpPr>
        <p:spPr>
          <a:xfrm>
            <a:off x="7408254" y="3575268"/>
            <a:ext cx="1564" cy="346449"/>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8B4995D2-D4AD-4445-AB02-407AB8DC7648}"/>
              </a:ext>
            </a:extLst>
          </p:cNvPr>
          <p:cNvCxnSpPr>
            <a:stCxn id="110" idx="1"/>
          </p:cNvCxnSpPr>
          <p:nvPr/>
        </p:nvCxnSpPr>
        <p:spPr>
          <a:xfrm>
            <a:off x="7768520" y="3673822"/>
            <a:ext cx="489" cy="24170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FB2C7DB5-7ED8-4A29-AA47-B36CEF977382}"/>
              </a:ext>
            </a:extLst>
          </p:cNvPr>
          <p:cNvCxnSpPr/>
          <p:nvPr/>
        </p:nvCxnSpPr>
        <p:spPr>
          <a:xfrm>
            <a:off x="8838035" y="3949032"/>
            <a:ext cx="847" cy="327951"/>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020210FE-B400-471B-9E15-1B9EEF3DB64A}"/>
              </a:ext>
            </a:extLst>
          </p:cNvPr>
          <p:cNvSpPr txBox="1"/>
          <p:nvPr/>
        </p:nvSpPr>
        <p:spPr>
          <a:xfrm>
            <a:off x="2748286" y="898206"/>
            <a:ext cx="3074673" cy="369332"/>
          </a:xfrm>
          <a:prstGeom prst="rect">
            <a:avLst/>
          </a:prstGeom>
          <a:noFill/>
        </p:spPr>
        <p:txBody>
          <a:bodyPr wrap="none" rtlCol="0">
            <a:spAutoFit/>
          </a:bodyPr>
          <a:lstStyle/>
          <a:p>
            <a:r>
              <a:rPr lang="en-GB" dirty="0"/>
              <a:t>Frequency domain (magnitude)</a:t>
            </a:r>
          </a:p>
        </p:txBody>
      </p:sp>
      <p:sp>
        <p:nvSpPr>
          <p:cNvPr id="80" name="TextBox 79">
            <a:extLst>
              <a:ext uri="{FF2B5EF4-FFF2-40B4-BE49-F238E27FC236}">
                <a16:creationId xmlns:a16="http://schemas.microsoft.com/office/drawing/2014/main" id="{2D59DB5D-0357-42E0-B6A8-5C3C9DE6EC5C}"/>
              </a:ext>
            </a:extLst>
          </p:cNvPr>
          <p:cNvSpPr txBox="1"/>
          <p:nvPr/>
        </p:nvSpPr>
        <p:spPr>
          <a:xfrm>
            <a:off x="7626298" y="898274"/>
            <a:ext cx="1413986" cy="369332"/>
          </a:xfrm>
          <a:prstGeom prst="rect">
            <a:avLst/>
          </a:prstGeom>
          <a:noFill/>
        </p:spPr>
        <p:txBody>
          <a:bodyPr wrap="none" rtlCol="0">
            <a:spAutoFit/>
          </a:bodyPr>
          <a:lstStyle/>
          <a:p>
            <a:r>
              <a:rPr lang="en-GB" dirty="0"/>
              <a:t>Time domain</a:t>
            </a:r>
          </a:p>
        </p:txBody>
      </p:sp>
      <p:cxnSp>
        <p:nvCxnSpPr>
          <p:cNvPr id="81" name="Straight Connector 80">
            <a:extLst>
              <a:ext uri="{FF2B5EF4-FFF2-40B4-BE49-F238E27FC236}">
                <a16:creationId xmlns:a16="http://schemas.microsoft.com/office/drawing/2014/main" id="{714860EA-4208-4A5C-B4D3-3C07077CE771}"/>
              </a:ext>
            </a:extLst>
          </p:cNvPr>
          <p:cNvCxnSpPr/>
          <p:nvPr/>
        </p:nvCxnSpPr>
        <p:spPr>
          <a:xfrm>
            <a:off x="2456582" y="1182695"/>
            <a:ext cx="7248130" cy="0"/>
          </a:xfrm>
          <a:prstGeom prst="line">
            <a:avLst/>
          </a:prstGeom>
          <a:ln w="12700"/>
          <a:effectLst>
            <a:outerShdw blurRad="65500" dist="38100" dir="5400000" rotWithShape="0">
              <a:srgbClr val="000000">
                <a:alpha val="14000"/>
              </a:srgbClr>
            </a:outerShdw>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A00681B3-7005-4714-BF2F-F3CCE17D76E0}"/>
              </a:ext>
            </a:extLst>
          </p:cNvPr>
          <p:cNvSpPr txBox="1"/>
          <p:nvPr/>
        </p:nvSpPr>
        <p:spPr>
          <a:xfrm>
            <a:off x="5906443" y="1922461"/>
            <a:ext cx="461815" cy="185738"/>
          </a:xfrm>
          <a:prstGeom prst="rect">
            <a:avLst/>
          </a:prstGeom>
        </p:spPr>
        <p:txBody>
          <a:bodyPr vert="horz" wrap="none" lIns="0" tIns="0" rIns="0" bIns="0" rtlCol="0" anchor="t">
            <a:noAutofit/>
          </a:bodyPr>
          <a:lstStyle/>
          <a:p>
            <a:pPr algn="l" defTabSz="914400"/>
            <a:r>
              <a:rPr lang="en-GB" sz="1200" i="1" dirty="0"/>
              <a:t>f(kHz)</a:t>
            </a:r>
            <a:endParaRPr lang="en-US" sz="1200" i="1" dirty="0"/>
          </a:p>
        </p:txBody>
      </p:sp>
      <p:sp>
        <p:nvSpPr>
          <p:cNvPr id="83" name="TextBox 82">
            <a:extLst>
              <a:ext uri="{FF2B5EF4-FFF2-40B4-BE49-F238E27FC236}">
                <a16:creationId xmlns:a16="http://schemas.microsoft.com/office/drawing/2014/main" id="{4A2C4D88-1F1F-4BA1-B9D0-F5DAE41619AC}"/>
              </a:ext>
            </a:extLst>
          </p:cNvPr>
          <p:cNvSpPr txBox="1"/>
          <p:nvPr/>
        </p:nvSpPr>
        <p:spPr>
          <a:xfrm>
            <a:off x="9811185" y="1940707"/>
            <a:ext cx="461815" cy="185738"/>
          </a:xfrm>
          <a:prstGeom prst="rect">
            <a:avLst/>
          </a:prstGeom>
        </p:spPr>
        <p:txBody>
          <a:bodyPr vert="horz" wrap="none" lIns="0" tIns="0" rIns="0" bIns="0" rtlCol="0" anchor="t">
            <a:noAutofit/>
          </a:bodyPr>
          <a:lstStyle/>
          <a:p>
            <a:pPr algn="l" defTabSz="914400"/>
            <a:r>
              <a:rPr lang="en-GB" sz="1200" i="1" dirty="0"/>
              <a:t>t(µs)</a:t>
            </a:r>
            <a:endParaRPr lang="en-US" sz="1200" i="1" dirty="0"/>
          </a:p>
        </p:txBody>
      </p:sp>
      <p:sp>
        <p:nvSpPr>
          <p:cNvPr id="84" name="TextBox 83">
            <a:extLst>
              <a:ext uri="{FF2B5EF4-FFF2-40B4-BE49-F238E27FC236}">
                <a16:creationId xmlns:a16="http://schemas.microsoft.com/office/drawing/2014/main" id="{5DE66851-17C5-4885-84E2-A60BE69CC957}"/>
              </a:ext>
            </a:extLst>
          </p:cNvPr>
          <p:cNvSpPr txBox="1"/>
          <p:nvPr/>
        </p:nvSpPr>
        <p:spPr>
          <a:xfrm>
            <a:off x="6530432" y="4737886"/>
            <a:ext cx="3738101" cy="923330"/>
          </a:xfrm>
          <a:prstGeom prst="rect">
            <a:avLst/>
          </a:prstGeom>
          <a:noFill/>
        </p:spPr>
        <p:txBody>
          <a:bodyPr wrap="none" rtlCol="0">
            <a:spAutoFit/>
          </a:bodyPr>
          <a:lstStyle/>
          <a:p>
            <a:r>
              <a:rPr lang="en-GB" dirty="0"/>
              <a:t>Sampling represented by </a:t>
            </a:r>
            <a:r>
              <a:rPr lang="en-GB" b="1" dirty="0"/>
              <a:t>multiplying</a:t>
            </a:r>
          </a:p>
          <a:p>
            <a:r>
              <a:rPr lang="en-GB" dirty="0"/>
              <a:t>time domain waveform by train</a:t>
            </a:r>
          </a:p>
          <a:p>
            <a:r>
              <a:rPr lang="en-GB" dirty="0"/>
              <a:t>of impulses</a:t>
            </a:r>
          </a:p>
        </p:txBody>
      </p:sp>
      <p:cxnSp>
        <p:nvCxnSpPr>
          <p:cNvPr id="85" name="Straight Connector 84">
            <a:extLst>
              <a:ext uri="{FF2B5EF4-FFF2-40B4-BE49-F238E27FC236}">
                <a16:creationId xmlns:a16="http://schemas.microsoft.com/office/drawing/2014/main" id="{7AF494C3-0CB3-485D-B5A8-162E480434E3}"/>
              </a:ext>
            </a:extLst>
          </p:cNvPr>
          <p:cNvCxnSpPr/>
          <p:nvPr/>
        </p:nvCxnSpPr>
        <p:spPr bwMode="auto">
          <a:xfrm flipH="1">
            <a:off x="3563694" y="2534255"/>
            <a:ext cx="6347" cy="442913"/>
          </a:xfrm>
          <a:prstGeom prst="line">
            <a:avLst/>
          </a:prstGeom>
          <a:noFill/>
          <a:ln w="57150" cap="flat" cmpd="sng" algn="ctr">
            <a:solidFill>
              <a:srgbClr val="00B050"/>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D48905DA-4097-43A9-90E5-34233AEE52C0}"/>
              </a:ext>
            </a:extLst>
          </p:cNvPr>
          <p:cNvCxnSpPr/>
          <p:nvPr/>
        </p:nvCxnSpPr>
        <p:spPr bwMode="auto">
          <a:xfrm flipH="1">
            <a:off x="4993156" y="2540923"/>
            <a:ext cx="6347" cy="442913"/>
          </a:xfrm>
          <a:prstGeom prst="line">
            <a:avLst/>
          </a:prstGeom>
          <a:noFill/>
          <a:ln w="57150" cap="flat" cmpd="sng" algn="ctr">
            <a:solidFill>
              <a:srgbClr val="FFFF00"/>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D3231E6A-DDDB-40E2-B3F0-60D221734E2C}"/>
              </a:ext>
            </a:extLst>
          </p:cNvPr>
          <p:cNvCxnSpPr/>
          <p:nvPr/>
        </p:nvCxnSpPr>
        <p:spPr bwMode="auto">
          <a:xfrm flipH="1">
            <a:off x="5725665" y="2550448"/>
            <a:ext cx="6347" cy="442913"/>
          </a:xfrm>
          <a:prstGeom prst="line">
            <a:avLst/>
          </a:prstGeom>
          <a:noFill/>
          <a:ln w="57150" cap="flat" cmpd="sng" algn="ctr">
            <a:solidFill>
              <a:srgbClr val="0070C0"/>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9598D445-9A81-40E3-903A-DB168A8AD6AB}"/>
              </a:ext>
            </a:extLst>
          </p:cNvPr>
          <p:cNvCxnSpPr/>
          <p:nvPr/>
        </p:nvCxnSpPr>
        <p:spPr bwMode="auto">
          <a:xfrm flipH="1">
            <a:off x="2860390" y="2537113"/>
            <a:ext cx="6347" cy="442913"/>
          </a:xfrm>
          <a:prstGeom prst="line">
            <a:avLst/>
          </a:prstGeom>
          <a:noFill/>
          <a:ln w="57150" cap="flat" cmpd="sng" algn="ctr">
            <a:solidFill>
              <a:srgbClr val="7030A0"/>
            </a:solidFill>
            <a:prstDash val="solid"/>
            <a:round/>
            <a:headEnd type="none" w="med" len="med"/>
            <a:tailEnd type="none" w="med" len="med"/>
          </a:ln>
          <a:effectLst/>
        </p:spPr>
      </p:cxnSp>
      <p:grpSp>
        <p:nvGrpSpPr>
          <p:cNvPr id="89" name="Group 88">
            <a:extLst>
              <a:ext uri="{FF2B5EF4-FFF2-40B4-BE49-F238E27FC236}">
                <a16:creationId xmlns:a16="http://schemas.microsoft.com/office/drawing/2014/main" id="{D968A3E4-AEB0-44BE-B738-E76EB04F28F1}"/>
              </a:ext>
            </a:extLst>
          </p:cNvPr>
          <p:cNvGrpSpPr/>
          <p:nvPr/>
        </p:nvGrpSpPr>
        <p:grpSpPr>
          <a:xfrm>
            <a:off x="2725381" y="2320920"/>
            <a:ext cx="3124704" cy="894551"/>
            <a:chOff x="2723174" y="1114422"/>
            <a:chExt cx="3125111" cy="894551"/>
          </a:xfrm>
        </p:grpSpPr>
        <p:cxnSp>
          <p:nvCxnSpPr>
            <p:cNvPr id="90" name="Straight Connector 89">
              <a:extLst>
                <a:ext uri="{FF2B5EF4-FFF2-40B4-BE49-F238E27FC236}">
                  <a16:creationId xmlns:a16="http://schemas.microsoft.com/office/drawing/2014/main" id="{D20EB00B-80F0-4D7B-A535-A2FC4F29E0DB}"/>
                </a:ext>
              </a:extLst>
            </p:cNvPr>
            <p:cNvCxnSpPr/>
            <p:nvPr/>
          </p:nvCxnSpPr>
          <p:spPr>
            <a:xfrm>
              <a:off x="426717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91" name="Group 90">
              <a:extLst>
                <a:ext uri="{FF2B5EF4-FFF2-40B4-BE49-F238E27FC236}">
                  <a16:creationId xmlns:a16="http://schemas.microsoft.com/office/drawing/2014/main" id="{23495640-4DB8-4823-83E7-1B7324812410}"/>
                </a:ext>
              </a:extLst>
            </p:cNvPr>
            <p:cNvGrpSpPr/>
            <p:nvPr/>
          </p:nvGrpSpPr>
          <p:grpSpPr>
            <a:xfrm>
              <a:off x="2728913" y="1744663"/>
              <a:ext cx="3119372" cy="90485"/>
              <a:chOff x="6391275" y="1755776"/>
              <a:chExt cx="3009900" cy="90485"/>
            </a:xfrm>
          </p:grpSpPr>
          <p:cxnSp>
            <p:nvCxnSpPr>
              <p:cNvPr id="97" name="Straight Connector 96">
                <a:extLst>
                  <a:ext uri="{FF2B5EF4-FFF2-40B4-BE49-F238E27FC236}">
                    <a16:creationId xmlns:a16="http://schemas.microsoft.com/office/drawing/2014/main" id="{CF6C6395-34F6-41A8-B68B-C396F57274DE}"/>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30A08C55-2DF2-44F8-A656-DC5BCC71931F}"/>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CBB52AD5-BCC3-47C2-BB79-5ADD4686299F}"/>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BB9829CD-1AE5-4C55-AE11-017E9984F576}"/>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C50BF1D4-7658-45E6-BBFA-2CF5598DD82F}"/>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535778D7-7EAE-4807-ABEF-3BA2841D9B6D}"/>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92" name="TextBox 91">
              <a:extLst>
                <a:ext uri="{FF2B5EF4-FFF2-40B4-BE49-F238E27FC236}">
                  <a16:creationId xmlns:a16="http://schemas.microsoft.com/office/drawing/2014/main" id="{212E50A3-1379-4194-88D9-784A48418053}"/>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93" name="TextBox 92">
              <a:extLst>
                <a:ext uri="{FF2B5EF4-FFF2-40B4-BE49-F238E27FC236}">
                  <a16:creationId xmlns:a16="http://schemas.microsoft.com/office/drawing/2014/main" id="{C012161E-52C0-429A-907B-7379C66CA067}"/>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94" name="TextBox 93">
              <a:extLst>
                <a:ext uri="{FF2B5EF4-FFF2-40B4-BE49-F238E27FC236}">
                  <a16:creationId xmlns:a16="http://schemas.microsoft.com/office/drawing/2014/main" id="{4E9D556E-7947-4C0A-8AC1-6730DF203BA3}"/>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95" name="TextBox 94">
              <a:extLst>
                <a:ext uri="{FF2B5EF4-FFF2-40B4-BE49-F238E27FC236}">
                  <a16:creationId xmlns:a16="http://schemas.microsoft.com/office/drawing/2014/main" id="{0D2A92E6-90A1-4B86-98DB-274E7FBBF0BC}"/>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96" name="TextBox 95">
              <a:extLst>
                <a:ext uri="{FF2B5EF4-FFF2-40B4-BE49-F238E27FC236}">
                  <a16:creationId xmlns:a16="http://schemas.microsoft.com/office/drawing/2014/main" id="{AA8A95D2-F2B1-43E4-80E4-4753708F7F99}"/>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cxnSp>
        <p:nvCxnSpPr>
          <p:cNvPr id="103" name="Straight Connector 102">
            <a:extLst>
              <a:ext uri="{FF2B5EF4-FFF2-40B4-BE49-F238E27FC236}">
                <a16:creationId xmlns:a16="http://schemas.microsoft.com/office/drawing/2014/main" id="{83D423AD-67EE-4B60-B5B1-82C625E7B7B0}"/>
              </a:ext>
            </a:extLst>
          </p:cNvPr>
          <p:cNvCxnSpPr/>
          <p:nvPr/>
        </p:nvCxnSpPr>
        <p:spPr bwMode="auto">
          <a:xfrm flipH="1">
            <a:off x="4268268" y="2539018"/>
            <a:ext cx="6347" cy="442913"/>
          </a:xfrm>
          <a:prstGeom prst="line">
            <a:avLst/>
          </a:prstGeom>
          <a:noFill/>
          <a:ln w="57150" cap="flat" cmpd="sng" algn="ctr">
            <a:solidFill>
              <a:srgbClr val="FF0000"/>
            </a:solidFill>
            <a:prstDash val="solid"/>
            <a:round/>
            <a:headEnd type="none" w="med" len="med"/>
            <a:tailEnd type="none" w="med" len="med"/>
          </a:ln>
          <a:effectLst/>
        </p:spPr>
      </p:cxnSp>
      <p:sp>
        <p:nvSpPr>
          <p:cNvPr id="104" name="Freeform 215">
            <a:extLst>
              <a:ext uri="{FF2B5EF4-FFF2-40B4-BE49-F238E27FC236}">
                <a16:creationId xmlns:a16="http://schemas.microsoft.com/office/drawing/2014/main" id="{2A001B03-114E-4DCA-BE81-05D452677F2B}"/>
              </a:ext>
            </a:extLst>
          </p:cNvPr>
          <p:cNvSpPr/>
          <p:nvPr/>
        </p:nvSpPr>
        <p:spPr>
          <a:xfrm>
            <a:off x="6895392" y="1663390"/>
            <a:ext cx="402189"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Freeform 217">
            <a:extLst>
              <a:ext uri="{FF2B5EF4-FFF2-40B4-BE49-F238E27FC236}">
                <a16:creationId xmlns:a16="http://schemas.microsoft.com/office/drawing/2014/main" id="{3C53C413-2034-4A27-A4EA-8AF971E3ABE2}"/>
              </a:ext>
            </a:extLst>
          </p:cNvPr>
          <p:cNvSpPr/>
          <p:nvPr/>
        </p:nvSpPr>
        <p:spPr>
          <a:xfrm>
            <a:off x="7299962" y="1668789"/>
            <a:ext cx="402189"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Freeform 220">
            <a:extLst>
              <a:ext uri="{FF2B5EF4-FFF2-40B4-BE49-F238E27FC236}">
                <a16:creationId xmlns:a16="http://schemas.microsoft.com/office/drawing/2014/main" id="{553FEDA2-48CF-42AA-8C6C-CED7C1108656}"/>
              </a:ext>
            </a:extLst>
          </p:cNvPr>
          <p:cNvSpPr/>
          <p:nvPr/>
        </p:nvSpPr>
        <p:spPr>
          <a:xfrm>
            <a:off x="7707071" y="1664026"/>
            <a:ext cx="402189"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Freeform 221">
            <a:extLst>
              <a:ext uri="{FF2B5EF4-FFF2-40B4-BE49-F238E27FC236}">
                <a16:creationId xmlns:a16="http://schemas.microsoft.com/office/drawing/2014/main" id="{2F64B111-BCAC-4DEF-B7EC-AFC4BB9C6AD1}"/>
              </a:ext>
            </a:extLst>
          </p:cNvPr>
          <p:cNvSpPr/>
          <p:nvPr/>
        </p:nvSpPr>
        <p:spPr>
          <a:xfrm>
            <a:off x="8111640" y="1659263"/>
            <a:ext cx="402189"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Freeform 224">
            <a:extLst>
              <a:ext uri="{FF2B5EF4-FFF2-40B4-BE49-F238E27FC236}">
                <a16:creationId xmlns:a16="http://schemas.microsoft.com/office/drawing/2014/main" id="{597D98FD-2C85-4032-AB69-A80DBD7EF86C}"/>
              </a:ext>
            </a:extLst>
          </p:cNvPr>
          <p:cNvSpPr/>
          <p:nvPr/>
        </p:nvSpPr>
        <p:spPr>
          <a:xfrm>
            <a:off x="6901641" y="3569841"/>
            <a:ext cx="402189"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 name="Freeform 227">
            <a:extLst>
              <a:ext uri="{FF2B5EF4-FFF2-40B4-BE49-F238E27FC236}">
                <a16:creationId xmlns:a16="http://schemas.microsoft.com/office/drawing/2014/main" id="{5928E38D-0DFC-42A3-BC20-9929E28FEE39}"/>
              </a:ext>
            </a:extLst>
          </p:cNvPr>
          <p:cNvSpPr/>
          <p:nvPr/>
        </p:nvSpPr>
        <p:spPr>
          <a:xfrm>
            <a:off x="7312559" y="3575240"/>
            <a:ext cx="402189"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 name="Freeform 231">
            <a:extLst>
              <a:ext uri="{FF2B5EF4-FFF2-40B4-BE49-F238E27FC236}">
                <a16:creationId xmlns:a16="http://schemas.microsoft.com/office/drawing/2014/main" id="{065862B0-0BE2-493A-9D09-3BD70AFE7607}"/>
              </a:ext>
            </a:extLst>
          </p:cNvPr>
          <p:cNvSpPr/>
          <p:nvPr/>
        </p:nvSpPr>
        <p:spPr>
          <a:xfrm>
            <a:off x="7719668" y="3570477"/>
            <a:ext cx="402189"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1" name="Freeform 232">
            <a:extLst>
              <a:ext uri="{FF2B5EF4-FFF2-40B4-BE49-F238E27FC236}">
                <a16:creationId xmlns:a16="http://schemas.microsoft.com/office/drawing/2014/main" id="{72189BCE-8D8E-4A4C-A46B-DB4EA8579624}"/>
              </a:ext>
            </a:extLst>
          </p:cNvPr>
          <p:cNvSpPr/>
          <p:nvPr/>
        </p:nvSpPr>
        <p:spPr>
          <a:xfrm>
            <a:off x="8125031" y="3565714"/>
            <a:ext cx="420163"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2" name="Straight Connector 111">
            <a:extLst>
              <a:ext uri="{FF2B5EF4-FFF2-40B4-BE49-F238E27FC236}">
                <a16:creationId xmlns:a16="http://schemas.microsoft.com/office/drawing/2014/main" id="{2BB87E92-3B65-48CB-943C-F87CDFA5FC69}"/>
              </a:ext>
            </a:extLst>
          </p:cNvPr>
          <p:cNvCxnSpPr/>
          <p:nvPr/>
        </p:nvCxnSpPr>
        <p:spPr>
          <a:xfrm>
            <a:off x="8120026" y="3915527"/>
            <a:ext cx="1" cy="30291"/>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71A70E03-150F-4DD9-AB3A-5DE49F250668}"/>
              </a:ext>
            </a:extLst>
          </p:cNvPr>
          <p:cNvCxnSpPr/>
          <p:nvPr/>
        </p:nvCxnSpPr>
        <p:spPr>
          <a:xfrm>
            <a:off x="8490838" y="3945817"/>
            <a:ext cx="1031" cy="222870"/>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114" name="Freeform 253">
            <a:extLst>
              <a:ext uri="{FF2B5EF4-FFF2-40B4-BE49-F238E27FC236}">
                <a16:creationId xmlns:a16="http://schemas.microsoft.com/office/drawing/2014/main" id="{79C7B136-056C-4D44-A974-255D34C459B5}"/>
              </a:ext>
            </a:extLst>
          </p:cNvPr>
          <p:cNvSpPr/>
          <p:nvPr/>
        </p:nvSpPr>
        <p:spPr>
          <a:xfrm>
            <a:off x="8549956" y="3566443"/>
            <a:ext cx="389337"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5" name="Freeform 261">
            <a:extLst>
              <a:ext uri="{FF2B5EF4-FFF2-40B4-BE49-F238E27FC236}">
                <a16:creationId xmlns:a16="http://schemas.microsoft.com/office/drawing/2014/main" id="{76208AEC-AC80-4322-B207-FD88C0600163}"/>
              </a:ext>
            </a:extLst>
          </p:cNvPr>
          <p:cNvSpPr/>
          <p:nvPr/>
        </p:nvSpPr>
        <p:spPr>
          <a:xfrm>
            <a:off x="8945299" y="3575400"/>
            <a:ext cx="407033"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6" name="Straight Connector 115">
            <a:extLst>
              <a:ext uri="{FF2B5EF4-FFF2-40B4-BE49-F238E27FC236}">
                <a16:creationId xmlns:a16="http://schemas.microsoft.com/office/drawing/2014/main" id="{CE53AB38-396F-4EC6-BD63-3EADEA790F9B}"/>
              </a:ext>
            </a:extLst>
          </p:cNvPr>
          <p:cNvCxnSpPr/>
          <p:nvPr/>
        </p:nvCxnSpPr>
        <p:spPr>
          <a:xfrm>
            <a:off x="9196543" y="3945817"/>
            <a:ext cx="1031" cy="222870"/>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117" name="Freeform 265">
            <a:extLst>
              <a:ext uri="{FF2B5EF4-FFF2-40B4-BE49-F238E27FC236}">
                <a16:creationId xmlns:a16="http://schemas.microsoft.com/office/drawing/2014/main" id="{D9A0B85D-158D-4FBF-AB91-44EF9990B428}"/>
              </a:ext>
            </a:extLst>
          </p:cNvPr>
          <p:cNvSpPr/>
          <p:nvPr/>
        </p:nvSpPr>
        <p:spPr>
          <a:xfrm>
            <a:off x="9354601" y="3561674"/>
            <a:ext cx="199792" cy="353690"/>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 name="connsiteX0" fmla="*/ 0 w 2486022"/>
              <a:gd name="connsiteY0" fmla="*/ 414369 h 857290"/>
              <a:gd name="connsiteX1" fmla="*/ 347663 w 2486022"/>
              <a:gd name="connsiteY1" fmla="*/ 123857 h 857290"/>
              <a:gd name="connsiteX2" fmla="*/ 681038 w 2486022"/>
              <a:gd name="connsiteY2" fmla="*/ 32 h 857290"/>
              <a:gd name="connsiteX3" fmla="*/ 1066800 w 2486022"/>
              <a:gd name="connsiteY3" fmla="*/ 133382 h 857290"/>
              <a:gd name="connsiteX4" fmla="*/ 1404938 w 2486022"/>
              <a:gd name="connsiteY4" fmla="*/ 423894 h 857290"/>
              <a:gd name="connsiteX5" fmla="*/ 1728788 w 2486022"/>
              <a:gd name="connsiteY5" fmla="*/ 728694 h 857290"/>
              <a:gd name="connsiteX6" fmla="*/ 2124075 w 2486022"/>
              <a:gd name="connsiteY6" fmla="*/ 857282 h 857290"/>
              <a:gd name="connsiteX7" fmla="*/ 2486025 w 2486022"/>
              <a:gd name="connsiteY7" fmla="*/ 723932 h 857290"/>
              <a:gd name="connsiteX0" fmla="*/ 0 w 2124075"/>
              <a:gd name="connsiteY0" fmla="*/ 414369 h 857290"/>
              <a:gd name="connsiteX1" fmla="*/ 347663 w 2124075"/>
              <a:gd name="connsiteY1" fmla="*/ 123857 h 857290"/>
              <a:gd name="connsiteX2" fmla="*/ 681038 w 2124075"/>
              <a:gd name="connsiteY2" fmla="*/ 32 h 857290"/>
              <a:gd name="connsiteX3" fmla="*/ 1066800 w 2124075"/>
              <a:gd name="connsiteY3" fmla="*/ 133382 h 857290"/>
              <a:gd name="connsiteX4" fmla="*/ 1404938 w 2124075"/>
              <a:gd name="connsiteY4" fmla="*/ 423894 h 857290"/>
              <a:gd name="connsiteX5" fmla="*/ 1728788 w 2124075"/>
              <a:gd name="connsiteY5" fmla="*/ 728694 h 857290"/>
              <a:gd name="connsiteX6" fmla="*/ 2124075 w 2124075"/>
              <a:gd name="connsiteY6" fmla="*/ 857282 h 857290"/>
              <a:gd name="connsiteX0" fmla="*/ 0 w 1728786"/>
              <a:gd name="connsiteY0" fmla="*/ 414369 h 728694"/>
              <a:gd name="connsiteX1" fmla="*/ 347663 w 1728786"/>
              <a:gd name="connsiteY1" fmla="*/ 123857 h 728694"/>
              <a:gd name="connsiteX2" fmla="*/ 681038 w 1728786"/>
              <a:gd name="connsiteY2" fmla="*/ 32 h 728694"/>
              <a:gd name="connsiteX3" fmla="*/ 1066800 w 1728786"/>
              <a:gd name="connsiteY3" fmla="*/ 133382 h 728694"/>
              <a:gd name="connsiteX4" fmla="*/ 1404938 w 1728786"/>
              <a:gd name="connsiteY4" fmla="*/ 423894 h 728694"/>
              <a:gd name="connsiteX5" fmla="*/ 1728788 w 1728786"/>
              <a:gd name="connsiteY5" fmla="*/ 728694 h 728694"/>
              <a:gd name="connsiteX0" fmla="*/ 0 w 1404941"/>
              <a:gd name="connsiteY0" fmla="*/ 414369 h 423894"/>
              <a:gd name="connsiteX1" fmla="*/ 347663 w 1404941"/>
              <a:gd name="connsiteY1" fmla="*/ 123857 h 423894"/>
              <a:gd name="connsiteX2" fmla="*/ 681038 w 1404941"/>
              <a:gd name="connsiteY2" fmla="*/ 32 h 423894"/>
              <a:gd name="connsiteX3" fmla="*/ 1066800 w 1404941"/>
              <a:gd name="connsiteY3" fmla="*/ 133382 h 423894"/>
              <a:gd name="connsiteX4" fmla="*/ 1404938 w 1404941"/>
              <a:gd name="connsiteY4" fmla="*/ 423894 h 42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41" h="423894">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8" name="Straight Connector 117">
            <a:extLst>
              <a:ext uri="{FF2B5EF4-FFF2-40B4-BE49-F238E27FC236}">
                <a16:creationId xmlns:a16="http://schemas.microsoft.com/office/drawing/2014/main" id="{F6F6A680-0A79-47B9-B388-C3D6A6D745A7}"/>
              </a:ext>
            </a:extLst>
          </p:cNvPr>
          <p:cNvCxnSpPr/>
          <p:nvPr/>
        </p:nvCxnSpPr>
        <p:spPr>
          <a:xfrm>
            <a:off x="9555734" y="3917909"/>
            <a:ext cx="1" cy="30291"/>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119" name="Freeform 271">
            <a:extLst>
              <a:ext uri="{FF2B5EF4-FFF2-40B4-BE49-F238E27FC236}">
                <a16:creationId xmlns:a16="http://schemas.microsoft.com/office/drawing/2014/main" id="{7E8869D4-0B9F-4A07-AB7A-6598C88C4817}"/>
              </a:ext>
            </a:extLst>
          </p:cNvPr>
          <p:cNvSpPr/>
          <p:nvPr/>
        </p:nvSpPr>
        <p:spPr>
          <a:xfrm>
            <a:off x="6695379" y="3923305"/>
            <a:ext cx="204775" cy="365591"/>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 name="connsiteX0" fmla="*/ 0 w 2913098"/>
              <a:gd name="connsiteY0" fmla="*/ 457182 h 857295"/>
              <a:gd name="connsiteX1" fmla="*/ 398498 w 2913098"/>
              <a:gd name="connsiteY1" fmla="*/ 123862 h 857295"/>
              <a:gd name="connsiteX2" fmla="*/ 731873 w 2913098"/>
              <a:gd name="connsiteY2" fmla="*/ 37 h 857295"/>
              <a:gd name="connsiteX3" fmla="*/ 1117635 w 2913098"/>
              <a:gd name="connsiteY3" fmla="*/ 133387 h 857295"/>
              <a:gd name="connsiteX4" fmla="*/ 1455773 w 2913098"/>
              <a:gd name="connsiteY4" fmla="*/ 423899 h 857295"/>
              <a:gd name="connsiteX5" fmla="*/ 1779623 w 2913098"/>
              <a:gd name="connsiteY5" fmla="*/ 728699 h 857295"/>
              <a:gd name="connsiteX6" fmla="*/ 2174910 w 2913098"/>
              <a:gd name="connsiteY6" fmla="*/ 857287 h 857295"/>
              <a:gd name="connsiteX7" fmla="*/ 2536860 w 2913098"/>
              <a:gd name="connsiteY7" fmla="*/ 723937 h 857295"/>
              <a:gd name="connsiteX8" fmla="*/ 2913098 w 2913098"/>
              <a:gd name="connsiteY8" fmla="*/ 419137 h 857295"/>
              <a:gd name="connsiteX0" fmla="*/ -1 w 2514599"/>
              <a:gd name="connsiteY0" fmla="*/ 123862 h 857295"/>
              <a:gd name="connsiteX1" fmla="*/ 333374 w 2514599"/>
              <a:gd name="connsiteY1" fmla="*/ 37 h 857295"/>
              <a:gd name="connsiteX2" fmla="*/ 719136 w 2514599"/>
              <a:gd name="connsiteY2" fmla="*/ 133387 h 857295"/>
              <a:gd name="connsiteX3" fmla="*/ 1057274 w 2514599"/>
              <a:gd name="connsiteY3" fmla="*/ 423899 h 857295"/>
              <a:gd name="connsiteX4" fmla="*/ 1381124 w 2514599"/>
              <a:gd name="connsiteY4" fmla="*/ 728699 h 857295"/>
              <a:gd name="connsiteX5" fmla="*/ 1776411 w 2514599"/>
              <a:gd name="connsiteY5" fmla="*/ 857287 h 857295"/>
              <a:gd name="connsiteX6" fmla="*/ 2138361 w 2514599"/>
              <a:gd name="connsiteY6" fmla="*/ 723937 h 857295"/>
              <a:gd name="connsiteX7" fmla="*/ 2514599 w 2514599"/>
              <a:gd name="connsiteY7" fmla="*/ 419137 h 857295"/>
              <a:gd name="connsiteX0" fmla="*/ -1 w 2181224"/>
              <a:gd name="connsiteY0" fmla="*/ 0 h 857258"/>
              <a:gd name="connsiteX1" fmla="*/ 385761 w 2181224"/>
              <a:gd name="connsiteY1" fmla="*/ 133350 h 857258"/>
              <a:gd name="connsiteX2" fmla="*/ 723899 w 2181224"/>
              <a:gd name="connsiteY2" fmla="*/ 423862 h 857258"/>
              <a:gd name="connsiteX3" fmla="*/ 1047749 w 2181224"/>
              <a:gd name="connsiteY3" fmla="*/ 728662 h 857258"/>
              <a:gd name="connsiteX4" fmla="*/ 1443036 w 2181224"/>
              <a:gd name="connsiteY4" fmla="*/ 857250 h 857258"/>
              <a:gd name="connsiteX5" fmla="*/ 1804986 w 2181224"/>
              <a:gd name="connsiteY5" fmla="*/ 723900 h 857258"/>
              <a:gd name="connsiteX6" fmla="*/ 2181224 w 2181224"/>
              <a:gd name="connsiteY6" fmla="*/ 419100 h 857258"/>
              <a:gd name="connsiteX0" fmla="*/ 0 w 1795463"/>
              <a:gd name="connsiteY0" fmla="*/ 0 h 723908"/>
              <a:gd name="connsiteX1" fmla="*/ 338138 w 1795463"/>
              <a:gd name="connsiteY1" fmla="*/ 290512 h 723908"/>
              <a:gd name="connsiteX2" fmla="*/ 661988 w 1795463"/>
              <a:gd name="connsiteY2" fmla="*/ 595312 h 723908"/>
              <a:gd name="connsiteX3" fmla="*/ 1057275 w 1795463"/>
              <a:gd name="connsiteY3" fmla="*/ 723900 h 723908"/>
              <a:gd name="connsiteX4" fmla="*/ 1419225 w 1795463"/>
              <a:gd name="connsiteY4" fmla="*/ 590550 h 723908"/>
              <a:gd name="connsiteX5" fmla="*/ 1795463 w 1795463"/>
              <a:gd name="connsiteY5" fmla="*/ 285750 h 723908"/>
              <a:gd name="connsiteX0" fmla="*/ 3 w 1457328"/>
              <a:gd name="connsiteY0" fmla="*/ 4762 h 438158"/>
              <a:gd name="connsiteX1" fmla="*/ 323853 w 1457328"/>
              <a:gd name="connsiteY1" fmla="*/ 309562 h 438158"/>
              <a:gd name="connsiteX2" fmla="*/ 719140 w 1457328"/>
              <a:gd name="connsiteY2" fmla="*/ 438150 h 438158"/>
              <a:gd name="connsiteX3" fmla="*/ 1081090 w 1457328"/>
              <a:gd name="connsiteY3" fmla="*/ 304800 h 438158"/>
              <a:gd name="connsiteX4" fmla="*/ 1457328 w 1457328"/>
              <a:gd name="connsiteY4" fmla="*/ 0 h 438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7328" h="438158">
                <a:moveTo>
                  <a:pt x="3" y="4762"/>
                </a:moveTo>
                <a:cubicBezTo>
                  <a:pt x="110334" y="103981"/>
                  <a:pt x="203997" y="237331"/>
                  <a:pt x="323853" y="309562"/>
                </a:cubicBezTo>
                <a:cubicBezTo>
                  <a:pt x="443709" y="381793"/>
                  <a:pt x="592934" y="438944"/>
                  <a:pt x="719140" y="438150"/>
                </a:cubicBezTo>
                <a:cubicBezTo>
                  <a:pt x="845346" y="437356"/>
                  <a:pt x="958059" y="377825"/>
                  <a:pt x="1081090" y="304800"/>
                </a:cubicBezTo>
                <a:cubicBezTo>
                  <a:pt x="1204121" y="231775"/>
                  <a:pt x="1330724" y="115887"/>
                  <a:pt x="1457328" y="0"/>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0" name="Straight Connector 119">
            <a:extLst>
              <a:ext uri="{FF2B5EF4-FFF2-40B4-BE49-F238E27FC236}">
                <a16:creationId xmlns:a16="http://schemas.microsoft.com/office/drawing/2014/main" id="{0D350BF1-958A-4469-A4D7-2068A92FEE48}"/>
              </a:ext>
            </a:extLst>
          </p:cNvPr>
          <p:cNvCxnSpPr/>
          <p:nvPr/>
        </p:nvCxnSpPr>
        <p:spPr>
          <a:xfrm>
            <a:off x="6676156" y="3390900"/>
            <a:ext cx="3781" cy="1045328"/>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008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Aliasing</a:t>
            </a:r>
            <a:endParaRPr lang="en-US" dirty="0"/>
          </a:p>
        </p:txBody>
      </p:sp>
      <p:cxnSp>
        <p:nvCxnSpPr>
          <p:cNvPr id="4" name="Straight Connector 3">
            <a:extLst>
              <a:ext uri="{FF2B5EF4-FFF2-40B4-BE49-F238E27FC236}">
                <a16:creationId xmlns:a16="http://schemas.microsoft.com/office/drawing/2014/main" id="{0A60254E-805D-47F4-9DA3-3C3C9F79B747}"/>
              </a:ext>
            </a:extLst>
          </p:cNvPr>
          <p:cNvCxnSpPr/>
          <p:nvPr/>
        </p:nvCxnSpPr>
        <p:spPr bwMode="auto">
          <a:xfrm flipH="1">
            <a:off x="3563694" y="2534255"/>
            <a:ext cx="6347" cy="442913"/>
          </a:xfrm>
          <a:prstGeom prst="line">
            <a:avLst/>
          </a:prstGeom>
          <a:noFill/>
          <a:ln w="57150" cap="flat" cmpd="sng" algn="ctr">
            <a:solidFill>
              <a:srgbClr val="00B050"/>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D0CBCCF8-18DC-4C7A-A5DF-2B9DE2C877DF}"/>
              </a:ext>
            </a:extLst>
          </p:cNvPr>
          <p:cNvCxnSpPr/>
          <p:nvPr/>
        </p:nvCxnSpPr>
        <p:spPr bwMode="auto">
          <a:xfrm flipH="1">
            <a:off x="3680492" y="3483897"/>
            <a:ext cx="6347" cy="442913"/>
          </a:xfrm>
          <a:prstGeom prst="line">
            <a:avLst/>
          </a:prstGeom>
          <a:noFill/>
          <a:ln w="57150" cap="flat" cmpd="sng" algn="ctr">
            <a:solidFill>
              <a:srgbClr val="FF0000"/>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F61AFED5-5AB2-492F-90A4-41F346D604D1}"/>
              </a:ext>
            </a:extLst>
          </p:cNvPr>
          <p:cNvCxnSpPr/>
          <p:nvPr/>
        </p:nvCxnSpPr>
        <p:spPr bwMode="auto">
          <a:xfrm flipH="1">
            <a:off x="4900477" y="3493421"/>
            <a:ext cx="6347" cy="442913"/>
          </a:xfrm>
          <a:prstGeom prst="line">
            <a:avLst/>
          </a:prstGeom>
          <a:noFill/>
          <a:ln w="57150" cap="flat" cmpd="sng" algn="ctr">
            <a:solidFill>
              <a:srgbClr val="FF0000"/>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792FCA2B-71B8-4751-81BF-950929DF1F9A}"/>
              </a:ext>
            </a:extLst>
          </p:cNvPr>
          <p:cNvCxnSpPr/>
          <p:nvPr/>
        </p:nvCxnSpPr>
        <p:spPr bwMode="auto">
          <a:xfrm flipH="1">
            <a:off x="4140047" y="3493421"/>
            <a:ext cx="6347" cy="442913"/>
          </a:xfrm>
          <a:prstGeom prst="line">
            <a:avLst/>
          </a:prstGeom>
          <a:noFill/>
          <a:ln w="57150" cap="flat" cmpd="sng" algn="ctr">
            <a:solidFill>
              <a:srgbClr val="00B050"/>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20848F59-3627-4F75-8948-3E184AD45BE3}"/>
              </a:ext>
            </a:extLst>
          </p:cNvPr>
          <p:cNvCxnSpPr/>
          <p:nvPr/>
        </p:nvCxnSpPr>
        <p:spPr bwMode="auto">
          <a:xfrm flipH="1">
            <a:off x="2941637" y="3479134"/>
            <a:ext cx="6347" cy="442913"/>
          </a:xfrm>
          <a:prstGeom prst="line">
            <a:avLst/>
          </a:prstGeom>
          <a:noFill/>
          <a:ln w="57150" cap="flat" cmpd="sng" algn="ctr">
            <a:solidFill>
              <a:srgbClr val="00B05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B9CC4BCC-B116-4DE7-9940-D1284FA87DB5}"/>
              </a:ext>
            </a:extLst>
          </p:cNvPr>
          <p:cNvCxnSpPr/>
          <p:nvPr/>
        </p:nvCxnSpPr>
        <p:spPr bwMode="auto">
          <a:xfrm flipH="1">
            <a:off x="4993156" y="2540923"/>
            <a:ext cx="6347" cy="442913"/>
          </a:xfrm>
          <a:prstGeom prst="line">
            <a:avLst/>
          </a:prstGeom>
          <a:noFill/>
          <a:ln w="57150" cap="flat" cmpd="sng" algn="ctr">
            <a:solidFill>
              <a:srgbClr val="FFFF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AE6CC92E-56E0-4A67-9E75-0D6971E1BAC7}"/>
              </a:ext>
            </a:extLst>
          </p:cNvPr>
          <p:cNvCxnSpPr/>
          <p:nvPr/>
        </p:nvCxnSpPr>
        <p:spPr bwMode="auto">
          <a:xfrm flipH="1">
            <a:off x="4378718" y="3493421"/>
            <a:ext cx="6347" cy="442913"/>
          </a:xfrm>
          <a:prstGeom prst="line">
            <a:avLst/>
          </a:prstGeom>
          <a:noFill/>
          <a:ln w="57150" cap="flat" cmpd="sng" algn="ctr">
            <a:solidFill>
              <a:srgbClr val="FFFF00"/>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8B286519-68B4-4525-96A3-E708DD98F7A5}"/>
              </a:ext>
            </a:extLst>
          </p:cNvPr>
          <p:cNvCxnSpPr/>
          <p:nvPr/>
        </p:nvCxnSpPr>
        <p:spPr bwMode="auto">
          <a:xfrm flipH="1">
            <a:off x="5611399" y="3502949"/>
            <a:ext cx="6347" cy="442913"/>
          </a:xfrm>
          <a:prstGeom prst="line">
            <a:avLst/>
          </a:prstGeom>
          <a:noFill/>
          <a:ln w="57150" cap="flat" cmpd="sng" algn="ctr">
            <a:solidFill>
              <a:srgbClr val="FFFF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C091C15D-3C3D-4B68-BBB2-CE9A79031133}"/>
              </a:ext>
            </a:extLst>
          </p:cNvPr>
          <p:cNvCxnSpPr/>
          <p:nvPr/>
        </p:nvCxnSpPr>
        <p:spPr bwMode="auto">
          <a:xfrm flipH="1">
            <a:off x="5725665" y="2550448"/>
            <a:ext cx="6347" cy="442913"/>
          </a:xfrm>
          <a:prstGeom prst="line">
            <a:avLst/>
          </a:prstGeom>
          <a:noFill/>
          <a:ln w="57150" cap="flat" cmpd="sng" algn="ctr">
            <a:solidFill>
              <a:srgbClr val="0070C0"/>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E5C4D0AC-E57C-4F25-85FA-FB53AD5252FC}"/>
              </a:ext>
            </a:extLst>
          </p:cNvPr>
          <p:cNvCxnSpPr/>
          <p:nvPr/>
        </p:nvCxnSpPr>
        <p:spPr bwMode="auto">
          <a:xfrm flipH="1">
            <a:off x="5095988" y="3502946"/>
            <a:ext cx="6347" cy="442913"/>
          </a:xfrm>
          <a:prstGeom prst="line">
            <a:avLst/>
          </a:prstGeom>
          <a:noFill/>
          <a:ln w="57150" cap="flat" cmpd="sng" algn="ctr">
            <a:solidFill>
              <a:srgbClr val="0070C0"/>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12A760CD-E40E-4991-ADFD-4DA80F9D1520}"/>
              </a:ext>
            </a:extLst>
          </p:cNvPr>
          <p:cNvCxnSpPr/>
          <p:nvPr/>
        </p:nvCxnSpPr>
        <p:spPr bwMode="auto">
          <a:xfrm flipH="1">
            <a:off x="2860390" y="2537113"/>
            <a:ext cx="6347" cy="442913"/>
          </a:xfrm>
          <a:prstGeom prst="line">
            <a:avLst/>
          </a:prstGeom>
          <a:noFill/>
          <a:ln w="57150" cap="flat" cmpd="sng" algn="ctr">
            <a:solidFill>
              <a:srgbClr val="7030A0"/>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C98B3BF7-A521-44D9-99B7-C854543FA66E}"/>
              </a:ext>
            </a:extLst>
          </p:cNvPr>
          <p:cNvCxnSpPr/>
          <p:nvPr/>
        </p:nvCxnSpPr>
        <p:spPr bwMode="auto">
          <a:xfrm flipH="1">
            <a:off x="3448166" y="3488659"/>
            <a:ext cx="6347" cy="442913"/>
          </a:xfrm>
          <a:prstGeom prst="line">
            <a:avLst/>
          </a:prstGeom>
          <a:noFill/>
          <a:ln w="57150" cap="flat" cmpd="sng" algn="ctr">
            <a:solidFill>
              <a:srgbClr val="7030A0"/>
            </a:solidFill>
            <a:prstDash val="solid"/>
            <a:round/>
            <a:headEnd type="none" w="med" len="med"/>
            <a:tailEnd type="none" w="med" len="med"/>
          </a:ln>
          <a:effectLst/>
        </p:spPr>
      </p:cxnSp>
      <p:pic>
        <p:nvPicPr>
          <p:cNvPr id="16" name="Picture 3">
            <a:extLst>
              <a:ext uri="{FF2B5EF4-FFF2-40B4-BE49-F238E27FC236}">
                <a16:creationId xmlns:a16="http://schemas.microsoft.com/office/drawing/2014/main" id="{80A164AE-915A-4543-B479-32D7F856CFE0}"/>
              </a:ext>
            </a:extLst>
          </p:cNvPr>
          <p:cNvPicPr>
            <a:picLocks noChangeAspect="1" noChangeArrowheads="1"/>
          </p:cNvPicPr>
          <p:nvPr/>
        </p:nvPicPr>
        <p:blipFill>
          <a:blip r:embed="rId3" cstate="print">
            <a:duotone>
              <a:schemeClr val="accent5">
                <a:shade val="45000"/>
                <a:satMod val="135000"/>
              </a:schemeClr>
              <a:prstClr val="white"/>
            </a:duotone>
            <a:lum bright="-20000"/>
            <a:extLst>
              <a:ext uri="{28A0092B-C50C-407E-A947-70E740481C1C}">
                <a14:useLocalDpi xmlns:a14="http://schemas.microsoft.com/office/drawing/2010/main" val="0"/>
              </a:ext>
            </a:extLst>
          </a:blip>
          <a:srcRect/>
          <a:stretch>
            <a:fillRect/>
          </a:stretch>
        </p:blipFill>
        <p:spPr bwMode="auto">
          <a:xfrm>
            <a:off x="6683718" y="1663390"/>
            <a:ext cx="2869090" cy="71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a:extLst>
              <a:ext uri="{FF2B5EF4-FFF2-40B4-BE49-F238E27FC236}">
                <a16:creationId xmlns:a16="http://schemas.microsoft.com/office/drawing/2014/main" id="{CF8A934B-12A9-4C10-9170-71207D657B14}"/>
              </a:ext>
            </a:extLst>
          </p:cNvPr>
          <p:cNvCxnSpPr/>
          <p:nvPr/>
        </p:nvCxnSpPr>
        <p:spPr>
          <a:xfrm>
            <a:off x="6676156" y="1390651"/>
            <a:ext cx="0" cy="1895475"/>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a:extLst>
              <a:ext uri="{FF2B5EF4-FFF2-40B4-BE49-F238E27FC236}">
                <a16:creationId xmlns:a16="http://schemas.microsoft.com/office/drawing/2014/main" id="{9F8C3CC5-7CB5-40F3-AAEC-D4299AA466C1}"/>
              </a:ext>
            </a:extLst>
          </p:cNvPr>
          <p:cNvGrpSpPr/>
          <p:nvPr/>
        </p:nvGrpSpPr>
        <p:grpSpPr>
          <a:xfrm>
            <a:off x="6676156" y="1984376"/>
            <a:ext cx="3009508" cy="90485"/>
            <a:chOff x="6391275" y="1755776"/>
            <a:chExt cx="3009900" cy="90485"/>
          </a:xfrm>
        </p:grpSpPr>
        <p:cxnSp>
          <p:nvCxnSpPr>
            <p:cNvPr id="19" name="Straight Connector 18">
              <a:extLst>
                <a:ext uri="{FF2B5EF4-FFF2-40B4-BE49-F238E27FC236}">
                  <a16:creationId xmlns:a16="http://schemas.microsoft.com/office/drawing/2014/main" id="{7DD4693C-834F-4EE0-A763-F4B766972E5C}"/>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C14DC6BF-2BFB-4792-B8EC-0B34ADE40BB1}"/>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CF1440B-1982-4D16-BE0D-785776DCD85E}"/>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4255C058-1EFF-499D-B6C9-939850E6CE1D}"/>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BB78544-F506-4018-87B7-708A32E49260}"/>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757C5D59-CE3E-4382-BD2F-14BE28F108E2}"/>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1D5B8858-F649-4236-8322-6A585997C9FD}"/>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A34D38F-86E2-4B96-82BC-C99B6CA515C6}"/>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385DB5E-7A8B-4A37-A54B-E3A582C1E921}"/>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8" name="Group 27">
            <a:extLst>
              <a:ext uri="{FF2B5EF4-FFF2-40B4-BE49-F238E27FC236}">
                <a16:creationId xmlns:a16="http://schemas.microsoft.com/office/drawing/2014/main" id="{B3658781-26D3-40B4-929E-0357AE977249}"/>
              </a:ext>
            </a:extLst>
          </p:cNvPr>
          <p:cNvGrpSpPr/>
          <p:nvPr/>
        </p:nvGrpSpPr>
        <p:grpSpPr>
          <a:xfrm>
            <a:off x="2722820" y="1343023"/>
            <a:ext cx="3124704" cy="894551"/>
            <a:chOff x="2723174" y="1114422"/>
            <a:chExt cx="3125111" cy="894551"/>
          </a:xfrm>
        </p:grpSpPr>
        <p:grpSp>
          <p:nvGrpSpPr>
            <p:cNvPr id="29" name="Group 28">
              <a:extLst>
                <a:ext uri="{FF2B5EF4-FFF2-40B4-BE49-F238E27FC236}">
                  <a16:creationId xmlns:a16="http://schemas.microsoft.com/office/drawing/2014/main" id="{D5C1D5D7-76B4-4E85-B12C-74794C9B344B}"/>
                </a:ext>
              </a:extLst>
            </p:cNvPr>
            <p:cNvGrpSpPr/>
            <p:nvPr/>
          </p:nvGrpSpPr>
          <p:grpSpPr>
            <a:xfrm>
              <a:off x="2728913" y="1744663"/>
              <a:ext cx="3119372" cy="90485"/>
              <a:chOff x="6391275" y="1755776"/>
              <a:chExt cx="3009900" cy="90485"/>
            </a:xfrm>
          </p:grpSpPr>
          <p:cxnSp>
            <p:nvCxnSpPr>
              <p:cNvPr id="36" name="Straight Connector 35">
                <a:extLst>
                  <a:ext uri="{FF2B5EF4-FFF2-40B4-BE49-F238E27FC236}">
                    <a16:creationId xmlns:a16="http://schemas.microsoft.com/office/drawing/2014/main" id="{94DCB837-F4D1-410B-A537-89EC619E6122}"/>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C02D8593-44EE-4580-82F7-B95B103DEAFB}"/>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D3884C7D-C899-46D6-B0B6-2941CB043C0C}"/>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7BEA1711-FCAE-4DB9-A66D-510632EC5DC3}"/>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529F2BC2-3C88-49B5-8067-D499C7165736}"/>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C9D9862D-7E36-4493-ADBD-7B06D1115321}"/>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30" name="Straight Connector 29">
              <a:extLst>
                <a:ext uri="{FF2B5EF4-FFF2-40B4-BE49-F238E27FC236}">
                  <a16:creationId xmlns:a16="http://schemas.microsoft.com/office/drawing/2014/main" id="{890C1569-1331-442C-8BAC-71EB109CF860}"/>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FCDF939D-7A62-4280-83CA-22C416F95A01}"/>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32" name="TextBox 31">
              <a:extLst>
                <a:ext uri="{FF2B5EF4-FFF2-40B4-BE49-F238E27FC236}">
                  <a16:creationId xmlns:a16="http://schemas.microsoft.com/office/drawing/2014/main" id="{74EDEC3B-C58F-4597-A503-D3F044C206FB}"/>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33" name="TextBox 32">
              <a:extLst>
                <a:ext uri="{FF2B5EF4-FFF2-40B4-BE49-F238E27FC236}">
                  <a16:creationId xmlns:a16="http://schemas.microsoft.com/office/drawing/2014/main" id="{B49F2396-D4C9-4FF2-AD5B-BC2CFD1AE647}"/>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34" name="TextBox 33">
              <a:extLst>
                <a:ext uri="{FF2B5EF4-FFF2-40B4-BE49-F238E27FC236}">
                  <a16:creationId xmlns:a16="http://schemas.microsoft.com/office/drawing/2014/main" id="{836D2277-7A90-4AC4-851D-AB6ECFC28683}"/>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35" name="TextBox 34">
              <a:extLst>
                <a:ext uri="{FF2B5EF4-FFF2-40B4-BE49-F238E27FC236}">
                  <a16:creationId xmlns:a16="http://schemas.microsoft.com/office/drawing/2014/main" id="{C2295CED-EE11-48B9-BB49-7FBF9E2FE294}"/>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42" name="Group 41">
            <a:extLst>
              <a:ext uri="{FF2B5EF4-FFF2-40B4-BE49-F238E27FC236}">
                <a16:creationId xmlns:a16="http://schemas.microsoft.com/office/drawing/2014/main" id="{D3978C9B-ABC3-4312-BB71-0F78D05D1EC0}"/>
              </a:ext>
            </a:extLst>
          </p:cNvPr>
          <p:cNvGrpSpPr/>
          <p:nvPr/>
        </p:nvGrpSpPr>
        <p:grpSpPr>
          <a:xfrm>
            <a:off x="2725381" y="2320920"/>
            <a:ext cx="3124704" cy="894551"/>
            <a:chOff x="2723174" y="1114422"/>
            <a:chExt cx="3125111" cy="894551"/>
          </a:xfrm>
        </p:grpSpPr>
        <p:cxnSp>
          <p:nvCxnSpPr>
            <p:cNvPr id="43" name="Straight Connector 42">
              <a:extLst>
                <a:ext uri="{FF2B5EF4-FFF2-40B4-BE49-F238E27FC236}">
                  <a16:creationId xmlns:a16="http://schemas.microsoft.com/office/drawing/2014/main" id="{3100A6CF-5717-4D61-B3E2-6430F41F45C6}"/>
                </a:ext>
              </a:extLst>
            </p:cNvPr>
            <p:cNvCxnSpPr/>
            <p:nvPr/>
          </p:nvCxnSpPr>
          <p:spPr>
            <a:xfrm>
              <a:off x="426717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4" name="Group 43">
              <a:extLst>
                <a:ext uri="{FF2B5EF4-FFF2-40B4-BE49-F238E27FC236}">
                  <a16:creationId xmlns:a16="http://schemas.microsoft.com/office/drawing/2014/main" id="{F5F33516-E67A-4A90-A363-107517AF95F3}"/>
                </a:ext>
              </a:extLst>
            </p:cNvPr>
            <p:cNvGrpSpPr/>
            <p:nvPr/>
          </p:nvGrpSpPr>
          <p:grpSpPr>
            <a:xfrm>
              <a:off x="2728913" y="1744663"/>
              <a:ext cx="3119372" cy="90485"/>
              <a:chOff x="6391275" y="1755776"/>
              <a:chExt cx="3009900" cy="90485"/>
            </a:xfrm>
          </p:grpSpPr>
          <p:cxnSp>
            <p:nvCxnSpPr>
              <p:cNvPr id="50" name="Straight Connector 49">
                <a:extLst>
                  <a:ext uri="{FF2B5EF4-FFF2-40B4-BE49-F238E27FC236}">
                    <a16:creationId xmlns:a16="http://schemas.microsoft.com/office/drawing/2014/main" id="{696B0565-0694-4596-B3FD-8B2267FB1CE6}"/>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98151FA4-13A3-457E-9307-039BB3CF62F6}"/>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A246A88E-EA19-4C2A-B12C-0B6CDDD09FB7}"/>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75A90C99-D7D3-44D8-B7AC-0BD92590C0BE}"/>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BB869F1C-EACB-40E4-967D-743B5F7D39DB}"/>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7642E85E-ED65-4B38-8E16-CB404C8DE8D3}"/>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5" name="TextBox 44">
              <a:extLst>
                <a:ext uri="{FF2B5EF4-FFF2-40B4-BE49-F238E27FC236}">
                  <a16:creationId xmlns:a16="http://schemas.microsoft.com/office/drawing/2014/main" id="{DA1DCA60-ECEC-4AD2-A122-F13CBD03C5D2}"/>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46" name="TextBox 45">
              <a:extLst>
                <a:ext uri="{FF2B5EF4-FFF2-40B4-BE49-F238E27FC236}">
                  <a16:creationId xmlns:a16="http://schemas.microsoft.com/office/drawing/2014/main" id="{4D6A512A-0323-4369-B9FF-7206A22D423E}"/>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47" name="TextBox 46">
              <a:extLst>
                <a:ext uri="{FF2B5EF4-FFF2-40B4-BE49-F238E27FC236}">
                  <a16:creationId xmlns:a16="http://schemas.microsoft.com/office/drawing/2014/main" id="{A6D7E8DE-825C-4D88-B215-74BE86A62E31}"/>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48" name="TextBox 47">
              <a:extLst>
                <a:ext uri="{FF2B5EF4-FFF2-40B4-BE49-F238E27FC236}">
                  <a16:creationId xmlns:a16="http://schemas.microsoft.com/office/drawing/2014/main" id="{A481C621-CAF3-442D-8545-086E25047B08}"/>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49" name="TextBox 48">
              <a:extLst>
                <a:ext uri="{FF2B5EF4-FFF2-40B4-BE49-F238E27FC236}">
                  <a16:creationId xmlns:a16="http://schemas.microsoft.com/office/drawing/2014/main" id="{4F201B58-8B97-4362-865B-23FAF4F4F6BE}"/>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56" name="Group 55">
            <a:extLst>
              <a:ext uri="{FF2B5EF4-FFF2-40B4-BE49-F238E27FC236}">
                <a16:creationId xmlns:a16="http://schemas.microsoft.com/office/drawing/2014/main" id="{56BE070E-4D45-4B08-801F-35F66866F79D}"/>
              </a:ext>
            </a:extLst>
          </p:cNvPr>
          <p:cNvGrpSpPr/>
          <p:nvPr/>
        </p:nvGrpSpPr>
        <p:grpSpPr>
          <a:xfrm>
            <a:off x="2735073" y="3255951"/>
            <a:ext cx="3124704" cy="894551"/>
            <a:chOff x="2723174" y="1114422"/>
            <a:chExt cx="3125111" cy="894551"/>
          </a:xfrm>
        </p:grpSpPr>
        <p:grpSp>
          <p:nvGrpSpPr>
            <p:cNvPr id="57" name="Group 56">
              <a:extLst>
                <a:ext uri="{FF2B5EF4-FFF2-40B4-BE49-F238E27FC236}">
                  <a16:creationId xmlns:a16="http://schemas.microsoft.com/office/drawing/2014/main" id="{7913D414-3E48-4AC1-B86D-29A7CC85863E}"/>
                </a:ext>
              </a:extLst>
            </p:cNvPr>
            <p:cNvGrpSpPr/>
            <p:nvPr/>
          </p:nvGrpSpPr>
          <p:grpSpPr>
            <a:xfrm>
              <a:off x="2728913" y="1744663"/>
              <a:ext cx="3119372" cy="90485"/>
              <a:chOff x="6391275" y="1755776"/>
              <a:chExt cx="3009900" cy="90485"/>
            </a:xfrm>
          </p:grpSpPr>
          <p:cxnSp>
            <p:nvCxnSpPr>
              <p:cNvPr id="64" name="Straight Connector 63">
                <a:extLst>
                  <a:ext uri="{FF2B5EF4-FFF2-40B4-BE49-F238E27FC236}">
                    <a16:creationId xmlns:a16="http://schemas.microsoft.com/office/drawing/2014/main" id="{98EB98B2-257B-49A7-A77F-96A6C65D5BE6}"/>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58D920A9-519D-4175-AF2E-5C1B7278EA33}"/>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C3D64FD4-6296-4EAF-AC27-E094CDFEFC23}"/>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04DACE70-EF98-4EA7-85F5-F44056B86380}"/>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A455102C-5EF9-49C1-A365-6C60ABE58297}"/>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E92D1C1C-CCF8-4144-8F74-AD3505C4664E}"/>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58" name="Straight Connector 57">
              <a:extLst>
                <a:ext uri="{FF2B5EF4-FFF2-40B4-BE49-F238E27FC236}">
                  <a16:creationId xmlns:a16="http://schemas.microsoft.com/office/drawing/2014/main" id="{6ED5EA84-56DC-42E7-BF62-60F34CC9A634}"/>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B6E519BD-B5C6-400E-8DDE-F68B2EFA83BD}"/>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60" name="TextBox 59">
              <a:extLst>
                <a:ext uri="{FF2B5EF4-FFF2-40B4-BE49-F238E27FC236}">
                  <a16:creationId xmlns:a16="http://schemas.microsoft.com/office/drawing/2014/main" id="{71BF1B23-9EC9-4D6D-ADEE-D61B0A504ED8}"/>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61" name="TextBox 60">
              <a:extLst>
                <a:ext uri="{FF2B5EF4-FFF2-40B4-BE49-F238E27FC236}">
                  <a16:creationId xmlns:a16="http://schemas.microsoft.com/office/drawing/2014/main" id="{7A8BEF76-828C-40EA-B351-D9F591E7DF8D}"/>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62" name="TextBox 61">
              <a:extLst>
                <a:ext uri="{FF2B5EF4-FFF2-40B4-BE49-F238E27FC236}">
                  <a16:creationId xmlns:a16="http://schemas.microsoft.com/office/drawing/2014/main" id="{8F036B9C-25B9-4053-9F87-D2B0FD7C4E9F}"/>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63" name="TextBox 62">
              <a:extLst>
                <a:ext uri="{FF2B5EF4-FFF2-40B4-BE49-F238E27FC236}">
                  <a16:creationId xmlns:a16="http://schemas.microsoft.com/office/drawing/2014/main" id="{0635E4A9-4D98-4C48-B616-F005CA8A4124}"/>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70" name="Group 69">
            <a:extLst>
              <a:ext uri="{FF2B5EF4-FFF2-40B4-BE49-F238E27FC236}">
                <a16:creationId xmlns:a16="http://schemas.microsoft.com/office/drawing/2014/main" id="{B8F7BCA5-8869-4B45-BB53-640DC27EC9EE}"/>
              </a:ext>
            </a:extLst>
          </p:cNvPr>
          <p:cNvGrpSpPr/>
          <p:nvPr/>
        </p:nvGrpSpPr>
        <p:grpSpPr>
          <a:xfrm>
            <a:off x="7330018" y="2052636"/>
            <a:ext cx="2367208" cy="201451"/>
            <a:chOff x="7045223" y="1824035"/>
            <a:chExt cx="2367516" cy="201451"/>
          </a:xfrm>
        </p:grpSpPr>
        <p:sp>
          <p:nvSpPr>
            <p:cNvPr id="71" name="TextBox 70">
              <a:extLst>
                <a:ext uri="{FF2B5EF4-FFF2-40B4-BE49-F238E27FC236}">
                  <a16:creationId xmlns:a16="http://schemas.microsoft.com/office/drawing/2014/main" id="{9890635C-AB14-490C-8A30-4C9337D44106}"/>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72" name="TextBox 71">
              <a:extLst>
                <a:ext uri="{FF2B5EF4-FFF2-40B4-BE49-F238E27FC236}">
                  <a16:creationId xmlns:a16="http://schemas.microsoft.com/office/drawing/2014/main" id="{C6D1CA3D-A23A-4F90-A2D9-78E1B4C1EF62}"/>
                </a:ext>
              </a:extLst>
            </p:cNvPr>
            <p:cNvSpPr txBox="1"/>
            <p:nvPr/>
          </p:nvSpPr>
          <p:spPr>
            <a:xfrm>
              <a:off x="7590069" y="1839748"/>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73" name="TextBox 72">
              <a:extLst>
                <a:ext uri="{FF2B5EF4-FFF2-40B4-BE49-F238E27FC236}">
                  <a16:creationId xmlns:a16="http://schemas.microsoft.com/office/drawing/2014/main" id="{FAA95B71-1F79-48CB-BB04-2B302361F70E}"/>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74" name="TextBox 73">
              <a:extLst>
                <a:ext uri="{FF2B5EF4-FFF2-40B4-BE49-F238E27FC236}">
                  <a16:creationId xmlns:a16="http://schemas.microsoft.com/office/drawing/2014/main" id="{5FBCADBE-EEAF-436D-A5B4-F7040D79D18E}"/>
                </a:ext>
              </a:extLst>
            </p:cNvPr>
            <p:cNvSpPr txBox="1"/>
            <p:nvPr/>
          </p:nvSpPr>
          <p:spPr>
            <a:xfrm>
              <a:off x="918641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cxnSp>
        <p:nvCxnSpPr>
          <p:cNvPr id="75" name="Straight Connector 74">
            <a:extLst>
              <a:ext uri="{FF2B5EF4-FFF2-40B4-BE49-F238E27FC236}">
                <a16:creationId xmlns:a16="http://schemas.microsoft.com/office/drawing/2014/main" id="{96D599F2-0415-4B2F-877A-8EB231F4FCA5}"/>
              </a:ext>
            </a:extLst>
          </p:cNvPr>
          <p:cNvCxnSpPr/>
          <p:nvPr/>
        </p:nvCxnSpPr>
        <p:spPr>
          <a:xfrm>
            <a:off x="4845037" y="1614488"/>
            <a:ext cx="0" cy="391316"/>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75529EFA-5ACE-47DB-9500-104C0AFD1797}"/>
              </a:ext>
            </a:extLst>
          </p:cNvPr>
          <p:cNvCxnSpPr/>
          <p:nvPr/>
        </p:nvCxnSpPr>
        <p:spPr>
          <a:xfrm>
            <a:off x="3681234" y="1614488"/>
            <a:ext cx="0" cy="391316"/>
          </a:xfrm>
          <a:prstGeom prst="line">
            <a:avLst/>
          </a:prstGeom>
          <a:ln w="50800"/>
          <a:effectLst/>
        </p:spPr>
        <p:style>
          <a:lnRef idx="2">
            <a:schemeClr val="accent1"/>
          </a:lnRef>
          <a:fillRef idx="0">
            <a:schemeClr val="accent1"/>
          </a:fillRef>
          <a:effectRef idx="1">
            <a:schemeClr val="accent1"/>
          </a:effectRef>
          <a:fontRef idx="minor">
            <a:schemeClr val="tx1"/>
          </a:fontRef>
        </p:style>
      </p:cxnSp>
      <p:sp>
        <p:nvSpPr>
          <p:cNvPr id="77" name="TextBox 76">
            <a:extLst>
              <a:ext uri="{FF2B5EF4-FFF2-40B4-BE49-F238E27FC236}">
                <a16:creationId xmlns:a16="http://schemas.microsoft.com/office/drawing/2014/main" id="{1C24887C-DB82-4121-881A-158C4A39BBF9}"/>
              </a:ext>
            </a:extLst>
          </p:cNvPr>
          <p:cNvSpPr txBox="1"/>
          <p:nvPr/>
        </p:nvSpPr>
        <p:spPr>
          <a:xfrm>
            <a:off x="2748286" y="898206"/>
            <a:ext cx="3074673" cy="369332"/>
          </a:xfrm>
          <a:prstGeom prst="rect">
            <a:avLst/>
          </a:prstGeom>
          <a:noFill/>
        </p:spPr>
        <p:txBody>
          <a:bodyPr wrap="none" rtlCol="0">
            <a:spAutoFit/>
          </a:bodyPr>
          <a:lstStyle/>
          <a:p>
            <a:r>
              <a:rPr lang="en-GB" dirty="0"/>
              <a:t>Frequency domain (magnitude)</a:t>
            </a:r>
          </a:p>
        </p:txBody>
      </p:sp>
      <p:sp>
        <p:nvSpPr>
          <p:cNvPr id="78" name="TextBox 77">
            <a:extLst>
              <a:ext uri="{FF2B5EF4-FFF2-40B4-BE49-F238E27FC236}">
                <a16:creationId xmlns:a16="http://schemas.microsoft.com/office/drawing/2014/main" id="{3D474D61-09E6-47B3-A006-504E5743741F}"/>
              </a:ext>
            </a:extLst>
          </p:cNvPr>
          <p:cNvSpPr txBox="1"/>
          <p:nvPr/>
        </p:nvSpPr>
        <p:spPr>
          <a:xfrm>
            <a:off x="7626298" y="898274"/>
            <a:ext cx="1413986" cy="369332"/>
          </a:xfrm>
          <a:prstGeom prst="rect">
            <a:avLst/>
          </a:prstGeom>
          <a:noFill/>
        </p:spPr>
        <p:txBody>
          <a:bodyPr wrap="none" rtlCol="0">
            <a:spAutoFit/>
          </a:bodyPr>
          <a:lstStyle/>
          <a:p>
            <a:r>
              <a:rPr lang="en-GB" dirty="0"/>
              <a:t>Time domain</a:t>
            </a:r>
          </a:p>
        </p:txBody>
      </p:sp>
      <p:cxnSp>
        <p:nvCxnSpPr>
          <p:cNvPr id="79" name="Straight Connector 78">
            <a:extLst>
              <a:ext uri="{FF2B5EF4-FFF2-40B4-BE49-F238E27FC236}">
                <a16:creationId xmlns:a16="http://schemas.microsoft.com/office/drawing/2014/main" id="{3A26DF1D-CF96-4C13-BAA7-388C23465707}"/>
              </a:ext>
            </a:extLst>
          </p:cNvPr>
          <p:cNvCxnSpPr/>
          <p:nvPr/>
        </p:nvCxnSpPr>
        <p:spPr>
          <a:xfrm>
            <a:off x="2456582" y="1182695"/>
            <a:ext cx="7248130" cy="0"/>
          </a:xfrm>
          <a:prstGeom prst="line">
            <a:avLst/>
          </a:prstGeom>
          <a:ln w="12700"/>
          <a:effectLst>
            <a:outerShdw blurRad="65500" dist="38100" dir="5400000" rotWithShape="0">
              <a:srgbClr val="000000">
                <a:alpha val="14000"/>
              </a:srgbClr>
            </a:outerShdw>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BEA3D8B2-7CE8-4503-B4A9-08512A622A78}"/>
              </a:ext>
            </a:extLst>
          </p:cNvPr>
          <p:cNvSpPr txBox="1"/>
          <p:nvPr/>
        </p:nvSpPr>
        <p:spPr>
          <a:xfrm>
            <a:off x="5906443" y="1922461"/>
            <a:ext cx="461815" cy="185738"/>
          </a:xfrm>
          <a:prstGeom prst="rect">
            <a:avLst/>
          </a:prstGeom>
        </p:spPr>
        <p:txBody>
          <a:bodyPr vert="horz" wrap="none" lIns="0" tIns="0" rIns="0" bIns="0" rtlCol="0" anchor="t">
            <a:noAutofit/>
          </a:bodyPr>
          <a:lstStyle/>
          <a:p>
            <a:pPr algn="l" defTabSz="914400"/>
            <a:r>
              <a:rPr lang="en-GB" sz="1200" i="1" dirty="0"/>
              <a:t>f(kHz)</a:t>
            </a:r>
            <a:endParaRPr lang="en-US" sz="1200" i="1" dirty="0"/>
          </a:p>
        </p:txBody>
      </p:sp>
      <p:sp>
        <p:nvSpPr>
          <p:cNvPr id="81" name="TextBox 80">
            <a:extLst>
              <a:ext uri="{FF2B5EF4-FFF2-40B4-BE49-F238E27FC236}">
                <a16:creationId xmlns:a16="http://schemas.microsoft.com/office/drawing/2014/main" id="{D61ECC3E-61E6-4006-B290-01924850808F}"/>
              </a:ext>
            </a:extLst>
          </p:cNvPr>
          <p:cNvSpPr txBox="1"/>
          <p:nvPr/>
        </p:nvSpPr>
        <p:spPr>
          <a:xfrm>
            <a:off x="9811185" y="1940707"/>
            <a:ext cx="461815" cy="185738"/>
          </a:xfrm>
          <a:prstGeom prst="rect">
            <a:avLst/>
          </a:prstGeom>
        </p:spPr>
        <p:txBody>
          <a:bodyPr vert="horz" wrap="none" lIns="0" tIns="0" rIns="0" bIns="0" rtlCol="0" anchor="t">
            <a:noAutofit/>
          </a:bodyPr>
          <a:lstStyle/>
          <a:p>
            <a:pPr algn="l" defTabSz="914400"/>
            <a:r>
              <a:rPr lang="en-GB" sz="1200" i="1" dirty="0"/>
              <a:t>t(µs)</a:t>
            </a:r>
            <a:endParaRPr lang="en-US" sz="1200" i="1" dirty="0"/>
          </a:p>
        </p:txBody>
      </p:sp>
      <p:cxnSp>
        <p:nvCxnSpPr>
          <p:cNvPr id="82" name="Straight Connector 81">
            <a:extLst>
              <a:ext uri="{FF2B5EF4-FFF2-40B4-BE49-F238E27FC236}">
                <a16:creationId xmlns:a16="http://schemas.microsoft.com/office/drawing/2014/main" id="{97AC899A-7F97-4D1C-9D51-D04277DCAE8E}"/>
              </a:ext>
            </a:extLst>
          </p:cNvPr>
          <p:cNvCxnSpPr/>
          <p:nvPr/>
        </p:nvCxnSpPr>
        <p:spPr bwMode="auto">
          <a:xfrm flipH="1">
            <a:off x="4268268" y="2539018"/>
            <a:ext cx="6347" cy="442913"/>
          </a:xfrm>
          <a:prstGeom prst="line">
            <a:avLst/>
          </a:prstGeom>
          <a:noFill/>
          <a:ln w="57150" cap="flat" cmpd="sng" algn="ctr">
            <a:solidFill>
              <a:srgbClr val="FF0000"/>
            </a:solidFill>
            <a:prstDash val="solid"/>
            <a:round/>
            <a:headEnd type="none" w="med" len="med"/>
            <a:tailEnd type="none" w="med" len="med"/>
          </a:ln>
          <a:effectLst/>
        </p:spPr>
      </p:cxnSp>
      <p:sp>
        <p:nvSpPr>
          <p:cNvPr id="83" name="TextBox 82">
            <a:extLst>
              <a:ext uri="{FF2B5EF4-FFF2-40B4-BE49-F238E27FC236}">
                <a16:creationId xmlns:a16="http://schemas.microsoft.com/office/drawing/2014/main" id="{158107E6-B9DC-4A4A-BEF9-26682C6552AC}"/>
              </a:ext>
            </a:extLst>
          </p:cNvPr>
          <p:cNvSpPr txBox="1"/>
          <p:nvPr/>
        </p:nvSpPr>
        <p:spPr>
          <a:xfrm>
            <a:off x="6530432" y="4737886"/>
            <a:ext cx="3738101" cy="923330"/>
          </a:xfrm>
          <a:prstGeom prst="rect">
            <a:avLst/>
          </a:prstGeom>
          <a:noFill/>
        </p:spPr>
        <p:txBody>
          <a:bodyPr wrap="none" rtlCol="0">
            <a:spAutoFit/>
          </a:bodyPr>
          <a:lstStyle/>
          <a:p>
            <a:r>
              <a:rPr lang="en-GB" dirty="0"/>
              <a:t>Sampling represented by </a:t>
            </a:r>
            <a:r>
              <a:rPr lang="en-GB" b="1" dirty="0"/>
              <a:t>multiplying</a:t>
            </a:r>
          </a:p>
          <a:p>
            <a:r>
              <a:rPr lang="en-GB" dirty="0"/>
              <a:t>time domain waveform by train</a:t>
            </a:r>
          </a:p>
          <a:p>
            <a:r>
              <a:rPr lang="en-GB" dirty="0"/>
              <a:t>of impulses</a:t>
            </a:r>
          </a:p>
        </p:txBody>
      </p:sp>
      <p:sp>
        <p:nvSpPr>
          <p:cNvPr id="84" name="TextBox 83">
            <a:extLst>
              <a:ext uri="{FF2B5EF4-FFF2-40B4-BE49-F238E27FC236}">
                <a16:creationId xmlns:a16="http://schemas.microsoft.com/office/drawing/2014/main" id="{ABD76EF7-3430-4A56-B8E8-564C1EF64072}"/>
              </a:ext>
            </a:extLst>
          </p:cNvPr>
          <p:cNvSpPr txBox="1"/>
          <p:nvPr/>
        </p:nvSpPr>
        <p:spPr>
          <a:xfrm>
            <a:off x="2259257" y="4436229"/>
            <a:ext cx="4062688" cy="2031325"/>
          </a:xfrm>
          <a:prstGeom prst="rect">
            <a:avLst/>
          </a:prstGeom>
          <a:noFill/>
        </p:spPr>
        <p:txBody>
          <a:bodyPr wrap="square" rtlCol="0">
            <a:spAutoFit/>
          </a:bodyPr>
          <a:lstStyle/>
          <a:p>
            <a:r>
              <a:rPr lang="en-GB" dirty="0"/>
              <a:t>The equivalent operation of </a:t>
            </a:r>
            <a:r>
              <a:rPr lang="en-GB" b="1" dirty="0"/>
              <a:t>multiplying</a:t>
            </a:r>
          </a:p>
          <a:p>
            <a:r>
              <a:rPr lang="en-GB" dirty="0"/>
              <a:t>in the time domain is </a:t>
            </a:r>
            <a:r>
              <a:rPr lang="en-GB" b="1" dirty="0"/>
              <a:t>convolution</a:t>
            </a:r>
            <a:r>
              <a:rPr lang="en-GB" dirty="0"/>
              <a:t>  in the frequency domain.</a:t>
            </a:r>
          </a:p>
          <a:p>
            <a:r>
              <a:rPr lang="en-GB" dirty="0"/>
              <a:t>It results in multiple copies of the frequency domain representation of the original signal spaced at intervals of sample frequency. </a:t>
            </a:r>
          </a:p>
        </p:txBody>
      </p:sp>
      <p:grpSp>
        <p:nvGrpSpPr>
          <p:cNvPr id="85" name="Group 84">
            <a:extLst>
              <a:ext uri="{FF2B5EF4-FFF2-40B4-BE49-F238E27FC236}">
                <a16:creationId xmlns:a16="http://schemas.microsoft.com/office/drawing/2014/main" id="{913B66B2-0032-4E5E-8240-50C3ACFD1EF4}"/>
              </a:ext>
            </a:extLst>
          </p:cNvPr>
          <p:cNvGrpSpPr/>
          <p:nvPr/>
        </p:nvGrpSpPr>
        <p:grpSpPr>
          <a:xfrm>
            <a:off x="6676156" y="2950367"/>
            <a:ext cx="3009508" cy="90485"/>
            <a:chOff x="6391275" y="1755776"/>
            <a:chExt cx="3009900" cy="90485"/>
          </a:xfrm>
        </p:grpSpPr>
        <p:cxnSp>
          <p:nvCxnSpPr>
            <p:cNvPr id="86" name="Straight Connector 85">
              <a:extLst>
                <a:ext uri="{FF2B5EF4-FFF2-40B4-BE49-F238E27FC236}">
                  <a16:creationId xmlns:a16="http://schemas.microsoft.com/office/drawing/2014/main" id="{0DFB630C-174E-496C-AE24-EEEF268AEAC6}"/>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9146FE4C-61B0-4EE2-A10E-48CB6765C260}"/>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73A2027-4CDE-4C8E-85DE-91987C7E6BB3}"/>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B0DBC3D2-16F5-43AC-B277-584D75D925F0}"/>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97F82FE5-9AF7-4EF4-971B-C915C08F3FF8}"/>
                </a:ext>
              </a:extLst>
            </p:cNvPr>
            <p:cNvCxnSpPr/>
            <p:nvPr/>
          </p:nvCxnSpPr>
          <p:spPr>
            <a:xfrm>
              <a:off x="7824787"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1590F09B-8E99-4551-934E-2B0B74F9537A}"/>
                </a:ext>
              </a:extLst>
            </p:cNvPr>
            <p:cNvCxnSpPr/>
            <p:nvPr/>
          </p:nvCxnSpPr>
          <p:spPr>
            <a:xfrm>
              <a:off x="8201027"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C9D41AA9-4339-4E74-8C88-1E2CF0F0FBE0}"/>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BD23C0E3-4592-4151-9607-D13D883909BD}"/>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09F24A04-80D0-4494-8868-EA1DF8051A50}"/>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95" name="Group 94">
            <a:extLst>
              <a:ext uri="{FF2B5EF4-FFF2-40B4-BE49-F238E27FC236}">
                <a16:creationId xmlns:a16="http://schemas.microsoft.com/office/drawing/2014/main" id="{F854FE40-13E2-4CC5-9EE5-46E9A2B3B800}"/>
              </a:ext>
            </a:extLst>
          </p:cNvPr>
          <p:cNvGrpSpPr/>
          <p:nvPr/>
        </p:nvGrpSpPr>
        <p:grpSpPr>
          <a:xfrm>
            <a:off x="6676156" y="3884637"/>
            <a:ext cx="3009508" cy="90485"/>
            <a:chOff x="6391275" y="1755776"/>
            <a:chExt cx="3009900" cy="90485"/>
          </a:xfrm>
        </p:grpSpPr>
        <p:cxnSp>
          <p:nvCxnSpPr>
            <p:cNvPr id="96" name="Straight Connector 95">
              <a:extLst>
                <a:ext uri="{FF2B5EF4-FFF2-40B4-BE49-F238E27FC236}">
                  <a16:creationId xmlns:a16="http://schemas.microsoft.com/office/drawing/2014/main" id="{17453F34-D954-4122-A958-E9EF4CBCC981}"/>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2E7EB3E9-3F58-4B9B-825F-893DAFA6588D}"/>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0B5FC40E-06D4-4C07-90FC-F72FB35E20D0}"/>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FB371FEB-5973-4586-86D7-37346FE53D54}"/>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1FEF84C2-C52E-4FF3-9795-F6E58AAC908D}"/>
                </a:ext>
              </a:extLst>
            </p:cNvPr>
            <p:cNvCxnSpPr/>
            <p:nvPr/>
          </p:nvCxnSpPr>
          <p:spPr>
            <a:xfrm>
              <a:off x="7834311"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B55DEAC1-480A-4CD9-9F6B-8B5DE95CDEBB}"/>
                </a:ext>
              </a:extLst>
            </p:cNvPr>
            <p:cNvCxnSpPr/>
            <p:nvPr/>
          </p:nvCxnSpPr>
          <p:spPr>
            <a:xfrm>
              <a:off x="8203408"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48ED1C8E-B627-4164-AF11-0FC37FD651E5}"/>
                </a:ext>
              </a:extLst>
            </p:cNvPr>
            <p:cNvCxnSpPr/>
            <p:nvPr/>
          </p:nvCxnSpPr>
          <p:spPr>
            <a:xfrm>
              <a:off x="8553450"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AAE2E92E-02CA-49F8-A345-282947D1E4DB}"/>
                </a:ext>
              </a:extLst>
            </p:cNvPr>
            <p:cNvCxnSpPr/>
            <p:nvPr/>
          </p:nvCxnSpPr>
          <p:spPr>
            <a:xfrm>
              <a:off x="8913021"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55B44DE8-19AF-45FC-A19C-992713D954A1}"/>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05" name="Group 104">
            <a:extLst>
              <a:ext uri="{FF2B5EF4-FFF2-40B4-BE49-F238E27FC236}">
                <a16:creationId xmlns:a16="http://schemas.microsoft.com/office/drawing/2014/main" id="{C19E96D6-F453-42E5-A41F-A22D2B53C805}"/>
              </a:ext>
            </a:extLst>
          </p:cNvPr>
          <p:cNvGrpSpPr/>
          <p:nvPr/>
        </p:nvGrpSpPr>
        <p:grpSpPr>
          <a:xfrm>
            <a:off x="7322876" y="3010681"/>
            <a:ext cx="2335462" cy="185738"/>
            <a:chOff x="7045223" y="1824035"/>
            <a:chExt cx="2335766" cy="185738"/>
          </a:xfrm>
        </p:grpSpPr>
        <p:sp>
          <p:nvSpPr>
            <p:cNvPr id="106" name="TextBox 105">
              <a:extLst>
                <a:ext uri="{FF2B5EF4-FFF2-40B4-BE49-F238E27FC236}">
                  <a16:creationId xmlns:a16="http://schemas.microsoft.com/office/drawing/2014/main" id="{AC06C59F-5AEC-4988-9E52-12AA8499B63C}"/>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107" name="TextBox 106">
              <a:extLst>
                <a:ext uri="{FF2B5EF4-FFF2-40B4-BE49-F238E27FC236}">
                  <a16:creationId xmlns:a16="http://schemas.microsoft.com/office/drawing/2014/main" id="{4E10AD95-9D30-46F0-A0D7-E06C1129686E}"/>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108" name="TextBox 107">
              <a:extLst>
                <a:ext uri="{FF2B5EF4-FFF2-40B4-BE49-F238E27FC236}">
                  <a16:creationId xmlns:a16="http://schemas.microsoft.com/office/drawing/2014/main" id="{DF3AD5C2-A376-4F32-A373-984D70C92C9A}"/>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109" name="TextBox 108">
              <a:extLst>
                <a:ext uri="{FF2B5EF4-FFF2-40B4-BE49-F238E27FC236}">
                  <a16:creationId xmlns:a16="http://schemas.microsoft.com/office/drawing/2014/main" id="{A86F7CEB-BA56-47F7-916B-A2145A36B0F3}"/>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110" name="Group 109">
            <a:extLst>
              <a:ext uri="{FF2B5EF4-FFF2-40B4-BE49-F238E27FC236}">
                <a16:creationId xmlns:a16="http://schemas.microsoft.com/office/drawing/2014/main" id="{4C929B56-D04D-4342-BC32-13AFA4E584DC}"/>
              </a:ext>
            </a:extLst>
          </p:cNvPr>
          <p:cNvGrpSpPr/>
          <p:nvPr/>
        </p:nvGrpSpPr>
        <p:grpSpPr>
          <a:xfrm>
            <a:off x="7338186" y="3695377"/>
            <a:ext cx="2335462" cy="455125"/>
            <a:chOff x="7045223" y="1554648"/>
            <a:chExt cx="2335766" cy="455125"/>
          </a:xfrm>
        </p:grpSpPr>
        <p:sp>
          <p:nvSpPr>
            <p:cNvPr id="111" name="TextBox 110">
              <a:extLst>
                <a:ext uri="{FF2B5EF4-FFF2-40B4-BE49-F238E27FC236}">
                  <a16:creationId xmlns:a16="http://schemas.microsoft.com/office/drawing/2014/main" id="{6E2F15D6-F4B0-45DB-AED8-10CF66134279}"/>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112" name="TextBox 111">
              <a:extLst>
                <a:ext uri="{FF2B5EF4-FFF2-40B4-BE49-F238E27FC236}">
                  <a16:creationId xmlns:a16="http://schemas.microsoft.com/office/drawing/2014/main" id="{5ABAF46F-9282-4420-9A46-205A12945D57}"/>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113" name="TextBox 112">
              <a:extLst>
                <a:ext uri="{FF2B5EF4-FFF2-40B4-BE49-F238E27FC236}">
                  <a16:creationId xmlns:a16="http://schemas.microsoft.com/office/drawing/2014/main" id="{B9A581F9-BD71-4FB0-9B1B-A4CBB919E027}"/>
                </a:ext>
              </a:extLst>
            </p:cNvPr>
            <p:cNvSpPr txBox="1"/>
            <p:nvPr/>
          </p:nvSpPr>
          <p:spPr>
            <a:xfrm>
              <a:off x="8435523" y="1554648"/>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114" name="TextBox 113">
              <a:extLst>
                <a:ext uri="{FF2B5EF4-FFF2-40B4-BE49-F238E27FC236}">
                  <a16:creationId xmlns:a16="http://schemas.microsoft.com/office/drawing/2014/main" id="{9B17B430-7FC6-4A9D-AA8E-4AEBF3556C16}"/>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cxnSp>
        <p:nvCxnSpPr>
          <p:cNvPr id="115" name="Straight Connector 114">
            <a:extLst>
              <a:ext uri="{FF2B5EF4-FFF2-40B4-BE49-F238E27FC236}">
                <a16:creationId xmlns:a16="http://schemas.microsoft.com/office/drawing/2014/main" id="{71897769-2412-43FE-9805-996DE4D6CE93}"/>
              </a:ext>
            </a:extLst>
          </p:cNvPr>
          <p:cNvCxnSpPr/>
          <p:nvPr/>
        </p:nvCxnSpPr>
        <p:spPr>
          <a:xfrm>
            <a:off x="7044408" y="2592373"/>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625766EB-8777-4183-BCBA-2183E74BD335}"/>
              </a:ext>
            </a:extLst>
          </p:cNvPr>
          <p:cNvCxnSpPr/>
          <p:nvPr/>
        </p:nvCxnSpPr>
        <p:spPr>
          <a:xfrm>
            <a:off x="7414596"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051B0973-F10C-4B5E-8010-18DB0D590BF2}"/>
              </a:ext>
            </a:extLst>
          </p:cNvPr>
          <p:cNvCxnSpPr/>
          <p:nvPr/>
        </p:nvCxnSpPr>
        <p:spPr>
          <a:xfrm>
            <a:off x="7769008"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0310C0D5-FBD8-4C7C-B7D1-AD8E94AAA184}"/>
              </a:ext>
            </a:extLst>
          </p:cNvPr>
          <p:cNvCxnSpPr/>
          <p:nvPr/>
        </p:nvCxnSpPr>
        <p:spPr>
          <a:xfrm>
            <a:off x="8111862"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ACFF0B28-ED0F-453F-BBED-8B4321260ACD}"/>
              </a:ext>
            </a:extLst>
          </p:cNvPr>
          <p:cNvCxnSpPr/>
          <p:nvPr/>
        </p:nvCxnSpPr>
        <p:spPr>
          <a:xfrm>
            <a:off x="8488053"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570C30E3-4F64-49D5-8F93-1ED34ACCA42F}"/>
              </a:ext>
            </a:extLst>
          </p:cNvPr>
          <p:cNvCxnSpPr/>
          <p:nvPr/>
        </p:nvCxnSpPr>
        <p:spPr>
          <a:xfrm>
            <a:off x="8838050"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A93AEA49-0471-4A41-89FD-AB3AEBF435A2}"/>
              </a:ext>
            </a:extLst>
          </p:cNvPr>
          <p:cNvCxnSpPr/>
          <p:nvPr/>
        </p:nvCxnSpPr>
        <p:spPr>
          <a:xfrm>
            <a:off x="9199954"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4ADFC604-2302-421E-B84E-F7FEC70902C2}"/>
              </a:ext>
            </a:extLst>
          </p:cNvPr>
          <p:cNvCxnSpPr/>
          <p:nvPr/>
        </p:nvCxnSpPr>
        <p:spPr>
          <a:xfrm>
            <a:off x="9554715"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8DCA6C2E-D56B-43F6-95E3-3A48E23F7D84}"/>
              </a:ext>
            </a:extLst>
          </p:cNvPr>
          <p:cNvCxnSpPr>
            <a:stCxn id="127" idx="3"/>
          </p:cNvCxnSpPr>
          <p:nvPr/>
        </p:nvCxnSpPr>
        <p:spPr>
          <a:xfrm>
            <a:off x="7051541" y="3681134"/>
            <a:ext cx="788" cy="240583"/>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F7DF56DD-BD6E-456C-B880-D460B6D856BF}"/>
              </a:ext>
            </a:extLst>
          </p:cNvPr>
          <p:cNvCxnSpPr>
            <a:stCxn id="128" idx="2"/>
          </p:cNvCxnSpPr>
          <p:nvPr/>
        </p:nvCxnSpPr>
        <p:spPr>
          <a:xfrm>
            <a:off x="7408254" y="3575268"/>
            <a:ext cx="1564" cy="346449"/>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CB7A105B-9A99-4F33-8E5E-12D0A3AAC437}"/>
              </a:ext>
            </a:extLst>
          </p:cNvPr>
          <p:cNvCxnSpPr>
            <a:stCxn id="129" idx="1"/>
          </p:cNvCxnSpPr>
          <p:nvPr/>
        </p:nvCxnSpPr>
        <p:spPr>
          <a:xfrm>
            <a:off x="7768520" y="3673822"/>
            <a:ext cx="489" cy="24170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0F23570D-8034-4126-B578-77BD7DEA4CBE}"/>
              </a:ext>
            </a:extLst>
          </p:cNvPr>
          <p:cNvCxnSpPr/>
          <p:nvPr/>
        </p:nvCxnSpPr>
        <p:spPr>
          <a:xfrm>
            <a:off x="8838035" y="3949032"/>
            <a:ext cx="847" cy="327951"/>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127" name="Freeform 281">
            <a:extLst>
              <a:ext uri="{FF2B5EF4-FFF2-40B4-BE49-F238E27FC236}">
                <a16:creationId xmlns:a16="http://schemas.microsoft.com/office/drawing/2014/main" id="{BC5D332E-D82E-4792-A7E8-D932C2D5F3E2}"/>
              </a:ext>
            </a:extLst>
          </p:cNvPr>
          <p:cNvSpPr/>
          <p:nvPr/>
        </p:nvSpPr>
        <p:spPr>
          <a:xfrm>
            <a:off x="6901641" y="3569841"/>
            <a:ext cx="402189"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8" name="Freeform 282">
            <a:extLst>
              <a:ext uri="{FF2B5EF4-FFF2-40B4-BE49-F238E27FC236}">
                <a16:creationId xmlns:a16="http://schemas.microsoft.com/office/drawing/2014/main" id="{D0F3A26F-2A5C-41B5-86A5-8BE2493D9615}"/>
              </a:ext>
            </a:extLst>
          </p:cNvPr>
          <p:cNvSpPr/>
          <p:nvPr/>
        </p:nvSpPr>
        <p:spPr>
          <a:xfrm>
            <a:off x="7312559" y="3575240"/>
            <a:ext cx="402189"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9" name="Freeform 283">
            <a:extLst>
              <a:ext uri="{FF2B5EF4-FFF2-40B4-BE49-F238E27FC236}">
                <a16:creationId xmlns:a16="http://schemas.microsoft.com/office/drawing/2014/main" id="{C3897752-585F-4DCA-AFFF-0F66AA602E33}"/>
              </a:ext>
            </a:extLst>
          </p:cNvPr>
          <p:cNvSpPr/>
          <p:nvPr/>
        </p:nvSpPr>
        <p:spPr>
          <a:xfrm>
            <a:off x="7719668" y="3570477"/>
            <a:ext cx="402189"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0" name="Freeform 284">
            <a:extLst>
              <a:ext uri="{FF2B5EF4-FFF2-40B4-BE49-F238E27FC236}">
                <a16:creationId xmlns:a16="http://schemas.microsoft.com/office/drawing/2014/main" id="{EE11313B-0062-4A50-820E-F9908AB95B14}"/>
              </a:ext>
            </a:extLst>
          </p:cNvPr>
          <p:cNvSpPr/>
          <p:nvPr/>
        </p:nvSpPr>
        <p:spPr>
          <a:xfrm>
            <a:off x="8125031" y="3565714"/>
            <a:ext cx="420163"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1" name="Straight Connector 130">
            <a:extLst>
              <a:ext uri="{FF2B5EF4-FFF2-40B4-BE49-F238E27FC236}">
                <a16:creationId xmlns:a16="http://schemas.microsoft.com/office/drawing/2014/main" id="{EA97573E-9378-4A44-80F1-DA89E0258408}"/>
              </a:ext>
            </a:extLst>
          </p:cNvPr>
          <p:cNvCxnSpPr/>
          <p:nvPr/>
        </p:nvCxnSpPr>
        <p:spPr>
          <a:xfrm>
            <a:off x="8120026" y="3915527"/>
            <a:ext cx="1" cy="30291"/>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CF854B4A-BB40-43B9-AD23-FD274EEBB484}"/>
              </a:ext>
            </a:extLst>
          </p:cNvPr>
          <p:cNvCxnSpPr/>
          <p:nvPr/>
        </p:nvCxnSpPr>
        <p:spPr>
          <a:xfrm>
            <a:off x="8490838" y="3945817"/>
            <a:ext cx="1031" cy="222870"/>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133" name="Freeform 287">
            <a:extLst>
              <a:ext uri="{FF2B5EF4-FFF2-40B4-BE49-F238E27FC236}">
                <a16:creationId xmlns:a16="http://schemas.microsoft.com/office/drawing/2014/main" id="{D4312F28-C62C-4518-A644-8E5F971A8199}"/>
              </a:ext>
            </a:extLst>
          </p:cNvPr>
          <p:cNvSpPr/>
          <p:nvPr/>
        </p:nvSpPr>
        <p:spPr>
          <a:xfrm>
            <a:off x="8549956" y="3566443"/>
            <a:ext cx="389337"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Freeform 288">
            <a:extLst>
              <a:ext uri="{FF2B5EF4-FFF2-40B4-BE49-F238E27FC236}">
                <a16:creationId xmlns:a16="http://schemas.microsoft.com/office/drawing/2014/main" id="{FDBD592D-8EF8-4CFC-A3B4-2B6E1AAC8A3D}"/>
              </a:ext>
            </a:extLst>
          </p:cNvPr>
          <p:cNvSpPr/>
          <p:nvPr/>
        </p:nvSpPr>
        <p:spPr>
          <a:xfrm>
            <a:off x="8945299" y="3575400"/>
            <a:ext cx="407033"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5" name="Straight Connector 134">
            <a:extLst>
              <a:ext uri="{FF2B5EF4-FFF2-40B4-BE49-F238E27FC236}">
                <a16:creationId xmlns:a16="http://schemas.microsoft.com/office/drawing/2014/main" id="{94F8184A-4892-4150-ABB2-12A4F2F1DA77}"/>
              </a:ext>
            </a:extLst>
          </p:cNvPr>
          <p:cNvCxnSpPr/>
          <p:nvPr/>
        </p:nvCxnSpPr>
        <p:spPr>
          <a:xfrm>
            <a:off x="9196543" y="3945817"/>
            <a:ext cx="1031" cy="222870"/>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136" name="Freeform 290">
            <a:extLst>
              <a:ext uri="{FF2B5EF4-FFF2-40B4-BE49-F238E27FC236}">
                <a16:creationId xmlns:a16="http://schemas.microsoft.com/office/drawing/2014/main" id="{1127A4F1-A3E4-4975-A28F-3898EB1C6312}"/>
              </a:ext>
            </a:extLst>
          </p:cNvPr>
          <p:cNvSpPr/>
          <p:nvPr/>
        </p:nvSpPr>
        <p:spPr>
          <a:xfrm>
            <a:off x="9354601" y="3561674"/>
            <a:ext cx="199792" cy="353690"/>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 name="connsiteX0" fmla="*/ 0 w 2486022"/>
              <a:gd name="connsiteY0" fmla="*/ 414369 h 857290"/>
              <a:gd name="connsiteX1" fmla="*/ 347663 w 2486022"/>
              <a:gd name="connsiteY1" fmla="*/ 123857 h 857290"/>
              <a:gd name="connsiteX2" fmla="*/ 681038 w 2486022"/>
              <a:gd name="connsiteY2" fmla="*/ 32 h 857290"/>
              <a:gd name="connsiteX3" fmla="*/ 1066800 w 2486022"/>
              <a:gd name="connsiteY3" fmla="*/ 133382 h 857290"/>
              <a:gd name="connsiteX4" fmla="*/ 1404938 w 2486022"/>
              <a:gd name="connsiteY4" fmla="*/ 423894 h 857290"/>
              <a:gd name="connsiteX5" fmla="*/ 1728788 w 2486022"/>
              <a:gd name="connsiteY5" fmla="*/ 728694 h 857290"/>
              <a:gd name="connsiteX6" fmla="*/ 2124075 w 2486022"/>
              <a:gd name="connsiteY6" fmla="*/ 857282 h 857290"/>
              <a:gd name="connsiteX7" fmla="*/ 2486025 w 2486022"/>
              <a:gd name="connsiteY7" fmla="*/ 723932 h 857290"/>
              <a:gd name="connsiteX0" fmla="*/ 0 w 2124075"/>
              <a:gd name="connsiteY0" fmla="*/ 414369 h 857290"/>
              <a:gd name="connsiteX1" fmla="*/ 347663 w 2124075"/>
              <a:gd name="connsiteY1" fmla="*/ 123857 h 857290"/>
              <a:gd name="connsiteX2" fmla="*/ 681038 w 2124075"/>
              <a:gd name="connsiteY2" fmla="*/ 32 h 857290"/>
              <a:gd name="connsiteX3" fmla="*/ 1066800 w 2124075"/>
              <a:gd name="connsiteY3" fmla="*/ 133382 h 857290"/>
              <a:gd name="connsiteX4" fmla="*/ 1404938 w 2124075"/>
              <a:gd name="connsiteY4" fmla="*/ 423894 h 857290"/>
              <a:gd name="connsiteX5" fmla="*/ 1728788 w 2124075"/>
              <a:gd name="connsiteY5" fmla="*/ 728694 h 857290"/>
              <a:gd name="connsiteX6" fmla="*/ 2124075 w 2124075"/>
              <a:gd name="connsiteY6" fmla="*/ 857282 h 857290"/>
              <a:gd name="connsiteX0" fmla="*/ 0 w 1728786"/>
              <a:gd name="connsiteY0" fmla="*/ 414369 h 728694"/>
              <a:gd name="connsiteX1" fmla="*/ 347663 w 1728786"/>
              <a:gd name="connsiteY1" fmla="*/ 123857 h 728694"/>
              <a:gd name="connsiteX2" fmla="*/ 681038 w 1728786"/>
              <a:gd name="connsiteY2" fmla="*/ 32 h 728694"/>
              <a:gd name="connsiteX3" fmla="*/ 1066800 w 1728786"/>
              <a:gd name="connsiteY3" fmla="*/ 133382 h 728694"/>
              <a:gd name="connsiteX4" fmla="*/ 1404938 w 1728786"/>
              <a:gd name="connsiteY4" fmla="*/ 423894 h 728694"/>
              <a:gd name="connsiteX5" fmla="*/ 1728788 w 1728786"/>
              <a:gd name="connsiteY5" fmla="*/ 728694 h 728694"/>
              <a:gd name="connsiteX0" fmla="*/ 0 w 1404941"/>
              <a:gd name="connsiteY0" fmla="*/ 414369 h 423894"/>
              <a:gd name="connsiteX1" fmla="*/ 347663 w 1404941"/>
              <a:gd name="connsiteY1" fmla="*/ 123857 h 423894"/>
              <a:gd name="connsiteX2" fmla="*/ 681038 w 1404941"/>
              <a:gd name="connsiteY2" fmla="*/ 32 h 423894"/>
              <a:gd name="connsiteX3" fmla="*/ 1066800 w 1404941"/>
              <a:gd name="connsiteY3" fmla="*/ 133382 h 423894"/>
              <a:gd name="connsiteX4" fmla="*/ 1404938 w 1404941"/>
              <a:gd name="connsiteY4" fmla="*/ 423894 h 42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41" h="423894">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7" name="Straight Connector 136">
            <a:extLst>
              <a:ext uri="{FF2B5EF4-FFF2-40B4-BE49-F238E27FC236}">
                <a16:creationId xmlns:a16="http://schemas.microsoft.com/office/drawing/2014/main" id="{3212E5D5-D374-416D-A123-ECEE05449D23}"/>
              </a:ext>
            </a:extLst>
          </p:cNvPr>
          <p:cNvCxnSpPr/>
          <p:nvPr/>
        </p:nvCxnSpPr>
        <p:spPr>
          <a:xfrm>
            <a:off x="9555734" y="3917909"/>
            <a:ext cx="1" cy="30291"/>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138" name="Freeform 292">
            <a:extLst>
              <a:ext uri="{FF2B5EF4-FFF2-40B4-BE49-F238E27FC236}">
                <a16:creationId xmlns:a16="http://schemas.microsoft.com/office/drawing/2014/main" id="{37D64D40-E90C-4F0D-844D-87E80213F8AB}"/>
              </a:ext>
            </a:extLst>
          </p:cNvPr>
          <p:cNvSpPr/>
          <p:nvPr/>
        </p:nvSpPr>
        <p:spPr>
          <a:xfrm>
            <a:off x="6695379" y="3923305"/>
            <a:ext cx="204775" cy="365591"/>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 name="connsiteX0" fmla="*/ 0 w 2913098"/>
              <a:gd name="connsiteY0" fmla="*/ 457182 h 857295"/>
              <a:gd name="connsiteX1" fmla="*/ 398498 w 2913098"/>
              <a:gd name="connsiteY1" fmla="*/ 123862 h 857295"/>
              <a:gd name="connsiteX2" fmla="*/ 731873 w 2913098"/>
              <a:gd name="connsiteY2" fmla="*/ 37 h 857295"/>
              <a:gd name="connsiteX3" fmla="*/ 1117635 w 2913098"/>
              <a:gd name="connsiteY3" fmla="*/ 133387 h 857295"/>
              <a:gd name="connsiteX4" fmla="*/ 1455773 w 2913098"/>
              <a:gd name="connsiteY4" fmla="*/ 423899 h 857295"/>
              <a:gd name="connsiteX5" fmla="*/ 1779623 w 2913098"/>
              <a:gd name="connsiteY5" fmla="*/ 728699 h 857295"/>
              <a:gd name="connsiteX6" fmla="*/ 2174910 w 2913098"/>
              <a:gd name="connsiteY6" fmla="*/ 857287 h 857295"/>
              <a:gd name="connsiteX7" fmla="*/ 2536860 w 2913098"/>
              <a:gd name="connsiteY7" fmla="*/ 723937 h 857295"/>
              <a:gd name="connsiteX8" fmla="*/ 2913098 w 2913098"/>
              <a:gd name="connsiteY8" fmla="*/ 419137 h 857295"/>
              <a:gd name="connsiteX0" fmla="*/ -1 w 2514599"/>
              <a:gd name="connsiteY0" fmla="*/ 123862 h 857295"/>
              <a:gd name="connsiteX1" fmla="*/ 333374 w 2514599"/>
              <a:gd name="connsiteY1" fmla="*/ 37 h 857295"/>
              <a:gd name="connsiteX2" fmla="*/ 719136 w 2514599"/>
              <a:gd name="connsiteY2" fmla="*/ 133387 h 857295"/>
              <a:gd name="connsiteX3" fmla="*/ 1057274 w 2514599"/>
              <a:gd name="connsiteY3" fmla="*/ 423899 h 857295"/>
              <a:gd name="connsiteX4" fmla="*/ 1381124 w 2514599"/>
              <a:gd name="connsiteY4" fmla="*/ 728699 h 857295"/>
              <a:gd name="connsiteX5" fmla="*/ 1776411 w 2514599"/>
              <a:gd name="connsiteY5" fmla="*/ 857287 h 857295"/>
              <a:gd name="connsiteX6" fmla="*/ 2138361 w 2514599"/>
              <a:gd name="connsiteY6" fmla="*/ 723937 h 857295"/>
              <a:gd name="connsiteX7" fmla="*/ 2514599 w 2514599"/>
              <a:gd name="connsiteY7" fmla="*/ 419137 h 857295"/>
              <a:gd name="connsiteX0" fmla="*/ -1 w 2181224"/>
              <a:gd name="connsiteY0" fmla="*/ 0 h 857258"/>
              <a:gd name="connsiteX1" fmla="*/ 385761 w 2181224"/>
              <a:gd name="connsiteY1" fmla="*/ 133350 h 857258"/>
              <a:gd name="connsiteX2" fmla="*/ 723899 w 2181224"/>
              <a:gd name="connsiteY2" fmla="*/ 423862 h 857258"/>
              <a:gd name="connsiteX3" fmla="*/ 1047749 w 2181224"/>
              <a:gd name="connsiteY3" fmla="*/ 728662 h 857258"/>
              <a:gd name="connsiteX4" fmla="*/ 1443036 w 2181224"/>
              <a:gd name="connsiteY4" fmla="*/ 857250 h 857258"/>
              <a:gd name="connsiteX5" fmla="*/ 1804986 w 2181224"/>
              <a:gd name="connsiteY5" fmla="*/ 723900 h 857258"/>
              <a:gd name="connsiteX6" fmla="*/ 2181224 w 2181224"/>
              <a:gd name="connsiteY6" fmla="*/ 419100 h 857258"/>
              <a:gd name="connsiteX0" fmla="*/ 0 w 1795463"/>
              <a:gd name="connsiteY0" fmla="*/ 0 h 723908"/>
              <a:gd name="connsiteX1" fmla="*/ 338138 w 1795463"/>
              <a:gd name="connsiteY1" fmla="*/ 290512 h 723908"/>
              <a:gd name="connsiteX2" fmla="*/ 661988 w 1795463"/>
              <a:gd name="connsiteY2" fmla="*/ 595312 h 723908"/>
              <a:gd name="connsiteX3" fmla="*/ 1057275 w 1795463"/>
              <a:gd name="connsiteY3" fmla="*/ 723900 h 723908"/>
              <a:gd name="connsiteX4" fmla="*/ 1419225 w 1795463"/>
              <a:gd name="connsiteY4" fmla="*/ 590550 h 723908"/>
              <a:gd name="connsiteX5" fmla="*/ 1795463 w 1795463"/>
              <a:gd name="connsiteY5" fmla="*/ 285750 h 723908"/>
              <a:gd name="connsiteX0" fmla="*/ 3 w 1457328"/>
              <a:gd name="connsiteY0" fmla="*/ 4762 h 438158"/>
              <a:gd name="connsiteX1" fmla="*/ 323853 w 1457328"/>
              <a:gd name="connsiteY1" fmla="*/ 309562 h 438158"/>
              <a:gd name="connsiteX2" fmla="*/ 719140 w 1457328"/>
              <a:gd name="connsiteY2" fmla="*/ 438150 h 438158"/>
              <a:gd name="connsiteX3" fmla="*/ 1081090 w 1457328"/>
              <a:gd name="connsiteY3" fmla="*/ 304800 h 438158"/>
              <a:gd name="connsiteX4" fmla="*/ 1457328 w 1457328"/>
              <a:gd name="connsiteY4" fmla="*/ 0 h 438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7328" h="438158">
                <a:moveTo>
                  <a:pt x="3" y="4762"/>
                </a:moveTo>
                <a:cubicBezTo>
                  <a:pt x="110334" y="103981"/>
                  <a:pt x="203997" y="237331"/>
                  <a:pt x="323853" y="309562"/>
                </a:cubicBezTo>
                <a:cubicBezTo>
                  <a:pt x="443709" y="381793"/>
                  <a:pt x="592934" y="438944"/>
                  <a:pt x="719140" y="438150"/>
                </a:cubicBezTo>
                <a:cubicBezTo>
                  <a:pt x="845346" y="437356"/>
                  <a:pt x="958059" y="377825"/>
                  <a:pt x="1081090" y="304800"/>
                </a:cubicBezTo>
                <a:cubicBezTo>
                  <a:pt x="1204121" y="231775"/>
                  <a:pt x="1330724" y="115887"/>
                  <a:pt x="1457328" y="0"/>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9" name="Straight Connector 138">
            <a:extLst>
              <a:ext uri="{FF2B5EF4-FFF2-40B4-BE49-F238E27FC236}">
                <a16:creationId xmlns:a16="http://schemas.microsoft.com/office/drawing/2014/main" id="{34E5D59D-7B4B-44CF-A20B-5396FBE83F19}"/>
              </a:ext>
            </a:extLst>
          </p:cNvPr>
          <p:cNvCxnSpPr/>
          <p:nvPr/>
        </p:nvCxnSpPr>
        <p:spPr>
          <a:xfrm>
            <a:off x="6676156" y="3390900"/>
            <a:ext cx="3781" cy="1045328"/>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3372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Aliasing</a:t>
            </a:r>
            <a:endParaRPr lang="en-US" dirty="0"/>
          </a:p>
        </p:txBody>
      </p:sp>
      <p:cxnSp>
        <p:nvCxnSpPr>
          <p:cNvPr id="4" name="Straight Connector 3">
            <a:extLst>
              <a:ext uri="{FF2B5EF4-FFF2-40B4-BE49-F238E27FC236}">
                <a16:creationId xmlns:a16="http://schemas.microsoft.com/office/drawing/2014/main" id="{1458166A-4C91-46F1-A0C2-8941AD2A7D50}"/>
              </a:ext>
            </a:extLst>
          </p:cNvPr>
          <p:cNvCxnSpPr/>
          <p:nvPr/>
        </p:nvCxnSpPr>
        <p:spPr bwMode="auto">
          <a:xfrm flipH="1">
            <a:off x="3563694" y="2534255"/>
            <a:ext cx="6347" cy="442913"/>
          </a:xfrm>
          <a:prstGeom prst="line">
            <a:avLst/>
          </a:prstGeom>
          <a:noFill/>
          <a:ln w="57150" cap="flat" cmpd="sng" algn="ctr">
            <a:solidFill>
              <a:srgbClr val="00B050"/>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CB5916A0-1A94-4195-88A2-5273D53740B8}"/>
              </a:ext>
            </a:extLst>
          </p:cNvPr>
          <p:cNvCxnSpPr/>
          <p:nvPr/>
        </p:nvCxnSpPr>
        <p:spPr bwMode="auto">
          <a:xfrm flipH="1">
            <a:off x="3680492" y="3483897"/>
            <a:ext cx="6347" cy="442913"/>
          </a:xfrm>
          <a:prstGeom prst="line">
            <a:avLst/>
          </a:prstGeom>
          <a:noFill/>
          <a:ln w="57150" cap="flat" cmpd="sng" algn="ctr">
            <a:solidFill>
              <a:srgbClr val="FF0000"/>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A0E06F93-AECB-40FA-9B61-76D69AA5F1DC}"/>
              </a:ext>
            </a:extLst>
          </p:cNvPr>
          <p:cNvCxnSpPr/>
          <p:nvPr/>
        </p:nvCxnSpPr>
        <p:spPr bwMode="auto">
          <a:xfrm flipH="1">
            <a:off x="4900477" y="3493421"/>
            <a:ext cx="6347" cy="442913"/>
          </a:xfrm>
          <a:prstGeom prst="line">
            <a:avLst/>
          </a:prstGeom>
          <a:noFill/>
          <a:ln w="57150" cap="flat" cmpd="sng" algn="ctr">
            <a:solidFill>
              <a:srgbClr val="FF0000"/>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6A97945F-67B0-40EA-B246-22B62E69AAB0}"/>
              </a:ext>
            </a:extLst>
          </p:cNvPr>
          <p:cNvCxnSpPr/>
          <p:nvPr/>
        </p:nvCxnSpPr>
        <p:spPr bwMode="auto">
          <a:xfrm flipH="1">
            <a:off x="4140047" y="3493421"/>
            <a:ext cx="6347" cy="442913"/>
          </a:xfrm>
          <a:prstGeom prst="line">
            <a:avLst/>
          </a:prstGeom>
          <a:noFill/>
          <a:ln w="57150" cap="flat" cmpd="sng" algn="ctr">
            <a:solidFill>
              <a:srgbClr val="00B050"/>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8FA253A2-5B3F-4180-83CE-83314BAB50B2}"/>
              </a:ext>
            </a:extLst>
          </p:cNvPr>
          <p:cNvCxnSpPr/>
          <p:nvPr/>
        </p:nvCxnSpPr>
        <p:spPr bwMode="auto">
          <a:xfrm flipH="1">
            <a:off x="2941637" y="3479134"/>
            <a:ext cx="6347" cy="442913"/>
          </a:xfrm>
          <a:prstGeom prst="line">
            <a:avLst/>
          </a:prstGeom>
          <a:noFill/>
          <a:ln w="57150" cap="flat" cmpd="sng" algn="ctr">
            <a:solidFill>
              <a:srgbClr val="00B05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FB7860F1-333A-49D5-95EF-BBCC9B8C9E9F}"/>
              </a:ext>
            </a:extLst>
          </p:cNvPr>
          <p:cNvCxnSpPr/>
          <p:nvPr/>
        </p:nvCxnSpPr>
        <p:spPr bwMode="auto">
          <a:xfrm flipH="1">
            <a:off x="4993156" y="2540923"/>
            <a:ext cx="6347" cy="442913"/>
          </a:xfrm>
          <a:prstGeom prst="line">
            <a:avLst/>
          </a:prstGeom>
          <a:noFill/>
          <a:ln w="57150" cap="flat" cmpd="sng" algn="ctr">
            <a:solidFill>
              <a:srgbClr val="FFFF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84F5B896-1E7C-4D5E-9608-B9E8EF70B8FF}"/>
              </a:ext>
            </a:extLst>
          </p:cNvPr>
          <p:cNvCxnSpPr/>
          <p:nvPr/>
        </p:nvCxnSpPr>
        <p:spPr bwMode="auto">
          <a:xfrm flipH="1">
            <a:off x="4378718" y="3493421"/>
            <a:ext cx="6347" cy="442913"/>
          </a:xfrm>
          <a:prstGeom prst="line">
            <a:avLst/>
          </a:prstGeom>
          <a:noFill/>
          <a:ln w="57150" cap="flat" cmpd="sng" algn="ctr">
            <a:solidFill>
              <a:srgbClr val="FFFF00"/>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A054727E-9F2B-4187-89BE-04446FE08198}"/>
              </a:ext>
            </a:extLst>
          </p:cNvPr>
          <p:cNvCxnSpPr/>
          <p:nvPr/>
        </p:nvCxnSpPr>
        <p:spPr bwMode="auto">
          <a:xfrm flipH="1">
            <a:off x="5611399" y="3502949"/>
            <a:ext cx="6347" cy="442913"/>
          </a:xfrm>
          <a:prstGeom prst="line">
            <a:avLst/>
          </a:prstGeom>
          <a:noFill/>
          <a:ln w="57150" cap="flat" cmpd="sng" algn="ctr">
            <a:solidFill>
              <a:srgbClr val="FFFF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BA77B0DF-155B-4D28-92C3-A8E3AD8B185C}"/>
              </a:ext>
            </a:extLst>
          </p:cNvPr>
          <p:cNvCxnSpPr/>
          <p:nvPr/>
        </p:nvCxnSpPr>
        <p:spPr bwMode="auto">
          <a:xfrm flipH="1">
            <a:off x="5725665" y="2550448"/>
            <a:ext cx="6347" cy="442913"/>
          </a:xfrm>
          <a:prstGeom prst="line">
            <a:avLst/>
          </a:prstGeom>
          <a:noFill/>
          <a:ln w="57150" cap="flat" cmpd="sng" algn="ctr">
            <a:solidFill>
              <a:srgbClr val="0070C0"/>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5BC86C9B-52B9-4268-BFC6-55FED61AD17D}"/>
              </a:ext>
            </a:extLst>
          </p:cNvPr>
          <p:cNvCxnSpPr/>
          <p:nvPr/>
        </p:nvCxnSpPr>
        <p:spPr bwMode="auto">
          <a:xfrm flipH="1">
            <a:off x="5095988" y="3502946"/>
            <a:ext cx="6347" cy="442913"/>
          </a:xfrm>
          <a:prstGeom prst="line">
            <a:avLst/>
          </a:prstGeom>
          <a:noFill/>
          <a:ln w="57150" cap="flat" cmpd="sng" algn="ctr">
            <a:solidFill>
              <a:srgbClr val="0070C0"/>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7E5159F6-1857-4B94-AD68-143F3B5691C0}"/>
              </a:ext>
            </a:extLst>
          </p:cNvPr>
          <p:cNvCxnSpPr/>
          <p:nvPr/>
        </p:nvCxnSpPr>
        <p:spPr bwMode="auto">
          <a:xfrm flipH="1">
            <a:off x="2860390" y="2537113"/>
            <a:ext cx="6347" cy="442913"/>
          </a:xfrm>
          <a:prstGeom prst="line">
            <a:avLst/>
          </a:prstGeom>
          <a:noFill/>
          <a:ln w="57150" cap="flat" cmpd="sng" algn="ctr">
            <a:solidFill>
              <a:srgbClr val="7030A0"/>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AC8791A2-21AA-4F65-947B-7FCB8FAC4742}"/>
              </a:ext>
            </a:extLst>
          </p:cNvPr>
          <p:cNvCxnSpPr/>
          <p:nvPr/>
        </p:nvCxnSpPr>
        <p:spPr bwMode="auto">
          <a:xfrm flipH="1">
            <a:off x="3448166" y="3488659"/>
            <a:ext cx="6347" cy="442913"/>
          </a:xfrm>
          <a:prstGeom prst="line">
            <a:avLst/>
          </a:prstGeom>
          <a:noFill/>
          <a:ln w="57150" cap="flat" cmpd="sng" algn="ctr">
            <a:solidFill>
              <a:srgbClr val="7030A0"/>
            </a:solidFill>
            <a:prstDash val="solid"/>
            <a:round/>
            <a:headEnd type="none" w="med" len="med"/>
            <a:tailEnd type="none" w="med" len="med"/>
          </a:ln>
          <a:effectLst/>
        </p:spPr>
      </p:cxnSp>
      <p:pic>
        <p:nvPicPr>
          <p:cNvPr id="16" name="Picture 3">
            <a:extLst>
              <a:ext uri="{FF2B5EF4-FFF2-40B4-BE49-F238E27FC236}">
                <a16:creationId xmlns:a16="http://schemas.microsoft.com/office/drawing/2014/main" id="{EAC97C26-48F6-415C-BC78-5304ABBC752C}"/>
              </a:ext>
            </a:extLst>
          </p:cNvPr>
          <p:cNvPicPr>
            <a:picLocks noChangeAspect="1" noChangeArrowheads="1"/>
          </p:cNvPicPr>
          <p:nvPr/>
        </p:nvPicPr>
        <p:blipFill>
          <a:blip r:embed="rId3" cstate="print">
            <a:duotone>
              <a:schemeClr val="accent5">
                <a:shade val="45000"/>
                <a:satMod val="135000"/>
              </a:schemeClr>
              <a:prstClr val="white"/>
            </a:duotone>
            <a:lum bright="-20000"/>
            <a:extLst>
              <a:ext uri="{28A0092B-C50C-407E-A947-70E740481C1C}">
                <a14:useLocalDpi xmlns:a14="http://schemas.microsoft.com/office/drawing/2010/main" val="0"/>
              </a:ext>
            </a:extLst>
          </a:blip>
          <a:srcRect/>
          <a:stretch>
            <a:fillRect/>
          </a:stretch>
        </p:blipFill>
        <p:spPr bwMode="auto">
          <a:xfrm>
            <a:off x="6683718" y="1663390"/>
            <a:ext cx="2869090" cy="71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a:extLst>
              <a:ext uri="{FF2B5EF4-FFF2-40B4-BE49-F238E27FC236}">
                <a16:creationId xmlns:a16="http://schemas.microsoft.com/office/drawing/2014/main" id="{4FEE3950-9F21-48C9-96F8-30BE742AF218}"/>
              </a:ext>
            </a:extLst>
          </p:cNvPr>
          <p:cNvCxnSpPr/>
          <p:nvPr/>
        </p:nvCxnSpPr>
        <p:spPr>
          <a:xfrm>
            <a:off x="6676156" y="1390651"/>
            <a:ext cx="0" cy="1895475"/>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1313205-4284-4D38-B0E4-5D78696E17FE}"/>
              </a:ext>
            </a:extLst>
          </p:cNvPr>
          <p:cNvCxnSpPr/>
          <p:nvPr/>
        </p:nvCxnSpPr>
        <p:spPr>
          <a:xfrm>
            <a:off x="6676156" y="3390901"/>
            <a:ext cx="0" cy="1628775"/>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72DE4927-68FA-4136-8C6E-217DC145D910}"/>
              </a:ext>
            </a:extLst>
          </p:cNvPr>
          <p:cNvGrpSpPr/>
          <p:nvPr/>
        </p:nvGrpSpPr>
        <p:grpSpPr>
          <a:xfrm>
            <a:off x="6676156" y="1984376"/>
            <a:ext cx="3009508" cy="90485"/>
            <a:chOff x="6391275" y="1755776"/>
            <a:chExt cx="3009900" cy="90485"/>
          </a:xfrm>
        </p:grpSpPr>
        <p:cxnSp>
          <p:nvCxnSpPr>
            <p:cNvPr id="20" name="Straight Connector 19">
              <a:extLst>
                <a:ext uri="{FF2B5EF4-FFF2-40B4-BE49-F238E27FC236}">
                  <a16:creationId xmlns:a16="http://schemas.microsoft.com/office/drawing/2014/main" id="{8208D48C-3927-405E-A120-7F61D1D65458}"/>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CCA0DF1-296D-45FC-B52B-FEB67BE9A96A}"/>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810A0385-F92A-47D9-BBCF-DF30A1A25064}"/>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E9DA31EE-BA24-43BA-AE47-6EA5BE81EF7B}"/>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9152D67-ECA1-4D71-841C-B30EA149C8CE}"/>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E079614-D3B0-4D97-A405-0CCF5AF18D68}"/>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15FDD84-9EEC-4986-AC64-96E3BB934B46}"/>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850FD62-1932-40B9-925B-BC799AB34D91}"/>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1B7E23C2-01A8-4FA2-ABC1-AD6A645F5934}"/>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90035AA1-E964-4BEA-B9D1-74AEC63A6B12}"/>
              </a:ext>
            </a:extLst>
          </p:cNvPr>
          <p:cNvGrpSpPr/>
          <p:nvPr/>
        </p:nvGrpSpPr>
        <p:grpSpPr>
          <a:xfrm>
            <a:off x="6676156" y="4843488"/>
            <a:ext cx="3009508" cy="90485"/>
            <a:chOff x="6391275" y="1755776"/>
            <a:chExt cx="3009900" cy="90485"/>
          </a:xfrm>
        </p:grpSpPr>
        <p:cxnSp>
          <p:nvCxnSpPr>
            <p:cNvPr id="30" name="Straight Connector 29">
              <a:extLst>
                <a:ext uri="{FF2B5EF4-FFF2-40B4-BE49-F238E27FC236}">
                  <a16:creationId xmlns:a16="http://schemas.microsoft.com/office/drawing/2014/main" id="{8F47CDD5-67BC-4593-80DD-419220FD7A0D}"/>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7EBC6A0E-9E81-421B-B22D-FEEEC91BCDB7}"/>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34D2FB6B-FCF7-42F7-A85F-D5B6F42D9AF6}"/>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49BD31A-E33A-4191-B7B8-FC7EB65F9E78}"/>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BD0631C4-A52E-4367-BFB5-5A4F40C82433}"/>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D3E0F0B-9F35-4310-AB21-9012CA0A6D19}"/>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95B9D7D8-A4CE-456B-9C5C-DF98F893D0D1}"/>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F8939A79-A7BA-4C2F-93AC-E01E9E0CE35F}"/>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4276D2A3-D757-405A-8329-D4922584582C}"/>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CA27C47C-ED8C-4CFA-8904-5D19AD26DE67}"/>
              </a:ext>
            </a:extLst>
          </p:cNvPr>
          <p:cNvGrpSpPr/>
          <p:nvPr/>
        </p:nvGrpSpPr>
        <p:grpSpPr>
          <a:xfrm>
            <a:off x="2722820" y="1343023"/>
            <a:ext cx="3124704" cy="894551"/>
            <a:chOff x="2723174" y="1114422"/>
            <a:chExt cx="3125111" cy="894551"/>
          </a:xfrm>
        </p:grpSpPr>
        <p:grpSp>
          <p:nvGrpSpPr>
            <p:cNvPr id="40" name="Group 39">
              <a:extLst>
                <a:ext uri="{FF2B5EF4-FFF2-40B4-BE49-F238E27FC236}">
                  <a16:creationId xmlns:a16="http://schemas.microsoft.com/office/drawing/2014/main" id="{0AE816A2-3316-4F09-AF89-60B9DBF35DFA}"/>
                </a:ext>
              </a:extLst>
            </p:cNvPr>
            <p:cNvGrpSpPr/>
            <p:nvPr/>
          </p:nvGrpSpPr>
          <p:grpSpPr>
            <a:xfrm>
              <a:off x="2728913" y="1744663"/>
              <a:ext cx="3119372" cy="90485"/>
              <a:chOff x="6391275" y="1755776"/>
              <a:chExt cx="3009900" cy="90485"/>
            </a:xfrm>
          </p:grpSpPr>
          <p:cxnSp>
            <p:nvCxnSpPr>
              <p:cNvPr id="47" name="Straight Connector 46">
                <a:extLst>
                  <a:ext uri="{FF2B5EF4-FFF2-40B4-BE49-F238E27FC236}">
                    <a16:creationId xmlns:a16="http://schemas.microsoft.com/office/drawing/2014/main" id="{0944E847-935D-495D-9F1D-031F736D0519}"/>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BE67F1B5-E135-4DB9-8412-FB5ADE1C5D4E}"/>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B5B6D67E-2E5E-4D23-9DCD-1CA4A8D08CC1}"/>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6A2D5C0F-C659-47A0-A378-BFF6C5FF213E}"/>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71801A6E-FE6B-43F3-AF78-3F08301DC832}"/>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61E8C596-1971-4A2D-A5B8-DF784C2797AF}"/>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1" name="Straight Connector 40">
              <a:extLst>
                <a:ext uri="{FF2B5EF4-FFF2-40B4-BE49-F238E27FC236}">
                  <a16:creationId xmlns:a16="http://schemas.microsoft.com/office/drawing/2014/main" id="{59740FDF-8E30-4E3F-A9A0-0EC643F6E048}"/>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B1E0D0E0-C0F5-4166-86DF-CE5E8777ECFD}"/>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43" name="TextBox 42">
              <a:extLst>
                <a:ext uri="{FF2B5EF4-FFF2-40B4-BE49-F238E27FC236}">
                  <a16:creationId xmlns:a16="http://schemas.microsoft.com/office/drawing/2014/main" id="{A457D73C-C4FC-4D0C-90A4-6B7679045926}"/>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44" name="TextBox 43">
              <a:extLst>
                <a:ext uri="{FF2B5EF4-FFF2-40B4-BE49-F238E27FC236}">
                  <a16:creationId xmlns:a16="http://schemas.microsoft.com/office/drawing/2014/main" id="{CAB38F5F-763D-4288-AE7A-89CF41FD79B0}"/>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45" name="TextBox 44">
              <a:extLst>
                <a:ext uri="{FF2B5EF4-FFF2-40B4-BE49-F238E27FC236}">
                  <a16:creationId xmlns:a16="http://schemas.microsoft.com/office/drawing/2014/main" id="{8783A408-90F0-4813-B66C-64C0AD08EB02}"/>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46" name="TextBox 45">
              <a:extLst>
                <a:ext uri="{FF2B5EF4-FFF2-40B4-BE49-F238E27FC236}">
                  <a16:creationId xmlns:a16="http://schemas.microsoft.com/office/drawing/2014/main" id="{3E3E1A16-986B-4DAB-B52C-3E590CE7DC76}"/>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53" name="Group 52">
            <a:extLst>
              <a:ext uri="{FF2B5EF4-FFF2-40B4-BE49-F238E27FC236}">
                <a16:creationId xmlns:a16="http://schemas.microsoft.com/office/drawing/2014/main" id="{C8178AA7-9725-4AE6-8B71-C0D006A29880}"/>
              </a:ext>
            </a:extLst>
          </p:cNvPr>
          <p:cNvGrpSpPr/>
          <p:nvPr/>
        </p:nvGrpSpPr>
        <p:grpSpPr>
          <a:xfrm>
            <a:off x="2725381" y="2320920"/>
            <a:ext cx="3124704" cy="894551"/>
            <a:chOff x="2723174" y="1114422"/>
            <a:chExt cx="3125111" cy="894551"/>
          </a:xfrm>
        </p:grpSpPr>
        <p:cxnSp>
          <p:nvCxnSpPr>
            <p:cNvPr id="54" name="Straight Connector 53">
              <a:extLst>
                <a:ext uri="{FF2B5EF4-FFF2-40B4-BE49-F238E27FC236}">
                  <a16:creationId xmlns:a16="http://schemas.microsoft.com/office/drawing/2014/main" id="{271AADC5-F156-4BDF-B8AC-12F61B87558D}"/>
                </a:ext>
              </a:extLst>
            </p:cNvPr>
            <p:cNvCxnSpPr/>
            <p:nvPr/>
          </p:nvCxnSpPr>
          <p:spPr>
            <a:xfrm>
              <a:off x="426717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5" name="Group 54">
              <a:extLst>
                <a:ext uri="{FF2B5EF4-FFF2-40B4-BE49-F238E27FC236}">
                  <a16:creationId xmlns:a16="http://schemas.microsoft.com/office/drawing/2014/main" id="{435AEC9B-0B3F-4F08-BA2D-7CB5EB9E79F2}"/>
                </a:ext>
              </a:extLst>
            </p:cNvPr>
            <p:cNvGrpSpPr/>
            <p:nvPr/>
          </p:nvGrpSpPr>
          <p:grpSpPr>
            <a:xfrm>
              <a:off x="2728913" y="1744663"/>
              <a:ext cx="3119372" cy="90485"/>
              <a:chOff x="6391275" y="1755776"/>
              <a:chExt cx="3009900" cy="90485"/>
            </a:xfrm>
          </p:grpSpPr>
          <p:cxnSp>
            <p:nvCxnSpPr>
              <p:cNvPr id="61" name="Straight Connector 60">
                <a:extLst>
                  <a:ext uri="{FF2B5EF4-FFF2-40B4-BE49-F238E27FC236}">
                    <a16:creationId xmlns:a16="http://schemas.microsoft.com/office/drawing/2014/main" id="{BF8DC853-5E04-4EF9-A6E4-C5A0C585272F}"/>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6A57F70D-74BD-42BB-A286-9CCEF8EA22D5}"/>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516E38E4-97E8-42A0-9CF4-F15A0453279D}"/>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9B0689A9-B304-439D-AC53-7C1CA75EA204}"/>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FE90FA4E-9D0D-4205-AF7B-25896F2BD7FD}"/>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8DC4AE27-9DBA-4A8F-B2DA-0BAB9CD47FB5}"/>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6" name="TextBox 55">
              <a:extLst>
                <a:ext uri="{FF2B5EF4-FFF2-40B4-BE49-F238E27FC236}">
                  <a16:creationId xmlns:a16="http://schemas.microsoft.com/office/drawing/2014/main" id="{B8F91146-E554-429C-902E-962B8DEE9151}"/>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57" name="TextBox 56">
              <a:extLst>
                <a:ext uri="{FF2B5EF4-FFF2-40B4-BE49-F238E27FC236}">
                  <a16:creationId xmlns:a16="http://schemas.microsoft.com/office/drawing/2014/main" id="{03618CAD-93A2-4428-A312-E1E5CAA16CF5}"/>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58" name="TextBox 57">
              <a:extLst>
                <a:ext uri="{FF2B5EF4-FFF2-40B4-BE49-F238E27FC236}">
                  <a16:creationId xmlns:a16="http://schemas.microsoft.com/office/drawing/2014/main" id="{6B3F3163-A9CE-4746-8DCD-43543304610B}"/>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59" name="TextBox 58">
              <a:extLst>
                <a:ext uri="{FF2B5EF4-FFF2-40B4-BE49-F238E27FC236}">
                  <a16:creationId xmlns:a16="http://schemas.microsoft.com/office/drawing/2014/main" id="{9F45EBFE-051C-424A-B1F6-E731743EC9E1}"/>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60" name="TextBox 59">
              <a:extLst>
                <a:ext uri="{FF2B5EF4-FFF2-40B4-BE49-F238E27FC236}">
                  <a16:creationId xmlns:a16="http://schemas.microsoft.com/office/drawing/2014/main" id="{87F46062-7DA8-4657-BF3E-00336F52800D}"/>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67" name="Group 66">
            <a:extLst>
              <a:ext uri="{FF2B5EF4-FFF2-40B4-BE49-F238E27FC236}">
                <a16:creationId xmlns:a16="http://schemas.microsoft.com/office/drawing/2014/main" id="{31F51580-152E-4299-9767-8B98317CDB0E}"/>
              </a:ext>
            </a:extLst>
          </p:cNvPr>
          <p:cNvGrpSpPr/>
          <p:nvPr/>
        </p:nvGrpSpPr>
        <p:grpSpPr>
          <a:xfrm>
            <a:off x="2735073" y="3255951"/>
            <a:ext cx="3124704" cy="894551"/>
            <a:chOff x="2723174" y="1114422"/>
            <a:chExt cx="3125111" cy="894551"/>
          </a:xfrm>
        </p:grpSpPr>
        <p:grpSp>
          <p:nvGrpSpPr>
            <p:cNvPr id="68" name="Group 67">
              <a:extLst>
                <a:ext uri="{FF2B5EF4-FFF2-40B4-BE49-F238E27FC236}">
                  <a16:creationId xmlns:a16="http://schemas.microsoft.com/office/drawing/2014/main" id="{E85DF724-560D-462E-BE4B-158841C5984B}"/>
                </a:ext>
              </a:extLst>
            </p:cNvPr>
            <p:cNvGrpSpPr/>
            <p:nvPr/>
          </p:nvGrpSpPr>
          <p:grpSpPr>
            <a:xfrm>
              <a:off x="2728913" y="1744663"/>
              <a:ext cx="3119372" cy="90485"/>
              <a:chOff x="6391275" y="1755776"/>
              <a:chExt cx="3009900" cy="90485"/>
            </a:xfrm>
          </p:grpSpPr>
          <p:cxnSp>
            <p:nvCxnSpPr>
              <p:cNvPr id="75" name="Straight Connector 74">
                <a:extLst>
                  <a:ext uri="{FF2B5EF4-FFF2-40B4-BE49-F238E27FC236}">
                    <a16:creationId xmlns:a16="http://schemas.microsoft.com/office/drawing/2014/main" id="{788D8081-EAAB-4A64-B4E3-98AEB18EDCF2}"/>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5ACFC702-9B6A-4336-94C9-16D4EBF97D33}"/>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99C67EDF-2DA5-49B4-83B8-4E2798F12B2A}"/>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20050D6C-8BCE-4324-9D3F-D12E3B13D945}"/>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634284E3-C11E-4D6D-8589-4C800C13D599}"/>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C234A3EB-502D-4F43-8B3C-2700AF6F946E}"/>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69" name="Straight Connector 68">
              <a:extLst>
                <a:ext uri="{FF2B5EF4-FFF2-40B4-BE49-F238E27FC236}">
                  <a16:creationId xmlns:a16="http://schemas.microsoft.com/office/drawing/2014/main" id="{08F88148-A9CC-40D1-9CE7-81C8B64382D8}"/>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id="{BF571416-821A-46B4-BA97-4F08FB5DB884}"/>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71" name="TextBox 70">
              <a:extLst>
                <a:ext uri="{FF2B5EF4-FFF2-40B4-BE49-F238E27FC236}">
                  <a16:creationId xmlns:a16="http://schemas.microsoft.com/office/drawing/2014/main" id="{2E296D19-FCEE-48B3-B697-DF3C1EEBC2F0}"/>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72" name="TextBox 71">
              <a:extLst>
                <a:ext uri="{FF2B5EF4-FFF2-40B4-BE49-F238E27FC236}">
                  <a16:creationId xmlns:a16="http://schemas.microsoft.com/office/drawing/2014/main" id="{460D85E9-1DAE-4801-A370-AF2CC364F28E}"/>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73" name="TextBox 72">
              <a:extLst>
                <a:ext uri="{FF2B5EF4-FFF2-40B4-BE49-F238E27FC236}">
                  <a16:creationId xmlns:a16="http://schemas.microsoft.com/office/drawing/2014/main" id="{46453A3C-E77C-4826-9FD8-46AE257EF393}"/>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74" name="TextBox 73">
              <a:extLst>
                <a:ext uri="{FF2B5EF4-FFF2-40B4-BE49-F238E27FC236}">
                  <a16:creationId xmlns:a16="http://schemas.microsoft.com/office/drawing/2014/main" id="{B0A0408E-5EAA-4110-BF21-ACACC2A4DE3D}"/>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81" name="Group 80">
            <a:extLst>
              <a:ext uri="{FF2B5EF4-FFF2-40B4-BE49-F238E27FC236}">
                <a16:creationId xmlns:a16="http://schemas.microsoft.com/office/drawing/2014/main" id="{12176BAB-449F-4921-A14B-50CE5A808050}"/>
              </a:ext>
            </a:extLst>
          </p:cNvPr>
          <p:cNvGrpSpPr/>
          <p:nvPr/>
        </p:nvGrpSpPr>
        <p:grpSpPr>
          <a:xfrm>
            <a:off x="2742548" y="4215579"/>
            <a:ext cx="3124704" cy="894551"/>
            <a:chOff x="2723174" y="1114422"/>
            <a:chExt cx="3125111" cy="894551"/>
          </a:xfrm>
        </p:grpSpPr>
        <p:grpSp>
          <p:nvGrpSpPr>
            <p:cNvPr id="82" name="Group 81">
              <a:extLst>
                <a:ext uri="{FF2B5EF4-FFF2-40B4-BE49-F238E27FC236}">
                  <a16:creationId xmlns:a16="http://schemas.microsoft.com/office/drawing/2014/main" id="{C3703473-9186-4E7F-9BE4-DDE0B7C26DD5}"/>
                </a:ext>
              </a:extLst>
            </p:cNvPr>
            <p:cNvGrpSpPr/>
            <p:nvPr/>
          </p:nvGrpSpPr>
          <p:grpSpPr>
            <a:xfrm>
              <a:off x="2728913" y="1744663"/>
              <a:ext cx="3119372" cy="90485"/>
              <a:chOff x="6391275" y="1755776"/>
              <a:chExt cx="3009900" cy="90485"/>
            </a:xfrm>
          </p:grpSpPr>
          <p:cxnSp>
            <p:nvCxnSpPr>
              <p:cNvPr id="89" name="Straight Connector 88">
                <a:extLst>
                  <a:ext uri="{FF2B5EF4-FFF2-40B4-BE49-F238E27FC236}">
                    <a16:creationId xmlns:a16="http://schemas.microsoft.com/office/drawing/2014/main" id="{09A32E64-AB84-4B3F-982E-C8D5EBF2BF93}"/>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0A2A091D-9392-47B2-915B-EA76D398A40D}"/>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77A08073-4697-4A42-AD3F-1F5539A2D617}"/>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C551AE6B-984B-47B4-88F0-2923B7416343}"/>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78AAECB8-0E06-4B9F-9A0E-BF75A0F7AA87}"/>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EC8386BC-1D65-4F1D-B5BD-3AF8D4FD0F76}"/>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83" name="Straight Connector 82">
              <a:extLst>
                <a:ext uri="{FF2B5EF4-FFF2-40B4-BE49-F238E27FC236}">
                  <a16:creationId xmlns:a16="http://schemas.microsoft.com/office/drawing/2014/main" id="{BE183D13-8A36-4592-95CE-F85B95A12162}"/>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1B59DAC6-D32C-40B3-8B50-1B18046BA3EB}"/>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85" name="TextBox 84">
              <a:extLst>
                <a:ext uri="{FF2B5EF4-FFF2-40B4-BE49-F238E27FC236}">
                  <a16:creationId xmlns:a16="http://schemas.microsoft.com/office/drawing/2014/main" id="{C9CCC979-0C86-4891-8B93-DB0C81CFA544}"/>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86" name="TextBox 85">
              <a:extLst>
                <a:ext uri="{FF2B5EF4-FFF2-40B4-BE49-F238E27FC236}">
                  <a16:creationId xmlns:a16="http://schemas.microsoft.com/office/drawing/2014/main" id="{E22C5D02-09DE-4F20-BF22-22121423FA15}"/>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87" name="TextBox 86">
              <a:extLst>
                <a:ext uri="{FF2B5EF4-FFF2-40B4-BE49-F238E27FC236}">
                  <a16:creationId xmlns:a16="http://schemas.microsoft.com/office/drawing/2014/main" id="{34D5D4FB-AFC2-40FC-9354-AC9C86E09EF6}"/>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88" name="TextBox 87">
              <a:extLst>
                <a:ext uri="{FF2B5EF4-FFF2-40B4-BE49-F238E27FC236}">
                  <a16:creationId xmlns:a16="http://schemas.microsoft.com/office/drawing/2014/main" id="{BA443FE1-0161-4995-AB07-F68759A90845}"/>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95" name="Group 94">
            <a:extLst>
              <a:ext uri="{FF2B5EF4-FFF2-40B4-BE49-F238E27FC236}">
                <a16:creationId xmlns:a16="http://schemas.microsoft.com/office/drawing/2014/main" id="{1B1C2C68-71B2-4B04-A56D-C9164242D161}"/>
              </a:ext>
            </a:extLst>
          </p:cNvPr>
          <p:cNvGrpSpPr/>
          <p:nvPr/>
        </p:nvGrpSpPr>
        <p:grpSpPr>
          <a:xfrm>
            <a:off x="7330018" y="2052636"/>
            <a:ext cx="2367208" cy="201451"/>
            <a:chOff x="7045223" y="1824035"/>
            <a:chExt cx="2367516" cy="201451"/>
          </a:xfrm>
        </p:grpSpPr>
        <p:sp>
          <p:nvSpPr>
            <p:cNvPr id="96" name="TextBox 95">
              <a:extLst>
                <a:ext uri="{FF2B5EF4-FFF2-40B4-BE49-F238E27FC236}">
                  <a16:creationId xmlns:a16="http://schemas.microsoft.com/office/drawing/2014/main" id="{9CE30DF1-2A6F-4E00-89A0-91E1D4EF6AE1}"/>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97" name="TextBox 96">
              <a:extLst>
                <a:ext uri="{FF2B5EF4-FFF2-40B4-BE49-F238E27FC236}">
                  <a16:creationId xmlns:a16="http://schemas.microsoft.com/office/drawing/2014/main" id="{C345B295-B87E-45FF-9ABF-F6A8D7C016AD}"/>
                </a:ext>
              </a:extLst>
            </p:cNvPr>
            <p:cNvSpPr txBox="1"/>
            <p:nvPr/>
          </p:nvSpPr>
          <p:spPr>
            <a:xfrm>
              <a:off x="7590069" y="1839748"/>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98" name="TextBox 97">
              <a:extLst>
                <a:ext uri="{FF2B5EF4-FFF2-40B4-BE49-F238E27FC236}">
                  <a16:creationId xmlns:a16="http://schemas.microsoft.com/office/drawing/2014/main" id="{A1D5BD31-4104-41E3-9DD4-7C67C4938296}"/>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99" name="TextBox 98">
              <a:extLst>
                <a:ext uri="{FF2B5EF4-FFF2-40B4-BE49-F238E27FC236}">
                  <a16:creationId xmlns:a16="http://schemas.microsoft.com/office/drawing/2014/main" id="{E70DDDB6-6C1F-48B0-AFAE-3B78E75F8062}"/>
                </a:ext>
              </a:extLst>
            </p:cNvPr>
            <p:cNvSpPr txBox="1"/>
            <p:nvPr/>
          </p:nvSpPr>
          <p:spPr>
            <a:xfrm>
              <a:off x="918641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100" name="Group 99">
            <a:extLst>
              <a:ext uri="{FF2B5EF4-FFF2-40B4-BE49-F238E27FC236}">
                <a16:creationId xmlns:a16="http://schemas.microsoft.com/office/drawing/2014/main" id="{2D707092-C989-4112-893D-BFA0E5BFBB47}"/>
              </a:ext>
            </a:extLst>
          </p:cNvPr>
          <p:cNvGrpSpPr/>
          <p:nvPr/>
        </p:nvGrpSpPr>
        <p:grpSpPr>
          <a:xfrm>
            <a:off x="7330018" y="4905340"/>
            <a:ext cx="2335462" cy="185738"/>
            <a:chOff x="7045223" y="1824035"/>
            <a:chExt cx="2335766" cy="185738"/>
          </a:xfrm>
        </p:grpSpPr>
        <p:sp>
          <p:nvSpPr>
            <p:cNvPr id="101" name="TextBox 100">
              <a:extLst>
                <a:ext uri="{FF2B5EF4-FFF2-40B4-BE49-F238E27FC236}">
                  <a16:creationId xmlns:a16="http://schemas.microsoft.com/office/drawing/2014/main" id="{D705F6DC-A187-4A6F-A904-B9F3E7EC1052}"/>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102" name="TextBox 101">
              <a:extLst>
                <a:ext uri="{FF2B5EF4-FFF2-40B4-BE49-F238E27FC236}">
                  <a16:creationId xmlns:a16="http://schemas.microsoft.com/office/drawing/2014/main" id="{A3D37A9F-8D43-407E-834D-B0C7F4D9CD23}"/>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103" name="TextBox 102">
              <a:extLst>
                <a:ext uri="{FF2B5EF4-FFF2-40B4-BE49-F238E27FC236}">
                  <a16:creationId xmlns:a16="http://schemas.microsoft.com/office/drawing/2014/main" id="{9A915E6B-3545-4DBA-9558-6B3888EDE89E}"/>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104" name="TextBox 103">
              <a:extLst>
                <a:ext uri="{FF2B5EF4-FFF2-40B4-BE49-F238E27FC236}">
                  <a16:creationId xmlns:a16="http://schemas.microsoft.com/office/drawing/2014/main" id="{838D769A-98CC-4F2C-A0B4-8FC2852997E6}"/>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cxnSp>
        <p:nvCxnSpPr>
          <p:cNvPr id="105" name="Straight Connector 104">
            <a:extLst>
              <a:ext uri="{FF2B5EF4-FFF2-40B4-BE49-F238E27FC236}">
                <a16:creationId xmlns:a16="http://schemas.microsoft.com/office/drawing/2014/main" id="{0481CC80-74B7-4FAE-BB8C-4A3940F8767D}"/>
              </a:ext>
            </a:extLst>
          </p:cNvPr>
          <p:cNvCxnSpPr/>
          <p:nvPr/>
        </p:nvCxnSpPr>
        <p:spPr>
          <a:xfrm>
            <a:off x="4845037" y="1614488"/>
            <a:ext cx="0" cy="391316"/>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4B9D4967-4013-475B-B35C-758A19B62D22}"/>
              </a:ext>
            </a:extLst>
          </p:cNvPr>
          <p:cNvCxnSpPr/>
          <p:nvPr/>
        </p:nvCxnSpPr>
        <p:spPr>
          <a:xfrm>
            <a:off x="3681234" y="1614488"/>
            <a:ext cx="0" cy="391316"/>
          </a:xfrm>
          <a:prstGeom prst="line">
            <a:avLst/>
          </a:prstGeom>
          <a:ln w="50800"/>
          <a:effectLst/>
        </p:spPr>
        <p:style>
          <a:lnRef idx="2">
            <a:schemeClr val="accent1"/>
          </a:lnRef>
          <a:fillRef idx="0">
            <a:schemeClr val="accent1"/>
          </a:fillRef>
          <a:effectRef idx="1">
            <a:schemeClr val="accent1"/>
          </a:effectRef>
          <a:fontRef idx="minor">
            <a:schemeClr val="tx1"/>
          </a:fontRef>
        </p:style>
      </p:cxnSp>
      <p:sp>
        <p:nvSpPr>
          <p:cNvPr id="107" name="TextBox 106">
            <a:extLst>
              <a:ext uri="{FF2B5EF4-FFF2-40B4-BE49-F238E27FC236}">
                <a16:creationId xmlns:a16="http://schemas.microsoft.com/office/drawing/2014/main" id="{D8B38247-51AB-4A87-B540-E709C2453F2F}"/>
              </a:ext>
            </a:extLst>
          </p:cNvPr>
          <p:cNvSpPr txBox="1"/>
          <p:nvPr/>
        </p:nvSpPr>
        <p:spPr>
          <a:xfrm>
            <a:off x="2748286" y="898206"/>
            <a:ext cx="3074673" cy="369332"/>
          </a:xfrm>
          <a:prstGeom prst="rect">
            <a:avLst/>
          </a:prstGeom>
          <a:noFill/>
        </p:spPr>
        <p:txBody>
          <a:bodyPr wrap="none" rtlCol="0">
            <a:spAutoFit/>
          </a:bodyPr>
          <a:lstStyle/>
          <a:p>
            <a:r>
              <a:rPr lang="en-GB" dirty="0"/>
              <a:t>Frequency domain (magnitude)</a:t>
            </a:r>
          </a:p>
        </p:txBody>
      </p:sp>
      <p:sp>
        <p:nvSpPr>
          <p:cNvPr id="108" name="TextBox 107">
            <a:extLst>
              <a:ext uri="{FF2B5EF4-FFF2-40B4-BE49-F238E27FC236}">
                <a16:creationId xmlns:a16="http://schemas.microsoft.com/office/drawing/2014/main" id="{C575B92C-2D08-41B9-9C00-B91E0CB84576}"/>
              </a:ext>
            </a:extLst>
          </p:cNvPr>
          <p:cNvSpPr txBox="1"/>
          <p:nvPr/>
        </p:nvSpPr>
        <p:spPr>
          <a:xfrm>
            <a:off x="7626298" y="898274"/>
            <a:ext cx="1413986" cy="369332"/>
          </a:xfrm>
          <a:prstGeom prst="rect">
            <a:avLst/>
          </a:prstGeom>
          <a:noFill/>
        </p:spPr>
        <p:txBody>
          <a:bodyPr wrap="none" rtlCol="0">
            <a:spAutoFit/>
          </a:bodyPr>
          <a:lstStyle/>
          <a:p>
            <a:r>
              <a:rPr lang="en-GB" dirty="0"/>
              <a:t>Time domain</a:t>
            </a:r>
          </a:p>
        </p:txBody>
      </p:sp>
      <p:cxnSp>
        <p:nvCxnSpPr>
          <p:cNvPr id="109" name="Straight Connector 108">
            <a:extLst>
              <a:ext uri="{FF2B5EF4-FFF2-40B4-BE49-F238E27FC236}">
                <a16:creationId xmlns:a16="http://schemas.microsoft.com/office/drawing/2014/main" id="{426FDF96-918D-481F-A9CE-D91E61F80D71}"/>
              </a:ext>
            </a:extLst>
          </p:cNvPr>
          <p:cNvCxnSpPr/>
          <p:nvPr/>
        </p:nvCxnSpPr>
        <p:spPr>
          <a:xfrm>
            <a:off x="2456582" y="1182695"/>
            <a:ext cx="7248130" cy="0"/>
          </a:xfrm>
          <a:prstGeom prst="line">
            <a:avLst/>
          </a:prstGeom>
          <a:ln w="12700"/>
          <a:effectLst>
            <a:outerShdw blurRad="65500" dist="38100" dir="5400000" rotWithShape="0">
              <a:srgbClr val="000000">
                <a:alpha val="14000"/>
              </a:srgbClr>
            </a:outerShdw>
          </a:effectLst>
        </p:spPr>
        <p:style>
          <a:lnRef idx="2">
            <a:schemeClr val="accent1"/>
          </a:lnRef>
          <a:fillRef idx="0">
            <a:schemeClr val="accent1"/>
          </a:fillRef>
          <a:effectRef idx="1">
            <a:schemeClr val="accent1"/>
          </a:effectRef>
          <a:fontRef idx="minor">
            <a:schemeClr val="tx1"/>
          </a:fontRef>
        </p:style>
      </p:cxnSp>
      <p:sp>
        <p:nvSpPr>
          <p:cNvPr id="110" name="TextBox 109">
            <a:extLst>
              <a:ext uri="{FF2B5EF4-FFF2-40B4-BE49-F238E27FC236}">
                <a16:creationId xmlns:a16="http://schemas.microsoft.com/office/drawing/2014/main" id="{ADB2B03B-227F-4541-B6F8-FCFA12763EB1}"/>
              </a:ext>
            </a:extLst>
          </p:cNvPr>
          <p:cNvSpPr txBox="1"/>
          <p:nvPr/>
        </p:nvSpPr>
        <p:spPr>
          <a:xfrm>
            <a:off x="5906443" y="1922461"/>
            <a:ext cx="461815" cy="185738"/>
          </a:xfrm>
          <a:prstGeom prst="rect">
            <a:avLst/>
          </a:prstGeom>
        </p:spPr>
        <p:txBody>
          <a:bodyPr vert="horz" wrap="none" lIns="0" tIns="0" rIns="0" bIns="0" rtlCol="0" anchor="t">
            <a:noAutofit/>
          </a:bodyPr>
          <a:lstStyle/>
          <a:p>
            <a:pPr algn="l" defTabSz="914400"/>
            <a:r>
              <a:rPr lang="en-GB" sz="1200" i="1" dirty="0"/>
              <a:t>f(kHz)</a:t>
            </a:r>
            <a:endParaRPr lang="en-US" sz="1200" i="1" dirty="0"/>
          </a:p>
        </p:txBody>
      </p:sp>
      <p:sp>
        <p:nvSpPr>
          <p:cNvPr id="111" name="TextBox 110">
            <a:extLst>
              <a:ext uri="{FF2B5EF4-FFF2-40B4-BE49-F238E27FC236}">
                <a16:creationId xmlns:a16="http://schemas.microsoft.com/office/drawing/2014/main" id="{3613B333-A6A9-46DD-9C9D-8835226A40DF}"/>
              </a:ext>
            </a:extLst>
          </p:cNvPr>
          <p:cNvSpPr txBox="1"/>
          <p:nvPr/>
        </p:nvSpPr>
        <p:spPr>
          <a:xfrm>
            <a:off x="9811185" y="1940707"/>
            <a:ext cx="461815" cy="185738"/>
          </a:xfrm>
          <a:prstGeom prst="rect">
            <a:avLst/>
          </a:prstGeom>
        </p:spPr>
        <p:txBody>
          <a:bodyPr vert="horz" wrap="none" lIns="0" tIns="0" rIns="0" bIns="0" rtlCol="0" anchor="t">
            <a:noAutofit/>
          </a:bodyPr>
          <a:lstStyle/>
          <a:p>
            <a:pPr algn="l" defTabSz="914400"/>
            <a:r>
              <a:rPr lang="en-GB" sz="1200" i="1" dirty="0"/>
              <a:t>t(µs)</a:t>
            </a:r>
            <a:endParaRPr lang="en-US" sz="1200" i="1" dirty="0"/>
          </a:p>
        </p:txBody>
      </p:sp>
      <p:cxnSp>
        <p:nvCxnSpPr>
          <p:cNvPr id="112" name="Straight Connector 111">
            <a:extLst>
              <a:ext uri="{FF2B5EF4-FFF2-40B4-BE49-F238E27FC236}">
                <a16:creationId xmlns:a16="http://schemas.microsoft.com/office/drawing/2014/main" id="{C0507DB2-8F20-4A2F-AA5C-79C79F021961}"/>
              </a:ext>
            </a:extLst>
          </p:cNvPr>
          <p:cNvCxnSpPr/>
          <p:nvPr/>
        </p:nvCxnSpPr>
        <p:spPr bwMode="auto">
          <a:xfrm flipH="1">
            <a:off x="4268268" y="2539018"/>
            <a:ext cx="6347" cy="442913"/>
          </a:xfrm>
          <a:prstGeom prst="line">
            <a:avLst/>
          </a:prstGeom>
          <a:noFill/>
          <a:ln w="57150" cap="flat" cmpd="sng" algn="ctr">
            <a:solidFill>
              <a:srgbClr val="FF0000"/>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F3313F5B-B1A0-4108-9A22-2D2B07123F32}"/>
              </a:ext>
            </a:extLst>
          </p:cNvPr>
          <p:cNvCxnSpPr/>
          <p:nvPr/>
        </p:nvCxnSpPr>
        <p:spPr>
          <a:xfrm>
            <a:off x="4619765" y="4530728"/>
            <a:ext cx="0" cy="342128"/>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21A21D82-29A6-461C-BA54-95A8320DCFDD}"/>
              </a:ext>
            </a:extLst>
          </p:cNvPr>
          <p:cNvCxnSpPr/>
          <p:nvPr/>
        </p:nvCxnSpPr>
        <p:spPr>
          <a:xfrm>
            <a:off x="3930139" y="4549781"/>
            <a:ext cx="686452"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0CFAB79E-4D53-4E1F-BD03-2CDD0A6303B2}"/>
              </a:ext>
            </a:extLst>
          </p:cNvPr>
          <p:cNvCxnSpPr/>
          <p:nvPr/>
        </p:nvCxnSpPr>
        <p:spPr>
          <a:xfrm>
            <a:off x="3946753" y="4530728"/>
            <a:ext cx="0" cy="342128"/>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116" name="Freeform 272">
            <a:extLst>
              <a:ext uri="{FF2B5EF4-FFF2-40B4-BE49-F238E27FC236}">
                <a16:creationId xmlns:a16="http://schemas.microsoft.com/office/drawing/2014/main" id="{153D7AEB-634D-4144-A2EC-5B6BFB14DD02}"/>
              </a:ext>
            </a:extLst>
          </p:cNvPr>
          <p:cNvSpPr/>
          <p:nvPr/>
        </p:nvSpPr>
        <p:spPr>
          <a:xfrm>
            <a:off x="6661039" y="4300222"/>
            <a:ext cx="2876362" cy="955927"/>
          </a:xfrm>
          <a:custGeom>
            <a:avLst/>
            <a:gdLst>
              <a:gd name="connsiteX0" fmla="*/ 0 w 2876737"/>
              <a:gd name="connsiteY0" fmla="*/ 0 h 955927"/>
              <a:gd name="connsiteX1" fmla="*/ 33338 w 2876737"/>
              <a:gd name="connsiteY1" fmla="*/ 80962 h 955927"/>
              <a:gd name="connsiteX2" fmla="*/ 40482 w 2876737"/>
              <a:gd name="connsiteY2" fmla="*/ 100012 h 955927"/>
              <a:gd name="connsiteX3" fmla="*/ 50007 w 2876737"/>
              <a:gd name="connsiteY3" fmla="*/ 135731 h 955927"/>
              <a:gd name="connsiteX4" fmla="*/ 59532 w 2876737"/>
              <a:gd name="connsiteY4" fmla="*/ 173831 h 955927"/>
              <a:gd name="connsiteX5" fmla="*/ 71438 w 2876737"/>
              <a:gd name="connsiteY5" fmla="*/ 226218 h 955927"/>
              <a:gd name="connsiteX6" fmla="*/ 88107 w 2876737"/>
              <a:gd name="connsiteY6" fmla="*/ 304800 h 955927"/>
              <a:gd name="connsiteX7" fmla="*/ 107157 w 2876737"/>
              <a:gd name="connsiteY7" fmla="*/ 376237 h 955927"/>
              <a:gd name="connsiteX8" fmla="*/ 121444 w 2876737"/>
              <a:gd name="connsiteY8" fmla="*/ 438150 h 955927"/>
              <a:gd name="connsiteX9" fmla="*/ 138113 w 2876737"/>
              <a:gd name="connsiteY9" fmla="*/ 526256 h 955927"/>
              <a:gd name="connsiteX10" fmla="*/ 150019 w 2876737"/>
              <a:gd name="connsiteY10" fmla="*/ 576262 h 955927"/>
              <a:gd name="connsiteX11" fmla="*/ 159544 w 2876737"/>
              <a:gd name="connsiteY11" fmla="*/ 616743 h 955927"/>
              <a:gd name="connsiteX12" fmla="*/ 176213 w 2876737"/>
              <a:gd name="connsiteY12" fmla="*/ 683418 h 955927"/>
              <a:gd name="connsiteX13" fmla="*/ 188119 w 2876737"/>
              <a:gd name="connsiteY13" fmla="*/ 726281 h 955927"/>
              <a:gd name="connsiteX14" fmla="*/ 209550 w 2876737"/>
              <a:gd name="connsiteY14" fmla="*/ 795337 h 955927"/>
              <a:gd name="connsiteX15" fmla="*/ 221457 w 2876737"/>
              <a:gd name="connsiteY15" fmla="*/ 828675 h 955927"/>
              <a:gd name="connsiteX16" fmla="*/ 235744 w 2876737"/>
              <a:gd name="connsiteY16" fmla="*/ 869156 h 955927"/>
              <a:gd name="connsiteX17" fmla="*/ 250032 w 2876737"/>
              <a:gd name="connsiteY17" fmla="*/ 900112 h 955927"/>
              <a:gd name="connsiteX18" fmla="*/ 261938 w 2876737"/>
              <a:gd name="connsiteY18" fmla="*/ 919162 h 955927"/>
              <a:gd name="connsiteX19" fmla="*/ 273844 w 2876737"/>
              <a:gd name="connsiteY19" fmla="*/ 935831 h 955927"/>
              <a:gd name="connsiteX20" fmla="*/ 288132 w 2876737"/>
              <a:gd name="connsiteY20" fmla="*/ 947737 h 955927"/>
              <a:gd name="connsiteX21" fmla="*/ 300038 w 2876737"/>
              <a:gd name="connsiteY21" fmla="*/ 954881 h 955927"/>
              <a:gd name="connsiteX22" fmla="*/ 309563 w 2876737"/>
              <a:gd name="connsiteY22" fmla="*/ 954881 h 955927"/>
              <a:gd name="connsiteX23" fmla="*/ 333375 w 2876737"/>
              <a:gd name="connsiteY23" fmla="*/ 945356 h 955927"/>
              <a:gd name="connsiteX24" fmla="*/ 347663 w 2876737"/>
              <a:gd name="connsiteY24" fmla="*/ 933450 h 955927"/>
              <a:gd name="connsiteX25" fmla="*/ 364332 w 2876737"/>
              <a:gd name="connsiteY25" fmla="*/ 912018 h 955927"/>
              <a:gd name="connsiteX26" fmla="*/ 383382 w 2876737"/>
              <a:gd name="connsiteY26" fmla="*/ 876300 h 955927"/>
              <a:gd name="connsiteX27" fmla="*/ 404813 w 2876737"/>
              <a:gd name="connsiteY27" fmla="*/ 833437 h 955927"/>
              <a:gd name="connsiteX28" fmla="*/ 426244 w 2876737"/>
              <a:gd name="connsiteY28" fmla="*/ 781050 h 955927"/>
              <a:gd name="connsiteX29" fmla="*/ 445294 w 2876737"/>
              <a:gd name="connsiteY29" fmla="*/ 728662 h 955927"/>
              <a:gd name="connsiteX30" fmla="*/ 478632 w 2876737"/>
              <a:gd name="connsiteY30" fmla="*/ 642937 h 955927"/>
              <a:gd name="connsiteX31" fmla="*/ 507207 w 2876737"/>
              <a:gd name="connsiteY31" fmla="*/ 569118 h 955927"/>
              <a:gd name="connsiteX32" fmla="*/ 531019 w 2876737"/>
              <a:gd name="connsiteY32" fmla="*/ 504825 h 955927"/>
              <a:gd name="connsiteX33" fmla="*/ 557213 w 2876737"/>
              <a:gd name="connsiteY33" fmla="*/ 445293 h 955927"/>
              <a:gd name="connsiteX34" fmla="*/ 585788 w 2876737"/>
              <a:gd name="connsiteY34" fmla="*/ 397668 h 955927"/>
              <a:gd name="connsiteX35" fmla="*/ 611982 w 2876737"/>
              <a:gd name="connsiteY35" fmla="*/ 364331 h 955927"/>
              <a:gd name="connsiteX36" fmla="*/ 635794 w 2876737"/>
              <a:gd name="connsiteY36" fmla="*/ 342900 h 955927"/>
              <a:gd name="connsiteX37" fmla="*/ 661988 w 2876737"/>
              <a:gd name="connsiteY37" fmla="*/ 335756 h 955927"/>
              <a:gd name="connsiteX38" fmla="*/ 697707 w 2876737"/>
              <a:gd name="connsiteY38" fmla="*/ 342900 h 955927"/>
              <a:gd name="connsiteX39" fmla="*/ 728663 w 2876737"/>
              <a:gd name="connsiteY39" fmla="*/ 369093 h 955927"/>
              <a:gd name="connsiteX40" fmla="*/ 759619 w 2876737"/>
              <a:gd name="connsiteY40" fmla="*/ 402431 h 955927"/>
              <a:gd name="connsiteX41" fmla="*/ 776288 w 2876737"/>
              <a:gd name="connsiteY41" fmla="*/ 426243 h 955927"/>
              <a:gd name="connsiteX42" fmla="*/ 792957 w 2876737"/>
              <a:gd name="connsiteY42" fmla="*/ 452437 h 955927"/>
              <a:gd name="connsiteX43" fmla="*/ 814388 w 2876737"/>
              <a:gd name="connsiteY43" fmla="*/ 488156 h 955927"/>
              <a:gd name="connsiteX44" fmla="*/ 831057 w 2876737"/>
              <a:gd name="connsiteY44" fmla="*/ 516731 h 955927"/>
              <a:gd name="connsiteX45" fmla="*/ 845344 w 2876737"/>
              <a:gd name="connsiteY45" fmla="*/ 538162 h 955927"/>
              <a:gd name="connsiteX46" fmla="*/ 871538 w 2876737"/>
              <a:gd name="connsiteY46" fmla="*/ 581025 h 955927"/>
              <a:gd name="connsiteX47" fmla="*/ 897732 w 2876737"/>
              <a:gd name="connsiteY47" fmla="*/ 621506 h 955927"/>
              <a:gd name="connsiteX48" fmla="*/ 928688 w 2876737"/>
              <a:gd name="connsiteY48" fmla="*/ 657225 h 955927"/>
              <a:gd name="connsiteX49" fmla="*/ 954882 w 2876737"/>
              <a:gd name="connsiteY49" fmla="*/ 683418 h 955927"/>
              <a:gd name="connsiteX50" fmla="*/ 976313 w 2876737"/>
              <a:gd name="connsiteY50" fmla="*/ 700087 h 955927"/>
              <a:gd name="connsiteX51" fmla="*/ 997744 w 2876737"/>
              <a:gd name="connsiteY51" fmla="*/ 707231 h 955927"/>
              <a:gd name="connsiteX52" fmla="*/ 1019175 w 2876737"/>
              <a:gd name="connsiteY52" fmla="*/ 711993 h 955927"/>
              <a:gd name="connsiteX53" fmla="*/ 1045369 w 2876737"/>
              <a:gd name="connsiteY53" fmla="*/ 707231 h 955927"/>
              <a:gd name="connsiteX54" fmla="*/ 1083469 w 2876737"/>
              <a:gd name="connsiteY54" fmla="*/ 692943 h 955927"/>
              <a:gd name="connsiteX55" fmla="*/ 1112044 w 2876737"/>
              <a:gd name="connsiteY55" fmla="*/ 671512 h 955927"/>
              <a:gd name="connsiteX56" fmla="*/ 1145382 w 2876737"/>
              <a:gd name="connsiteY56" fmla="*/ 642937 h 955927"/>
              <a:gd name="connsiteX57" fmla="*/ 1181100 w 2876737"/>
              <a:gd name="connsiteY57" fmla="*/ 607218 h 955927"/>
              <a:gd name="connsiteX58" fmla="*/ 1209675 w 2876737"/>
              <a:gd name="connsiteY58" fmla="*/ 576262 h 955927"/>
              <a:gd name="connsiteX59" fmla="*/ 1252538 w 2876737"/>
              <a:gd name="connsiteY59" fmla="*/ 540543 h 955927"/>
              <a:gd name="connsiteX60" fmla="*/ 1290638 w 2876737"/>
              <a:gd name="connsiteY60" fmla="*/ 511968 h 955927"/>
              <a:gd name="connsiteX61" fmla="*/ 1333500 w 2876737"/>
              <a:gd name="connsiteY61" fmla="*/ 490537 h 955927"/>
              <a:gd name="connsiteX62" fmla="*/ 1369219 w 2876737"/>
              <a:gd name="connsiteY62" fmla="*/ 483393 h 955927"/>
              <a:gd name="connsiteX63" fmla="*/ 1421607 w 2876737"/>
              <a:gd name="connsiteY63" fmla="*/ 488156 h 955927"/>
              <a:gd name="connsiteX64" fmla="*/ 1473994 w 2876737"/>
              <a:gd name="connsiteY64" fmla="*/ 509587 h 955927"/>
              <a:gd name="connsiteX65" fmla="*/ 1519238 w 2876737"/>
              <a:gd name="connsiteY65" fmla="*/ 535781 h 955927"/>
              <a:gd name="connsiteX66" fmla="*/ 1571625 w 2876737"/>
              <a:gd name="connsiteY66" fmla="*/ 564356 h 955927"/>
              <a:gd name="connsiteX67" fmla="*/ 1607344 w 2876737"/>
              <a:gd name="connsiteY67" fmla="*/ 583406 h 955927"/>
              <a:gd name="connsiteX68" fmla="*/ 1631157 w 2876737"/>
              <a:gd name="connsiteY68" fmla="*/ 595312 h 955927"/>
              <a:gd name="connsiteX69" fmla="*/ 1683544 w 2876737"/>
              <a:gd name="connsiteY69" fmla="*/ 614362 h 955927"/>
              <a:gd name="connsiteX70" fmla="*/ 1719263 w 2876737"/>
              <a:gd name="connsiteY70" fmla="*/ 621506 h 955927"/>
              <a:gd name="connsiteX71" fmla="*/ 1759744 w 2876737"/>
              <a:gd name="connsiteY71" fmla="*/ 619125 h 955927"/>
              <a:gd name="connsiteX72" fmla="*/ 1812132 w 2876737"/>
              <a:gd name="connsiteY72" fmla="*/ 609600 h 955927"/>
              <a:gd name="connsiteX73" fmla="*/ 1862138 w 2876737"/>
              <a:gd name="connsiteY73" fmla="*/ 595312 h 955927"/>
              <a:gd name="connsiteX74" fmla="*/ 1931194 w 2876737"/>
              <a:gd name="connsiteY74" fmla="*/ 566737 h 955927"/>
              <a:gd name="connsiteX75" fmla="*/ 2009775 w 2876737"/>
              <a:gd name="connsiteY75" fmla="*/ 545306 h 955927"/>
              <a:gd name="connsiteX76" fmla="*/ 2055019 w 2876737"/>
              <a:gd name="connsiteY76" fmla="*/ 538162 h 955927"/>
              <a:gd name="connsiteX77" fmla="*/ 2114550 w 2876737"/>
              <a:gd name="connsiteY77" fmla="*/ 535781 h 955927"/>
              <a:gd name="connsiteX78" fmla="*/ 2166938 w 2876737"/>
              <a:gd name="connsiteY78" fmla="*/ 542925 h 955927"/>
              <a:gd name="connsiteX79" fmla="*/ 2221707 w 2876737"/>
              <a:gd name="connsiteY79" fmla="*/ 552450 h 955927"/>
              <a:gd name="connsiteX80" fmla="*/ 2259807 w 2876737"/>
              <a:gd name="connsiteY80" fmla="*/ 564356 h 955927"/>
              <a:gd name="connsiteX81" fmla="*/ 2321719 w 2876737"/>
              <a:gd name="connsiteY81" fmla="*/ 576262 h 955927"/>
              <a:gd name="connsiteX82" fmla="*/ 2374107 w 2876737"/>
              <a:gd name="connsiteY82" fmla="*/ 585787 h 955927"/>
              <a:gd name="connsiteX83" fmla="*/ 2436019 w 2876737"/>
              <a:gd name="connsiteY83" fmla="*/ 592931 h 955927"/>
              <a:gd name="connsiteX84" fmla="*/ 2514600 w 2876737"/>
              <a:gd name="connsiteY84" fmla="*/ 588168 h 955927"/>
              <a:gd name="connsiteX85" fmla="*/ 2559844 w 2876737"/>
              <a:gd name="connsiteY85" fmla="*/ 581025 h 955927"/>
              <a:gd name="connsiteX86" fmla="*/ 2607469 w 2876737"/>
              <a:gd name="connsiteY86" fmla="*/ 569118 h 955927"/>
              <a:gd name="connsiteX87" fmla="*/ 2659857 w 2876737"/>
              <a:gd name="connsiteY87" fmla="*/ 566737 h 955927"/>
              <a:gd name="connsiteX88" fmla="*/ 2714625 w 2876737"/>
              <a:gd name="connsiteY88" fmla="*/ 559593 h 955927"/>
              <a:gd name="connsiteX89" fmla="*/ 2757488 w 2876737"/>
              <a:gd name="connsiteY89" fmla="*/ 557212 h 955927"/>
              <a:gd name="connsiteX90" fmla="*/ 2805113 w 2876737"/>
              <a:gd name="connsiteY90" fmla="*/ 559593 h 955927"/>
              <a:gd name="connsiteX91" fmla="*/ 2838450 w 2876737"/>
              <a:gd name="connsiteY91" fmla="*/ 561975 h 955927"/>
              <a:gd name="connsiteX92" fmla="*/ 2876550 w 2876737"/>
              <a:gd name="connsiteY92" fmla="*/ 569118 h 955927"/>
              <a:gd name="connsiteX93" fmla="*/ 2850357 w 2876737"/>
              <a:gd name="connsiteY93" fmla="*/ 566737 h 9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876737" h="955927">
                <a:moveTo>
                  <a:pt x="0" y="0"/>
                </a:moveTo>
                <a:cubicBezTo>
                  <a:pt x="13295" y="32147"/>
                  <a:pt x="26591" y="64294"/>
                  <a:pt x="33338" y="80962"/>
                </a:cubicBezTo>
                <a:cubicBezTo>
                  <a:pt x="40085" y="97630"/>
                  <a:pt x="37704" y="90884"/>
                  <a:pt x="40482" y="100012"/>
                </a:cubicBezTo>
                <a:cubicBezTo>
                  <a:pt x="43260" y="109140"/>
                  <a:pt x="46832" y="123428"/>
                  <a:pt x="50007" y="135731"/>
                </a:cubicBezTo>
                <a:cubicBezTo>
                  <a:pt x="53182" y="148034"/>
                  <a:pt x="55960" y="158750"/>
                  <a:pt x="59532" y="173831"/>
                </a:cubicBezTo>
                <a:cubicBezTo>
                  <a:pt x="63104" y="188912"/>
                  <a:pt x="66676" y="204390"/>
                  <a:pt x="71438" y="226218"/>
                </a:cubicBezTo>
                <a:cubicBezTo>
                  <a:pt x="76200" y="248046"/>
                  <a:pt x="82154" y="279797"/>
                  <a:pt x="88107" y="304800"/>
                </a:cubicBezTo>
                <a:cubicBezTo>
                  <a:pt x="94060" y="329803"/>
                  <a:pt x="101601" y="354012"/>
                  <a:pt x="107157" y="376237"/>
                </a:cubicBezTo>
                <a:cubicBezTo>
                  <a:pt x="112713" y="398462"/>
                  <a:pt x="116285" y="413147"/>
                  <a:pt x="121444" y="438150"/>
                </a:cubicBezTo>
                <a:cubicBezTo>
                  <a:pt x="126603" y="463153"/>
                  <a:pt x="133351" y="503237"/>
                  <a:pt x="138113" y="526256"/>
                </a:cubicBezTo>
                <a:cubicBezTo>
                  <a:pt x="142876" y="549275"/>
                  <a:pt x="146447" y="561181"/>
                  <a:pt x="150019" y="576262"/>
                </a:cubicBezTo>
                <a:cubicBezTo>
                  <a:pt x="153591" y="591343"/>
                  <a:pt x="155178" y="598884"/>
                  <a:pt x="159544" y="616743"/>
                </a:cubicBezTo>
                <a:cubicBezTo>
                  <a:pt x="163910" y="634602"/>
                  <a:pt x="171451" y="665162"/>
                  <a:pt x="176213" y="683418"/>
                </a:cubicBezTo>
                <a:cubicBezTo>
                  <a:pt x="180975" y="701674"/>
                  <a:pt x="182563" y="707628"/>
                  <a:pt x="188119" y="726281"/>
                </a:cubicBezTo>
                <a:cubicBezTo>
                  <a:pt x="193675" y="744934"/>
                  <a:pt x="203994" y="778271"/>
                  <a:pt x="209550" y="795337"/>
                </a:cubicBezTo>
                <a:cubicBezTo>
                  <a:pt x="215106" y="812403"/>
                  <a:pt x="217091" y="816372"/>
                  <a:pt x="221457" y="828675"/>
                </a:cubicBezTo>
                <a:cubicBezTo>
                  <a:pt x="225823" y="840978"/>
                  <a:pt x="230982" y="857250"/>
                  <a:pt x="235744" y="869156"/>
                </a:cubicBezTo>
                <a:cubicBezTo>
                  <a:pt x="240507" y="881062"/>
                  <a:pt x="245666" y="891778"/>
                  <a:pt x="250032" y="900112"/>
                </a:cubicBezTo>
                <a:cubicBezTo>
                  <a:pt x="254398" y="908446"/>
                  <a:pt x="257969" y="913209"/>
                  <a:pt x="261938" y="919162"/>
                </a:cubicBezTo>
                <a:cubicBezTo>
                  <a:pt x="265907" y="925115"/>
                  <a:pt x="269478" y="931069"/>
                  <a:pt x="273844" y="935831"/>
                </a:cubicBezTo>
                <a:cubicBezTo>
                  <a:pt x="278210" y="940593"/>
                  <a:pt x="283766" y="944562"/>
                  <a:pt x="288132" y="947737"/>
                </a:cubicBezTo>
                <a:cubicBezTo>
                  <a:pt x="292498" y="950912"/>
                  <a:pt x="296466" y="953690"/>
                  <a:pt x="300038" y="954881"/>
                </a:cubicBezTo>
                <a:cubicBezTo>
                  <a:pt x="303610" y="956072"/>
                  <a:pt x="304007" y="956468"/>
                  <a:pt x="309563" y="954881"/>
                </a:cubicBezTo>
                <a:cubicBezTo>
                  <a:pt x="315119" y="953294"/>
                  <a:pt x="327025" y="948928"/>
                  <a:pt x="333375" y="945356"/>
                </a:cubicBezTo>
                <a:cubicBezTo>
                  <a:pt x="339725" y="941784"/>
                  <a:pt x="342504" y="939006"/>
                  <a:pt x="347663" y="933450"/>
                </a:cubicBezTo>
                <a:cubicBezTo>
                  <a:pt x="352822" y="927894"/>
                  <a:pt x="358379" y="921543"/>
                  <a:pt x="364332" y="912018"/>
                </a:cubicBezTo>
                <a:cubicBezTo>
                  <a:pt x="370285" y="902493"/>
                  <a:pt x="376635" y="889397"/>
                  <a:pt x="383382" y="876300"/>
                </a:cubicBezTo>
                <a:cubicBezTo>
                  <a:pt x="390129" y="863203"/>
                  <a:pt x="397669" y="849312"/>
                  <a:pt x="404813" y="833437"/>
                </a:cubicBezTo>
                <a:cubicBezTo>
                  <a:pt x="411957" y="817562"/>
                  <a:pt x="419497" y="798512"/>
                  <a:pt x="426244" y="781050"/>
                </a:cubicBezTo>
                <a:cubicBezTo>
                  <a:pt x="432991" y="763588"/>
                  <a:pt x="436563" y="751681"/>
                  <a:pt x="445294" y="728662"/>
                </a:cubicBezTo>
                <a:cubicBezTo>
                  <a:pt x="454025" y="705643"/>
                  <a:pt x="478632" y="642937"/>
                  <a:pt x="478632" y="642937"/>
                </a:cubicBezTo>
                <a:cubicBezTo>
                  <a:pt x="488951" y="616346"/>
                  <a:pt x="498476" y="592137"/>
                  <a:pt x="507207" y="569118"/>
                </a:cubicBezTo>
                <a:cubicBezTo>
                  <a:pt x="515938" y="546099"/>
                  <a:pt x="522685" y="525462"/>
                  <a:pt x="531019" y="504825"/>
                </a:cubicBezTo>
                <a:cubicBezTo>
                  <a:pt x="539353" y="484188"/>
                  <a:pt x="548085" y="463152"/>
                  <a:pt x="557213" y="445293"/>
                </a:cubicBezTo>
                <a:cubicBezTo>
                  <a:pt x="566341" y="427434"/>
                  <a:pt x="576660" y="411162"/>
                  <a:pt x="585788" y="397668"/>
                </a:cubicBezTo>
                <a:cubicBezTo>
                  <a:pt x="594916" y="384174"/>
                  <a:pt x="603648" y="373459"/>
                  <a:pt x="611982" y="364331"/>
                </a:cubicBezTo>
                <a:cubicBezTo>
                  <a:pt x="620316" y="355203"/>
                  <a:pt x="627460" y="347662"/>
                  <a:pt x="635794" y="342900"/>
                </a:cubicBezTo>
                <a:cubicBezTo>
                  <a:pt x="644128" y="338138"/>
                  <a:pt x="651669" y="335756"/>
                  <a:pt x="661988" y="335756"/>
                </a:cubicBezTo>
                <a:cubicBezTo>
                  <a:pt x="672307" y="335756"/>
                  <a:pt x="686595" y="337344"/>
                  <a:pt x="697707" y="342900"/>
                </a:cubicBezTo>
                <a:cubicBezTo>
                  <a:pt x="708820" y="348456"/>
                  <a:pt x="718344" y="359171"/>
                  <a:pt x="728663" y="369093"/>
                </a:cubicBezTo>
                <a:cubicBezTo>
                  <a:pt x="738982" y="379015"/>
                  <a:pt x="751682" y="392906"/>
                  <a:pt x="759619" y="402431"/>
                </a:cubicBezTo>
                <a:cubicBezTo>
                  <a:pt x="767556" y="411956"/>
                  <a:pt x="770732" y="417909"/>
                  <a:pt x="776288" y="426243"/>
                </a:cubicBezTo>
                <a:cubicBezTo>
                  <a:pt x="781844" y="434577"/>
                  <a:pt x="786607" y="442118"/>
                  <a:pt x="792957" y="452437"/>
                </a:cubicBezTo>
                <a:cubicBezTo>
                  <a:pt x="799307" y="462756"/>
                  <a:pt x="808038" y="477440"/>
                  <a:pt x="814388" y="488156"/>
                </a:cubicBezTo>
                <a:cubicBezTo>
                  <a:pt x="820738" y="498872"/>
                  <a:pt x="825898" y="508397"/>
                  <a:pt x="831057" y="516731"/>
                </a:cubicBezTo>
                <a:cubicBezTo>
                  <a:pt x="836216" y="525065"/>
                  <a:pt x="838597" y="527446"/>
                  <a:pt x="845344" y="538162"/>
                </a:cubicBezTo>
                <a:cubicBezTo>
                  <a:pt x="852091" y="548878"/>
                  <a:pt x="862807" y="567134"/>
                  <a:pt x="871538" y="581025"/>
                </a:cubicBezTo>
                <a:cubicBezTo>
                  <a:pt x="880269" y="594916"/>
                  <a:pt x="888207" y="608806"/>
                  <a:pt x="897732" y="621506"/>
                </a:cubicBezTo>
                <a:cubicBezTo>
                  <a:pt x="907257" y="634206"/>
                  <a:pt x="919163" y="646906"/>
                  <a:pt x="928688" y="657225"/>
                </a:cubicBezTo>
                <a:cubicBezTo>
                  <a:pt x="938213" y="667544"/>
                  <a:pt x="946945" y="676274"/>
                  <a:pt x="954882" y="683418"/>
                </a:cubicBezTo>
                <a:cubicBezTo>
                  <a:pt x="962819" y="690562"/>
                  <a:pt x="969170" y="696118"/>
                  <a:pt x="976313" y="700087"/>
                </a:cubicBezTo>
                <a:cubicBezTo>
                  <a:pt x="983456" y="704056"/>
                  <a:pt x="990600" y="705247"/>
                  <a:pt x="997744" y="707231"/>
                </a:cubicBezTo>
                <a:cubicBezTo>
                  <a:pt x="1004888" y="709215"/>
                  <a:pt x="1011238" y="711993"/>
                  <a:pt x="1019175" y="711993"/>
                </a:cubicBezTo>
                <a:cubicBezTo>
                  <a:pt x="1027112" y="711993"/>
                  <a:pt x="1034653" y="710406"/>
                  <a:pt x="1045369" y="707231"/>
                </a:cubicBezTo>
                <a:cubicBezTo>
                  <a:pt x="1056085" y="704056"/>
                  <a:pt x="1072357" y="698896"/>
                  <a:pt x="1083469" y="692943"/>
                </a:cubicBezTo>
                <a:cubicBezTo>
                  <a:pt x="1094581" y="686990"/>
                  <a:pt x="1101725" y="679846"/>
                  <a:pt x="1112044" y="671512"/>
                </a:cubicBezTo>
                <a:cubicBezTo>
                  <a:pt x="1122363" y="663178"/>
                  <a:pt x="1133873" y="653653"/>
                  <a:pt x="1145382" y="642937"/>
                </a:cubicBezTo>
                <a:cubicBezTo>
                  <a:pt x="1156891" y="632221"/>
                  <a:pt x="1170385" y="618330"/>
                  <a:pt x="1181100" y="607218"/>
                </a:cubicBezTo>
                <a:cubicBezTo>
                  <a:pt x="1191815" y="596106"/>
                  <a:pt x="1197769" y="587374"/>
                  <a:pt x="1209675" y="576262"/>
                </a:cubicBezTo>
                <a:cubicBezTo>
                  <a:pt x="1221581" y="565150"/>
                  <a:pt x="1239044" y="551259"/>
                  <a:pt x="1252538" y="540543"/>
                </a:cubicBezTo>
                <a:cubicBezTo>
                  <a:pt x="1266032" y="529827"/>
                  <a:pt x="1277144" y="520302"/>
                  <a:pt x="1290638" y="511968"/>
                </a:cubicBezTo>
                <a:cubicBezTo>
                  <a:pt x="1304132" y="503634"/>
                  <a:pt x="1320403" y="495299"/>
                  <a:pt x="1333500" y="490537"/>
                </a:cubicBezTo>
                <a:cubicBezTo>
                  <a:pt x="1346597" y="485775"/>
                  <a:pt x="1354535" y="483790"/>
                  <a:pt x="1369219" y="483393"/>
                </a:cubicBezTo>
                <a:cubicBezTo>
                  <a:pt x="1383903" y="482996"/>
                  <a:pt x="1404145" y="483790"/>
                  <a:pt x="1421607" y="488156"/>
                </a:cubicBezTo>
                <a:cubicBezTo>
                  <a:pt x="1439069" y="492522"/>
                  <a:pt x="1457722" y="501650"/>
                  <a:pt x="1473994" y="509587"/>
                </a:cubicBezTo>
                <a:cubicBezTo>
                  <a:pt x="1490266" y="517525"/>
                  <a:pt x="1502966" y="526653"/>
                  <a:pt x="1519238" y="535781"/>
                </a:cubicBezTo>
                <a:cubicBezTo>
                  <a:pt x="1535510" y="544909"/>
                  <a:pt x="1571625" y="564356"/>
                  <a:pt x="1571625" y="564356"/>
                </a:cubicBezTo>
                <a:lnTo>
                  <a:pt x="1607344" y="583406"/>
                </a:lnTo>
                <a:cubicBezTo>
                  <a:pt x="1617266" y="588565"/>
                  <a:pt x="1618457" y="590153"/>
                  <a:pt x="1631157" y="595312"/>
                </a:cubicBezTo>
                <a:cubicBezTo>
                  <a:pt x="1643857" y="600471"/>
                  <a:pt x="1668860" y="609996"/>
                  <a:pt x="1683544" y="614362"/>
                </a:cubicBezTo>
                <a:cubicBezTo>
                  <a:pt x="1698228" y="618728"/>
                  <a:pt x="1706563" y="620712"/>
                  <a:pt x="1719263" y="621506"/>
                </a:cubicBezTo>
                <a:cubicBezTo>
                  <a:pt x="1731963" y="622300"/>
                  <a:pt x="1744266" y="621109"/>
                  <a:pt x="1759744" y="619125"/>
                </a:cubicBezTo>
                <a:cubicBezTo>
                  <a:pt x="1775222" y="617141"/>
                  <a:pt x="1795066" y="613569"/>
                  <a:pt x="1812132" y="609600"/>
                </a:cubicBezTo>
                <a:cubicBezTo>
                  <a:pt x="1829198" y="605631"/>
                  <a:pt x="1842294" y="602456"/>
                  <a:pt x="1862138" y="595312"/>
                </a:cubicBezTo>
                <a:cubicBezTo>
                  <a:pt x="1881982" y="588168"/>
                  <a:pt x="1906588" y="575071"/>
                  <a:pt x="1931194" y="566737"/>
                </a:cubicBezTo>
                <a:cubicBezTo>
                  <a:pt x="1955800" y="558403"/>
                  <a:pt x="1989138" y="550068"/>
                  <a:pt x="2009775" y="545306"/>
                </a:cubicBezTo>
                <a:cubicBezTo>
                  <a:pt x="2030412" y="540544"/>
                  <a:pt x="2037557" y="539749"/>
                  <a:pt x="2055019" y="538162"/>
                </a:cubicBezTo>
                <a:cubicBezTo>
                  <a:pt x="2072481" y="536575"/>
                  <a:pt x="2095897" y="534987"/>
                  <a:pt x="2114550" y="535781"/>
                </a:cubicBezTo>
                <a:cubicBezTo>
                  <a:pt x="2133203" y="536575"/>
                  <a:pt x="2149079" y="540147"/>
                  <a:pt x="2166938" y="542925"/>
                </a:cubicBezTo>
                <a:cubicBezTo>
                  <a:pt x="2184797" y="545703"/>
                  <a:pt x="2206229" y="548878"/>
                  <a:pt x="2221707" y="552450"/>
                </a:cubicBezTo>
                <a:cubicBezTo>
                  <a:pt x="2237185" y="556022"/>
                  <a:pt x="2243138" y="560387"/>
                  <a:pt x="2259807" y="564356"/>
                </a:cubicBezTo>
                <a:cubicBezTo>
                  <a:pt x="2276476" y="568325"/>
                  <a:pt x="2321719" y="576262"/>
                  <a:pt x="2321719" y="576262"/>
                </a:cubicBezTo>
                <a:cubicBezTo>
                  <a:pt x="2340769" y="579834"/>
                  <a:pt x="2355057" y="583009"/>
                  <a:pt x="2374107" y="585787"/>
                </a:cubicBezTo>
                <a:cubicBezTo>
                  <a:pt x="2393157" y="588565"/>
                  <a:pt x="2412604" y="592534"/>
                  <a:pt x="2436019" y="592931"/>
                </a:cubicBezTo>
                <a:cubicBezTo>
                  <a:pt x="2459434" y="593328"/>
                  <a:pt x="2493962" y="590152"/>
                  <a:pt x="2514600" y="588168"/>
                </a:cubicBezTo>
                <a:cubicBezTo>
                  <a:pt x="2535238" y="586184"/>
                  <a:pt x="2544366" y="584200"/>
                  <a:pt x="2559844" y="581025"/>
                </a:cubicBezTo>
                <a:cubicBezTo>
                  <a:pt x="2575322" y="577850"/>
                  <a:pt x="2590800" y="571499"/>
                  <a:pt x="2607469" y="569118"/>
                </a:cubicBezTo>
                <a:cubicBezTo>
                  <a:pt x="2624138" y="566737"/>
                  <a:pt x="2641998" y="568324"/>
                  <a:pt x="2659857" y="566737"/>
                </a:cubicBezTo>
                <a:cubicBezTo>
                  <a:pt x="2677716" y="565150"/>
                  <a:pt x="2698353" y="561181"/>
                  <a:pt x="2714625" y="559593"/>
                </a:cubicBezTo>
                <a:cubicBezTo>
                  <a:pt x="2730897" y="558006"/>
                  <a:pt x="2742407" y="557212"/>
                  <a:pt x="2757488" y="557212"/>
                </a:cubicBezTo>
                <a:cubicBezTo>
                  <a:pt x="2772569" y="557212"/>
                  <a:pt x="2791619" y="558799"/>
                  <a:pt x="2805113" y="559593"/>
                </a:cubicBezTo>
                <a:cubicBezTo>
                  <a:pt x="2818607" y="560387"/>
                  <a:pt x="2826544" y="560388"/>
                  <a:pt x="2838450" y="561975"/>
                </a:cubicBezTo>
                <a:cubicBezTo>
                  <a:pt x="2850356" y="563562"/>
                  <a:pt x="2874565" y="568324"/>
                  <a:pt x="2876550" y="569118"/>
                </a:cubicBezTo>
                <a:cubicBezTo>
                  <a:pt x="2878535" y="569912"/>
                  <a:pt x="2864446" y="568324"/>
                  <a:pt x="2850357" y="566737"/>
                </a:cubicBezTo>
              </a:path>
            </a:pathLst>
          </a:custGeom>
          <a:noFill/>
          <a:ln w="31750">
            <a:solidFill>
              <a:schemeClr val="accent1"/>
            </a:solidFill>
          </a:ln>
          <a:effectLst>
            <a:innerShdw blurRad="63500" dist="50800" dir="2700000">
              <a:prstClr val="black">
                <a:alpha val="2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7" name="TextBox 116">
            <a:extLst>
              <a:ext uri="{FF2B5EF4-FFF2-40B4-BE49-F238E27FC236}">
                <a16:creationId xmlns:a16="http://schemas.microsoft.com/office/drawing/2014/main" id="{BAF115CB-D7EF-40AC-ABC4-A0C6E0B075E9}"/>
              </a:ext>
            </a:extLst>
          </p:cNvPr>
          <p:cNvSpPr txBox="1"/>
          <p:nvPr/>
        </p:nvSpPr>
        <p:spPr>
          <a:xfrm>
            <a:off x="225891" y="4385168"/>
            <a:ext cx="2435860" cy="646331"/>
          </a:xfrm>
          <a:prstGeom prst="rect">
            <a:avLst/>
          </a:prstGeom>
          <a:noFill/>
        </p:spPr>
        <p:txBody>
          <a:bodyPr wrap="none" rtlCol="0">
            <a:spAutoFit/>
          </a:bodyPr>
          <a:lstStyle/>
          <a:p>
            <a:r>
              <a:rPr lang="en-GB" dirty="0"/>
              <a:t>An ideal brick wall low </a:t>
            </a:r>
          </a:p>
          <a:p>
            <a:r>
              <a:rPr lang="en-GB" dirty="0"/>
              <a:t>pass filter is considered.</a:t>
            </a:r>
          </a:p>
        </p:txBody>
      </p:sp>
      <p:grpSp>
        <p:nvGrpSpPr>
          <p:cNvPr id="118" name="Group 117">
            <a:extLst>
              <a:ext uri="{FF2B5EF4-FFF2-40B4-BE49-F238E27FC236}">
                <a16:creationId xmlns:a16="http://schemas.microsoft.com/office/drawing/2014/main" id="{7956322A-A352-4FD3-B312-B7CCAD968C64}"/>
              </a:ext>
            </a:extLst>
          </p:cNvPr>
          <p:cNvGrpSpPr/>
          <p:nvPr/>
        </p:nvGrpSpPr>
        <p:grpSpPr>
          <a:xfrm>
            <a:off x="6676156" y="2950367"/>
            <a:ext cx="3009508" cy="90485"/>
            <a:chOff x="6391275" y="1755776"/>
            <a:chExt cx="3009900" cy="90485"/>
          </a:xfrm>
        </p:grpSpPr>
        <p:cxnSp>
          <p:nvCxnSpPr>
            <p:cNvPr id="119" name="Straight Connector 118">
              <a:extLst>
                <a:ext uri="{FF2B5EF4-FFF2-40B4-BE49-F238E27FC236}">
                  <a16:creationId xmlns:a16="http://schemas.microsoft.com/office/drawing/2014/main" id="{1FE40429-263B-4138-854E-E1E75404EF4A}"/>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DC7CEED-9641-463A-B9ED-3B23EC24D0F9}"/>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F1655DF3-4498-4C74-90B1-1165858FD808}"/>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4816F141-497B-4E78-92E7-EC5DB18ECC36}"/>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93E4D6AF-C02F-4743-A889-08EB40B6FDF0}"/>
                </a:ext>
              </a:extLst>
            </p:cNvPr>
            <p:cNvCxnSpPr/>
            <p:nvPr/>
          </p:nvCxnSpPr>
          <p:spPr>
            <a:xfrm>
              <a:off x="7824787"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1583F804-1EE5-4A7D-9CC7-CC56982FF539}"/>
                </a:ext>
              </a:extLst>
            </p:cNvPr>
            <p:cNvCxnSpPr/>
            <p:nvPr/>
          </p:nvCxnSpPr>
          <p:spPr>
            <a:xfrm>
              <a:off x="8201027"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4CB7BA02-6232-473D-BEFC-FF10204187C6}"/>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3DF345A3-2FD0-4698-85D9-D19DE909BA5E}"/>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09F0DC82-20C3-4F94-861B-27F5A3F257CF}"/>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28" name="Group 127">
            <a:extLst>
              <a:ext uri="{FF2B5EF4-FFF2-40B4-BE49-F238E27FC236}">
                <a16:creationId xmlns:a16="http://schemas.microsoft.com/office/drawing/2014/main" id="{FB198C62-AE5F-4271-83D6-31E8DBEB3A43}"/>
              </a:ext>
            </a:extLst>
          </p:cNvPr>
          <p:cNvGrpSpPr/>
          <p:nvPr/>
        </p:nvGrpSpPr>
        <p:grpSpPr>
          <a:xfrm>
            <a:off x="6676156" y="3884637"/>
            <a:ext cx="3009508" cy="90485"/>
            <a:chOff x="6391275" y="1755776"/>
            <a:chExt cx="3009900" cy="90485"/>
          </a:xfrm>
        </p:grpSpPr>
        <p:cxnSp>
          <p:nvCxnSpPr>
            <p:cNvPr id="129" name="Straight Connector 128">
              <a:extLst>
                <a:ext uri="{FF2B5EF4-FFF2-40B4-BE49-F238E27FC236}">
                  <a16:creationId xmlns:a16="http://schemas.microsoft.com/office/drawing/2014/main" id="{7E92C1B5-0EAB-49DA-9C2D-6EF4BC62F7A5}"/>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C84A0B46-C9FF-4656-815A-6E4F6891E57F}"/>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A64E098D-4EB7-4448-85E9-99E7ADAE85B6}"/>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02A7B7BE-3BE7-4BAF-BECF-DF7FC9A7FB7A}"/>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3BF8FE52-811E-455A-9C04-E2D5C202766B}"/>
                </a:ext>
              </a:extLst>
            </p:cNvPr>
            <p:cNvCxnSpPr/>
            <p:nvPr/>
          </p:nvCxnSpPr>
          <p:spPr>
            <a:xfrm>
              <a:off x="7834311"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24782FAF-25DA-42AC-A619-7F09D32B2597}"/>
                </a:ext>
              </a:extLst>
            </p:cNvPr>
            <p:cNvCxnSpPr/>
            <p:nvPr/>
          </p:nvCxnSpPr>
          <p:spPr>
            <a:xfrm>
              <a:off x="8203408"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6C54DF60-7222-4359-B4B0-E60B0BAFFB67}"/>
                </a:ext>
              </a:extLst>
            </p:cNvPr>
            <p:cNvCxnSpPr/>
            <p:nvPr/>
          </p:nvCxnSpPr>
          <p:spPr>
            <a:xfrm>
              <a:off x="8553450"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700FAF77-3588-4F23-B0DF-E0A00BFCB4E2}"/>
                </a:ext>
              </a:extLst>
            </p:cNvPr>
            <p:cNvCxnSpPr/>
            <p:nvPr/>
          </p:nvCxnSpPr>
          <p:spPr>
            <a:xfrm>
              <a:off x="8913021"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39AE0BB2-A603-474D-B126-8ACD154466AE}"/>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38" name="Group 137">
            <a:extLst>
              <a:ext uri="{FF2B5EF4-FFF2-40B4-BE49-F238E27FC236}">
                <a16:creationId xmlns:a16="http://schemas.microsoft.com/office/drawing/2014/main" id="{514B2C65-9118-4D47-905F-E1F4549D8AF3}"/>
              </a:ext>
            </a:extLst>
          </p:cNvPr>
          <p:cNvGrpSpPr/>
          <p:nvPr/>
        </p:nvGrpSpPr>
        <p:grpSpPr>
          <a:xfrm>
            <a:off x="7322876" y="3010681"/>
            <a:ext cx="2335462" cy="185738"/>
            <a:chOff x="7045223" y="1824035"/>
            <a:chExt cx="2335766" cy="185738"/>
          </a:xfrm>
        </p:grpSpPr>
        <p:sp>
          <p:nvSpPr>
            <p:cNvPr id="139" name="TextBox 138">
              <a:extLst>
                <a:ext uri="{FF2B5EF4-FFF2-40B4-BE49-F238E27FC236}">
                  <a16:creationId xmlns:a16="http://schemas.microsoft.com/office/drawing/2014/main" id="{67976960-5772-41D2-AD6A-7100D77AFD6F}"/>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140" name="TextBox 139">
              <a:extLst>
                <a:ext uri="{FF2B5EF4-FFF2-40B4-BE49-F238E27FC236}">
                  <a16:creationId xmlns:a16="http://schemas.microsoft.com/office/drawing/2014/main" id="{4C819EAB-0BA0-4A79-8120-F0EB244E8A86}"/>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141" name="TextBox 140">
              <a:extLst>
                <a:ext uri="{FF2B5EF4-FFF2-40B4-BE49-F238E27FC236}">
                  <a16:creationId xmlns:a16="http://schemas.microsoft.com/office/drawing/2014/main" id="{112D960B-8839-4CD6-8505-EB0D85DB0DCE}"/>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142" name="TextBox 141">
              <a:extLst>
                <a:ext uri="{FF2B5EF4-FFF2-40B4-BE49-F238E27FC236}">
                  <a16:creationId xmlns:a16="http://schemas.microsoft.com/office/drawing/2014/main" id="{8D569E46-4E31-470F-B3CC-22D84B9AB82F}"/>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143" name="Group 142">
            <a:extLst>
              <a:ext uri="{FF2B5EF4-FFF2-40B4-BE49-F238E27FC236}">
                <a16:creationId xmlns:a16="http://schemas.microsoft.com/office/drawing/2014/main" id="{0053F068-5F29-4918-9497-BBA6DF4F39C7}"/>
              </a:ext>
            </a:extLst>
          </p:cNvPr>
          <p:cNvGrpSpPr/>
          <p:nvPr/>
        </p:nvGrpSpPr>
        <p:grpSpPr>
          <a:xfrm>
            <a:off x="7338186" y="3695377"/>
            <a:ext cx="2335462" cy="455125"/>
            <a:chOff x="7045223" y="1554648"/>
            <a:chExt cx="2335766" cy="455125"/>
          </a:xfrm>
        </p:grpSpPr>
        <p:sp>
          <p:nvSpPr>
            <p:cNvPr id="144" name="TextBox 143">
              <a:extLst>
                <a:ext uri="{FF2B5EF4-FFF2-40B4-BE49-F238E27FC236}">
                  <a16:creationId xmlns:a16="http://schemas.microsoft.com/office/drawing/2014/main" id="{38202D2B-3FD6-42A9-B841-03E744531DF2}"/>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145" name="TextBox 144">
              <a:extLst>
                <a:ext uri="{FF2B5EF4-FFF2-40B4-BE49-F238E27FC236}">
                  <a16:creationId xmlns:a16="http://schemas.microsoft.com/office/drawing/2014/main" id="{6C003E44-80F6-4E83-ACEB-87C0BA819DFE}"/>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146" name="TextBox 145">
              <a:extLst>
                <a:ext uri="{FF2B5EF4-FFF2-40B4-BE49-F238E27FC236}">
                  <a16:creationId xmlns:a16="http://schemas.microsoft.com/office/drawing/2014/main" id="{0A218BFA-EEAC-4FD7-948E-6251E3951F24}"/>
                </a:ext>
              </a:extLst>
            </p:cNvPr>
            <p:cNvSpPr txBox="1"/>
            <p:nvPr/>
          </p:nvSpPr>
          <p:spPr>
            <a:xfrm>
              <a:off x="8435523" y="1554648"/>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147" name="TextBox 146">
              <a:extLst>
                <a:ext uri="{FF2B5EF4-FFF2-40B4-BE49-F238E27FC236}">
                  <a16:creationId xmlns:a16="http://schemas.microsoft.com/office/drawing/2014/main" id="{6D1AB5B6-1C72-4842-8211-3805EE7C9C14}"/>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cxnSp>
        <p:nvCxnSpPr>
          <p:cNvPr id="148" name="Straight Connector 147">
            <a:extLst>
              <a:ext uri="{FF2B5EF4-FFF2-40B4-BE49-F238E27FC236}">
                <a16:creationId xmlns:a16="http://schemas.microsoft.com/office/drawing/2014/main" id="{5F203C83-2261-4F48-86DF-0FC8044E09DE}"/>
              </a:ext>
            </a:extLst>
          </p:cNvPr>
          <p:cNvCxnSpPr/>
          <p:nvPr/>
        </p:nvCxnSpPr>
        <p:spPr>
          <a:xfrm>
            <a:off x="7044408" y="2592373"/>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49" name="Straight Connector 148">
            <a:extLst>
              <a:ext uri="{FF2B5EF4-FFF2-40B4-BE49-F238E27FC236}">
                <a16:creationId xmlns:a16="http://schemas.microsoft.com/office/drawing/2014/main" id="{78C11C3E-8E14-4818-8170-CFA90B62096C}"/>
              </a:ext>
            </a:extLst>
          </p:cNvPr>
          <p:cNvCxnSpPr/>
          <p:nvPr/>
        </p:nvCxnSpPr>
        <p:spPr>
          <a:xfrm>
            <a:off x="7414596"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C3457FAB-40EA-43FF-9B8C-3759C33C0F84}"/>
              </a:ext>
            </a:extLst>
          </p:cNvPr>
          <p:cNvCxnSpPr/>
          <p:nvPr/>
        </p:nvCxnSpPr>
        <p:spPr>
          <a:xfrm>
            <a:off x="7769008"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798DA87A-94B7-4652-9BDD-6A7901F2C70C}"/>
              </a:ext>
            </a:extLst>
          </p:cNvPr>
          <p:cNvCxnSpPr/>
          <p:nvPr/>
        </p:nvCxnSpPr>
        <p:spPr>
          <a:xfrm>
            <a:off x="8111862"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CC4E960B-5CA8-41D1-A358-A66D883D78DD}"/>
              </a:ext>
            </a:extLst>
          </p:cNvPr>
          <p:cNvCxnSpPr/>
          <p:nvPr/>
        </p:nvCxnSpPr>
        <p:spPr>
          <a:xfrm>
            <a:off x="8488053"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D7D490AD-277E-4B52-B0B8-E266F9502E47}"/>
              </a:ext>
            </a:extLst>
          </p:cNvPr>
          <p:cNvCxnSpPr/>
          <p:nvPr/>
        </p:nvCxnSpPr>
        <p:spPr>
          <a:xfrm>
            <a:off x="8838050"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CFBD4EC7-3B43-4BCF-AD63-714843DAB968}"/>
              </a:ext>
            </a:extLst>
          </p:cNvPr>
          <p:cNvCxnSpPr/>
          <p:nvPr/>
        </p:nvCxnSpPr>
        <p:spPr>
          <a:xfrm>
            <a:off x="9199954"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EAFC6C6A-25E5-47B9-B69D-3ECC1C60B030}"/>
              </a:ext>
            </a:extLst>
          </p:cNvPr>
          <p:cNvCxnSpPr/>
          <p:nvPr/>
        </p:nvCxnSpPr>
        <p:spPr>
          <a:xfrm>
            <a:off x="9554715"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7B79A5BA-BF65-47B2-ACFB-2A523A5D8C2E}"/>
              </a:ext>
            </a:extLst>
          </p:cNvPr>
          <p:cNvCxnSpPr>
            <a:stCxn id="160" idx="3"/>
          </p:cNvCxnSpPr>
          <p:nvPr/>
        </p:nvCxnSpPr>
        <p:spPr>
          <a:xfrm>
            <a:off x="7051541" y="3681134"/>
            <a:ext cx="788" cy="240583"/>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59885F22-FD51-471A-8A95-1DD3C216ED93}"/>
              </a:ext>
            </a:extLst>
          </p:cNvPr>
          <p:cNvCxnSpPr>
            <a:stCxn id="161" idx="2"/>
          </p:cNvCxnSpPr>
          <p:nvPr/>
        </p:nvCxnSpPr>
        <p:spPr>
          <a:xfrm>
            <a:off x="7408254" y="3575268"/>
            <a:ext cx="1564" cy="346449"/>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B6F3C09D-73E5-437A-9AD8-C77FDCE5284F}"/>
              </a:ext>
            </a:extLst>
          </p:cNvPr>
          <p:cNvCxnSpPr>
            <a:stCxn id="162" idx="1"/>
          </p:cNvCxnSpPr>
          <p:nvPr/>
        </p:nvCxnSpPr>
        <p:spPr>
          <a:xfrm>
            <a:off x="7768520" y="3673822"/>
            <a:ext cx="489" cy="24170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CF2407C9-4DA1-4DD2-88C6-6B4E7182864D}"/>
              </a:ext>
            </a:extLst>
          </p:cNvPr>
          <p:cNvCxnSpPr/>
          <p:nvPr/>
        </p:nvCxnSpPr>
        <p:spPr>
          <a:xfrm>
            <a:off x="8838035" y="3949032"/>
            <a:ext cx="847" cy="327951"/>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160" name="Freeform 278">
            <a:extLst>
              <a:ext uri="{FF2B5EF4-FFF2-40B4-BE49-F238E27FC236}">
                <a16:creationId xmlns:a16="http://schemas.microsoft.com/office/drawing/2014/main" id="{66045434-75F3-4371-AEE3-FC69420CA9BE}"/>
              </a:ext>
            </a:extLst>
          </p:cNvPr>
          <p:cNvSpPr/>
          <p:nvPr/>
        </p:nvSpPr>
        <p:spPr>
          <a:xfrm>
            <a:off x="6901641" y="3569841"/>
            <a:ext cx="402189"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1" name="Freeform 279">
            <a:extLst>
              <a:ext uri="{FF2B5EF4-FFF2-40B4-BE49-F238E27FC236}">
                <a16:creationId xmlns:a16="http://schemas.microsoft.com/office/drawing/2014/main" id="{236C191D-B0AC-4C5E-9453-F6C7251C64A2}"/>
              </a:ext>
            </a:extLst>
          </p:cNvPr>
          <p:cNvSpPr/>
          <p:nvPr/>
        </p:nvSpPr>
        <p:spPr>
          <a:xfrm>
            <a:off x="7312559" y="3575240"/>
            <a:ext cx="402189"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2" name="Freeform 280">
            <a:extLst>
              <a:ext uri="{FF2B5EF4-FFF2-40B4-BE49-F238E27FC236}">
                <a16:creationId xmlns:a16="http://schemas.microsoft.com/office/drawing/2014/main" id="{1F7C043A-A2EC-49DB-9540-D853EB74171D}"/>
              </a:ext>
            </a:extLst>
          </p:cNvPr>
          <p:cNvSpPr/>
          <p:nvPr/>
        </p:nvSpPr>
        <p:spPr>
          <a:xfrm>
            <a:off x="7719668" y="3570477"/>
            <a:ext cx="402189"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3" name="Freeform 281">
            <a:extLst>
              <a:ext uri="{FF2B5EF4-FFF2-40B4-BE49-F238E27FC236}">
                <a16:creationId xmlns:a16="http://schemas.microsoft.com/office/drawing/2014/main" id="{64F7789F-727B-494B-BAB7-4D3E5DA8C741}"/>
              </a:ext>
            </a:extLst>
          </p:cNvPr>
          <p:cNvSpPr/>
          <p:nvPr/>
        </p:nvSpPr>
        <p:spPr>
          <a:xfrm>
            <a:off x="8125031" y="3565714"/>
            <a:ext cx="420163"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4" name="Straight Connector 163">
            <a:extLst>
              <a:ext uri="{FF2B5EF4-FFF2-40B4-BE49-F238E27FC236}">
                <a16:creationId xmlns:a16="http://schemas.microsoft.com/office/drawing/2014/main" id="{9102D719-927C-4021-9FE9-02E770EFCAD6}"/>
              </a:ext>
            </a:extLst>
          </p:cNvPr>
          <p:cNvCxnSpPr/>
          <p:nvPr/>
        </p:nvCxnSpPr>
        <p:spPr>
          <a:xfrm>
            <a:off x="8120026" y="3915527"/>
            <a:ext cx="1" cy="30291"/>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14A67A36-E622-4908-99ED-FFDFEFB4A081}"/>
              </a:ext>
            </a:extLst>
          </p:cNvPr>
          <p:cNvCxnSpPr/>
          <p:nvPr/>
        </p:nvCxnSpPr>
        <p:spPr>
          <a:xfrm>
            <a:off x="8490838" y="3945817"/>
            <a:ext cx="1031" cy="222870"/>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166" name="Freeform 284">
            <a:extLst>
              <a:ext uri="{FF2B5EF4-FFF2-40B4-BE49-F238E27FC236}">
                <a16:creationId xmlns:a16="http://schemas.microsoft.com/office/drawing/2014/main" id="{A5659D94-18A9-46DC-9CA0-1473988BC60C}"/>
              </a:ext>
            </a:extLst>
          </p:cNvPr>
          <p:cNvSpPr/>
          <p:nvPr/>
        </p:nvSpPr>
        <p:spPr>
          <a:xfrm>
            <a:off x="8549956" y="3566443"/>
            <a:ext cx="389337"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7" name="Freeform 285">
            <a:extLst>
              <a:ext uri="{FF2B5EF4-FFF2-40B4-BE49-F238E27FC236}">
                <a16:creationId xmlns:a16="http://schemas.microsoft.com/office/drawing/2014/main" id="{CAC8D77D-3E05-49A4-9BEF-35ED58000135}"/>
              </a:ext>
            </a:extLst>
          </p:cNvPr>
          <p:cNvSpPr/>
          <p:nvPr/>
        </p:nvSpPr>
        <p:spPr>
          <a:xfrm>
            <a:off x="8945299" y="3575400"/>
            <a:ext cx="407033"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8" name="Straight Connector 167">
            <a:extLst>
              <a:ext uri="{FF2B5EF4-FFF2-40B4-BE49-F238E27FC236}">
                <a16:creationId xmlns:a16="http://schemas.microsoft.com/office/drawing/2014/main" id="{451D7321-646E-41E4-919A-B09D79E2B192}"/>
              </a:ext>
            </a:extLst>
          </p:cNvPr>
          <p:cNvCxnSpPr/>
          <p:nvPr/>
        </p:nvCxnSpPr>
        <p:spPr>
          <a:xfrm>
            <a:off x="9196543" y="3945817"/>
            <a:ext cx="1031" cy="222870"/>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169" name="Freeform 287">
            <a:extLst>
              <a:ext uri="{FF2B5EF4-FFF2-40B4-BE49-F238E27FC236}">
                <a16:creationId xmlns:a16="http://schemas.microsoft.com/office/drawing/2014/main" id="{38BE9545-10F4-4B42-87EB-EEA190CD6C47}"/>
              </a:ext>
            </a:extLst>
          </p:cNvPr>
          <p:cNvSpPr/>
          <p:nvPr/>
        </p:nvSpPr>
        <p:spPr>
          <a:xfrm>
            <a:off x="9354601" y="3561674"/>
            <a:ext cx="199792" cy="353690"/>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 name="connsiteX0" fmla="*/ 0 w 2486022"/>
              <a:gd name="connsiteY0" fmla="*/ 414369 h 857290"/>
              <a:gd name="connsiteX1" fmla="*/ 347663 w 2486022"/>
              <a:gd name="connsiteY1" fmla="*/ 123857 h 857290"/>
              <a:gd name="connsiteX2" fmla="*/ 681038 w 2486022"/>
              <a:gd name="connsiteY2" fmla="*/ 32 h 857290"/>
              <a:gd name="connsiteX3" fmla="*/ 1066800 w 2486022"/>
              <a:gd name="connsiteY3" fmla="*/ 133382 h 857290"/>
              <a:gd name="connsiteX4" fmla="*/ 1404938 w 2486022"/>
              <a:gd name="connsiteY4" fmla="*/ 423894 h 857290"/>
              <a:gd name="connsiteX5" fmla="*/ 1728788 w 2486022"/>
              <a:gd name="connsiteY5" fmla="*/ 728694 h 857290"/>
              <a:gd name="connsiteX6" fmla="*/ 2124075 w 2486022"/>
              <a:gd name="connsiteY6" fmla="*/ 857282 h 857290"/>
              <a:gd name="connsiteX7" fmla="*/ 2486025 w 2486022"/>
              <a:gd name="connsiteY7" fmla="*/ 723932 h 857290"/>
              <a:gd name="connsiteX0" fmla="*/ 0 w 2124075"/>
              <a:gd name="connsiteY0" fmla="*/ 414369 h 857290"/>
              <a:gd name="connsiteX1" fmla="*/ 347663 w 2124075"/>
              <a:gd name="connsiteY1" fmla="*/ 123857 h 857290"/>
              <a:gd name="connsiteX2" fmla="*/ 681038 w 2124075"/>
              <a:gd name="connsiteY2" fmla="*/ 32 h 857290"/>
              <a:gd name="connsiteX3" fmla="*/ 1066800 w 2124075"/>
              <a:gd name="connsiteY3" fmla="*/ 133382 h 857290"/>
              <a:gd name="connsiteX4" fmla="*/ 1404938 w 2124075"/>
              <a:gd name="connsiteY4" fmla="*/ 423894 h 857290"/>
              <a:gd name="connsiteX5" fmla="*/ 1728788 w 2124075"/>
              <a:gd name="connsiteY5" fmla="*/ 728694 h 857290"/>
              <a:gd name="connsiteX6" fmla="*/ 2124075 w 2124075"/>
              <a:gd name="connsiteY6" fmla="*/ 857282 h 857290"/>
              <a:gd name="connsiteX0" fmla="*/ 0 w 1728786"/>
              <a:gd name="connsiteY0" fmla="*/ 414369 h 728694"/>
              <a:gd name="connsiteX1" fmla="*/ 347663 w 1728786"/>
              <a:gd name="connsiteY1" fmla="*/ 123857 h 728694"/>
              <a:gd name="connsiteX2" fmla="*/ 681038 w 1728786"/>
              <a:gd name="connsiteY2" fmla="*/ 32 h 728694"/>
              <a:gd name="connsiteX3" fmla="*/ 1066800 w 1728786"/>
              <a:gd name="connsiteY3" fmla="*/ 133382 h 728694"/>
              <a:gd name="connsiteX4" fmla="*/ 1404938 w 1728786"/>
              <a:gd name="connsiteY4" fmla="*/ 423894 h 728694"/>
              <a:gd name="connsiteX5" fmla="*/ 1728788 w 1728786"/>
              <a:gd name="connsiteY5" fmla="*/ 728694 h 728694"/>
              <a:gd name="connsiteX0" fmla="*/ 0 w 1404941"/>
              <a:gd name="connsiteY0" fmla="*/ 414369 h 423894"/>
              <a:gd name="connsiteX1" fmla="*/ 347663 w 1404941"/>
              <a:gd name="connsiteY1" fmla="*/ 123857 h 423894"/>
              <a:gd name="connsiteX2" fmla="*/ 681038 w 1404941"/>
              <a:gd name="connsiteY2" fmla="*/ 32 h 423894"/>
              <a:gd name="connsiteX3" fmla="*/ 1066800 w 1404941"/>
              <a:gd name="connsiteY3" fmla="*/ 133382 h 423894"/>
              <a:gd name="connsiteX4" fmla="*/ 1404938 w 1404941"/>
              <a:gd name="connsiteY4" fmla="*/ 423894 h 42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41" h="423894">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70" name="Straight Connector 169">
            <a:extLst>
              <a:ext uri="{FF2B5EF4-FFF2-40B4-BE49-F238E27FC236}">
                <a16:creationId xmlns:a16="http://schemas.microsoft.com/office/drawing/2014/main" id="{1D54CDFF-B4EA-41BD-B3D1-07870172E7FC}"/>
              </a:ext>
            </a:extLst>
          </p:cNvPr>
          <p:cNvCxnSpPr/>
          <p:nvPr/>
        </p:nvCxnSpPr>
        <p:spPr>
          <a:xfrm>
            <a:off x="9555734" y="3917909"/>
            <a:ext cx="1" cy="30291"/>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171" name="Freeform 289">
            <a:extLst>
              <a:ext uri="{FF2B5EF4-FFF2-40B4-BE49-F238E27FC236}">
                <a16:creationId xmlns:a16="http://schemas.microsoft.com/office/drawing/2014/main" id="{13E12C62-E9C9-4B9A-B75E-1D03704F7082}"/>
              </a:ext>
            </a:extLst>
          </p:cNvPr>
          <p:cNvSpPr/>
          <p:nvPr/>
        </p:nvSpPr>
        <p:spPr>
          <a:xfrm>
            <a:off x="6695379" y="3923305"/>
            <a:ext cx="204775" cy="365591"/>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 name="connsiteX0" fmla="*/ 0 w 2913098"/>
              <a:gd name="connsiteY0" fmla="*/ 457182 h 857295"/>
              <a:gd name="connsiteX1" fmla="*/ 398498 w 2913098"/>
              <a:gd name="connsiteY1" fmla="*/ 123862 h 857295"/>
              <a:gd name="connsiteX2" fmla="*/ 731873 w 2913098"/>
              <a:gd name="connsiteY2" fmla="*/ 37 h 857295"/>
              <a:gd name="connsiteX3" fmla="*/ 1117635 w 2913098"/>
              <a:gd name="connsiteY3" fmla="*/ 133387 h 857295"/>
              <a:gd name="connsiteX4" fmla="*/ 1455773 w 2913098"/>
              <a:gd name="connsiteY4" fmla="*/ 423899 h 857295"/>
              <a:gd name="connsiteX5" fmla="*/ 1779623 w 2913098"/>
              <a:gd name="connsiteY5" fmla="*/ 728699 h 857295"/>
              <a:gd name="connsiteX6" fmla="*/ 2174910 w 2913098"/>
              <a:gd name="connsiteY6" fmla="*/ 857287 h 857295"/>
              <a:gd name="connsiteX7" fmla="*/ 2536860 w 2913098"/>
              <a:gd name="connsiteY7" fmla="*/ 723937 h 857295"/>
              <a:gd name="connsiteX8" fmla="*/ 2913098 w 2913098"/>
              <a:gd name="connsiteY8" fmla="*/ 419137 h 857295"/>
              <a:gd name="connsiteX0" fmla="*/ -1 w 2514599"/>
              <a:gd name="connsiteY0" fmla="*/ 123862 h 857295"/>
              <a:gd name="connsiteX1" fmla="*/ 333374 w 2514599"/>
              <a:gd name="connsiteY1" fmla="*/ 37 h 857295"/>
              <a:gd name="connsiteX2" fmla="*/ 719136 w 2514599"/>
              <a:gd name="connsiteY2" fmla="*/ 133387 h 857295"/>
              <a:gd name="connsiteX3" fmla="*/ 1057274 w 2514599"/>
              <a:gd name="connsiteY3" fmla="*/ 423899 h 857295"/>
              <a:gd name="connsiteX4" fmla="*/ 1381124 w 2514599"/>
              <a:gd name="connsiteY4" fmla="*/ 728699 h 857295"/>
              <a:gd name="connsiteX5" fmla="*/ 1776411 w 2514599"/>
              <a:gd name="connsiteY5" fmla="*/ 857287 h 857295"/>
              <a:gd name="connsiteX6" fmla="*/ 2138361 w 2514599"/>
              <a:gd name="connsiteY6" fmla="*/ 723937 h 857295"/>
              <a:gd name="connsiteX7" fmla="*/ 2514599 w 2514599"/>
              <a:gd name="connsiteY7" fmla="*/ 419137 h 857295"/>
              <a:gd name="connsiteX0" fmla="*/ -1 w 2181224"/>
              <a:gd name="connsiteY0" fmla="*/ 0 h 857258"/>
              <a:gd name="connsiteX1" fmla="*/ 385761 w 2181224"/>
              <a:gd name="connsiteY1" fmla="*/ 133350 h 857258"/>
              <a:gd name="connsiteX2" fmla="*/ 723899 w 2181224"/>
              <a:gd name="connsiteY2" fmla="*/ 423862 h 857258"/>
              <a:gd name="connsiteX3" fmla="*/ 1047749 w 2181224"/>
              <a:gd name="connsiteY3" fmla="*/ 728662 h 857258"/>
              <a:gd name="connsiteX4" fmla="*/ 1443036 w 2181224"/>
              <a:gd name="connsiteY4" fmla="*/ 857250 h 857258"/>
              <a:gd name="connsiteX5" fmla="*/ 1804986 w 2181224"/>
              <a:gd name="connsiteY5" fmla="*/ 723900 h 857258"/>
              <a:gd name="connsiteX6" fmla="*/ 2181224 w 2181224"/>
              <a:gd name="connsiteY6" fmla="*/ 419100 h 857258"/>
              <a:gd name="connsiteX0" fmla="*/ 0 w 1795463"/>
              <a:gd name="connsiteY0" fmla="*/ 0 h 723908"/>
              <a:gd name="connsiteX1" fmla="*/ 338138 w 1795463"/>
              <a:gd name="connsiteY1" fmla="*/ 290512 h 723908"/>
              <a:gd name="connsiteX2" fmla="*/ 661988 w 1795463"/>
              <a:gd name="connsiteY2" fmla="*/ 595312 h 723908"/>
              <a:gd name="connsiteX3" fmla="*/ 1057275 w 1795463"/>
              <a:gd name="connsiteY3" fmla="*/ 723900 h 723908"/>
              <a:gd name="connsiteX4" fmla="*/ 1419225 w 1795463"/>
              <a:gd name="connsiteY4" fmla="*/ 590550 h 723908"/>
              <a:gd name="connsiteX5" fmla="*/ 1795463 w 1795463"/>
              <a:gd name="connsiteY5" fmla="*/ 285750 h 723908"/>
              <a:gd name="connsiteX0" fmla="*/ 3 w 1457328"/>
              <a:gd name="connsiteY0" fmla="*/ 4762 h 438158"/>
              <a:gd name="connsiteX1" fmla="*/ 323853 w 1457328"/>
              <a:gd name="connsiteY1" fmla="*/ 309562 h 438158"/>
              <a:gd name="connsiteX2" fmla="*/ 719140 w 1457328"/>
              <a:gd name="connsiteY2" fmla="*/ 438150 h 438158"/>
              <a:gd name="connsiteX3" fmla="*/ 1081090 w 1457328"/>
              <a:gd name="connsiteY3" fmla="*/ 304800 h 438158"/>
              <a:gd name="connsiteX4" fmla="*/ 1457328 w 1457328"/>
              <a:gd name="connsiteY4" fmla="*/ 0 h 438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7328" h="438158">
                <a:moveTo>
                  <a:pt x="3" y="4762"/>
                </a:moveTo>
                <a:cubicBezTo>
                  <a:pt x="110334" y="103981"/>
                  <a:pt x="203997" y="237331"/>
                  <a:pt x="323853" y="309562"/>
                </a:cubicBezTo>
                <a:cubicBezTo>
                  <a:pt x="443709" y="381793"/>
                  <a:pt x="592934" y="438944"/>
                  <a:pt x="719140" y="438150"/>
                </a:cubicBezTo>
                <a:cubicBezTo>
                  <a:pt x="845346" y="437356"/>
                  <a:pt x="958059" y="377825"/>
                  <a:pt x="1081090" y="304800"/>
                </a:cubicBezTo>
                <a:cubicBezTo>
                  <a:pt x="1204121" y="231775"/>
                  <a:pt x="1330724" y="115887"/>
                  <a:pt x="1457328" y="0"/>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1781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Aliasing</a:t>
            </a:r>
            <a:endParaRPr lang="en-US" dirty="0"/>
          </a:p>
        </p:txBody>
      </p:sp>
      <p:cxnSp>
        <p:nvCxnSpPr>
          <p:cNvPr id="4" name="Straight Connector 3">
            <a:extLst>
              <a:ext uri="{FF2B5EF4-FFF2-40B4-BE49-F238E27FC236}">
                <a16:creationId xmlns:a16="http://schemas.microsoft.com/office/drawing/2014/main" id="{34161D2B-840C-4F2A-AAB7-3917B8F7F6BB}"/>
              </a:ext>
            </a:extLst>
          </p:cNvPr>
          <p:cNvCxnSpPr/>
          <p:nvPr/>
        </p:nvCxnSpPr>
        <p:spPr bwMode="auto">
          <a:xfrm flipH="1">
            <a:off x="3563694" y="2534255"/>
            <a:ext cx="6347" cy="442913"/>
          </a:xfrm>
          <a:prstGeom prst="line">
            <a:avLst/>
          </a:prstGeom>
          <a:noFill/>
          <a:ln w="57150" cap="flat" cmpd="sng" algn="ctr">
            <a:solidFill>
              <a:srgbClr val="00B050"/>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370FEC70-3171-45EE-A6C0-B0E1A4E5E303}"/>
              </a:ext>
            </a:extLst>
          </p:cNvPr>
          <p:cNvCxnSpPr/>
          <p:nvPr/>
        </p:nvCxnSpPr>
        <p:spPr bwMode="auto">
          <a:xfrm flipH="1">
            <a:off x="3680492" y="3483897"/>
            <a:ext cx="6347" cy="442913"/>
          </a:xfrm>
          <a:prstGeom prst="line">
            <a:avLst/>
          </a:prstGeom>
          <a:noFill/>
          <a:ln w="57150" cap="flat" cmpd="sng" algn="ctr">
            <a:solidFill>
              <a:srgbClr val="FF0000"/>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205F6DF4-2BE8-4996-A78E-4E24F7BF6F64}"/>
              </a:ext>
            </a:extLst>
          </p:cNvPr>
          <p:cNvCxnSpPr/>
          <p:nvPr/>
        </p:nvCxnSpPr>
        <p:spPr bwMode="auto">
          <a:xfrm flipH="1">
            <a:off x="4900477" y="3493421"/>
            <a:ext cx="6347" cy="442913"/>
          </a:xfrm>
          <a:prstGeom prst="line">
            <a:avLst/>
          </a:prstGeom>
          <a:noFill/>
          <a:ln w="57150" cap="flat" cmpd="sng" algn="ctr">
            <a:solidFill>
              <a:srgbClr val="FF0000"/>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39ED7F07-64EE-471B-B969-5FB07912A041}"/>
              </a:ext>
            </a:extLst>
          </p:cNvPr>
          <p:cNvCxnSpPr/>
          <p:nvPr/>
        </p:nvCxnSpPr>
        <p:spPr bwMode="auto">
          <a:xfrm flipH="1">
            <a:off x="4140047" y="3493421"/>
            <a:ext cx="6347" cy="442913"/>
          </a:xfrm>
          <a:prstGeom prst="line">
            <a:avLst/>
          </a:prstGeom>
          <a:noFill/>
          <a:ln w="57150" cap="flat" cmpd="sng" algn="ctr">
            <a:solidFill>
              <a:srgbClr val="00B050"/>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7CCA191A-FFBA-46E8-AD36-416593812E2E}"/>
              </a:ext>
            </a:extLst>
          </p:cNvPr>
          <p:cNvCxnSpPr/>
          <p:nvPr/>
        </p:nvCxnSpPr>
        <p:spPr bwMode="auto">
          <a:xfrm flipH="1">
            <a:off x="2941637" y="3479134"/>
            <a:ext cx="6347" cy="442913"/>
          </a:xfrm>
          <a:prstGeom prst="line">
            <a:avLst/>
          </a:prstGeom>
          <a:noFill/>
          <a:ln w="57150" cap="flat" cmpd="sng" algn="ctr">
            <a:solidFill>
              <a:srgbClr val="00B05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17E034A7-942F-46E4-A6AB-645D56245364}"/>
              </a:ext>
            </a:extLst>
          </p:cNvPr>
          <p:cNvCxnSpPr/>
          <p:nvPr/>
        </p:nvCxnSpPr>
        <p:spPr bwMode="auto">
          <a:xfrm flipH="1">
            <a:off x="4993156" y="2540923"/>
            <a:ext cx="6347" cy="442913"/>
          </a:xfrm>
          <a:prstGeom prst="line">
            <a:avLst/>
          </a:prstGeom>
          <a:noFill/>
          <a:ln w="57150" cap="flat" cmpd="sng" algn="ctr">
            <a:solidFill>
              <a:srgbClr val="FFFF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C7F76CB6-2E53-4015-8168-AE44BA3D0070}"/>
              </a:ext>
            </a:extLst>
          </p:cNvPr>
          <p:cNvCxnSpPr/>
          <p:nvPr/>
        </p:nvCxnSpPr>
        <p:spPr bwMode="auto">
          <a:xfrm flipH="1">
            <a:off x="4378718" y="3493421"/>
            <a:ext cx="6347" cy="442913"/>
          </a:xfrm>
          <a:prstGeom prst="line">
            <a:avLst/>
          </a:prstGeom>
          <a:noFill/>
          <a:ln w="57150" cap="flat" cmpd="sng" algn="ctr">
            <a:solidFill>
              <a:srgbClr val="FFFF00"/>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B36291AC-93B9-4C2B-9F9B-C29E9CACEC3C}"/>
              </a:ext>
            </a:extLst>
          </p:cNvPr>
          <p:cNvCxnSpPr/>
          <p:nvPr/>
        </p:nvCxnSpPr>
        <p:spPr bwMode="auto">
          <a:xfrm flipH="1">
            <a:off x="5611399" y="3502949"/>
            <a:ext cx="6347" cy="442913"/>
          </a:xfrm>
          <a:prstGeom prst="line">
            <a:avLst/>
          </a:prstGeom>
          <a:noFill/>
          <a:ln w="57150" cap="flat" cmpd="sng" algn="ctr">
            <a:solidFill>
              <a:srgbClr val="FFFF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0C8A18F3-3262-446F-A1FC-689D24401313}"/>
              </a:ext>
            </a:extLst>
          </p:cNvPr>
          <p:cNvCxnSpPr/>
          <p:nvPr/>
        </p:nvCxnSpPr>
        <p:spPr bwMode="auto">
          <a:xfrm flipH="1">
            <a:off x="5725665" y="2550448"/>
            <a:ext cx="6347" cy="442913"/>
          </a:xfrm>
          <a:prstGeom prst="line">
            <a:avLst/>
          </a:prstGeom>
          <a:noFill/>
          <a:ln w="57150" cap="flat" cmpd="sng" algn="ctr">
            <a:solidFill>
              <a:srgbClr val="0070C0"/>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5A0E548D-BE8F-4DAD-BC6A-75FF6FFF09C3}"/>
              </a:ext>
            </a:extLst>
          </p:cNvPr>
          <p:cNvCxnSpPr/>
          <p:nvPr/>
        </p:nvCxnSpPr>
        <p:spPr bwMode="auto">
          <a:xfrm flipH="1">
            <a:off x="5095988" y="3502946"/>
            <a:ext cx="6347" cy="442913"/>
          </a:xfrm>
          <a:prstGeom prst="line">
            <a:avLst/>
          </a:prstGeom>
          <a:noFill/>
          <a:ln w="57150" cap="flat" cmpd="sng" algn="ctr">
            <a:solidFill>
              <a:srgbClr val="0070C0"/>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E48B86D6-1035-47B8-B140-E6A63E4E62DE}"/>
              </a:ext>
            </a:extLst>
          </p:cNvPr>
          <p:cNvCxnSpPr/>
          <p:nvPr/>
        </p:nvCxnSpPr>
        <p:spPr bwMode="auto">
          <a:xfrm flipH="1">
            <a:off x="2860390" y="2537113"/>
            <a:ext cx="6347" cy="442913"/>
          </a:xfrm>
          <a:prstGeom prst="line">
            <a:avLst/>
          </a:prstGeom>
          <a:noFill/>
          <a:ln w="57150" cap="flat" cmpd="sng" algn="ctr">
            <a:solidFill>
              <a:srgbClr val="7030A0"/>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10D840BF-C92E-432C-A59C-7CC9A129ED57}"/>
              </a:ext>
            </a:extLst>
          </p:cNvPr>
          <p:cNvCxnSpPr/>
          <p:nvPr/>
        </p:nvCxnSpPr>
        <p:spPr bwMode="auto">
          <a:xfrm flipH="1">
            <a:off x="3448166" y="3488659"/>
            <a:ext cx="6347" cy="442913"/>
          </a:xfrm>
          <a:prstGeom prst="line">
            <a:avLst/>
          </a:prstGeom>
          <a:noFill/>
          <a:ln w="57150" cap="flat" cmpd="sng" algn="ctr">
            <a:solidFill>
              <a:srgbClr val="7030A0"/>
            </a:solidFill>
            <a:prstDash val="solid"/>
            <a:round/>
            <a:headEnd type="none" w="med" len="med"/>
            <a:tailEnd type="none" w="med" len="med"/>
          </a:ln>
          <a:effectLst/>
        </p:spPr>
      </p:cxnSp>
      <p:pic>
        <p:nvPicPr>
          <p:cNvPr id="16" name="Picture 3">
            <a:extLst>
              <a:ext uri="{FF2B5EF4-FFF2-40B4-BE49-F238E27FC236}">
                <a16:creationId xmlns:a16="http://schemas.microsoft.com/office/drawing/2014/main" id="{EB2F9F65-8D81-4AE0-9D24-C387C2831B20}"/>
              </a:ext>
            </a:extLst>
          </p:cNvPr>
          <p:cNvPicPr>
            <a:picLocks noChangeAspect="1" noChangeArrowheads="1"/>
          </p:cNvPicPr>
          <p:nvPr/>
        </p:nvPicPr>
        <p:blipFill>
          <a:blip r:embed="rId3" cstate="print">
            <a:duotone>
              <a:schemeClr val="accent5">
                <a:shade val="45000"/>
                <a:satMod val="135000"/>
              </a:schemeClr>
              <a:prstClr val="white"/>
            </a:duotone>
            <a:lum bright="-20000"/>
            <a:extLst>
              <a:ext uri="{28A0092B-C50C-407E-A947-70E740481C1C}">
                <a14:useLocalDpi xmlns:a14="http://schemas.microsoft.com/office/drawing/2010/main" val="0"/>
              </a:ext>
            </a:extLst>
          </a:blip>
          <a:srcRect/>
          <a:stretch>
            <a:fillRect/>
          </a:stretch>
        </p:blipFill>
        <p:spPr bwMode="auto">
          <a:xfrm>
            <a:off x="6683718" y="1663390"/>
            <a:ext cx="2869090" cy="71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a:extLst>
              <a:ext uri="{FF2B5EF4-FFF2-40B4-BE49-F238E27FC236}">
                <a16:creationId xmlns:a16="http://schemas.microsoft.com/office/drawing/2014/main" id="{423A34D6-A04B-460A-8D36-562A43404178}"/>
              </a:ext>
            </a:extLst>
          </p:cNvPr>
          <p:cNvCxnSpPr/>
          <p:nvPr/>
        </p:nvCxnSpPr>
        <p:spPr>
          <a:xfrm>
            <a:off x="6676156" y="1390651"/>
            <a:ext cx="0" cy="1895475"/>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7908AC9-B1B0-41F4-90CA-BA48A9233053}"/>
              </a:ext>
            </a:extLst>
          </p:cNvPr>
          <p:cNvCxnSpPr/>
          <p:nvPr/>
        </p:nvCxnSpPr>
        <p:spPr>
          <a:xfrm>
            <a:off x="6676156" y="3390901"/>
            <a:ext cx="0" cy="1628775"/>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F592BE9D-F6CE-4820-80D5-38B235A89E1D}"/>
              </a:ext>
            </a:extLst>
          </p:cNvPr>
          <p:cNvGrpSpPr/>
          <p:nvPr/>
        </p:nvGrpSpPr>
        <p:grpSpPr>
          <a:xfrm>
            <a:off x="6676156" y="1984376"/>
            <a:ext cx="3009508" cy="90485"/>
            <a:chOff x="6391275" y="1755776"/>
            <a:chExt cx="3009900" cy="90485"/>
          </a:xfrm>
        </p:grpSpPr>
        <p:cxnSp>
          <p:nvCxnSpPr>
            <p:cNvPr id="20" name="Straight Connector 19">
              <a:extLst>
                <a:ext uri="{FF2B5EF4-FFF2-40B4-BE49-F238E27FC236}">
                  <a16:creationId xmlns:a16="http://schemas.microsoft.com/office/drawing/2014/main" id="{C8061744-B67F-4492-B400-7BD46597F0CA}"/>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1DD8AFC7-56E5-447F-9482-3E60D2374E83}"/>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C8607BCB-C112-473A-91DC-50EFE16FC230}"/>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B419303-64E7-44D3-93F6-9257CBA3957E}"/>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6AAC4C0-6E74-401B-9D5B-140EC167349B}"/>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659EEF7-F69C-466C-A6EC-F4C77FC2B68D}"/>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C3B836E-0D23-40F6-B7C6-4F113383773E}"/>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9DA8A383-ECA2-42DF-BC8C-2E18E492ADEB}"/>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C91CB766-846B-4E75-8095-9D6728421523}"/>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30356261-1301-483F-BF82-1223140EA4EA}"/>
              </a:ext>
            </a:extLst>
          </p:cNvPr>
          <p:cNvGrpSpPr/>
          <p:nvPr/>
        </p:nvGrpSpPr>
        <p:grpSpPr>
          <a:xfrm>
            <a:off x="6676156" y="4843488"/>
            <a:ext cx="3009508" cy="90485"/>
            <a:chOff x="6391275" y="1755776"/>
            <a:chExt cx="3009900" cy="90485"/>
          </a:xfrm>
        </p:grpSpPr>
        <p:cxnSp>
          <p:nvCxnSpPr>
            <p:cNvPr id="30" name="Straight Connector 29">
              <a:extLst>
                <a:ext uri="{FF2B5EF4-FFF2-40B4-BE49-F238E27FC236}">
                  <a16:creationId xmlns:a16="http://schemas.microsoft.com/office/drawing/2014/main" id="{1F41D3AC-118A-4A03-8898-69D881F43912}"/>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5600D9C8-D5BF-4447-A50D-A016E1AA321C}"/>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E22913FB-76A8-4BDE-BF96-966566DB3D61}"/>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C1D4AC5A-EE66-4C31-B7D3-30E8F014A036}"/>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1AFA1C65-761D-44B3-A33F-A3C5E0575170}"/>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FA3DB058-7010-457F-BA01-5804BB64B30E}"/>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627111B1-75B5-4FD2-B8E1-E8052F895664}"/>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184ED2E6-484B-4022-9B6B-B4CF7AD65FD7}"/>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2D26BC5F-033B-4F53-993C-1365BA85CA88}"/>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2BC7774F-778E-4CB7-B583-D5F666076BF9}"/>
              </a:ext>
            </a:extLst>
          </p:cNvPr>
          <p:cNvGrpSpPr/>
          <p:nvPr/>
        </p:nvGrpSpPr>
        <p:grpSpPr>
          <a:xfrm>
            <a:off x="2722820" y="1343023"/>
            <a:ext cx="3124704" cy="894551"/>
            <a:chOff x="2723174" y="1114422"/>
            <a:chExt cx="3125111" cy="894551"/>
          </a:xfrm>
        </p:grpSpPr>
        <p:grpSp>
          <p:nvGrpSpPr>
            <p:cNvPr id="40" name="Group 39">
              <a:extLst>
                <a:ext uri="{FF2B5EF4-FFF2-40B4-BE49-F238E27FC236}">
                  <a16:creationId xmlns:a16="http://schemas.microsoft.com/office/drawing/2014/main" id="{910B8B6C-06A3-42C7-B6D3-892EE331295F}"/>
                </a:ext>
              </a:extLst>
            </p:cNvPr>
            <p:cNvGrpSpPr/>
            <p:nvPr/>
          </p:nvGrpSpPr>
          <p:grpSpPr>
            <a:xfrm>
              <a:off x="2728913" y="1744663"/>
              <a:ext cx="3119372" cy="90485"/>
              <a:chOff x="6391275" y="1755776"/>
              <a:chExt cx="3009900" cy="90485"/>
            </a:xfrm>
          </p:grpSpPr>
          <p:cxnSp>
            <p:nvCxnSpPr>
              <p:cNvPr id="47" name="Straight Connector 46">
                <a:extLst>
                  <a:ext uri="{FF2B5EF4-FFF2-40B4-BE49-F238E27FC236}">
                    <a16:creationId xmlns:a16="http://schemas.microsoft.com/office/drawing/2014/main" id="{5B19E40F-E8F8-4535-8A4B-066863224702}"/>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4FF0E64B-C186-4D0E-85B4-8981F6FF2856}"/>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08F160FC-3192-4F78-8738-35ADDB5E6B69}"/>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94C58892-14EC-4668-AE33-0DF5A372902F}"/>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87FA4111-FF08-4A26-8544-5DAE049AD72B}"/>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33DFF454-AD3C-4E76-B647-30048F326031}"/>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1" name="Straight Connector 40">
              <a:extLst>
                <a:ext uri="{FF2B5EF4-FFF2-40B4-BE49-F238E27FC236}">
                  <a16:creationId xmlns:a16="http://schemas.microsoft.com/office/drawing/2014/main" id="{8330692F-E578-4641-946D-6FCFCCA7207B}"/>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4E1DA209-D954-45CA-8B11-DC9ECC158953}"/>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43" name="TextBox 42">
              <a:extLst>
                <a:ext uri="{FF2B5EF4-FFF2-40B4-BE49-F238E27FC236}">
                  <a16:creationId xmlns:a16="http://schemas.microsoft.com/office/drawing/2014/main" id="{8787A24D-A1AE-45F8-9D4A-4215F30E8AB3}"/>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44" name="TextBox 43">
              <a:extLst>
                <a:ext uri="{FF2B5EF4-FFF2-40B4-BE49-F238E27FC236}">
                  <a16:creationId xmlns:a16="http://schemas.microsoft.com/office/drawing/2014/main" id="{84109440-85B3-4C57-B0C7-24D7B73CDEB0}"/>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45" name="TextBox 44">
              <a:extLst>
                <a:ext uri="{FF2B5EF4-FFF2-40B4-BE49-F238E27FC236}">
                  <a16:creationId xmlns:a16="http://schemas.microsoft.com/office/drawing/2014/main" id="{468ECB71-4B16-4000-8939-888F7296FEDE}"/>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46" name="TextBox 45">
              <a:extLst>
                <a:ext uri="{FF2B5EF4-FFF2-40B4-BE49-F238E27FC236}">
                  <a16:creationId xmlns:a16="http://schemas.microsoft.com/office/drawing/2014/main" id="{C5F0C65F-DE11-45ED-91BB-7591F2A68D1A}"/>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53" name="Group 52">
            <a:extLst>
              <a:ext uri="{FF2B5EF4-FFF2-40B4-BE49-F238E27FC236}">
                <a16:creationId xmlns:a16="http://schemas.microsoft.com/office/drawing/2014/main" id="{C9055F86-EBBF-44E8-BDB7-E19AB0850629}"/>
              </a:ext>
            </a:extLst>
          </p:cNvPr>
          <p:cNvGrpSpPr/>
          <p:nvPr/>
        </p:nvGrpSpPr>
        <p:grpSpPr>
          <a:xfrm>
            <a:off x="2725381" y="2320920"/>
            <a:ext cx="3124704" cy="894551"/>
            <a:chOff x="2723174" y="1114422"/>
            <a:chExt cx="3125111" cy="894551"/>
          </a:xfrm>
        </p:grpSpPr>
        <p:cxnSp>
          <p:nvCxnSpPr>
            <p:cNvPr id="54" name="Straight Connector 53">
              <a:extLst>
                <a:ext uri="{FF2B5EF4-FFF2-40B4-BE49-F238E27FC236}">
                  <a16:creationId xmlns:a16="http://schemas.microsoft.com/office/drawing/2014/main" id="{F6155001-F9B2-4F50-AB9D-F9DD33BD7683}"/>
                </a:ext>
              </a:extLst>
            </p:cNvPr>
            <p:cNvCxnSpPr/>
            <p:nvPr/>
          </p:nvCxnSpPr>
          <p:spPr>
            <a:xfrm>
              <a:off x="426717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5" name="Group 54">
              <a:extLst>
                <a:ext uri="{FF2B5EF4-FFF2-40B4-BE49-F238E27FC236}">
                  <a16:creationId xmlns:a16="http://schemas.microsoft.com/office/drawing/2014/main" id="{60AE5DBC-E1A4-4A55-9806-86975B34D1AC}"/>
                </a:ext>
              </a:extLst>
            </p:cNvPr>
            <p:cNvGrpSpPr/>
            <p:nvPr/>
          </p:nvGrpSpPr>
          <p:grpSpPr>
            <a:xfrm>
              <a:off x="2728913" y="1744663"/>
              <a:ext cx="3119372" cy="90485"/>
              <a:chOff x="6391275" y="1755776"/>
              <a:chExt cx="3009900" cy="90485"/>
            </a:xfrm>
          </p:grpSpPr>
          <p:cxnSp>
            <p:nvCxnSpPr>
              <p:cNvPr id="61" name="Straight Connector 60">
                <a:extLst>
                  <a:ext uri="{FF2B5EF4-FFF2-40B4-BE49-F238E27FC236}">
                    <a16:creationId xmlns:a16="http://schemas.microsoft.com/office/drawing/2014/main" id="{B3D30A1A-D724-4566-896C-A2156F5404A9}"/>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688A2DF0-0621-4F0B-95C8-A6AB8991B3B1}"/>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BC6C96CD-EB2D-4A46-B518-285D8EF02679}"/>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21FF0020-F811-4140-AF20-EF706F64321F}"/>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82E2A23F-896F-42B1-8EE1-7D00D34B53A0}"/>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2F7333CF-BA1B-4BE0-84B6-CD953BFC9A92}"/>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6" name="TextBox 55">
              <a:extLst>
                <a:ext uri="{FF2B5EF4-FFF2-40B4-BE49-F238E27FC236}">
                  <a16:creationId xmlns:a16="http://schemas.microsoft.com/office/drawing/2014/main" id="{26149E46-6203-4030-886B-67D18C588A0C}"/>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57" name="TextBox 56">
              <a:extLst>
                <a:ext uri="{FF2B5EF4-FFF2-40B4-BE49-F238E27FC236}">
                  <a16:creationId xmlns:a16="http://schemas.microsoft.com/office/drawing/2014/main" id="{D8811E1A-CDFB-4112-86D2-880281CAC353}"/>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58" name="TextBox 57">
              <a:extLst>
                <a:ext uri="{FF2B5EF4-FFF2-40B4-BE49-F238E27FC236}">
                  <a16:creationId xmlns:a16="http://schemas.microsoft.com/office/drawing/2014/main" id="{8D7DD235-F35F-405D-8CC1-A2EE1B9AD9EF}"/>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59" name="TextBox 58">
              <a:extLst>
                <a:ext uri="{FF2B5EF4-FFF2-40B4-BE49-F238E27FC236}">
                  <a16:creationId xmlns:a16="http://schemas.microsoft.com/office/drawing/2014/main" id="{EFC5D56A-A526-4204-B839-C47654F8463B}"/>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60" name="TextBox 59">
              <a:extLst>
                <a:ext uri="{FF2B5EF4-FFF2-40B4-BE49-F238E27FC236}">
                  <a16:creationId xmlns:a16="http://schemas.microsoft.com/office/drawing/2014/main" id="{3441AC58-3990-4BC1-9B4A-B4004E61BDAA}"/>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67" name="Group 66">
            <a:extLst>
              <a:ext uri="{FF2B5EF4-FFF2-40B4-BE49-F238E27FC236}">
                <a16:creationId xmlns:a16="http://schemas.microsoft.com/office/drawing/2014/main" id="{6F60789C-7FFB-4AA7-BCA8-058342559193}"/>
              </a:ext>
            </a:extLst>
          </p:cNvPr>
          <p:cNvGrpSpPr/>
          <p:nvPr/>
        </p:nvGrpSpPr>
        <p:grpSpPr>
          <a:xfrm>
            <a:off x="2735073" y="3255951"/>
            <a:ext cx="3124704" cy="894551"/>
            <a:chOff x="2723174" y="1114422"/>
            <a:chExt cx="3125111" cy="894551"/>
          </a:xfrm>
        </p:grpSpPr>
        <p:grpSp>
          <p:nvGrpSpPr>
            <p:cNvPr id="68" name="Group 67">
              <a:extLst>
                <a:ext uri="{FF2B5EF4-FFF2-40B4-BE49-F238E27FC236}">
                  <a16:creationId xmlns:a16="http://schemas.microsoft.com/office/drawing/2014/main" id="{CB599A76-5F2F-40FE-8514-C304F49D459A}"/>
                </a:ext>
              </a:extLst>
            </p:cNvPr>
            <p:cNvGrpSpPr/>
            <p:nvPr/>
          </p:nvGrpSpPr>
          <p:grpSpPr>
            <a:xfrm>
              <a:off x="2728913" y="1744663"/>
              <a:ext cx="3119372" cy="90485"/>
              <a:chOff x="6391275" y="1755776"/>
              <a:chExt cx="3009900" cy="90485"/>
            </a:xfrm>
          </p:grpSpPr>
          <p:cxnSp>
            <p:nvCxnSpPr>
              <p:cNvPr id="75" name="Straight Connector 74">
                <a:extLst>
                  <a:ext uri="{FF2B5EF4-FFF2-40B4-BE49-F238E27FC236}">
                    <a16:creationId xmlns:a16="http://schemas.microsoft.com/office/drawing/2014/main" id="{F391F604-16AF-4671-B48A-E7026E6E8B3D}"/>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288E7212-8FBA-49DA-AD2F-A8A152BE9B60}"/>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2F8EF742-CA73-4EAA-A96A-6508CB90A020}"/>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25B00FEB-C1A7-494D-8759-68404B42841D}"/>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47B1FB00-1243-4D09-BC34-63E94B124EEE}"/>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F94CB570-08D4-43E2-9D5E-0DFE4C69B768}"/>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69" name="Straight Connector 68">
              <a:extLst>
                <a:ext uri="{FF2B5EF4-FFF2-40B4-BE49-F238E27FC236}">
                  <a16:creationId xmlns:a16="http://schemas.microsoft.com/office/drawing/2014/main" id="{76BE6D16-6D0E-41E0-8372-2348E14B502B}"/>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id="{88560249-1446-4807-AD16-6C83F4353037}"/>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71" name="TextBox 70">
              <a:extLst>
                <a:ext uri="{FF2B5EF4-FFF2-40B4-BE49-F238E27FC236}">
                  <a16:creationId xmlns:a16="http://schemas.microsoft.com/office/drawing/2014/main" id="{50001FC6-096E-4EFD-9794-1A36802BD84B}"/>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72" name="TextBox 71">
              <a:extLst>
                <a:ext uri="{FF2B5EF4-FFF2-40B4-BE49-F238E27FC236}">
                  <a16:creationId xmlns:a16="http://schemas.microsoft.com/office/drawing/2014/main" id="{785C30A7-956D-472E-9855-D48D129C5F33}"/>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73" name="TextBox 72">
              <a:extLst>
                <a:ext uri="{FF2B5EF4-FFF2-40B4-BE49-F238E27FC236}">
                  <a16:creationId xmlns:a16="http://schemas.microsoft.com/office/drawing/2014/main" id="{52CF638F-0279-4169-873B-3B9393043A48}"/>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74" name="TextBox 73">
              <a:extLst>
                <a:ext uri="{FF2B5EF4-FFF2-40B4-BE49-F238E27FC236}">
                  <a16:creationId xmlns:a16="http://schemas.microsoft.com/office/drawing/2014/main" id="{1E83B169-5B33-404F-8AC2-512CE6360818}"/>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81" name="Group 80">
            <a:extLst>
              <a:ext uri="{FF2B5EF4-FFF2-40B4-BE49-F238E27FC236}">
                <a16:creationId xmlns:a16="http://schemas.microsoft.com/office/drawing/2014/main" id="{C025B550-EEA0-4193-B1A4-C26542FA51BC}"/>
              </a:ext>
            </a:extLst>
          </p:cNvPr>
          <p:cNvGrpSpPr/>
          <p:nvPr/>
        </p:nvGrpSpPr>
        <p:grpSpPr>
          <a:xfrm>
            <a:off x="2742548" y="4215579"/>
            <a:ext cx="3124704" cy="894551"/>
            <a:chOff x="2723174" y="1114422"/>
            <a:chExt cx="3125111" cy="894551"/>
          </a:xfrm>
        </p:grpSpPr>
        <p:grpSp>
          <p:nvGrpSpPr>
            <p:cNvPr id="82" name="Group 81">
              <a:extLst>
                <a:ext uri="{FF2B5EF4-FFF2-40B4-BE49-F238E27FC236}">
                  <a16:creationId xmlns:a16="http://schemas.microsoft.com/office/drawing/2014/main" id="{5787FDC1-A615-436F-92B3-FCB05BAA4A1B}"/>
                </a:ext>
              </a:extLst>
            </p:cNvPr>
            <p:cNvGrpSpPr/>
            <p:nvPr/>
          </p:nvGrpSpPr>
          <p:grpSpPr>
            <a:xfrm>
              <a:off x="2728913" y="1744663"/>
              <a:ext cx="3119372" cy="90485"/>
              <a:chOff x="6391275" y="1755776"/>
              <a:chExt cx="3009900" cy="90485"/>
            </a:xfrm>
          </p:grpSpPr>
          <p:cxnSp>
            <p:nvCxnSpPr>
              <p:cNvPr id="89" name="Straight Connector 88">
                <a:extLst>
                  <a:ext uri="{FF2B5EF4-FFF2-40B4-BE49-F238E27FC236}">
                    <a16:creationId xmlns:a16="http://schemas.microsoft.com/office/drawing/2014/main" id="{8DB43F37-F87D-4ABE-A4D8-FDDB8F048809}"/>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4FB566AD-AA5C-4B6C-A956-7412DCDC7CDA}"/>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57EB1CF1-8487-4ECA-8CD3-4735A86AA623}"/>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A320FB3B-F60D-4982-B187-3CC715BEDF18}"/>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E56B656D-F49B-4EB1-8EA1-EB1A2BA3B4B5}"/>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7A1BD2DF-2CBF-4BC1-9923-4CA49A7048C6}"/>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83" name="Straight Connector 82">
              <a:extLst>
                <a:ext uri="{FF2B5EF4-FFF2-40B4-BE49-F238E27FC236}">
                  <a16:creationId xmlns:a16="http://schemas.microsoft.com/office/drawing/2014/main" id="{E8EE6F94-D42E-4C45-B10C-235404C717EE}"/>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A37D4FFA-F7BB-4D93-8368-4C6656F2D811}"/>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85" name="TextBox 84">
              <a:extLst>
                <a:ext uri="{FF2B5EF4-FFF2-40B4-BE49-F238E27FC236}">
                  <a16:creationId xmlns:a16="http://schemas.microsoft.com/office/drawing/2014/main" id="{19140B0E-1DA5-40A7-BC9B-278D9ED4181A}"/>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86" name="TextBox 85">
              <a:extLst>
                <a:ext uri="{FF2B5EF4-FFF2-40B4-BE49-F238E27FC236}">
                  <a16:creationId xmlns:a16="http://schemas.microsoft.com/office/drawing/2014/main" id="{F64822FA-63BF-4CB1-90A1-262FAB45A46E}"/>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87" name="TextBox 86">
              <a:extLst>
                <a:ext uri="{FF2B5EF4-FFF2-40B4-BE49-F238E27FC236}">
                  <a16:creationId xmlns:a16="http://schemas.microsoft.com/office/drawing/2014/main" id="{AEBB1ED8-052E-4530-967D-9FFF6F74B220}"/>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88" name="TextBox 87">
              <a:extLst>
                <a:ext uri="{FF2B5EF4-FFF2-40B4-BE49-F238E27FC236}">
                  <a16:creationId xmlns:a16="http://schemas.microsoft.com/office/drawing/2014/main" id="{208491C1-8618-424B-BA2E-3A624EF05311}"/>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95" name="Group 94">
            <a:extLst>
              <a:ext uri="{FF2B5EF4-FFF2-40B4-BE49-F238E27FC236}">
                <a16:creationId xmlns:a16="http://schemas.microsoft.com/office/drawing/2014/main" id="{90DA5A03-44C1-4EF6-AD58-27CD07D47BF9}"/>
              </a:ext>
            </a:extLst>
          </p:cNvPr>
          <p:cNvGrpSpPr/>
          <p:nvPr/>
        </p:nvGrpSpPr>
        <p:grpSpPr>
          <a:xfrm>
            <a:off x="2749348" y="5169661"/>
            <a:ext cx="3124704" cy="894551"/>
            <a:chOff x="2723174" y="1114422"/>
            <a:chExt cx="3125111" cy="894551"/>
          </a:xfrm>
        </p:grpSpPr>
        <p:grpSp>
          <p:nvGrpSpPr>
            <p:cNvPr id="96" name="Group 95">
              <a:extLst>
                <a:ext uri="{FF2B5EF4-FFF2-40B4-BE49-F238E27FC236}">
                  <a16:creationId xmlns:a16="http://schemas.microsoft.com/office/drawing/2014/main" id="{ABE4BB66-EA20-4088-BC10-265A8A805E74}"/>
                </a:ext>
              </a:extLst>
            </p:cNvPr>
            <p:cNvGrpSpPr/>
            <p:nvPr/>
          </p:nvGrpSpPr>
          <p:grpSpPr>
            <a:xfrm>
              <a:off x="2728913" y="1744663"/>
              <a:ext cx="3119372" cy="90485"/>
              <a:chOff x="6391275" y="1755776"/>
              <a:chExt cx="3009900" cy="90485"/>
            </a:xfrm>
          </p:grpSpPr>
          <p:cxnSp>
            <p:nvCxnSpPr>
              <p:cNvPr id="103" name="Straight Connector 102">
                <a:extLst>
                  <a:ext uri="{FF2B5EF4-FFF2-40B4-BE49-F238E27FC236}">
                    <a16:creationId xmlns:a16="http://schemas.microsoft.com/office/drawing/2014/main" id="{8BCEEBB6-3698-41A1-8167-68486D8701E1}"/>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350B4751-BEEB-4196-BBE4-EE000F2EA9AC}"/>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6402B0B6-A6B0-4CE4-A952-F919BB4A0AD6}"/>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0E2A5FD0-926E-4F76-81FC-5772C45072B9}"/>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B4021E3-0818-40C2-A8ED-625C497D0683}"/>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48F58791-102D-40BE-8A9B-E318251E804D}"/>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97" name="Straight Connector 96">
              <a:extLst>
                <a:ext uri="{FF2B5EF4-FFF2-40B4-BE49-F238E27FC236}">
                  <a16:creationId xmlns:a16="http://schemas.microsoft.com/office/drawing/2014/main" id="{47420483-A35C-48F3-8B24-A759DF321C84}"/>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910C6D98-8763-4B45-A802-6DFBABD9D089}"/>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99" name="TextBox 98">
              <a:extLst>
                <a:ext uri="{FF2B5EF4-FFF2-40B4-BE49-F238E27FC236}">
                  <a16:creationId xmlns:a16="http://schemas.microsoft.com/office/drawing/2014/main" id="{0ABA0354-2807-4F8F-9C06-FCAEB4C85E40}"/>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00" name="TextBox 99">
              <a:extLst>
                <a:ext uri="{FF2B5EF4-FFF2-40B4-BE49-F238E27FC236}">
                  <a16:creationId xmlns:a16="http://schemas.microsoft.com/office/drawing/2014/main" id="{79459F6A-57D8-40F0-AEF6-FF0F37821151}"/>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101" name="TextBox 100">
              <a:extLst>
                <a:ext uri="{FF2B5EF4-FFF2-40B4-BE49-F238E27FC236}">
                  <a16:creationId xmlns:a16="http://schemas.microsoft.com/office/drawing/2014/main" id="{A9D3048A-A4FE-48B6-8E36-9532FD335DD3}"/>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02" name="TextBox 101">
              <a:extLst>
                <a:ext uri="{FF2B5EF4-FFF2-40B4-BE49-F238E27FC236}">
                  <a16:creationId xmlns:a16="http://schemas.microsoft.com/office/drawing/2014/main" id="{C9C41BEE-D1E5-4ED4-BAA3-F4F579EB9138}"/>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109" name="Group 108">
            <a:extLst>
              <a:ext uri="{FF2B5EF4-FFF2-40B4-BE49-F238E27FC236}">
                <a16:creationId xmlns:a16="http://schemas.microsoft.com/office/drawing/2014/main" id="{5BAE1E36-8F9D-4974-AFA3-6BF611E94BF1}"/>
              </a:ext>
            </a:extLst>
          </p:cNvPr>
          <p:cNvGrpSpPr/>
          <p:nvPr/>
        </p:nvGrpSpPr>
        <p:grpSpPr>
          <a:xfrm>
            <a:off x="7330018" y="2052636"/>
            <a:ext cx="2367208" cy="201451"/>
            <a:chOff x="7045223" y="1824035"/>
            <a:chExt cx="2367516" cy="201451"/>
          </a:xfrm>
        </p:grpSpPr>
        <p:sp>
          <p:nvSpPr>
            <p:cNvPr id="110" name="TextBox 109">
              <a:extLst>
                <a:ext uri="{FF2B5EF4-FFF2-40B4-BE49-F238E27FC236}">
                  <a16:creationId xmlns:a16="http://schemas.microsoft.com/office/drawing/2014/main" id="{1D13B442-F20C-4CFC-A1F1-C2BD526ABA9A}"/>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111" name="TextBox 110">
              <a:extLst>
                <a:ext uri="{FF2B5EF4-FFF2-40B4-BE49-F238E27FC236}">
                  <a16:creationId xmlns:a16="http://schemas.microsoft.com/office/drawing/2014/main" id="{E66DE692-B0ED-4536-A54B-3DEBCF4E4D9F}"/>
                </a:ext>
              </a:extLst>
            </p:cNvPr>
            <p:cNvSpPr txBox="1"/>
            <p:nvPr/>
          </p:nvSpPr>
          <p:spPr>
            <a:xfrm>
              <a:off x="7590069" y="1839748"/>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112" name="TextBox 111">
              <a:extLst>
                <a:ext uri="{FF2B5EF4-FFF2-40B4-BE49-F238E27FC236}">
                  <a16:creationId xmlns:a16="http://schemas.microsoft.com/office/drawing/2014/main" id="{CE3B6033-FC86-4AB7-8CB5-F35E89100E3D}"/>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113" name="TextBox 112">
              <a:extLst>
                <a:ext uri="{FF2B5EF4-FFF2-40B4-BE49-F238E27FC236}">
                  <a16:creationId xmlns:a16="http://schemas.microsoft.com/office/drawing/2014/main" id="{827BFA6F-E02B-446E-BFB4-B831845320C2}"/>
                </a:ext>
              </a:extLst>
            </p:cNvPr>
            <p:cNvSpPr txBox="1"/>
            <p:nvPr/>
          </p:nvSpPr>
          <p:spPr>
            <a:xfrm>
              <a:off x="918641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114" name="Group 113">
            <a:extLst>
              <a:ext uri="{FF2B5EF4-FFF2-40B4-BE49-F238E27FC236}">
                <a16:creationId xmlns:a16="http://schemas.microsoft.com/office/drawing/2014/main" id="{5E326D76-3C4A-4A43-89DE-5B13C986785B}"/>
              </a:ext>
            </a:extLst>
          </p:cNvPr>
          <p:cNvGrpSpPr/>
          <p:nvPr/>
        </p:nvGrpSpPr>
        <p:grpSpPr>
          <a:xfrm>
            <a:off x="7330018" y="4905340"/>
            <a:ext cx="2335462" cy="185738"/>
            <a:chOff x="7045223" y="1824035"/>
            <a:chExt cx="2335766" cy="185738"/>
          </a:xfrm>
        </p:grpSpPr>
        <p:sp>
          <p:nvSpPr>
            <p:cNvPr id="115" name="TextBox 114">
              <a:extLst>
                <a:ext uri="{FF2B5EF4-FFF2-40B4-BE49-F238E27FC236}">
                  <a16:creationId xmlns:a16="http://schemas.microsoft.com/office/drawing/2014/main" id="{301358B4-80A5-4D04-87C7-14BBC9234C47}"/>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116" name="TextBox 115">
              <a:extLst>
                <a:ext uri="{FF2B5EF4-FFF2-40B4-BE49-F238E27FC236}">
                  <a16:creationId xmlns:a16="http://schemas.microsoft.com/office/drawing/2014/main" id="{3C8A0888-B5E3-4685-B37C-A3E8C10F4AB6}"/>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117" name="TextBox 116">
              <a:extLst>
                <a:ext uri="{FF2B5EF4-FFF2-40B4-BE49-F238E27FC236}">
                  <a16:creationId xmlns:a16="http://schemas.microsoft.com/office/drawing/2014/main" id="{80F61614-A688-44CF-8C35-57CD10388D24}"/>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118" name="TextBox 117">
              <a:extLst>
                <a:ext uri="{FF2B5EF4-FFF2-40B4-BE49-F238E27FC236}">
                  <a16:creationId xmlns:a16="http://schemas.microsoft.com/office/drawing/2014/main" id="{DBFB5762-7554-4AD2-8D1A-0C5528355110}"/>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cxnSp>
        <p:nvCxnSpPr>
          <p:cNvPr id="119" name="Straight Connector 118">
            <a:extLst>
              <a:ext uri="{FF2B5EF4-FFF2-40B4-BE49-F238E27FC236}">
                <a16:creationId xmlns:a16="http://schemas.microsoft.com/office/drawing/2014/main" id="{94E721FD-028A-4886-956D-2B76F919AFAA}"/>
              </a:ext>
            </a:extLst>
          </p:cNvPr>
          <p:cNvCxnSpPr/>
          <p:nvPr/>
        </p:nvCxnSpPr>
        <p:spPr>
          <a:xfrm>
            <a:off x="4845037" y="1614488"/>
            <a:ext cx="0" cy="391316"/>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D5CB2B89-C913-439C-A9CB-75DFA9FA3205}"/>
              </a:ext>
            </a:extLst>
          </p:cNvPr>
          <p:cNvCxnSpPr/>
          <p:nvPr/>
        </p:nvCxnSpPr>
        <p:spPr>
          <a:xfrm>
            <a:off x="3681234" y="1614488"/>
            <a:ext cx="0" cy="391316"/>
          </a:xfrm>
          <a:prstGeom prst="line">
            <a:avLst/>
          </a:prstGeom>
          <a:ln w="50800"/>
          <a:effectLst/>
        </p:spPr>
        <p:style>
          <a:lnRef idx="2">
            <a:schemeClr val="accent1"/>
          </a:lnRef>
          <a:fillRef idx="0">
            <a:schemeClr val="accent1"/>
          </a:fillRef>
          <a:effectRef idx="1">
            <a:schemeClr val="accent1"/>
          </a:effectRef>
          <a:fontRef idx="minor">
            <a:schemeClr val="tx1"/>
          </a:fontRef>
        </p:style>
      </p:cxnSp>
      <p:sp>
        <p:nvSpPr>
          <p:cNvPr id="121" name="TextBox 120">
            <a:extLst>
              <a:ext uri="{FF2B5EF4-FFF2-40B4-BE49-F238E27FC236}">
                <a16:creationId xmlns:a16="http://schemas.microsoft.com/office/drawing/2014/main" id="{1A8C50B9-46E3-4612-98F9-4F2DBF99AAAB}"/>
              </a:ext>
            </a:extLst>
          </p:cNvPr>
          <p:cNvSpPr txBox="1"/>
          <p:nvPr/>
        </p:nvSpPr>
        <p:spPr>
          <a:xfrm>
            <a:off x="2748286" y="898206"/>
            <a:ext cx="3074673" cy="369332"/>
          </a:xfrm>
          <a:prstGeom prst="rect">
            <a:avLst/>
          </a:prstGeom>
          <a:noFill/>
        </p:spPr>
        <p:txBody>
          <a:bodyPr wrap="none" rtlCol="0">
            <a:spAutoFit/>
          </a:bodyPr>
          <a:lstStyle/>
          <a:p>
            <a:r>
              <a:rPr lang="en-GB" dirty="0"/>
              <a:t>Frequency domain (magnitude)</a:t>
            </a:r>
          </a:p>
        </p:txBody>
      </p:sp>
      <p:sp>
        <p:nvSpPr>
          <p:cNvPr id="122" name="TextBox 121">
            <a:extLst>
              <a:ext uri="{FF2B5EF4-FFF2-40B4-BE49-F238E27FC236}">
                <a16:creationId xmlns:a16="http://schemas.microsoft.com/office/drawing/2014/main" id="{1792AF26-1ED8-491B-B5A5-341028E74D24}"/>
              </a:ext>
            </a:extLst>
          </p:cNvPr>
          <p:cNvSpPr txBox="1"/>
          <p:nvPr/>
        </p:nvSpPr>
        <p:spPr>
          <a:xfrm>
            <a:off x="7626298" y="898274"/>
            <a:ext cx="1413986" cy="369332"/>
          </a:xfrm>
          <a:prstGeom prst="rect">
            <a:avLst/>
          </a:prstGeom>
          <a:noFill/>
        </p:spPr>
        <p:txBody>
          <a:bodyPr wrap="none" rtlCol="0">
            <a:spAutoFit/>
          </a:bodyPr>
          <a:lstStyle/>
          <a:p>
            <a:r>
              <a:rPr lang="en-GB" dirty="0"/>
              <a:t>Time domain</a:t>
            </a:r>
          </a:p>
        </p:txBody>
      </p:sp>
      <p:cxnSp>
        <p:nvCxnSpPr>
          <p:cNvPr id="123" name="Straight Connector 122">
            <a:extLst>
              <a:ext uri="{FF2B5EF4-FFF2-40B4-BE49-F238E27FC236}">
                <a16:creationId xmlns:a16="http://schemas.microsoft.com/office/drawing/2014/main" id="{FD3E78A2-4312-425F-8673-FF27DEE3257D}"/>
              </a:ext>
            </a:extLst>
          </p:cNvPr>
          <p:cNvCxnSpPr/>
          <p:nvPr/>
        </p:nvCxnSpPr>
        <p:spPr>
          <a:xfrm>
            <a:off x="2456582" y="1182695"/>
            <a:ext cx="7248130" cy="0"/>
          </a:xfrm>
          <a:prstGeom prst="line">
            <a:avLst/>
          </a:prstGeom>
          <a:ln w="12700"/>
          <a:effectLst>
            <a:outerShdw blurRad="65500" dist="38100" dir="5400000" rotWithShape="0">
              <a:srgbClr val="000000">
                <a:alpha val="14000"/>
              </a:srgbClr>
            </a:outerShdw>
          </a:effectLst>
        </p:spPr>
        <p:style>
          <a:lnRef idx="2">
            <a:schemeClr val="accent1"/>
          </a:lnRef>
          <a:fillRef idx="0">
            <a:schemeClr val="accent1"/>
          </a:fillRef>
          <a:effectRef idx="1">
            <a:schemeClr val="accent1"/>
          </a:effectRef>
          <a:fontRef idx="minor">
            <a:schemeClr val="tx1"/>
          </a:fontRef>
        </p:style>
      </p:cxnSp>
      <p:sp>
        <p:nvSpPr>
          <p:cNvPr id="124" name="TextBox 123">
            <a:extLst>
              <a:ext uri="{FF2B5EF4-FFF2-40B4-BE49-F238E27FC236}">
                <a16:creationId xmlns:a16="http://schemas.microsoft.com/office/drawing/2014/main" id="{6FAD3B1F-5963-41C9-B0A6-DCE05D06488A}"/>
              </a:ext>
            </a:extLst>
          </p:cNvPr>
          <p:cNvSpPr txBox="1"/>
          <p:nvPr/>
        </p:nvSpPr>
        <p:spPr>
          <a:xfrm>
            <a:off x="5906443" y="1922461"/>
            <a:ext cx="461815" cy="185738"/>
          </a:xfrm>
          <a:prstGeom prst="rect">
            <a:avLst/>
          </a:prstGeom>
        </p:spPr>
        <p:txBody>
          <a:bodyPr vert="horz" wrap="none" lIns="0" tIns="0" rIns="0" bIns="0" rtlCol="0" anchor="t">
            <a:noAutofit/>
          </a:bodyPr>
          <a:lstStyle/>
          <a:p>
            <a:pPr algn="l" defTabSz="914400"/>
            <a:r>
              <a:rPr lang="en-GB" sz="1200" i="1" dirty="0"/>
              <a:t>f(kHz)</a:t>
            </a:r>
            <a:endParaRPr lang="en-US" sz="1200" i="1" dirty="0"/>
          </a:p>
        </p:txBody>
      </p:sp>
      <p:sp>
        <p:nvSpPr>
          <p:cNvPr id="125" name="TextBox 124">
            <a:extLst>
              <a:ext uri="{FF2B5EF4-FFF2-40B4-BE49-F238E27FC236}">
                <a16:creationId xmlns:a16="http://schemas.microsoft.com/office/drawing/2014/main" id="{F8ED1503-320E-4756-8AE2-8F05D243411C}"/>
              </a:ext>
            </a:extLst>
          </p:cNvPr>
          <p:cNvSpPr txBox="1"/>
          <p:nvPr/>
        </p:nvSpPr>
        <p:spPr>
          <a:xfrm>
            <a:off x="9811185" y="1940707"/>
            <a:ext cx="461815" cy="185738"/>
          </a:xfrm>
          <a:prstGeom prst="rect">
            <a:avLst/>
          </a:prstGeom>
        </p:spPr>
        <p:txBody>
          <a:bodyPr vert="horz" wrap="none" lIns="0" tIns="0" rIns="0" bIns="0" rtlCol="0" anchor="t">
            <a:noAutofit/>
          </a:bodyPr>
          <a:lstStyle/>
          <a:p>
            <a:pPr algn="l" defTabSz="914400"/>
            <a:r>
              <a:rPr lang="en-GB" sz="1200" i="1" dirty="0"/>
              <a:t>t(µs)</a:t>
            </a:r>
            <a:endParaRPr lang="en-US" sz="1200" i="1" dirty="0"/>
          </a:p>
        </p:txBody>
      </p:sp>
      <p:cxnSp>
        <p:nvCxnSpPr>
          <p:cNvPr id="126" name="Straight Connector 125">
            <a:extLst>
              <a:ext uri="{FF2B5EF4-FFF2-40B4-BE49-F238E27FC236}">
                <a16:creationId xmlns:a16="http://schemas.microsoft.com/office/drawing/2014/main" id="{4FE554F0-8621-4968-BC93-35A6BE527074}"/>
              </a:ext>
            </a:extLst>
          </p:cNvPr>
          <p:cNvCxnSpPr/>
          <p:nvPr/>
        </p:nvCxnSpPr>
        <p:spPr bwMode="auto">
          <a:xfrm flipH="1">
            <a:off x="4268268" y="2539018"/>
            <a:ext cx="6347" cy="442913"/>
          </a:xfrm>
          <a:prstGeom prst="line">
            <a:avLst/>
          </a:prstGeom>
          <a:noFill/>
          <a:ln w="57150" cap="flat" cmpd="sng" algn="ctr">
            <a:solidFill>
              <a:srgbClr val="FF0000"/>
            </a:solidFill>
            <a:prstDash val="solid"/>
            <a:round/>
            <a:headEnd type="none" w="med" len="med"/>
            <a:tailEnd type="none" w="med" len="med"/>
          </a:ln>
          <a:effectLst/>
        </p:spPr>
      </p:cxnSp>
      <p:cxnSp>
        <p:nvCxnSpPr>
          <p:cNvPr id="127" name="Straight Connector 126">
            <a:extLst>
              <a:ext uri="{FF2B5EF4-FFF2-40B4-BE49-F238E27FC236}">
                <a16:creationId xmlns:a16="http://schemas.microsoft.com/office/drawing/2014/main" id="{955012AA-120E-40AB-959A-A71272AF2527}"/>
              </a:ext>
            </a:extLst>
          </p:cNvPr>
          <p:cNvCxnSpPr/>
          <p:nvPr/>
        </p:nvCxnSpPr>
        <p:spPr>
          <a:xfrm>
            <a:off x="4619765" y="4530728"/>
            <a:ext cx="0" cy="342128"/>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3996CE73-C769-43C8-8D75-32B8AD550FFF}"/>
              </a:ext>
            </a:extLst>
          </p:cNvPr>
          <p:cNvCxnSpPr/>
          <p:nvPr/>
        </p:nvCxnSpPr>
        <p:spPr>
          <a:xfrm>
            <a:off x="3930139" y="4549781"/>
            <a:ext cx="686452"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7AB759E6-676D-466C-9EE9-24CC7E1F8F1F}"/>
              </a:ext>
            </a:extLst>
          </p:cNvPr>
          <p:cNvCxnSpPr/>
          <p:nvPr/>
        </p:nvCxnSpPr>
        <p:spPr>
          <a:xfrm>
            <a:off x="3946753" y="4530728"/>
            <a:ext cx="0" cy="342128"/>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130" name="Freeform 272">
            <a:extLst>
              <a:ext uri="{FF2B5EF4-FFF2-40B4-BE49-F238E27FC236}">
                <a16:creationId xmlns:a16="http://schemas.microsoft.com/office/drawing/2014/main" id="{98A932C0-CFE7-4681-B060-27667C83798E}"/>
              </a:ext>
            </a:extLst>
          </p:cNvPr>
          <p:cNvSpPr/>
          <p:nvPr/>
        </p:nvSpPr>
        <p:spPr>
          <a:xfrm>
            <a:off x="6661039" y="4300222"/>
            <a:ext cx="2876362" cy="955927"/>
          </a:xfrm>
          <a:custGeom>
            <a:avLst/>
            <a:gdLst>
              <a:gd name="connsiteX0" fmla="*/ 0 w 2876737"/>
              <a:gd name="connsiteY0" fmla="*/ 0 h 955927"/>
              <a:gd name="connsiteX1" fmla="*/ 33338 w 2876737"/>
              <a:gd name="connsiteY1" fmla="*/ 80962 h 955927"/>
              <a:gd name="connsiteX2" fmla="*/ 40482 w 2876737"/>
              <a:gd name="connsiteY2" fmla="*/ 100012 h 955927"/>
              <a:gd name="connsiteX3" fmla="*/ 50007 w 2876737"/>
              <a:gd name="connsiteY3" fmla="*/ 135731 h 955927"/>
              <a:gd name="connsiteX4" fmla="*/ 59532 w 2876737"/>
              <a:gd name="connsiteY4" fmla="*/ 173831 h 955927"/>
              <a:gd name="connsiteX5" fmla="*/ 71438 w 2876737"/>
              <a:gd name="connsiteY5" fmla="*/ 226218 h 955927"/>
              <a:gd name="connsiteX6" fmla="*/ 88107 w 2876737"/>
              <a:gd name="connsiteY6" fmla="*/ 304800 h 955927"/>
              <a:gd name="connsiteX7" fmla="*/ 107157 w 2876737"/>
              <a:gd name="connsiteY7" fmla="*/ 376237 h 955927"/>
              <a:gd name="connsiteX8" fmla="*/ 121444 w 2876737"/>
              <a:gd name="connsiteY8" fmla="*/ 438150 h 955927"/>
              <a:gd name="connsiteX9" fmla="*/ 138113 w 2876737"/>
              <a:gd name="connsiteY9" fmla="*/ 526256 h 955927"/>
              <a:gd name="connsiteX10" fmla="*/ 150019 w 2876737"/>
              <a:gd name="connsiteY10" fmla="*/ 576262 h 955927"/>
              <a:gd name="connsiteX11" fmla="*/ 159544 w 2876737"/>
              <a:gd name="connsiteY11" fmla="*/ 616743 h 955927"/>
              <a:gd name="connsiteX12" fmla="*/ 176213 w 2876737"/>
              <a:gd name="connsiteY12" fmla="*/ 683418 h 955927"/>
              <a:gd name="connsiteX13" fmla="*/ 188119 w 2876737"/>
              <a:gd name="connsiteY13" fmla="*/ 726281 h 955927"/>
              <a:gd name="connsiteX14" fmla="*/ 209550 w 2876737"/>
              <a:gd name="connsiteY14" fmla="*/ 795337 h 955927"/>
              <a:gd name="connsiteX15" fmla="*/ 221457 w 2876737"/>
              <a:gd name="connsiteY15" fmla="*/ 828675 h 955927"/>
              <a:gd name="connsiteX16" fmla="*/ 235744 w 2876737"/>
              <a:gd name="connsiteY16" fmla="*/ 869156 h 955927"/>
              <a:gd name="connsiteX17" fmla="*/ 250032 w 2876737"/>
              <a:gd name="connsiteY17" fmla="*/ 900112 h 955927"/>
              <a:gd name="connsiteX18" fmla="*/ 261938 w 2876737"/>
              <a:gd name="connsiteY18" fmla="*/ 919162 h 955927"/>
              <a:gd name="connsiteX19" fmla="*/ 273844 w 2876737"/>
              <a:gd name="connsiteY19" fmla="*/ 935831 h 955927"/>
              <a:gd name="connsiteX20" fmla="*/ 288132 w 2876737"/>
              <a:gd name="connsiteY20" fmla="*/ 947737 h 955927"/>
              <a:gd name="connsiteX21" fmla="*/ 300038 w 2876737"/>
              <a:gd name="connsiteY21" fmla="*/ 954881 h 955927"/>
              <a:gd name="connsiteX22" fmla="*/ 309563 w 2876737"/>
              <a:gd name="connsiteY22" fmla="*/ 954881 h 955927"/>
              <a:gd name="connsiteX23" fmla="*/ 333375 w 2876737"/>
              <a:gd name="connsiteY23" fmla="*/ 945356 h 955927"/>
              <a:gd name="connsiteX24" fmla="*/ 347663 w 2876737"/>
              <a:gd name="connsiteY24" fmla="*/ 933450 h 955927"/>
              <a:gd name="connsiteX25" fmla="*/ 364332 w 2876737"/>
              <a:gd name="connsiteY25" fmla="*/ 912018 h 955927"/>
              <a:gd name="connsiteX26" fmla="*/ 383382 w 2876737"/>
              <a:gd name="connsiteY26" fmla="*/ 876300 h 955927"/>
              <a:gd name="connsiteX27" fmla="*/ 404813 w 2876737"/>
              <a:gd name="connsiteY27" fmla="*/ 833437 h 955927"/>
              <a:gd name="connsiteX28" fmla="*/ 426244 w 2876737"/>
              <a:gd name="connsiteY28" fmla="*/ 781050 h 955927"/>
              <a:gd name="connsiteX29" fmla="*/ 445294 w 2876737"/>
              <a:gd name="connsiteY29" fmla="*/ 728662 h 955927"/>
              <a:gd name="connsiteX30" fmla="*/ 478632 w 2876737"/>
              <a:gd name="connsiteY30" fmla="*/ 642937 h 955927"/>
              <a:gd name="connsiteX31" fmla="*/ 507207 w 2876737"/>
              <a:gd name="connsiteY31" fmla="*/ 569118 h 955927"/>
              <a:gd name="connsiteX32" fmla="*/ 531019 w 2876737"/>
              <a:gd name="connsiteY32" fmla="*/ 504825 h 955927"/>
              <a:gd name="connsiteX33" fmla="*/ 557213 w 2876737"/>
              <a:gd name="connsiteY33" fmla="*/ 445293 h 955927"/>
              <a:gd name="connsiteX34" fmla="*/ 585788 w 2876737"/>
              <a:gd name="connsiteY34" fmla="*/ 397668 h 955927"/>
              <a:gd name="connsiteX35" fmla="*/ 611982 w 2876737"/>
              <a:gd name="connsiteY35" fmla="*/ 364331 h 955927"/>
              <a:gd name="connsiteX36" fmla="*/ 635794 w 2876737"/>
              <a:gd name="connsiteY36" fmla="*/ 342900 h 955927"/>
              <a:gd name="connsiteX37" fmla="*/ 661988 w 2876737"/>
              <a:gd name="connsiteY37" fmla="*/ 335756 h 955927"/>
              <a:gd name="connsiteX38" fmla="*/ 697707 w 2876737"/>
              <a:gd name="connsiteY38" fmla="*/ 342900 h 955927"/>
              <a:gd name="connsiteX39" fmla="*/ 728663 w 2876737"/>
              <a:gd name="connsiteY39" fmla="*/ 369093 h 955927"/>
              <a:gd name="connsiteX40" fmla="*/ 759619 w 2876737"/>
              <a:gd name="connsiteY40" fmla="*/ 402431 h 955927"/>
              <a:gd name="connsiteX41" fmla="*/ 776288 w 2876737"/>
              <a:gd name="connsiteY41" fmla="*/ 426243 h 955927"/>
              <a:gd name="connsiteX42" fmla="*/ 792957 w 2876737"/>
              <a:gd name="connsiteY42" fmla="*/ 452437 h 955927"/>
              <a:gd name="connsiteX43" fmla="*/ 814388 w 2876737"/>
              <a:gd name="connsiteY43" fmla="*/ 488156 h 955927"/>
              <a:gd name="connsiteX44" fmla="*/ 831057 w 2876737"/>
              <a:gd name="connsiteY44" fmla="*/ 516731 h 955927"/>
              <a:gd name="connsiteX45" fmla="*/ 845344 w 2876737"/>
              <a:gd name="connsiteY45" fmla="*/ 538162 h 955927"/>
              <a:gd name="connsiteX46" fmla="*/ 871538 w 2876737"/>
              <a:gd name="connsiteY46" fmla="*/ 581025 h 955927"/>
              <a:gd name="connsiteX47" fmla="*/ 897732 w 2876737"/>
              <a:gd name="connsiteY47" fmla="*/ 621506 h 955927"/>
              <a:gd name="connsiteX48" fmla="*/ 928688 w 2876737"/>
              <a:gd name="connsiteY48" fmla="*/ 657225 h 955927"/>
              <a:gd name="connsiteX49" fmla="*/ 954882 w 2876737"/>
              <a:gd name="connsiteY49" fmla="*/ 683418 h 955927"/>
              <a:gd name="connsiteX50" fmla="*/ 976313 w 2876737"/>
              <a:gd name="connsiteY50" fmla="*/ 700087 h 955927"/>
              <a:gd name="connsiteX51" fmla="*/ 997744 w 2876737"/>
              <a:gd name="connsiteY51" fmla="*/ 707231 h 955927"/>
              <a:gd name="connsiteX52" fmla="*/ 1019175 w 2876737"/>
              <a:gd name="connsiteY52" fmla="*/ 711993 h 955927"/>
              <a:gd name="connsiteX53" fmla="*/ 1045369 w 2876737"/>
              <a:gd name="connsiteY53" fmla="*/ 707231 h 955927"/>
              <a:gd name="connsiteX54" fmla="*/ 1083469 w 2876737"/>
              <a:gd name="connsiteY54" fmla="*/ 692943 h 955927"/>
              <a:gd name="connsiteX55" fmla="*/ 1112044 w 2876737"/>
              <a:gd name="connsiteY55" fmla="*/ 671512 h 955927"/>
              <a:gd name="connsiteX56" fmla="*/ 1145382 w 2876737"/>
              <a:gd name="connsiteY56" fmla="*/ 642937 h 955927"/>
              <a:gd name="connsiteX57" fmla="*/ 1181100 w 2876737"/>
              <a:gd name="connsiteY57" fmla="*/ 607218 h 955927"/>
              <a:gd name="connsiteX58" fmla="*/ 1209675 w 2876737"/>
              <a:gd name="connsiteY58" fmla="*/ 576262 h 955927"/>
              <a:gd name="connsiteX59" fmla="*/ 1252538 w 2876737"/>
              <a:gd name="connsiteY59" fmla="*/ 540543 h 955927"/>
              <a:gd name="connsiteX60" fmla="*/ 1290638 w 2876737"/>
              <a:gd name="connsiteY60" fmla="*/ 511968 h 955927"/>
              <a:gd name="connsiteX61" fmla="*/ 1333500 w 2876737"/>
              <a:gd name="connsiteY61" fmla="*/ 490537 h 955927"/>
              <a:gd name="connsiteX62" fmla="*/ 1369219 w 2876737"/>
              <a:gd name="connsiteY62" fmla="*/ 483393 h 955927"/>
              <a:gd name="connsiteX63" fmla="*/ 1421607 w 2876737"/>
              <a:gd name="connsiteY63" fmla="*/ 488156 h 955927"/>
              <a:gd name="connsiteX64" fmla="*/ 1473994 w 2876737"/>
              <a:gd name="connsiteY64" fmla="*/ 509587 h 955927"/>
              <a:gd name="connsiteX65" fmla="*/ 1519238 w 2876737"/>
              <a:gd name="connsiteY65" fmla="*/ 535781 h 955927"/>
              <a:gd name="connsiteX66" fmla="*/ 1571625 w 2876737"/>
              <a:gd name="connsiteY66" fmla="*/ 564356 h 955927"/>
              <a:gd name="connsiteX67" fmla="*/ 1607344 w 2876737"/>
              <a:gd name="connsiteY67" fmla="*/ 583406 h 955927"/>
              <a:gd name="connsiteX68" fmla="*/ 1631157 w 2876737"/>
              <a:gd name="connsiteY68" fmla="*/ 595312 h 955927"/>
              <a:gd name="connsiteX69" fmla="*/ 1683544 w 2876737"/>
              <a:gd name="connsiteY69" fmla="*/ 614362 h 955927"/>
              <a:gd name="connsiteX70" fmla="*/ 1719263 w 2876737"/>
              <a:gd name="connsiteY70" fmla="*/ 621506 h 955927"/>
              <a:gd name="connsiteX71" fmla="*/ 1759744 w 2876737"/>
              <a:gd name="connsiteY71" fmla="*/ 619125 h 955927"/>
              <a:gd name="connsiteX72" fmla="*/ 1812132 w 2876737"/>
              <a:gd name="connsiteY72" fmla="*/ 609600 h 955927"/>
              <a:gd name="connsiteX73" fmla="*/ 1862138 w 2876737"/>
              <a:gd name="connsiteY73" fmla="*/ 595312 h 955927"/>
              <a:gd name="connsiteX74" fmla="*/ 1931194 w 2876737"/>
              <a:gd name="connsiteY74" fmla="*/ 566737 h 955927"/>
              <a:gd name="connsiteX75" fmla="*/ 2009775 w 2876737"/>
              <a:gd name="connsiteY75" fmla="*/ 545306 h 955927"/>
              <a:gd name="connsiteX76" fmla="*/ 2055019 w 2876737"/>
              <a:gd name="connsiteY76" fmla="*/ 538162 h 955927"/>
              <a:gd name="connsiteX77" fmla="*/ 2114550 w 2876737"/>
              <a:gd name="connsiteY77" fmla="*/ 535781 h 955927"/>
              <a:gd name="connsiteX78" fmla="*/ 2166938 w 2876737"/>
              <a:gd name="connsiteY78" fmla="*/ 542925 h 955927"/>
              <a:gd name="connsiteX79" fmla="*/ 2221707 w 2876737"/>
              <a:gd name="connsiteY79" fmla="*/ 552450 h 955927"/>
              <a:gd name="connsiteX80" fmla="*/ 2259807 w 2876737"/>
              <a:gd name="connsiteY80" fmla="*/ 564356 h 955927"/>
              <a:gd name="connsiteX81" fmla="*/ 2321719 w 2876737"/>
              <a:gd name="connsiteY81" fmla="*/ 576262 h 955927"/>
              <a:gd name="connsiteX82" fmla="*/ 2374107 w 2876737"/>
              <a:gd name="connsiteY82" fmla="*/ 585787 h 955927"/>
              <a:gd name="connsiteX83" fmla="*/ 2436019 w 2876737"/>
              <a:gd name="connsiteY83" fmla="*/ 592931 h 955927"/>
              <a:gd name="connsiteX84" fmla="*/ 2514600 w 2876737"/>
              <a:gd name="connsiteY84" fmla="*/ 588168 h 955927"/>
              <a:gd name="connsiteX85" fmla="*/ 2559844 w 2876737"/>
              <a:gd name="connsiteY85" fmla="*/ 581025 h 955927"/>
              <a:gd name="connsiteX86" fmla="*/ 2607469 w 2876737"/>
              <a:gd name="connsiteY86" fmla="*/ 569118 h 955927"/>
              <a:gd name="connsiteX87" fmla="*/ 2659857 w 2876737"/>
              <a:gd name="connsiteY87" fmla="*/ 566737 h 955927"/>
              <a:gd name="connsiteX88" fmla="*/ 2714625 w 2876737"/>
              <a:gd name="connsiteY88" fmla="*/ 559593 h 955927"/>
              <a:gd name="connsiteX89" fmla="*/ 2757488 w 2876737"/>
              <a:gd name="connsiteY89" fmla="*/ 557212 h 955927"/>
              <a:gd name="connsiteX90" fmla="*/ 2805113 w 2876737"/>
              <a:gd name="connsiteY90" fmla="*/ 559593 h 955927"/>
              <a:gd name="connsiteX91" fmla="*/ 2838450 w 2876737"/>
              <a:gd name="connsiteY91" fmla="*/ 561975 h 955927"/>
              <a:gd name="connsiteX92" fmla="*/ 2876550 w 2876737"/>
              <a:gd name="connsiteY92" fmla="*/ 569118 h 955927"/>
              <a:gd name="connsiteX93" fmla="*/ 2850357 w 2876737"/>
              <a:gd name="connsiteY93" fmla="*/ 566737 h 9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876737" h="955927">
                <a:moveTo>
                  <a:pt x="0" y="0"/>
                </a:moveTo>
                <a:cubicBezTo>
                  <a:pt x="13295" y="32147"/>
                  <a:pt x="26591" y="64294"/>
                  <a:pt x="33338" y="80962"/>
                </a:cubicBezTo>
                <a:cubicBezTo>
                  <a:pt x="40085" y="97630"/>
                  <a:pt x="37704" y="90884"/>
                  <a:pt x="40482" y="100012"/>
                </a:cubicBezTo>
                <a:cubicBezTo>
                  <a:pt x="43260" y="109140"/>
                  <a:pt x="46832" y="123428"/>
                  <a:pt x="50007" y="135731"/>
                </a:cubicBezTo>
                <a:cubicBezTo>
                  <a:pt x="53182" y="148034"/>
                  <a:pt x="55960" y="158750"/>
                  <a:pt x="59532" y="173831"/>
                </a:cubicBezTo>
                <a:cubicBezTo>
                  <a:pt x="63104" y="188912"/>
                  <a:pt x="66676" y="204390"/>
                  <a:pt x="71438" y="226218"/>
                </a:cubicBezTo>
                <a:cubicBezTo>
                  <a:pt x="76200" y="248046"/>
                  <a:pt x="82154" y="279797"/>
                  <a:pt x="88107" y="304800"/>
                </a:cubicBezTo>
                <a:cubicBezTo>
                  <a:pt x="94060" y="329803"/>
                  <a:pt x="101601" y="354012"/>
                  <a:pt x="107157" y="376237"/>
                </a:cubicBezTo>
                <a:cubicBezTo>
                  <a:pt x="112713" y="398462"/>
                  <a:pt x="116285" y="413147"/>
                  <a:pt x="121444" y="438150"/>
                </a:cubicBezTo>
                <a:cubicBezTo>
                  <a:pt x="126603" y="463153"/>
                  <a:pt x="133351" y="503237"/>
                  <a:pt x="138113" y="526256"/>
                </a:cubicBezTo>
                <a:cubicBezTo>
                  <a:pt x="142876" y="549275"/>
                  <a:pt x="146447" y="561181"/>
                  <a:pt x="150019" y="576262"/>
                </a:cubicBezTo>
                <a:cubicBezTo>
                  <a:pt x="153591" y="591343"/>
                  <a:pt x="155178" y="598884"/>
                  <a:pt x="159544" y="616743"/>
                </a:cubicBezTo>
                <a:cubicBezTo>
                  <a:pt x="163910" y="634602"/>
                  <a:pt x="171451" y="665162"/>
                  <a:pt x="176213" y="683418"/>
                </a:cubicBezTo>
                <a:cubicBezTo>
                  <a:pt x="180975" y="701674"/>
                  <a:pt x="182563" y="707628"/>
                  <a:pt x="188119" y="726281"/>
                </a:cubicBezTo>
                <a:cubicBezTo>
                  <a:pt x="193675" y="744934"/>
                  <a:pt x="203994" y="778271"/>
                  <a:pt x="209550" y="795337"/>
                </a:cubicBezTo>
                <a:cubicBezTo>
                  <a:pt x="215106" y="812403"/>
                  <a:pt x="217091" y="816372"/>
                  <a:pt x="221457" y="828675"/>
                </a:cubicBezTo>
                <a:cubicBezTo>
                  <a:pt x="225823" y="840978"/>
                  <a:pt x="230982" y="857250"/>
                  <a:pt x="235744" y="869156"/>
                </a:cubicBezTo>
                <a:cubicBezTo>
                  <a:pt x="240507" y="881062"/>
                  <a:pt x="245666" y="891778"/>
                  <a:pt x="250032" y="900112"/>
                </a:cubicBezTo>
                <a:cubicBezTo>
                  <a:pt x="254398" y="908446"/>
                  <a:pt x="257969" y="913209"/>
                  <a:pt x="261938" y="919162"/>
                </a:cubicBezTo>
                <a:cubicBezTo>
                  <a:pt x="265907" y="925115"/>
                  <a:pt x="269478" y="931069"/>
                  <a:pt x="273844" y="935831"/>
                </a:cubicBezTo>
                <a:cubicBezTo>
                  <a:pt x="278210" y="940593"/>
                  <a:pt x="283766" y="944562"/>
                  <a:pt x="288132" y="947737"/>
                </a:cubicBezTo>
                <a:cubicBezTo>
                  <a:pt x="292498" y="950912"/>
                  <a:pt x="296466" y="953690"/>
                  <a:pt x="300038" y="954881"/>
                </a:cubicBezTo>
                <a:cubicBezTo>
                  <a:pt x="303610" y="956072"/>
                  <a:pt x="304007" y="956468"/>
                  <a:pt x="309563" y="954881"/>
                </a:cubicBezTo>
                <a:cubicBezTo>
                  <a:pt x="315119" y="953294"/>
                  <a:pt x="327025" y="948928"/>
                  <a:pt x="333375" y="945356"/>
                </a:cubicBezTo>
                <a:cubicBezTo>
                  <a:pt x="339725" y="941784"/>
                  <a:pt x="342504" y="939006"/>
                  <a:pt x="347663" y="933450"/>
                </a:cubicBezTo>
                <a:cubicBezTo>
                  <a:pt x="352822" y="927894"/>
                  <a:pt x="358379" y="921543"/>
                  <a:pt x="364332" y="912018"/>
                </a:cubicBezTo>
                <a:cubicBezTo>
                  <a:pt x="370285" y="902493"/>
                  <a:pt x="376635" y="889397"/>
                  <a:pt x="383382" y="876300"/>
                </a:cubicBezTo>
                <a:cubicBezTo>
                  <a:pt x="390129" y="863203"/>
                  <a:pt x="397669" y="849312"/>
                  <a:pt x="404813" y="833437"/>
                </a:cubicBezTo>
                <a:cubicBezTo>
                  <a:pt x="411957" y="817562"/>
                  <a:pt x="419497" y="798512"/>
                  <a:pt x="426244" y="781050"/>
                </a:cubicBezTo>
                <a:cubicBezTo>
                  <a:pt x="432991" y="763588"/>
                  <a:pt x="436563" y="751681"/>
                  <a:pt x="445294" y="728662"/>
                </a:cubicBezTo>
                <a:cubicBezTo>
                  <a:pt x="454025" y="705643"/>
                  <a:pt x="478632" y="642937"/>
                  <a:pt x="478632" y="642937"/>
                </a:cubicBezTo>
                <a:cubicBezTo>
                  <a:pt x="488951" y="616346"/>
                  <a:pt x="498476" y="592137"/>
                  <a:pt x="507207" y="569118"/>
                </a:cubicBezTo>
                <a:cubicBezTo>
                  <a:pt x="515938" y="546099"/>
                  <a:pt x="522685" y="525462"/>
                  <a:pt x="531019" y="504825"/>
                </a:cubicBezTo>
                <a:cubicBezTo>
                  <a:pt x="539353" y="484188"/>
                  <a:pt x="548085" y="463152"/>
                  <a:pt x="557213" y="445293"/>
                </a:cubicBezTo>
                <a:cubicBezTo>
                  <a:pt x="566341" y="427434"/>
                  <a:pt x="576660" y="411162"/>
                  <a:pt x="585788" y="397668"/>
                </a:cubicBezTo>
                <a:cubicBezTo>
                  <a:pt x="594916" y="384174"/>
                  <a:pt x="603648" y="373459"/>
                  <a:pt x="611982" y="364331"/>
                </a:cubicBezTo>
                <a:cubicBezTo>
                  <a:pt x="620316" y="355203"/>
                  <a:pt x="627460" y="347662"/>
                  <a:pt x="635794" y="342900"/>
                </a:cubicBezTo>
                <a:cubicBezTo>
                  <a:pt x="644128" y="338138"/>
                  <a:pt x="651669" y="335756"/>
                  <a:pt x="661988" y="335756"/>
                </a:cubicBezTo>
                <a:cubicBezTo>
                  <a:pt x="672307" y="335756"/>
                  <a:pt x="686595" y="337344"/>
                  <a:pt x="697707" y="342900"/>
                </a:cubicBezTo>
                <a:cubicBezTo>
                  <a:pt x="708820" y="348456"/>
                  <a:pt x="718344" y="359171"/>
                  <a:pt x="728663" y="369093"/>
                </a:cubicBezTo>
                <a:cubicBezTo>
                  <a:pt x="738982" y="379015"/>
                  <a:pt x="751682" y="392906"/>
                  <a:pt x="759619" y="402431"/>
                </a:cubicBezTo>
                <a:cubicBezTo>
                  <a:pt x="767556" y="411956"/>
                  <a:pt x="770732" y="417909"/>
                  <a:pt x="776288" y="426243"/>
                </a:cubicBezTo>
                <a:cubicBezTo>
                  <a:pt x="781844" y="434577"/>
                  <a:pt x="786607" y="442118"/>
                  <a:pt x="792957" y="452437"/>
                </a:cubicBezTo>
                <a:cubicBezTo>
                  <a:pt x="799307" y="462756"/>
                  <a:pt x="808038" y="477440"/>
                  <a:pt x="814388" y="488156"/>
                </a:cubicBezTo>
                <a:cubicBezTo>
                  <a:pt x="820738" y="498872"/>
                  <a:pt x="825898" y="508397"/>
                  <a:pt x="831057" y="516731"/>
                </a:cubicBezTo>
                <a:cubicBezTo>
                  <a:pt x="836216" y="525065"/>
                  <a:pt x="838597" y="527446"/>
                  <a:pt x="845344" y="538162"/>
                </a:cubicBezTo>
                <a:cubicBezTo>
                  <a:pt x="852091" y="548878"/>
                  <a:pt x="862807" y="567134"/>
                  <a:pt x="871538" y="581025"/>
                </a:cubicBezTo>
                <a:cubicBezTo>
                  <a:pt x="880269" y="594916"/>
                  <a:pt x="888207" y="608806"/>
                  <a:pt x="897732" y="621506"/>
                </a:cubicBezTo>
                <a:cubicBezTo>
                  <a:pt x="907257" y="634206"/>
                  <a:pt x="919163" y="646906"/>
                  <a:pt x="928688" y="657225"/>
                </a:cubicBezTo>
                <a:cubicBezTo>
                  <a:pt x="938213" y="667544"/>
                  <a:pt x="946945" y="676274"/>
                  <a:pt x="954882" y="683418"/>
                </a:cubicBezTo>
                <a:cubicBezTo>
                  <a:pt x="962819" y="690562"/>
                  <a:pt x="969170" y="696118"/>
                  <a:pt x="976313" y="700087"/>
                </a:cubicBezTo>
                <a:cubicBezTo>
                  <a:pt x="983456" y="704056"/>
                  <a:pt x="990600" y="705247"/>
                  <a:pt x="997744" y="707231"/>
                </a:cubicBezTo>
                <a:cubicBezTo>
                  <a:pt x="1004888" y="709215"/>
                  <a:pt x="1011238" y="711993"/>
                  <a:pt x="1019175" y="711993"/>
                </a:cubicBezTo>
                <a:cubicBezTo>
                  <a:pt x="1027112" y="711993"/>
                  <a:pt x="1034653" y="710406"/>
                  <a:pt x="1045369" y="707231"/>
                </a:cubicBezTo>
                <a:cubicBezTo>
                  <a:pt x="1056085" y="704056"/>
                  <a:pt x="1072357" y="698896"/>
                  <a:pt x="1083469" y="692943"/>
                </a:cubicBezTo>
                <a:cubicBezTo>
                  <a:pt x="1094581" y="686990"/>
                  <a:pt x="1101725" y="679846"/>
                  <a:pt x="1112044" y="671512"/>
                </a:cubicBezTo>
                <a:cubicBezTo>
                  <a:pt x="1122363" y="663178"/>
                  <a:pt x="1133873" y="653653"/>
                  <a:pt x="1145382" y="642937"/>
                </a:cubicBezTo>
                <a:cubicBezTo>
                  <a:pt x="1156891" y="632221"/>
                  <a:pt x="1170385" y="618330"/>
                  <a:pt x="1181100" y="607218"/>
                </a:cubicBezTo>
                <a:cubicBezTo>
                  <a:pt x="1191815" y="596106"/>
                  <a:pt x="1197769" y="587374"/>
                  <a:pt x="1209675" y="576262"/>
                </a:cubicBezTo>
                <a:cubicBezTo>
                  <a:pt x="1221581" y="565150"/>
                  <a:pt x="1239044" y="551259"/>
                  <a:pt x="1252538" y="540543"/>
                </a:cubicBezTo>
                <a:cubicBezTo>
                  <a:pt x="1266032" y="529827"/>
                  <a:pt x="1277144" y="520302"/>
                  <a:pt x="1290638" y="511968"/>
                </a:cubicBezTo>
                <a:cubicBezTo>
                  <a:pt x="1304132" y="503634"/>
                  <a:pt x="1320403" y="495299"/>
                  <a:pt x="1333500" y="490537"/>
                </a:cubicBezTo>
                <a:cubicBezTo>
                  <a:pt x="1346597" y="485775"/>
                  <a:pt x="1354535" y="483790"/>
                  <a:pt x="1369219" y="483393"/>
                </a:cubicBezTo>
                <a:cubicBezTo>
                  <a:pt x="1383903" y="482996"/>
                  <a:pt x="1404145" y="483790"/>
                  <a:pt x="1421607" y="488156"/>
                </a:cubicBezTo>
                <a:cubicBezTo>
                  <a:pt x="1439069" y="492522"/>
                  <a:pt x="1457722" y="501650"/>
                  <a:pt x="1473994" y="509587"/>
                </a:cubicBezTo>
                <a:cubicBezTo>
                  <a:pt x="1490266" y="517525"/>
                  <a:pt x="1502966" y="526653"/>
                  <a:pt x="1519238" y="535781"/>
                </a:cubicBezTo>
                <a:cubicBezTo>
                  <a:pt x="1535510" y="544909"/>
                  <a:pt x="1571625" y="564356"/>
                  <a:pt x="1571625" y="564356"/>
                </a:cubicBezTo>
                <a:lnTo>
                  <a:pt x="1607344" y="583406"/>
                </a:lnTo>
                <a:cubicBezTo>
                  <a:pt x="1617266" y="588565"/>
                  <a:pt x="1618457" y="590153"/>
                  <a:pt x="1631157" y="595312"/>
                </a:cubicBezTo>
                <a:cubicBezTo>
                  <a:pt x="1643857" y="600471"/>
                  <a:pt x="1668860" y="609996"/>
                  <a:pt x="1683544" y="614362"/>
                </a:cubicBezTo>
                <a:cubicBezTo>
                  <a:pt x="1698228" y="618728"/>
                  <a:pt x="1706563" y="620712"/>
                  <a:pt x="1719263" y="621506"/>
                </a:cubicBezTo>
                <a:cubicBezTo>
                  <a:pt x="1731963" y="622300"/>
                  <a:pt x="1744266" y="621109"/>
                  <a:pt x="1759744" y="619125"/>
                </a:cubicBezTo>
                <a:cubicBezTo>
                  <a:pt x="1775222" y="617141"/>
                  <a:pt x="1795066" y="613569"/>
                  <a:pt x="1812132" y="609600"/>
                </a:cubicBezTo>
                <a:cubicBezTo>
                  <a:pt x="1829198" y="605631"/>
                  <a:pt x="1842294" y="602456"/>
                  <a:pt x="1862138" y="595312"/>
                </a:cubicBezTo>
                <a:cubicBezTo>
                  <a:pt x="1881982" y="588168"/>
                  <a:pt x="1906588" y="575071"/>
                  <a:pt x="1931194" y="566737"/>
                </a:cubicBezTo>
                <a:cubicBezTo>
                  <a:pt x="1955800" y="558403"/>
                  <a:pt x="1989138" y="550068"/>
                  <a:pt x="2009775" y="545306"/>
                </a:cubicBezTo>
                <a:cubicBezTo>
                  <a:pt x="2030412" y="540544"/>
                  <a:pt x="2037557" y="539749"/>
                  <a:pt x="2055019" y="538162"/>
                </a:cubicBezTo>
                <a:cubicBezTo>
                  <a:pt x="2072481" y="536575"/>
                  <a:pt x="2095897" y="534987"/>
                  <a:pt x="2114550" y="535781"/>
                </a:cubicBezTo>
                <a:cubicBezTo>
                  <a:pt x="2133203" y="536575"/>
                  <a:pt x="2149079" y="540147"/>
                  <a:pt x="2166938" y="542925"/>
                </a:cubicBezTo>
                <a:cubicBezTo>
                  <a:pt x="2184797" y="545703"/>
                  <a:pt x="2206229" y="548878"/>
                  <a:pt x="2221707" y="552450"/>
                </a:cubicBezTo>
                <a:cubicBezTo>
                  <a:pt x="2237185" y="556022"/>
                  <a:pt x="2243138" y="560387"/>
                  <a:pt x="2259807" y="564356"/>
                </a:cubicBezTo>
                <a:cubicBezTo>
                  <a:pt x="2276476" y="568325"/>
                  <a:pt x="2321719" y="576262"/>
                  <a:pt x="2321719" y="576262"/>
                </a:cubicBezTo>
                <a:cubicBezTo>
                  <a:pt x="2340769" y="579834"/>
                  <a:pt x="2355057" y="583009"/>
                  <a:pt x="2374107" y="585787"/>
                </a:cubicBezTo>
                <a:cubicBezTo>
                  <a:pt x="2393157" y="588565"/>
                  <a:pt x="2412604" y="592534"/>
                  <a:pt x="2436019" y="592931"/>
                </a:cubicBezTo>
                <a:cubicBezTo>
                  <a:pt x="2459434" y="593328"/>
                  <a:pt x="2493962" y="590152"/>
                  <a:pt x="2514600" y="588168"/>
                </a:cubicBezTo>
                <a:cubicBezTo>
                  <a:pt x="2535238" y="586184"/>
                  <a:pt x="2544366" y="584200"/>
                  <a:pt x="2559844" y="581025"/>
                </a:cubicBezTo>
                <a:cubicBezTo>
                  <a:pt x="2575322" y="577850"/>
                  <a:pt x="2590800" y="571499"/>
                  <a:pt x="2607469" y="569118"/>
                </a:cubicBezTo>
                <a:cubicBezTo>
                  <a:pt x="2624138" y="566737"/>
                  <a:pt x="2641998" y="568324"/>
                  <a:pt x="2659857" y="566737"/>
                </a:cubicBezTo>
                <a:cubicBezTo>
                  <a:pt x="2677716" y="565150"/>
                  <a:pt x="2698353" y="561181"/>
                  <a:pt x="2714625" y="559593"/>
                </a:cubicBezTo>
                <a:cubicBezTo>
                  <a:pt x="2730897" y="558006"/>
                  <a:pt x="2742407" y="557212"/>
                  <a:pt x="2757488" y="557212"/>
                </a:cubicBezTo>
                <a:cubicBezTo>
                  <a:pt x="2772569" y="557212"/>
                  <a:pt x="2791619" y="558799"/>
                  <a:pt x="2805113" y="559593"/>
                </a:cubicBezTo>
                <a:cubicBezTo>
                  <a:pt x="2818607" y="560387"/>
                  <a:pt x="2826544" y="560388"/>
                  <a:pt x="2838450" y="561975"/>
                </a:cubicBezTo>
                <a:cubicBezTo>
                  <a:pt x="2850356" y="563562"/>
                  <a:pt x="2874565" y="568324"/>
                  <a:pt x="2876550" y="569118"/>
                </a:cubicBezTo>
                <a:cubicBezTo>
                  <a:pt x="2878535" y="569912"/>
                  <a:pt x="2864446" y="568324"/>
                  <a:pt x="2850357" y="566737"/>
                </a:cubicBezTo>
              </a:path>
            </a:pathLst>
          </a:custGeom>
          <a:noFill/>
          <a:ln w="31750">
            <a:solidFill>
              <a:schemeClr val="accent1"/>
            </a:solidFill>
          </a:ln>
          <a:effectLst>
            <a:innerShdw blurRad="63500" dist="50800" dir="2700000">
              <a:prstClr val="black">
                <a:alpha val="2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1" name="TextBox 130">
            <a:extLst>
              <a:ext uri="{FF2B5EF4-FFF2-40B4-BE49-F238E27FC236}">
                <a16:creationId xmlns:a16="http://schemas.microsoft.com/office/drawing/2014/main" id="{F87DDC19-D6C8-476A-889B-CE00861432E0}"/>
              </a:ext>
            </a:extLst>
          </p:cNvPr>
          <p:cNvSpPr txBox="1"/>
          <p:nvPr/>
        </p:nvSpPr>
        <p:spPr>
          <a:xfrm>
            <a:off x="225891" y="4385168"/>
            <a:ext cx="2435860" cy="646331"/>
          </a:xfrm>
          <a:prstGeom prst="rect">
            <a:avLst/>
          </a:prstGeom>
          <a:noFill/>
        </p:spPr>
        <p:txBody>
          <a:bodyPr wrap="none" rtlCol="0">
            <a:spAutoFit/>
          </a:bodyPr>
          <a:lstStyle/>
          <a:p>
            <a:r>
              <a:rPr lang="en-GB" dirty="0"/>
              <a:t>An ideal brick wall low </a:t>
            </a:r>
          </a:p>
          <a:p>
            <a:r>
              <a:rPr lang="en-GB" dirty="0"/>
              <a:t>pass filter is considered.</a:t>
            </a:r>
          </a:p>
        </p:txBody>
      </p:sp>
      <p:sp>
        <p:nvSpPr>
          <p:cNvPr id="132" name="TextBox 131">
            <a:extLst>
              <a:ext uri="{FF2B5EF4-FFF2-40B4-BE49-F238E27FC236}">
                <a16:creationId xmlns:a16="http://schemas.microsoft.com/office/drawing/2014/main" id="{CEC2121F-4B81-44E1-B451-251F70F9CEB7}"/>
              </a:ext>
            </a:extLst>
          </p:cNvPr>
          <p:cNvSpPr txBox="1"/>
          <p:nvPr/>
        </p:nvSpPr>
        <p:spPr>
          <a:xfrm>
            <a:off x="225890" y="5508986"/>
            <a:ext cx="2497667" cy="646331"/>
          </a:xfrm>
          <a:prstGeom prst="rect">
            <a:avLst/>
          </a:prstGeom>
          <a:noFill/>
        </p:spPr>
        <p:txBody>
          <a:bodyPr wrap="none" rtlCol="0">
            <a:spAutoFit/>
          </a:bodyPr>
          <a:lstStyle/>
          <a:p>
            <a:r>
              <a:rPr lang="en-GB" dirty="0"/>
              <a:t>The resultant signal after</a:t>
            </a:r>
          </a:p>
          <a:p>
            <a:r>
              <a:rPr lang="en-GB" dirty="0"/>
              <a:t>being filtered  </a:t>
            </a:r>
          </a:p>
        </p:txBody>
      </p:sp>
      <p:grpSp>
        <p:nvGrpSpPr>
          <p:cNvPr id="133" name="Group 132">
            <a:extLst>
              <a:ext uri="{FF2B5EF4-FFF2-40B4-BE49-F238E27FC236}">
                <a16:creationId xmlns:a16="http://schemas.microsoft.com/office/drawing/2014/main" id="{5BF089B7-6E22-4D5D-BF88-773C8ABB8969}"/>
              </a:ext>
            </a:extLst>
          </p:cNvPr>
          <p:cNvGrpSpPr/>
          <p:nvPr/>
        </p:nvGrpSpPr>
        <p:grpSpPr>
          <a:xfrm>
            <a:off x="6676156" y="2950367"/>
            <a:ext cx="3009508" cy="90485"/>
            <a:chOff x="6391275" y="1755776"/>
            <a:chExt cx="3009900" cy="90485"/>
          </a:xfrm>
        </p:grpSpPr>
        <p:cxnSp>
          <p:nvCxnSpPr>
            <p:cNvPr id="134" name="Straight Connector 133">
              <a:extLst>
                <a:ext uri="{FF2B5EF4-FFF2-40B4-BE49-F238E27FC236}">
                  <a16:creationId xmlns:a16="http://schemas.microsoft.com/office/drawing/2014/main" id="{926ADBA5-4132-4815-BDDF-6765476E352E}"/>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F4D54C3B-E04F-4466-8720-8172315EAB52}"/>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1326713D-078B-4DE7-A66B-2A12C7191143}"/>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F98952E1-6BC8-4B54-89A7-676650DE6A11}"/>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67896A00-318F-4580-9378-CF1FB1E97211}"/>
                </a:ext>
              </a:extLst>
            </p:cNvPr>
            <p:cNvCxnSpPr/>
            <p:nvPr/>
          </p:nvCxnSpPr>
          <p:spPr>
            <a:xfrm>
              <a:off x="7824787"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79DEE641-5123-4728-BC1B-6D535BE36C85}"/>
                </a:ext>
              </a:extLst>
            </p:cNvPr>
            <p:cNvCxnSpPr/>
            <p:nvPr/>
          </p:nvCxnSpPr>
          <p:spPr>
            <a:xfrm>
              <a:off x="8201027"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94771F62-7DA8-4270-A128-7323EA03280D}"/>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0F1A5345-F3F8-468E-8AA4-136F42380737}"/>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8BB60E65-9B51-4746-A796-B8C4348CF8B7}"/>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43" name="Group 142">
            <a:extLst>
              <a:ext uri="{FF2B5EF4-FFF2-40B4-BE49-F238E27FC236}">
                <a16:creationId xmlns:a16="http://schemas.microsoft.com/office/drawing/2014/main" id="{F70A1B0B-74F0-4702-85F2-95CAEF9CA63A}"/>
              </a:ext>
            </a:extLst>
          </p:cNvPr>
          <p:cNvGrpSpPr/>
          <p:nvPr/>
        </p:nvGrpSpPr>
        <p:grpSpPr>
          <a:xfrm>
            <a:off x="6676156" y="3884637"/>
            <a:ext cx="3009508" cy="90485"/>
            <a:chOff x="6391275" y="1755776"/>
            <a:chExt cx="3009900" cy="90485"/>
          </a:xfrm>
        </p:grpSpPr>
        <p:cxnSp>
          <p:nvCxnSpPr>
            <p:cNvPr id="144" name="Straight Connector 143">
              <a:extLst>
                <a:ext uri="{FF2B5EF4-FFF2-40B4-BE49-F238E27FC236}">
                  <a16:creationId xmlns:a16="http://schemas.microsoft.com/office/drawing/2014/main" id="{650D3FDE-E59B-4A8E-B437-7B0CDC6257B2}"/>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56303583-6504-4C90-AFEC-46601AE04851}"/>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523EC691-82D1-41FD-B9A6-DDDCB627DC44}"/>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E399A217-2C1A-4D38-97E5-1ED6426D0A05}"/>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F35CE87E-6584-416B-8C11-CBF94798357F}"/>
                </a:ext>
              </a:extLst>
            </p:cNvPr>
            <p:cNvCxnSpPr/>
            <p:nvPr/>
          </p:nvCxnSpPr>
          <p:spPr>
            <a:xfrm>
              <a:off x="7834311"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a:extLst>
                <a:ext uri="{FF2B5EF4-FFF2-40B4-BE49-F238E27FC236}">
                  <a16:creationId xmlns:a16="http://schemas.microsoft.com/office/drawing/2014/main" id="{2B135657-91BC-492D-BD90-170F588B23CF}"/>
                </a:ext>
              </a:extLst>
            </p:cNvPr>
            <p:cNvCxnSpPr/>
            <p:nvPr/>
          </p:nvCxnSpPr>
          <p:spPr>
            <a:xfrm>
              <a:off x="8203408"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56778637-5749-460B-A900-C160638F880C}"/>
                </a:ext>
              </a:extLst>
            </p:cNvPr>
            <p:cNvCxnSpPr/>
            <p:nvPr/>
          </p:nvCxnSpPr>
          <p:spPr>
            <a:xfrm>
              <a:off x="8553450"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2B2424E0-A1F9-4F7C-811E-26E72186CB76}"/>
                </a:ext>
              </a:extLst>
            </p:cNvPr>
            <p:cNvCxnSpPr/>
            <p:nvPr/>
          </p:nvCxnSpPr>
          <p:spPr>
            <a:xfrm>
              <a:off x="8913021"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4679EE6C-7ECB-4FF1-AB3D-F33B65B51D38}"/>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53" name="Group 152">
            <a:extLst>
              <a:ext uri="{FF2B5EF4-FFF2-40B4-BE49-F238E27FC236}">
                <a16:creationId xmlns:a16="http://schemas.microsoft.com/office/drawing/2014/main" id="{E206AACD-198B-440B-BA00-BC6F0A1AEE84}"/>
              </a:ext>
            </a:extLst>
          </p:cNvPr>
          <p:cNvGrpSpPr/>
          <p:nvPr/>
        </p:nvGrpSpPr>
        <p:grpSpPr>
          <a:xfrm>
            <a:off x="7322876" y="3010681"/>
            <a:ext cx="2335462" cy="185738"/>
            <a:chOff x="7045223" y="1824035"/>
            <a:chExt cx="2335766" cy="185738"/>
          </a:xfrm>
        </p:grpSpPr>
        <p:sp>
          <p:nvSpPr>
            <p:cNvPr id="154" name="TextBox 153">
              <a:extLst>
                <a:ext uri="{FF2B5EF4-FFF2-40B4-BE49-F238E27FC236}">
                  <a16:creationId xmlns:a16="http://schemas.microsoft.com/office/drawing/2014/main" id="{3383E966-1CA0-4607-A866-79F572F32821}"/>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155" name="TextBox 154">
              <a:extLst>
                <a:ext uri="{FF2B5EF4-FFF2-40B4-BE49-F238E27FC236}">
                  <a16:creationId xmlns:a16="http://schemas.microsoft.com/office/drawing/2014/main" id="{9A0A80B4-F7A6-46D7-83CA-D039035585CB}"/>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156" name="TextBox 155">
              <a:extLst>
                <a:ext uri="{FF2B5EF4-FFF2-40B4-BE49-F238E27FC236}">
                  <a16:creationId xmlns:a16="http://schemas.microsoft.com/office/drawing/2014/main" id="{FC4C43E2-BB2F-4C6A-94C3-F6571098F5C3}"/>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157" name="TextBox 156">
              <a:extLst>
                <a:ext uri="{FF2B5EF4-FFF2-40B4-BE49-F238E27FC236}">
                  <a16:creationId xmlns:a16="http://schemas.microsoft.com/office/drawing/2014/main" id="{1D69AF5C-364B-4FF6-8DCD-040F560A1744}"/>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158" name="Group 157">
            <a:extLst>
              <a:ext uri="{FF2B5EF4-FFF2-40B4-BE49-F238E27FC236}">
                <a16:creationId xmlns:a16="http://schemas.microsoft.com/office/drawing/2014/main" id="{1D63F5E3-3258-4D32-B943-3B5A04C086D2}"/>
              </a:ext>
            </a:extLst>
          </p:cNvPr>
          <p:cNvGrpSpPr/>
          <p:nvPr/>
        </p:nvGrpSpPr>
        <p:grpSpPr>
          <a:xfrm>
            <a:off x="7338186" y="3695377"/>
            <a:ext cx="2335462" cy="455125"/>
            <a:chOff x="7045223" y="1554648"/>
            <a:chExt cx="2335766" cy="455125"/>
          </a:xfrm>
        </p:grpSpPr>
        <p:sp>
          <p:nvSpPr>
            <p:cNvPr id="159" name="TextBox 158">
              <a:extLst>
                <a:ext uri="{FF2B5EF4-FFF2-40B4-BE49-F238E27FC236}">
                  <a16:creationId xmlns:a16="http://schemas.microsoft.com/office/drawing/2014/main" id="{B8B15C85-549F-4DC8-BAA9-99438496416F}"/>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160" name="TextBox 159">
              <a:extLst>
                <a:ext uri="{FF2B5EF4-FFF2-40B4-BE49-F238E27FC236}">
                  <a16:creationId xmlns:a16="http://schemas.microsoft.com/office/drawing/2014/main" id="{C9CF9BA0-BB8F-4D7C-BC45-5DB8E3C6163F}"/>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161" name="TextBox 160">
              <a:extLst>
                <a:ext uri="{FF2B5EF4-FFF2-40B4-BE49-F238E27FC236}">
                  <a16:creationId xmlns:a16="http://schemas.microsoft.com/office/drawing/2014/main" id="{6AD8F217-E786-424E-8890-7CAD53FF9CC8}"/>
                </a:ext>
              </a:extLst>
            </p:cNvPr>
            <p:cNvSpPr txBox="1"/>
            <p:nvPr/>
          </p:nvSpPr>
          <p:spPr>
            <a:xfrm>
              <a:off x="8435523" y="1554648"/>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162" name="TextBox 161">
              <a:extLst>
                <a:ext uri="{FF2B5EF4-FFF2-40B4-BE49-F238E27FC236}">
                  <a16:creationId xmlns:a16="http://schemas.microsoft.com/office/drawing/2014/main" id="{855B6F24-3360-4DC4-8909-23D7501E0C44}"/>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cxnSp>
        <p:nvCxnSpPr>
          <p:cNvPr id="163" name="Straight Connector 162">
            <a:extLst>
              <a:ext uri="{FF2B5EF4-FFF2-40B4-BE49-F238E27FC236}">
                <a16:creationId xmlns:a16="http://schemas.microsoft.com/office/drawing/2014/main" id="{3EFD0892-6BAE-4B8D-9B5E-7F55DF675A21}"/>
              </a:ext>
            </a:extLst>
          </p:cNvPr>
          <p:cNvCxnSpPr/>
          <p:nvPr/>
        </p:nvCxnSpPr>
        <p:spPr>
          <a:xfrm>
            <a:off x="7044408" y="2592373"/>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a16="http://schemas.microsoft.com/office/drawing/2014/main" id="{9A0D038A-8511-4F9A-8DD0-AE493A608BF3}"/>
              </a:ext>
            </a:extLst>
          </p:cNvPr>
          <p:cNvCxnSpPr/>
          <p:nvPr/>
        </p:nvCxnSpPr>
        <p:spPr>
          <a:xfrm>
            <a:off x="7414596"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03CDD801-E9FA-40FC-A1B8-35A94E0F8240}"/>
              </a:ext>
            </a:extLst>
          </p:cNvPr>
          <p:cNvCxnSpPr/>
          <p:nvPr/>
        </p:nvCxnSpPr>
        <p:spPr>
          <a:xfrm>
            <a:off x="7769008"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a16="http://schemas.microsoft.com/office/drawing/2014/main" id="{4EB17ADC-4AB2-458E-A90E-88F967143406}"/>
              </a:ext>
            </a:extLst>
          </p:cNvPr>
          <p:cNvCxnSpPr/>
          <p:nvPr/>
        </p:nvCxnSpPr>
        <p:spPr>
          <a:xfrm>
            <a:off x="8111862"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5AA047F7-69C3-42B5-84F1-64E8EFB23CDF}"/>
              </a:ext>
            </a:extLst>
          </p:cNvPr>
          <p:cNvCxnSpPr/>
          <p:nvPr/>
        </p:nvCxnSpPr>
        <p:spPr>
          <a:xfrm>
            <a:off x="8488053"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68" name="Straight Connector 167">
            <a:extLst>
              <a:ext uri="{FF2B5EF4-FFF2-40B4-BE49-F238E27FC236}">
                <a16:creationId xmlns:a16="http://schemas.microsoft.com/office/drawing/2014/main" id="{BB6F7C6A-53D1-4539-9B66-03CAB015876E}"/>
              </a:ext>
            </a:extLst>
          </p:cNvPr>
          <p:cNvCxnSpPr/>
          <p:nvPr/>
        </p:nvCxnSpPr>
        <p:spPr>
          <a:xfrm>
            <a:off x="8838050"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a16="http://schemas.microsoft.com/office/drawing/2014/main" id="{F98649EC-5B85-418F-B8EE-337706353FCE}"/>
              </a:ext>
            </a:extLst>
          </p:cNvPr>
          <p:cNvCxnSpPr/>
          <p:nvPr/>
        </p:nvCxnSpPr>
        <p:spPr>
          <a:xfrm>
            <a:off x="9199954"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BF6B7C7A-3508-4C7C-B801-80C82FFBD151}"/>
              </a:ext>
            </a:extLst>
          </p:cNvPr>
          <p:cNvCxnSpPr/>
          <p:nvPr/>
        </p:nvCxnSpPr>
        <p:spPr>
          <a:xfrm>
            <a:off x="9554715"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a16="http://schemas.microsoft.com/office/drawing/2014/main" id="{1CA51BC4-3B26-45E8-B230-3035471031EA}"/>
              </a:ext>
            </a:extLst>
          </p:cNvPr>
          <p:cNvCxnSpPr>
            <a:stCxn id="175" idx="3"/>
          </p:cNvCxnSpPr>
          <p:nvPr/>
        </p:nvCxnSpPr>
        <p:spPr>
          <a:xfrm>
            <a:off x="7051541" y="3681134"/>
            <a:ext cx="788" cy="240583"/>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a16="http://schemas.microsoft.com/office/drawing/2014/main" id="{2EE57C88-C46C-4E56-AFC4-F6D31479F212}"/>
              </a:ext>
            </a:extLst>
          </p:cNvPr>
          <p:cNvCxnSpPr>
            <a:stCxn id="176" idx="2"/>
          </p:cNvCxnSpPr>
          <p:nvPr/>
        </p:nvCxnSpPr>
        <p:spPr>
          <a:xfrm>
            <a:off x="7408254" y="3575268"/>
            <a:ext cx="1564" cy="346449"/>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7A93B2F8-7A32-4C07-A92C-3F9CB0545FE1}"/>
              </a:ext>
            </a:extLst>
          </p:cNvPr>
          <p:cNvCxnSpPr>
            <a:stCxn id="177" idx="1"/>
          </p:cNvCxnSpPr>
          <p:nvPr/>
        </p:nvCxnSpPr>
        <p:spPr>
          <a:xfrm>
            <a:off x="7768520" y="3673822"/>
            <a:ext cx="489" cy="24170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74" name="Straight Connector 173">
            <a:extLst>
              <a:ext uri="{FF2B5EF4-FFF2-40B4-BE49-F238E27FC236}">
                <a16:creationId xmlns:a16="http://schemas.microsoft.com/office/drawing/2014/main" id="{EB7D6274-E7F8-4D69-A584-B7F311C9D8AB}"/>
              </a:ext>
            </a:extLst>
          </p:cNvPr>
          <p:cNvCxnSpPr/>
          <p:nvPr/>
        </p:nvCxnSpPr>
        <p:spPr>
          <a:xfrm>
            <a:off x="8838035" y="3949032"/>
            <a:ext cx="847" cy="327951"/>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175" name="Freeform 281">
            <a:extLst>
              <a:ext uri="{FF2B5EF4-FFF2-40B4-BE49-F238E27FC236}">
                <a16:creationId xmlns:a16="http://schemas.microsoft.com/office/drawing/2014/main" id="{DD079DD9-903D-448E-A04A-F98566ECAA2E}"/>
              </a:ext>
            </a:extLst>
          </p:cNvPr>
          <p:cNvSpPr/>
          <p:nvPr/>
        </p:nvSpPr>
        <p:spPr>
          <a:xfrm>
            <a:off x="6901641" y="3569841"/>
            <a:ext cx="402189"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6" name="Freeform 282">
            <a:extLst>
              <a:ext uri="{FF2B5EF4-FFF2-40B4-BE49-F238E27FC236}">
                <a16:creationId xmlns:a16="http://schemas.microsoft.com/office/drawing/2014/main" id="{79CEC5ED-8586-40FC-86FE-3296B8DCF28A}"/>
              </a:ext>
            </a:extLst>
          </p:cNvPr>
          <p:cNvSpPr/>
          <p:nvPr/>
        </p:nvSpPr>
        <p:spPr>
          <a:xfrm>
            <a:off x="7312559" y="3575240"/>
            <a:ext cx="402189"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7" name="Freeform 283">
            <a:extLst>
              <a:ext uri="{FF2B5EF4-FFF2-40B4-BE49-F238E27FC236}">
                <a16:creationId xmlns:a16="http://schemas.microsoft.com/office/drawing/2014/main" id="{4EE0AC5B-0033-495C-8B3F-2C4DCBD5C65F}"/>
              </a:ext>
            </a:extLst>
          </p:cNvPr>
          <p:cNvSpPr/>
          <p:nvPr/>
        </p:nvSpPr>
        <p:spPr>
          <a:xfrm>
            <a:off x="7719668" y="3570477"/>
            <a:ext cx="402189"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8" name="Freeform 284">
            <a:extLst>
              <a:ext uri="{FF2B5EF4-FFF2-40B4-BE49-F238E27FC236}">
                <a16:creationId xmlns:a16="http://schemas.microsoft.com/office/drawing/2014/main" id="{1CE2D4EE-259E-425B-8D03-4F414B873694}"/>
              </a:ext>
            </a:extLst>
          </p:cNvPr>
          <p:cNvSpPr/>
          <p:nvPr/>
        </p:nvSpPr>
        <p:spPr>
          <a:xfrm>
            <a:off x="8125031" y="3565714"/>
            <a:ext cx="420163"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79" name="Straight Connector 178">
            <a:extLst>
              <a:ext uri="{FF2B5EF4-FFF2-40B4-BE49-F238E27FC236}">
                <a16:creationId xmlns:a16="http://schemas.microsoft.com/office/drawing/2014/main" id="{FCCE7242-64DA-4BBB-BE87-F6A0B1873160}"/>
              </a:ext>
            </a:extLst>
          </p:cNvPr>
          <p:cNvCxnSpPr/>
          <p:nvPr/>
        </p:nvCxnSpPr>
        <p:spPr>
          <a:xfrm>
            <a:off x="8120026" y="3915527"/>
            <a:ext cx="1" cy="30291"/>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80" name="Straight Connector 179">
            <a:extLst>
              <a:ext uri="{FF2B5EF4-FFF2-40B4-BE49-F238E27FC236}">
                <a16:creationId xmlns:a16="http://schemas.microsoft.com/office/drawing/2014/main" id="{3C1E7CBD-C58E-4E52-9153-A2905787994C}"/>
              </a:ext>
            </a:extLst>
          </p:cNvPr>
          <p:cNvCxnSpPr/>
          <p:nvPr/>
        </p:nvCxnSpPr>
        <p:spPr>
          <a:xfrm>
            <a:off x="8490838" y="3945817"/>
            <a:ext cx="1031" cy="222870"/>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181" name="Freeform 287">
            <a:extLst>
              <a:ext uri="{FF2B5EF4-FFF2-40B4-BE49-F238E27FC236}">
                <a16:creationId xmlns:a16="http://schemas.microsoft.com/office/drawing/2014/main" id="{09A56382-2DB0-441B-AAF9-20FF8AEB4001}"/>
              </a:ext>
            </a:extLst>
          </p:cNvPr>
          <p:cNvSpPr/>
          <p:nvPr/>
        </p:nvSpPr>
        <p:spPr>
          <a:xfrm>
            <a:off x="8549956" y="3566443"/>
            <a:ext cx="389337"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2" name="Freeform 288">
            <a:extLst>
              <a:ext uri="{FF2B5EF4-FFF2-40B4-BE49-F238E27FC236}">
                <a16:creationId xmlns:a16="http://schemas.microsoft.com/office/drawing/2014/main" id="{BBAE0972-6D86-4189-AF99-71C46DC11E1C}"/>
              </a:ext>
            </a:extLst>
          </p:cNvPr>
          <p:cNvSpPr/>
          <p:nvPr/>
        </p:nvSpPr>
        <p:spPr>
          <a:xfrm>
            <a:off x="8945299" y="3575400"/>
            <a:ext cx="407033"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3" name="Straight Connector 182">
            <a:extLst>
              <a:ext uri="{FF2B5EF4-FFF2-40B4-BE49-F238E27FC236}">
                <a16:creationId xmlns:a16="http://schemas.microsoft.com/office/drawing/2014/main" id="{322265E5-78B3-46E4-90D2-76A1D8AF09F4}"/>
              </a:ext>
            </a:extLst>
          </p:cNvPr>
          <p:cNvCxnSpPr/>
          <p:nvPr/>
        </p:nvCxnSpPr>
        <p:spPr>
          <a:xfrm>
            <a:off x="9196543" y="3945817"/>
            <a:ext cx="1031" cy="222870"/>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184" name="Freeform 290">
            <a:extLst>
              <a:ext uri="{FF2B5EF4-FFF2-40B4-BE49-F238E27FC236}">
                <a16:creationId xmlns:a16="http://schemas.microsoft.com/office/drawing/2014/main" id="{47A9ABE2-5F8D-44D3-AC7A-0D9BAC91033B}"/>
              </a:ext>
            </a:extLst>
          </p:cNvPr>
          <p:cNvSpPr/>
          <p:nvPr/>
        </p:nvSpPr>
        <p:spPr>
          <a:xfrm>
            <a:off x="9354601" y="3561674"/>
            <a:ext cx="199792" cy="353690"/>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 name="connsiteX0" fmla="*/ 0 w 2486022"/>
              <a:gd name="connsiteY0" fmla="*/ 414369 h 857290"/>
              <a:gd name="connsiteX1" fmla="*/ 347663 w 2486022"/>
              <a:gd name="connsiteY1" fmla="*/ 123857 h 857290"/>
              <a:gd name="connsiteX2" fmla="*/ 681038 w 2486022"/>
              <a:gd name="connsiteY2" fmla="*/ 32 h 857290"/>
              <a:gd name="connsiteX3" fmla="*/ 1066800 w 2486022"/>
              <a:gd name="connsiteY3" fmla="*/ 133382 h 857290"/>
              <a:gd name="connsiteX4" fmla="*/ 1404938 w 2486022"/>
              <a:gd name="connsiteY4" fmla="*/ 423894 h 857290"/>
              <a:gd name="connsiteX5" fmla="*/ 1728788 w 2486022"/>
              <a:gd name="connsiteY5" fmla="*/ 728694 h 857290"/>
              <a:gd name="connsiteX6" fmla="*/ 2124075 w 2486022"/>
              <a:gd name="connsiteY6" fmla="*/ 857282 h 857290"/>
              <a:gd name="connsiteX7" fmla="*/ 2486025 w 2486022"/>
              <a:gd name="connsiteY7" fmla="*/ 723932 h 857290"/>
              <a:gd name="connsiteX0" fmla="*/ 0 w 2124075"/>
              <a:gd name="connsiteY0" fmla="*/ 414369 h 857290"/>
              <a:gd name="connsiteX1" fmla="*/ 347663 w 2124075"/>
              <a:gd name="connsiteY1" fmla="*/ 123857 h 857290"/>
              <a:gd name="connsiteX2" fmla="*/ 681038 w 2124075"/>
              <a:gd name="connsiteY2" fmla="*/ 32 h 857290"/>
              <a:gd name="connsiteX3" fmla="*/ 1066800 w 2124075"/>
              <a:gd name="connsiteY3" fmla="*/ 133382 h 857290"/>
              <a:gd name="connsiteX4" fmla="*/ 1404938 w 2124075"/>
              <a:gd name="connsiteY4" fmla="*/ 423894 h 857290"/>
              <a:gd name="connsiteX5" fmla="*/ 1728788 w 2124075"/>
              <a:gd name="connsiteY5" fmla="*/ 728694 h 857290"/>
              <a:gd name="connsiteX6" fmla="*/ 2124075 w 2124075"/>
              <a:gd name="connsiteY6" fmla="*/ 857282 h 857290"/>
              <a:gd name="connsiteX0" fmla="*/ 0 w 1728786"/>
              <a:gd name="connsiteY0" fmla="*/ 414369 h 728694"/>
              <a:gd name="connsiteX1" fmla="*/ 347663 w 1728786"/>
              <a:gd name="connsiteY1" fmla="*/ 123857 h 728694"/>
              <a:gd name="connsiteX2" fmla="*/ 681038 w 1728786"/>
              <a:gd name="connsiteY2" fmla="*/ 32 h 728694"/>
              <a:gd name="connsiteX3" fmla="*/ 1066800 w 1728786"/>
              <a:gd name="connsiteY3" fmla="*/ 133382 h 728694"/>
              <a:gd name="connsiteX4" fmla="*/ 1404938 w 1728786"/>
              <a:gd name="connsiteY4" fmla="*/ 423894 h 728694"/>
              <a:gd name="connsiteX5" fmla="*/ 1728788 w 1728786"/>
              <a:gd name="connsiteY5" fmla="*/ 728694 h 728694"/>
              <a:gd name="connsiteX0" fmla="*/ 0 w 1404941"/>
              <a:gd name="connsiteY0" fmla="*/ 414369 h 423894"/>
              <a:gd name="connsiteX1" fmla="*/ 347663 w 1404941"/>
              <a:gd name="connsiteY1" fmla="*/ 123857 h 423894"/>
              <a:gd name="connsiteX2" fmla="*/ 681038 w 1404941"/>
              <a:gd name="connsiteY2" fmla="*/ 32 h 423894"/>
              <a:gd name="connsiteX3" fmla="*/ 1066800 w 1404941"/>
              <a:gd name="connsiteY3" fmla="*/ 133382 h 423894"/>
              <a:gd name="connsiteX4" fmla="*/ 1404938 w 1404941"/>
              <a:gd name="connsiteY4" fmla="*/ 423894 h 42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41" h="423894">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5" name="Straight Connector 184">
            <a:extLst>
              <a:ext uri="{FF2B5EF4-FFF2-40B4-BE49-F238E27FC236}">
                <a16:creationId xmlns:a16="http://schemas.microsoft.com/office/drawing/2014/main" id="{84C43062-D451-41E1-ADC4-B34C9C3B287F}"/>
              </a:ext>
            </a:extLst>
          </p:cNvPr>
          <p:cNvCxnSpPr/>
          <p:nvPr/>
        </p:nvCxnSpPr>
        <p:spPr>
          <a:xfrm>
            <a:off x="9555734" y="3917909"/>
            <a:ext cx="1" cy="30291"/>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186" name="Freeform 292">
            <a:extLst>
              <a:ext uri="{FF2B5EF4-FFF2-40B4-BE49-F238E27FC236}">
                <a16:creationId xmlns:a16="http://schemas.microsoft.com/office/drawing/2014/main" id="{231415DE-AF84-4AA9-A71B-172FAEA699A6}"/>
              </a:ext>
            </a:extLst>
          </p:cNvPr>
          <p:cNvSpPr/>
          <p:nvPr/>
        </p:nvSpPr>
        <p:spPr>
          <a:xfrm>
            <a:off x="6695379" y="3923305"/>
            <a:ext cx="204775" cy="365591"/>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 name="connsiteX0" fmla="*/ 0 w 2913098"/>
              <a:gd name="connsiteY0" fmla="*/ 457182 h 857295"/>
              <a:gd name="connsiteX1" fmla="*/ 398498 w 2913098"/>
              <a:gd name="connsiteY1" fmla="*/ 123862 h 857295"/>
              <a:gd name="connsiteX2" fmla="*/ 731873 w 2913098"/>
              <a:gd name="connsiteY2" fmla="*/ 37 h 857295"/>
              <a:gd name="connsiteX3" fmla="*/ 1117635 w 2913098"/>
              <a:gd name="connsiteY3" fmla="*/ 133387 h 857295"/>
              <a:gd name="connsiteX4" fmla="*/ 1455773 w 2913098"/>
              <a:gd name="connsiteY4" fmla="*/ 423899 h 857295"/>
              <a:gd name="connsiteX5" fmla="*/ 1779623 w 2913098"/>
              <a:gd name="connsiteY5" fmla="*/ 728699 h 857295"/>
              <a:gd name="connsiteX6" fmla="*/ 2174910 w 2913098"/>
              <a:gd name="connsiteY6" fmla="*/ 857287 h 857295"/>
              <a:gd name="connsiteX7" fmla="*/ 2536860 w 2913098"/>
              <a:gd name="connsiteY7" fmla="*/ 723937 h 857295"/>
              <a:gd name="connsiteX8" fmla="*/ 2913098 w 2913098"/>
              <a:gd name="connsiteY8" fmla="*/ 419137 h 857295"/>
              <a:gd name="connsiteX0" fmla="*/ -1 w 2514599"/>
              <a:gd name="connsiteY0" fmla="*/ 123862 h 857295"/>
              <a:gd name="connsiteX1" fmla="*/ 333374 w 2514599"/>
              <a:gd name="connsiteY1" fmla="*/ 37 h 857295"/>
              <a:gd name="connsiteX2" fmla="*/ 719136 w 2514599"/>
              <a:gd name="connsiteY2" fmla="*/ 133387 h 857295"/>
              <a:gd name="connsiteX3" fmla="*/ 1057274 w 2514599"/>
              <a:gd name="connsiteY3" fmla="*/ 423899 h 857295"/>
              <a:gd name="connsiteX4" fmla="*/ 1381124 w 2514599"/>
              <a:gd name="connsiteY4" fmla="*/ 728699 h 857295"/>
              <a:gd name="connsiteX5" fmla="*/ 1776411 w 2514599"/>
              <a:gd name="connsiteY5" fmla="*/ 857287 h 857295"/>
              <a:gd name="connsiteX6" fmla="*/ 2138361 w 2514599"/>
              <a:gd name="connsiteY6" fmla="*/ 723937 h 857295"/>
              <a:gd name="connsiteX7" fmla="*/ 2514599 w 2514599"/>
              <a:gd name="connsiteY7" fmla="*/ 419137 h 857295"/>
              <a:gd name="connsiteX0" fmla="*/ -1 w 2181224"/>
              <a:gd name="connsiteY0" fmla="*/ 0 h 857258"/>
              <a:gd name="connsiteX1" fmla="*/ 385761 w 2181224"/>
              <a:gd name="connsiteY1" fmla="*/ 133350 h 857258"/>
              <a:gd name="connsiteX2" fmla="*/ 723899 w 2181224"/>
              <a:gd name="connsiteY2" fmla="*/ 423862 h 857258"/>
              <a:gd name="connsiteX3" fmla="*/ 1047749 w 2181224"/>
              <a:gd name="connsiteY3" fmla="*/ 728662 h 857258"/>
              <a:gd name="connsiteX4" fmla="*/ 1443036 w 2181224"/>
              <a:gd name="connsiteY4" fmla="*/ 857250 h 857258"/>
              <a:gd name="connsiteX5" fmla="*/ 1804986 w 2181224"/>
              <a:gd name="connsiteY5" fmla="*/ 723900 h 857258"/>
              <a:gd name="connsiteX6" fmla="*/ 2181224 w 2181224"/>
              <a:gd name="connsiteY6" fmla="*/ 419100 h 857258"/>
              <a:gd name="connsiteX0" fmla="*/ 0 w 1795463"/>
              <a:gd name="connsiteY0" fmla="*/ 0 h 723908"/>
              <a:gd name="connsiteX1" fmla="*/ 338138 w 1795463"/>
              <a:gd name="connsiteY1" fmla="*/ 290512 h 723908"/>
              <a:gd name="connsiteX2" fmla="*/ 661988 w 1795463"/>
              <a:gd name="connsiteY2" fmla="*/ 595312 h 723908"/>
              <a:gd name="connsiteX3" fmla="*/ 1057275 w 1795463"/>
              <a:gd name="connsiteY3" fmla="*/ 723900 h 723908"/>
              <a:gd name="connsiteX4" fmla="*/ 1419225 w 1795463"/>
              <a:gd name="connsiteY4" fmla="*/ 590550 h 723908"/>
              <a:gd name="connsiteX5" fmla="*/ 1795463 w 1795463"/>
              <a:gd name="connsiteY5" fmla="*/ 285750 h 723908"/>
              <a:gd name="connsiteX0" fmla="*/ 3 w 1457328"/>
              <a:gd name="connsiteY0" fmla="*/ 4762 h 438158"/>
              <a:gd name="connsiteX1" fmla="*/ 323853 w 1457328"/>
              <a:gd name="connsiteY1" fmla="*/ 309562 h 438158"/>
              <a:gd name="connsiteX2" fmla="*/ 719140 w 1457328"/>
              <a:gd name="connsiteY2" fmla="*/ 438150 h 438158"/>
              <a:gd name="connsiteX3" fmla="*/ 1081090 w 1457328"/>
              <a:gd name="connsiteY3" fmla="*/ 304800 h 438158"/>
              <a:gd name="connsiteX4" fmla="*/ 1457328 w 1457328"/>
              <a:gd name="connsiteY4" fmla="*/ 0 h 438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7328" h="438158">
                <a:moveTo>
                  <a:pt x="3" y="4762"/>
                </a:moveTo>
                <a:cubicBezTo>
                  <a:pt x="110334" y="103981"/>
                  <a:pt x="203997" y="237331"/>
                  <a:pt x="323853" y="309562"/>
                </a:cubicBezTo>
                <a:cubicBezTo>
                  <a:pt x="443709" y="381793"/>
                  <a:pt x="592934" y="438944"/>
                  <a:pt x="719140" y="438150"/>
                </a:cubicBezTo>
                <a:cubicBezTo>
                  <a:pt x="845346" y="437356"/>
                  <a:pt x="958059" y="377825"/>
                  <a:pt x="1081090" y="304800"/>
                </a:cubicBezTo>
                <a:cubicBezTo>
                  <a:pt x="1204121" y="231775"/>
                  <a:pt x="1330724" y="115887"/>
                  <a:pt x="1457328" y="0"/>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7" name="Straight Connector 186">
            <a:extLst>
              <a:ext uri="{FF2B5EF4-FFF2-40B4-BE49-F238E27FC236}">
                <a16:creationId xmlns:a16="http://schemas.microsoft.com/office/drawing/2014/main" id="{BE546075-A2D1-4152-A6D1-E806D2D990AD}"/>
              </a:ext>
            </a:extLst>
          </p:cNvPr>
          <p:cNvCxnSpPr/>
          <p:nvPr/>
        </p:nvCxnSpPr>
        <p:spPr>
          <a:xfrm>
            <a:off x="4403608" y="5441916"/>
            <a:ext cx="0" cy="391316"/>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8E9DE042-3F85-4438-AC0F-D6C4548ACEAB}"/>
              </a:ext>
            </a:extLst>
          </p:cNvPr>
          <p:cNvCxnSpPr/>
          <p:nvPr/>
        </p:nvCxnSpPr>
        <p:spPr>
          <a:xfrm>
            <a:off x="4165314" y="5441916"/>
            <a:ext cx="0" cy="391316"/>
          </a:xfrm>
          <a:prstGeom prst="line">
            <a:avLst/>
          </a:prstGeom>
          <a:ln w="508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9530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Sampling</a:t>
            </a:r>
            <a:endParaRPr lang="en-US" dirty="0"/>
          </a:p>
        </p:txBody>
      </p:sp>
      <p:grpSp>
        <p:nvGrpSpPr>
          <p:cNvPr id="4" name="Group 3">
            <a:extLst>
              <a:ext uri="{FF2B5EF4-FFF2-40B4-BE49-F238E27FC236}">
                <a16:creationId xmlns:a16="http://schemas.microsoft.com/office/drawing/2014/main" id="{CD7BC7A0-278A-40C5-AA3D-4072BA687466}"/>
              </a:ext>
            </a:extLst>
          </p:cNvPr>
          <p:cNvGrpSpPr/>
          <p:nvPr/>
        </p:nvGrpSpPr>
        <p:grpSpPr>
          <a:xfrm>
            <a:off x="6676156" y="1390650"/>
            <a:ext cx="3027028" cy="1230002"/>
            <a:chOff x="6677025" y="1390650"/>
            <a:chExt cx="3027422" cy="1230002"/>
          </a:xfrm>
        </p:grpSpPr>
        <p:cxnSp>
          <p:nvCxnSpPr>
            <p:cNvPr id="5" name="Straight Connector 4">
              <a:extLst>
                <a:ext uri="{FF2B5EF4-FFF2-40B4-BE49-F238E27FC236}">
                  <a16:creationId xmlns:a16="http://schemas.microsoft.com/office/drawing/2014/main" id="{54B0B942-9C5D-466E-8140-8C0D31E58E4B}"/>
                </a:ext>
              </a:extLst>
            </p:cNvPr>
            <p:cNvCxnSpPr/>
            <p:nvPr/>
          </p:nvCxnSpPr>
          <p:spPr>
            <a:xfrm>
              <a:off x="6677025" y="1390650"/>
              <a:ext cx="0" cy="1230002"/>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A634764E-4719-48A4-9BC9-2C829FC9B97F}"/>
                </a:ext>
              </a:extLst>
            </p:cNvPr>
            <p:cNvGrpSpPr/>
            <p:nvPr/>
          </p:nvGrpSpPr>
          <p:grpSpPr>
            <a:xfrm>
              <a:off x="6677025" y="1984376"/>
              <a:ext cx="3009900" cy="90485"/>
              <a:chOff x="6391275" y="1755776"/>
              <a:chExt cx="3009900" cy="90485"/>
            </a:xfrm>
          </p:grpSpPr>
          <p:cxnSp>
            <p:nvCxnSpPr>
              <p:cNvPr id="13" name="Straight Connector 12">
                <a:extLst>
                  <a:ext uri="{FF2B5EF4-FFF2-40B4-BE49-F238E27FC236}">
                    <a16:creationId xmlns:a16="http://schemas.microsoft.com/office/drawing/2014/main" id="{B34FEED7-6E10-460E-BFEF-F820BF5E8A4A}"/>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EC6D5D8-9BEC-42BF-B160-48D3410A4B0B}"/>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A7DB007-B6F6-41EB-968C-172CBCACD2E3}"/>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51D3858-445D-4FCE-9805-CE8C60FF85F1}"/>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015EA48-B2A0-44F4-BBB3-B895CC5EE74A}"/>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C95E5B9-71FE-46C4-9CB3-AC3C8A679F31}"/>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CECE8EC-10E5-47BE-90A1-E76A3A6C86D6}"/>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55F2341-CF64-463E-913B-92A211C3244A}"/>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FA2A463-0F11-454D-9AF5-9C769D8571EA}"/>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AE01677D-2B41-4122-8A6C-D236A92F17B2}"/>
                </a:ext>
              </a:extLst>
            </p:cNvPr>
            <p:cNvGrpSpPr/>
            <p:nvPr/>
          </p:nvGrpSpPr>
          <p:grpSpPr>
            <a:xfrm>
              <a:off x="7330973" y="2052635"/>
              <a:ext cx="2373474" cy="201451"/>
              <a:chOff x="7045223" y="1824035"/>
              <a:chExt cx="2373474" cy="201451"/>
            </a:xfrm>
          </p:grpSpPr>
          <p:sp>
            <p:nvSpPr>
              <p:cNvPr id="9" name="TextBox 8">
                <a:extLst>
                  <a:ext uri="{FF2B5EF4-FFF2-40B4-BE49-F238E27FC236}">
                    <a16:creationId xmlns:a16="http://schemas.microsoft.com/office/drawing/2014/main" id="{875CC044-370B-4345-B62A-54649C660C9E}"/>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10" name="TextBox 9">
                <a:extLst>
                  <a:ext uri="{FF2B5EF4-FFF2-40B4-BE49-F238E27FC236}">
                    <a16:creationId xmlns:a16="http://schemas.microsoft.com/office/drawing/2014/main" id="{AC3B01B7-F406-4DFA-952B-B672E87515AB}"/>
                  </a:ext>
                </a:extLst>
              </p:cNvPr>
              <p:cNvSpPr txBox="1"/>
              <p:nvPr/>
            </p:nvSpPr>
            <p:spPr>
              <a:xfrm>
                <a:off x="7590069" y="1839748"/>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11" name="TextBox 10">
                <a:extLst>
                  <a:ext uri="{FF2B5EF4-FFF2-40B4-BE49-F238E27FC236}">
                    <a16:creationId xmlns:a16="http://schemas.microsoft.com/office/drawing/2014/main" id="{A467FEF2-3583-4391-B845-83504A84A5A7}"/>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12" name="TextBox 11">
                <a:extLst>
                  <a:ext uri="{FF2B5EF4-FFF2-40B4-BE49-F238E27FC236}">
                    <a16:creationId xmlns:a16="http://schemas.microsoft.com/office/drawing/2014/main" id="{89EFDBEA-73DA-415B-B794-816B43C8924B}"/>
                  </a:ext>
                </a:extLst>
              </p:cNvPr>
              <p:cNvSpPr txBox="1"/>
              <p:nvPr/>
            </p:nvSpPr>
            <p:spPr>
              <a:xfrm>
                <a:off x="9192370"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sp>
          <p:nvSpPr>
            <p:cNvPr id="8" name="Freeform 251">
              <a:extLst>
                <a:ext uri="{FF2B5EF4-FFF2-40B4-BE49-F238E27FC236}">
                  <a16:creationId xmlns:a16="http://schemas.microsoft.com/office/drawing/2014/main" id="{EA37D3DA-F5CF-47E5-85BD-8DFEB8C96125}"/>
                </a:ext>
              </a:extLst>
            </p:cNvPr>
            <p:cNvSpPr/>
            <p:nvPr/>
          </p:nvSpPr>
          <p:spPr>
            <a:xfrm>
              <a:off x="6677025" y="1604931"/>
              <a:ext cx="2862263" cy="857290"/>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2C212652-7789-4EB2-9F1F-1F66C9783F27}"/>
              </a:ext>
            </a:extLst>
          </p:cNvPr>
          <p:cNvSpPr txBox="1"/>
          <p:nvPr/>
        </p:nvSpPr>
        <p:spPr>
          <a:xfrm>
            <a:off x="2748286" y="898206"/>
            <a:ext cx="3074673" cy="369332"/>
          </a:xfrm>
          <a:prstGeom prst="rect">
            <a:avLst/>
          </a:prstGeom>
          <a:noFill/>
        </p:spPr>
        <p:txBody>
          <a:bodyPr wrap="none" rtlCol="0">
            <a:spAutoFit/>
          </a:bodyPr>
          <a:lstStyle/>
          <a:p>
            <a:r>
              <a:rPr lang="en-GB" dirty="0"/>
              <a:t>Frequency domain (magnitude)</a:t>
            </a:r>
          </a:p>
        </p:txBody>
      </p:sp>
      <p:sp>
        <p:nvSpPr>
          <p:cNvPr id="23" name="TextBox 22">
            <a:extLst>
              <a:ext uri="{FF2B5EF4-FFF2-40B4-BE49-F238E27FC236}">
                <a16:creationId xmlns:a16="http://schemas.microsoft.com/office/drawing/2014/main" id="{B2F6F2E2-20F6-4133-9441-6FE07E1FD8FD}"/>
              </a:ext>
            </a:extLst>
          </p:cNvPr>
          <p:cNvSpPr txBox="1"/>
          <p:nvPr/>
        </p:nvSpPr>
        <p:spPr>
          <a:xfrm>
            <a:off x="7626298" y="898274"/>
            <a:ext cx="1413986" cy="369332"/>
          </a:xfrm>
          <a:prstGeom prst="rect">
            <a:avLst/>
          </a:prstGeom>
          <a:noFill/>
        </p:spPr>
        <p:txBody>
          <a:bodyPr wrap="none" rtlCol="0">
            <a:spAutoFit/>
          </a:bodyPr>
          <a:lstStyle/>
          <a:p>
            <a:r>
              <a:rPr lang="en-GB" dirty="0"/>
              <a:t>Time domain</a:t>
            </a:r>
          </a:p>
        </p:txBody>
      </p:sp>
      <p:cxnSp>
        <p:nvCxnSpPr>
          <p:cNvPr id="24" name="Straight Connector 23">
            <a:extLst>
              <a:ext uri="{FF2B5EF4-FFF2-40B4-BE49-F238E27FC236}">
                <a16:creationId xmlns:a16="http://schemas.microsoft.com/office/drawing/2014/main" id="{F5E422E9-A4A7-4FAC-A2F7-93FB92DC51D3}"/>
              </a:ext>
            </a:extLst>
          </p:cNvPr>
          <p:cNvCxnSpPr/>
          <p:nvPr/>
        </p:nvCxnSpPr>
        <p:spPr>
          <a:xfrm>
            <a:off x="2456582" y="1182695"/>
            <a:ext cx="7248130" cy="0"/>
          </a:xfrm>
          <a:prstGeom prst="line">
            <a:avLst/>
          </a:prstGeom>
          <a:ln w="12700"/>
          <a:effectLst>
            <a:outerShdw blurRad="65500" dist="38100" dir="5400000" rotWithShape="0">
              <a:srgbClr val="000000">
                <a:alpha val="14000"/>
              </a:srgbClr>
            </a:outerShdw>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352348C0-3E9E-43B3-A996-09A791B4C402}"/>
              </a:ext>
            </a:extLst>
          </p:cNvPr>
          <p:cNvSpPr txBox="1"/>
          <p:nvPr/>
        </p:nvSpPr>
        <p:spPr>
          <a:xfrm>
            <a:off x="6543339" y="2679701"/>
            <a:ext cx="3299191" cy="369332"/>
          </a:xfrm>
          <a:prstGeom prst="rect">
            <a:avLst/>
          </a:prstGeom>
          <a:noFill/>
        </p:spPr>
        <p:txBody>
          <a:bodyPr wrap="none" rtlCol="0">
            <a:spAutoFit/>
          </a:bodyPr>
          <a:lstStyle/>
          <a:p>
            <a:r>
              <a:rPr lang="en-GB" dirty="0"/>
              <a:t>Continuous-time sinusoidal signal</a:t>
            </a:r>
          </a:p>
        </p:txBody>
      </p:sp>
      <p:sp>
        <p:nvSpPr>
          <p:cNvPr id="26" name="TextBox 25">
            <a:extLst>
              <a:ext uri="{FF2B5EF4-FFF2-40B4-BE49-F238E27FC236}">
                <a16:creationId xmlns:a16="http://schemas.microsoft.com/office/drawing/2014/main" id="{8643F220-3240-43C1-89AE-83136711203F}"/>
              </a:ext>
            </a:extLst>
          </p:cNvPr>
          <p:cNvSpPr txBox="1"/>
          <p:nvPr/>
        </p:nvSpPr>
        <p:spPr>
          <a:xfrm>
            <a:off x="9811185" y="1940707"/>
            <a:ext cx="461815" cy="185738"/>
          </a:xfrm>
          <a:prstGeom prst="rect">
            <a:avLst/>
          </a:prstGeom>
        </p:spPr>
        <p:txBody>
          <a:bodyPr vert="horz" wrap="none" lIns="0" tIns="0" rIns="0" bIns="0" rtlCol="0" anchor="t">
            <a:noAutofit/>
          </a:bodyPr>
          <a:lstStyle/>
          <a:p>
            <a:pPr algn="l" defTabSz="914400"/>
            <a:r>
              <a:rPr lang="en-GB" sz="1200" i="1" dirty="0"/>
              <a:t>t(µs)</a:t>
            </a:r>
            <a:endParaRPr lang="en-US" sz="1200" i="1" dirty="0"/>
          </a:p>
        </p:txBody>
      </p:sp>
    </p:spTree>
    <p:extLst>
      <p:ext uri="{BB962C8B-B14F-4D97-AF65-F5344CB8AC3E}">
        <p14:creationId xmlns:p14="http://schemas.microsoft.com/office/powerpoint/2010/main" val="4191515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Aliasing</a:t>
            </a:r>
            <a:endParaRPr lang="en-US" dirty="0"/>
          </a:p>
        </p:txBody>
      </p:sp>
      <p:cxnSp>
        <p:nvCxnSpPr>
          <p:cNvPr id="4" name="Straight Connector 3">
            <a:extLst>
              <a:ext uri="{FF2B5EF4-FFF2-40B4-BE49-F238E27FC236}">
                <a16:creationId xmlns:a16="http://schemas.microsoft.com/office/drawing/2014/main" id="{EB8C54FB-DC26-44CB-9ED3-DB7712DFA4D1}"/>
              </a:ext>
            </a:extLst>
          </p:cNvPr>
          <p:cNvCxnSpPr/>
          <p:nvPr/>
        </p:nvCxnSpPr>
        <p:spPr bwMode="auto">
          <a:xfrm flipH="1">
            <a:off x="3563694" y="2534255"/>
            <a:ext cx="6347" cy="442913"/>
          </a:xfrm>
          <a:prstGeom prst="line">
            <a:avLst/>
          </a:prstGeom>
          <a:noFill/>
          <a:ln w="57150" cap="flat" cmpd="sng" algn="ctr">
            <a:solidFill>
              <a:srgbClr val="00B050"/>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81EFCB9B-8C70-48CE-9868-AB7A7414EF57}"/>
              </a:ext>
            </a:extLst>
          </p:cNvPr>
          <p:cNvCxnSpPr/>
          <p:nvPr/>
        </p:nvCxnSpPr>
        <p:spPr bwMode="auto">
          <a:xfrm flipH="1">
            <a:off x="3680492" y="3483897"/>
            <a:ext cx="6347" cy="442913"/>
          </a:xfrm>
          <a:prstGeom prst="line">
            <a:avLst/>
          </a:prstGeom>
          <a:noFill/>
          <a:ln w="57150" cap="flat" cmpd="sng" algn="ctr">
            <a:solidFill>
              <a:srgbClr val="FF0000"/>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20D68979-F0F4-4616-9F8A-FAB56E7B6359}"/>
              </a:ext>
            </a:extLst>
          </p:cNvPr>
          <p:cNvCxnSpPr/>
          <p:nvPr/>
        </p:nvCxnSpPr>
        <p:spPr bwMode="auto">
          <a:xfrm flipH="1">
            <a:off x="4900477" y="3493421"/>
            <a:ext cx="6347" cy="442913"/>
          </a:xfrm>
          <a:prstGeom prst="line">
            <a:avLst/>
          </a:prstGeom>
          <a:noFill/>
          <a:ln w="57150" cap="flat" cmpd="sng" algn="ctr">
            <a:solidFill>
              <a:srgbClr val="FF0000"/>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26B41D8B-0BAC-461A-ABB0-9FA2A72DEE2B}"/>
              </a:ext>
            </a:extLst>
          </p:cNvPr>
          <p:cNvCxnSpPr/>
          <p:nvPr/>
        </p:nvCxnSpPr>
        <p:spPr bwMode="auto">
          <a:xfrm flipH="1">
            <a:off x="4140047" y="3493421"/>
            <a:ext cx="6347" cy="442913"/>
          </a:xfrm>
          <a:prstGeom prst="line">
            <a:avLst/>
          </a:prstGeom>
          <a:noFill/>
          <a:ln w="57150" cap="flat" cmpd="sng" algn="ctr">
            <a:solidFill>
              <a:srgbClr val="00B050"/>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731E7A42-46DC-4743-BF6E-861B0034BC7B}"/>
              </a:ext>
            </a:extLst>
          </p:cNvPr>
          <p:cNvCxnSpPr/>
          <p:nvPr/>
        </p:nvCxnSpPr>
        <p:spPr bwMode="auto">
          <a:xfrm flipH="1">
            <a:off x="2941637" y="3479134"/>
            <a:ext cx="6347" cy="442913"/>
          </a:xfrm>
          <a:prstGeom prst="line">
            <a:avLst/>
          </a:prstGeom>
          <a:noFill/>
          <a:ln w="57150" cap="flat" cmpd="sng" algn="ctr">
            <a:solidFill>
              <a:srgbClr val="00B05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583DED86-979B-4111-8995-F2ABF892AFE2}"/>
              </a:ext>
            </a:extLst>
          </p:cNvPr>
          <p:cNvCxnSpPr/>
          <p:nvPr/>
        </p:nvCxnSpPr>
        <p:spPr bwMode="auto">
          <a:xfrm flipH="1">
            <a:off x="4993156" y="2540923"/>
            <a:ext cx="6347" cy="442913"/>
          </a:xfrm>
          <a:prstGeom prst="line">
            <a:avLst/>
          </a:prstGeom>
          <a:noFill/>
          <a:ln w="57150" cap="flat" cmpd="sng" algn="ctr">
            <a:solidFill>
              <a:srgbClr val="FFFF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6166FC35-7885-4559-9795-D548AAA5A3DA}"/>
              </a:ext>
            </a:extLst>
          </p:cNvPr>
          <p:cNvCxnSpPr/>
          <p:nvPr/>
        </p:nvCxnSpPr>
        <p:spPr bwMode="auto">
          <a:xfrm flipH="1">
            <a:off x="4378718" y="3493421"/>
            <a:ext cx="6347" cy="442913"/>
          </a:xfrm>
          <a:prstGeom prst="line">
            <a:avLst/>
          </a:prstGeom>
          <a:noFill/>
          <a:ln w="57150" cap="flat" cmpd="sng" algn="ctr">
            <a:solidFill>
              <a:srgbClr val="FFFF00"/>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1F2661EF-C372-4121-BA9C-56CF3BF3EAC2}"/>
              </a:ext>
            </a:extLst>
          </p:cNvPr>
          <p:cNvCxnSpPr/>
          <p:nvPr/>
        </p:nvCxnSpPr>
        <p:spPr bwMode="auto">
          <a:xfrm flipH="1">
            <a:off x="5611399" y="3502949"/>
            <a:ext cx="6347" cy="442913"/>
          </a:xfrm>
          <a:prstGeom prst="line">
            <a:avLst/>
          </a:prstGeom>
          <a:noFill/>
          <a:ln w="57150" cap="flat" cmpd="sng" algn="ctr">
            <a:solidFill>
              <a:srgbClr val="FFFF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5E1D0009-2DCD-4B42-B74A-6DAC066E8A14}"/>
              </a:ext>
            </a:extLst>
          </p:cNvPr>
          <p:cNvCxnSpPr/>
          <p:nvPr/>
        </p:nvCxnSpPr>
        <p:spPr bwMode="auto">
          <a:xfrm flipH="1">
            <a:off x="5725665" y="2550448"/>
            <a:ext cx="6347" cy="442913"/>
          </a:xfrm>
          <a:prstGeom prst="line">
            <a:avLst/>
          </a:prstGeom>
          <a:noFill/>
          <a:ln w="57150" cap="flat" cmpd="sng" algn="ctr">
            <a:solidFill>
              <a:srgbClr val="0070C0"/>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CA0F6D26-45FD-455C-A3AC-7154273D8C88}"/>
              </a:ext>
            </a:extLst>
          </p:cNvPr>
          <p:cNvCxnSpPr/>
          <p:nvPr/>
        </p:nvCxnSpPr>
        <p:spPr bwMode="auto">
          <a:xfrm flipH="1">
            <a:off x="5095988" y="3502946"/>
            <a:ext cx="6347" cy="442913"/>
          </a:xfrm>
          <a:prstGeom prst="line">
            <a:avLst/>
          </a:prstGeom>
          <a:noFill/>
          <a:ln w="57150" cap="flat" cmpd="sng" algn="ctr">
            <a:solidFill>
              <a:srgbClr val="0070C0"/>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62A33405-D24B-446C-A4AB-898FD1551EC0}"/>
              </a:ext>
            </a:extLst>
          </p:cNvPr>
          <p:cNvCxnSpPr/>
          <p:nvPr/>
        </p:nvCxnSpPr>
        <p:spPr bwMode="auto">
          <a:xfrm flipH="1">
            <a:off x="2860390" y="2537113"/>
            <a:ext cx="6347" cy="442913"/>
          </a:xfrm>
          <a:prstGeom prst="line">
            <a:avLst/>
          </a:prstGeom>
          <a:noFill/>
          <a:ln w="57150" cap="flat" cmpd="sng" algn="ctr">
            <a:solidFill>
              <a:srgbClr val="7030A0"/>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9EC2E01D-5C92-4544-A75E-98A29408917C}"/>
              </a:ext>
            </a:extLst>
          </p:cNvPr>
          <p:cNvCxnSpPr/>
          <p:nvPr/>
        </p:nvCxnSpPr>
        <p:spPr bwMode="auto">
          <a:xfrm flipH="1">
            <a:off x="3448166" y="3488659"/>
            <a:ext cx="6347" cy="442913"/>
          </a:xfrm>
          <a:prstGeom prst="line">
            <a:avLst/>
          </a:prstGeom>
          <a:noFill/>
          <a:ln w="57150" cap="flat" cmpd="sng" algn="ctr">
            <a:solidFill>
              <a:srgbClr val="7030A0"/>
            </a:solidFill>
            <a:prstDash val="solid"/>
            <a:round/>
            <a:headEnd type="none" w="med" len="med"/>
            <a:tailEnd type="none" w="med" len="med"/>
          </a:ln>
          <a:effectLst/>
        </p:spPr>
      </p:cxnSp>
      <p:pic>
        <p:nvPicPr>
          <p:cNvPr id="16" name="Picture 3">
            <a:extLst>
              <a:ext uri="{FF2B5EF4-FFF2-40B4-BE49-F238E27FC236}">
                <a16:creationId xmlns:a16="http://schemas.microsoft.com/office/drawing/2014/main" id="{63B332D3-0DC7-4A2A-899C-29E470DB71BE}"/>
              </a:ext>
            </a:extLst>
          </p:cNvPr>
          <p:cNvPicPr>
            <a:picLocks noChangeAspect="1" noChangeArrowheads="1"/>
          </p:cNvPicPr>
          <p:nvPr/>
        </p:nvPicPr>
        <p:blipFill>
          <a:blip r:embed="rId3" cstate="print">
            <a:duotone>
              <a:schemeClr val="accent5">
                <a:shade val="45000"/>
                <a:satMod val="135000"/>
              </a:schemeClr>
              <a:prstClr val="white"/>
            </a:duotone>
            <a:lum bright="-20000"/>
            <a:extLst>
              <a:ext uri="{28A0092B-C50C-407E-A947-70E740481C1C}">
                <a14:useLocalDpi xmlns:a14="http://schemas.microsoft.com/office/drawing/2010/main" val="0"/>
              </a:ext>
            </a:extLst>
          </a:blip>
          <a:srcRect/>
          <a:stretch>
            <a:fillRect/>
          </a:stretch>
        </p:blipFill>
        <p:spPr bwMode="auto">
          <a:xfrm>
            <a:off x="6683718" y="1663390"/>
            <a:ext cx="2869090" cy="71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a:extLst>
              <a:ext uri="{FF2B5EF4-FFF2-40B4-BE49-F238E27FC236}">
                <a16:creationId xmlns:a16="http://schemas.microsoft.com/office/drawing/2014/main" id="{4CA3A03E-C427-4A95-BA5E-AD2FA0500220}"/>
              </a:ext>
            </a:extLst>
          </p:cNvPr>
          <p:cNvCxnSpPr/>
          <p:nvPr/>
        </p:nvCxnSpPr>
        <p:spPr>
          <a:xfrm>
            <a:off x="6676156" y="1390651"/>
            <a:ext cx="0" cy="1895475"/>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47B1BF1-A7B6-4D71-8FEA-16E02D05D974}"/>
              </a:ext>
            </a:extLst>
          </p:cNvPr>
          <p:cNvCxnSpPr/>
          <p:nvPr/>
        </p:nvCxnSpPr>
        <p:spPr>
          <a:xfrm>
            <a:off x="6676156" y="3390901"/>
            <a:ext cx="0" cy="1628775"/>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1DF1B01-F0A0-44EF-86C6-F56062E46981}"/>
              </a:ext>
            </a:extLst>
          </p:cNvPr>
          <p:cNvCxnSpPr/>
          <p:nvPr/>
        </p:nvCxnSpPr>
        <p:spPr>
          <a:xfrm>
            <a:off x="6676156" y="5191125"/>
            <a:ext cx="0" cy="123825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0" name="Group 19">
            <a:extLst>
              <a:ext uri="{FF2B5EF4-FFF2-40B4-BE49-F238E27FC236}">
                <a16:creationId xmlns:a16="http://schemas.microsoft.com/office/drawing/2014/main" id="{4B34BD09-5DB9-422F-92B7-3E812600025C}"/>
              </a:ext>
            </a:extLst>
          </p:cNvPr>
          <p:cNvGrpSpPr/>
          <p:nvPr/>
        </p:nvGrpSpPr>
        <p:grpSpPr>
          <a:xfrm>
            <a:off x="6676156" y="1984376"/>
            <a:ext cx="3009508" cy="90485"/>
            <a:chOff x="6391275" y="1755776"/>
            <a:chExt cx="3009900" cy="90485"/>
          </a:xfrm>
        </p:grpSpPr>
        <p:cxnSp>
          <p:nvCxnSpPr>
            <p:cNvPr id="21" name="Straight Connector 20">
              <a:extLst>
                <a:ext uri="{FF2B5EF4-FFF2-40B4-BE49-F238E27FC236}">
                  <a16:creationId xmlns:a16="http://schemas.microsoft.com/office/drawing/2014/main" id="{A07A1FB4-6F46-48CC-9828-3086D29B8EC9}"/>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3E4CC4D-75D2-4261-9C2F-8852F57F67CE}"/>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85B8DC5-FD5A-4122-AC14-2582419EDB40}"/>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C91A5449-7045-470F-8B86-141F5A1BD469}"/>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EE0C50A0-4CE6-4650-A60C-563DCC0A8F13}"/>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9E94F4E-4826-41D4-81FD-469725F1F794}"/>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0F10787-BC0C-4986-8565-D23F9E45D17F}"/>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D59EAD99-4A20-4D28-8E5B-1FC3C0C4F61C}"/>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6919D1D-034C-4565-89D1-D95F22A475A4}"/>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B20FA865-C94B-43A6-8690-0CFD121E5EB1}"/>
              </a:ext>
            </a:extLst>
          </p:cNvPr>
          <p:cNvGrpSpPr/>
          <p:nvPr/>
        </p:nvGrpSpPr>
        <p:grpSpPr>
          <a:xfrm>
            <a:off x="6676156" y="4843488"/>
            <a:ext cx="3009508" cy="90485"/>
            <a:chOff x="6391275" y="1755776"/>
            <a:chExt cx="3009900" cy="90485"/>
          </a:xfrm>
        </p:grpSpPr>
        <p:cxnSp>
          <p:nvCxnSpPr>
            <p:cNvPr id="31" name="Straight Connector 30">
              <a:extLst>
                <a:ext uri="{FF2B5EF4-FFF2-40B4-BE49-F238E27FC236}">
                  <a16:creationId xmlns:a16="http://schemas.microsoft.com/office/drawing/2014/main" id="{35DE113A-53F4-4883-BB33-4FA7BED4CC18}"/>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F8E68604-335A-45FD-AA6A-868EA9B43B7E}"/>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8338F0C0-0B17-4B8A-B145-5FFD0E26A491}"/>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ABDA2590-DECF-4EA4-9BB2-EF5D5BA61F21}"/>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9F08E311-7DEE-4F86-A16F-08BD7A0DA0A5}"/>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A65F47A5-7E37-4721-8253-0F6F2ACA8A7F}"/>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379E2890-09C4-4DCE-897E-31520508D1AD}"/>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C85AC922-85CE-4268-B70E-58C7F5C31012}"/>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5CABE13D-487F-411B-B1D8-80F647080783}"/>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0" name="Group 39">
            <a:extLst>
              <a:ext uri="{FF2B5EF4-FFF2-40B4-BE49-F238E27FC236}">
                <a16:creationId xmlns:a16="http://schemas.microsoft.com/office/drawing/2014/main" id="{11382DF4-BA7B-4A6C-B257-84FE2531A761}"/>
              </a:ext>
            </a:extLst>
          </p:cNvPr>
          <p:cNvGrpSpPr/>
          <p:nvPr/>
        </p:nvGrpSpPr>
        <p:grpSpPr>
          <a:xfrm>
            <a:off x="6695204" y="5801542"/>
            <a:ext cx="3009508" cy="90485"/>
            <a:chOff x="6391275" y="1755776"/>
            <a:chExt cx="3009900" cy="90485"/>
          </a:xfrm>
        </p:grpSpPr>
        <p:cxnSp>
          <p:nvCxnSpPr>
            <p:cNvPr id="41" name="Straight Connector 40">
              <a:extLst>
                <a:ext uri="{FF2B5EF4-FFF2-40B4-BE49-F238E27FC236}">
                  <a16:creationId xmlns:a16="http://schemas.microsoft.com/office/drawing/2014/main" id="{8A6113F2-B5B3-42B7-A848-FEE4156FF4DE}"/>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4A4F081A-D9C6-4B67-B8B2-F8FC2880D461}"/>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A695B796-5724-4001-BD53-7CC1F2F6AE4E}"/>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D9D47731-195D-4F03-A639-E28849A72847}"/>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DF9C9AFA-0F89-4467-A37C-94D20ECB9F5E}"/>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D686D554-30D3-4902-B765-8311E55AEF97}"/>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6C2ED6AB-C374-45B8-959F-2CBE565EF1F8}"/>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5C7EC715-B24A-4A1B-9ACD-23410F40C8D2}"/>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8C1A73B8-D987-48A0-B2AA-EC7B2EA84829}"/>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a:extLst>
              <a:ext uri="{FF2B5EF4-FFF2-40B4-BE49-F238E27FC236}">
                <a16:creationId xmlns:a16="http://schemas.microsoft.com/office/drawing/2014/main" id="{8B785D28-7DDD-4202-BE41-98C7AD0C31F9}"/>
              </a:ext>
            </a:extLst>
          </p:cNvPr>
          <p:cNvGrpSpPr/>
          <p:nvPr/>
        </p:nvGrpSpPr>
        <p:grpSpPr>
          <a:xfrm>
            <a:off x="2722820" y="1343023"/>
            <a:ext cx="3124704" cy="894551"/>
            <a:chOff x="2723174" y="1114422"/>
            <a:chExt cx="3125111" cy="894551"/>
          </a:xfrm>
        </p:grpSpPr>
        <p:grpSp>
          <p:nvGrpSpPr>
            <p:cNvPr id="51" name="Group 50">
              <a:extLst>
                <a:ext uri="{FF2B5EF4-FFF2-40B4-BE49-F238E27FC236}">
                  <a16:creationId xmlns:a16="http://schemas.microsoft.com/office/drawing/2014/main" id="{7ABDCA4D-1339-4E77-9C27-BFF8A6A133D2}"/>
                </a:ext>
              </a:extLst>
            </p:cNvPr>
            <p:cNvGrpSpPr/>
            <p:nvPr/>
          </p:nvGrpSpPr>
          <p:grpSpPr>
            <a:xfrm>
              <a:off x="2728913" y="1744663"/>
              <a:ext cx="3119372" cy="90485"/>
              <a:chOff x="6391275" y="1755776"/>
              <a:chExt cx="3009900" cy="90485"/>
            </a:xfrm>
          </p:grpSpPr>
          <p:cxnSp>
            <p:nvCxnSpPr>
              <p:cNvPr id="58" name="Straight Connector 57">
                <a:extLst>
                  <a:ext uri="{FF2B5EF4-FFF2-40B4-BE49-F238E27FC236}">
                    <a16:creationId xmlns:a16="http://schemas.microsoft.com/office/drawing/2014/main" id="{C332E086-C22B-4182-B748-3C3D670C27CA}"/>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7C434072-2771-4CAF-A30E-7493CBFD67D9}"/>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C4CC46D2-2B3C-4E7C-BC82-8418CDB9DC62}"/>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B59D37F5-519A-4851-A9C9-EE3AF118B5B2}"/>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8E177037-FD97-46F5-9867-2D7A874429EC}"/>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AB334F9C-2C48-42BD-974D-8628B8DC050D}"/>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52" name="Straight Connector 51">
              <a:extLst>
                <a:ext uri="{FF2B5EF4-FFF2-40B4-BE49-F238E27FC236}">
                  <a16:creationId xmlns:a16="http://schemas.microsoft.com/office/drawing/2014/main" id="{F3C0B8BD-29D6-4E53-863D-A045A54E909C}"/>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291CC709-6B2B-42D8-B18F-9F22B4A18E8B}"/>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54" name="TextBox 53">
              <a:extLst>
                <a:ext uri="{FF2B5EF4-FFF2-40B4-BE49-F238E27FC236}">
                  <a16:creationId xmlns:a16="http://schemas.microsoft.com/office/drawing/2014/main" id="{AF4F89F5-32EC-4412-B989-8AA4B3961F82}"/>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55" name="TextBox 54">
              <a:extLst>
                <a:ext uri="{FF2B5EF4-FFF2-40B4-BE49-F238E27FC236}">
                  <a16:creationId xmlns:a16="http://schemas.microsoft.com/office/drawing/2014/main" id="{550CAC02-32B8-4A30-8871-8D91653129C0}"/>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56" name="TextBox 55">
              <a:extLst>
                <a:ext uri="{FF2B5EF4-FFF2-40B4-BE49-F238E27FC236}">
                  <a16:creationId xmlns:a16="http://schemas.microsoft.com/office/drawing/2014/main" id="{76F0F132-BBB6-4656-BCC6-95060BC5E5E3}"/>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57" name="TextBox 56">
              <a:extLst>
                <a:ext uri="{FF2B5EF4-FFF2-40B4-BE49-F238E27FC236}">
                  <a16:creationId xmlns:a16="http://schemas.microsoft.com/office/drawing/2014/main" id="{94E55D57-7C67-4CFF-8C39-A51BB46E0FC0}"/>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64" name="Group 63">
            <a:extLst>
              <a:ext uri="{FF2B5EF4-FFF2-40B4-BE49-F238E27FC236}">
                <a16:creationId xmlns:a16="http://schemas.microsoft.com/office/drawing/2014/main" id="{B6C03A6A-8B89-41DE-8515-BA20ED4EA0F1}"/>
              </a:ext>
            </a:extLst>
          </p:cNvPr>
          <p:cNvGrpSpPr/>
          <p:nvPr/>
        </p:nvGrpSpPr>
        <p:grpSpPr>
          <a:xfrm>
            <a:off x="2725381" y="2320920"/>
            <a:ext cx="3124704" cy="894551"/>
            <a:chOff x="2723174" y="1114422"/>
            <a:chExt cx="3125111" cy="894551"/>
          </a:xfrm>
        </p:grpSpPr>
        <p:cxnSp>
          <p:nvCxnSpPr>
            <p:cNvPr id="65" name="Straight Connector 64">
              <a:extLst>
                <a:ext uri="{FF2B5EF4-FFF2-40B4-BE49-F238E27FC236}">
                  <a16:creationId xmlns:a16="http://schemas.microsoft.com/office/drawing/2014/main" id="{01F159B8-9B3C-480B-AB0B-2C77C5E81635}"/>
                </a:ext>
              </a:extLst>
            </p:cNvPr>
            <p:cNvCxnSpPr/>
            <p:nvPr/>
          </p:nvCxnSpPr>
          <p:spPr>
            <a:xfrm>
              <a:off x="426717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66" name="Group 65">
              <a:extLst>
                <a:ext uri="{FF2B5EF4-FFF2-40B4-BE49-F238E27FC236}">
                  <a16:creationId xmlns:a16="http://schemas.microsoft.com/office/drawing/2014/main" id="{BE3BB54C-1967-47CB-AAB1-EEE45E278684}"/>
                </a:ext>
              </a:extLst>
            </p:cNvPr>
            <p:cNvGrpSpPr/>
            <p:nvPr/>
          </p:nvGrpSpPr>
          <p:grpSpPr>
            <a:xfrm>
              <a:off x="2728913" y="1744663"/>
              <a:ext cx="3119372" cy="90485"/>
              <a:chOff x="6391275" y="1755776"/>
              <a:chExt cx="3009900" cy="90485"/>
            </a:xfrm>
          </p:grpSpPr>
          <p:cxnSp>
            <p:nvCxnSpPr>
              <p:cNvPr id="72" name="Straight Connector 71">
                <a:extLst>
                  <a:ext uri="{FF2B5EF4-FFF2-40B4-BE49-F238E27FC236}">
                    <a16:creationId xmlns:a16="http://schemas.microsoft.com/office/drawing/2014/main" id="{5126ACFB-B1CF-4F8E-B870-392D79EB268F}"/>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909D38A9-A966-404C-AF8E-6EA48B416E64}"/>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196E5B0A-7700-4348-9D49-0E075D252068}"/>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A7F759A7-962F-4491-BDC3-E6A88CFE0977}"/>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5B03A4E4-252E-4D4C-8B35-070EB59E14AA}"/>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07FD2975-0988-45D9-B2AE-6827C91F7DD3}"/>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7" name="TextBox 66">
              <a:extLst>
                <a:ext uri="{FF2B5EF4-FFF2-40B4-BE49-F238E27FC236}">
                  <a16:creationId xmlns:a16="http://schemas.microsoft.com/office/drawing/2014/main" id="{6B6F402D-4558-4878-8EFC-0E4C3B453D37}"/>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68" name="TextBox 67">
              <a:extLst>
                <a:ext uri="{FF2B5EF4-FFF2-40B4-BE49-F238E27FC236}">
                  <a16:creationId xmlns:a16="http://schemas.microsoft.com/office/drawing/2014/main" id="{3A591EBB-6D8C-41E2-A018-4D380FC5E8C6}"/>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69" name="TextBox 68">
              <a:extLst>
                <a:ext uri="{FF2B5EF4-FFF2-40B4-BE49-F238E27FC236}">
                  <a16:creationId xmlns:a16="http://schemas.microsoft.com/office/drawing/2014/main" id="{75A222FE-9296-440A-AA33-B55B5239B6FE}"/>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70" name="TextBox 69">
              <a:extLst>
                <a:ext uri="{FF2B5EF4-FFF2-40B4-BE49-F238E27FC236}">
                  <a16:creationId xmlns:a16="http://schemas.microsoft.com/office/drawing/2014/main" id="{F6477CA5-5D69-436A-BA93-FC7B29825E34}"/>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71" name="TextBox 70">
              <a:extLst>
                <a:ext uri="{FF2B5EF4-FFF2-40B4-BE49-F238E27FC236}">
                  <a16:creationId xmlns:a16="http://schemas.microsoft.com/office/drawing/2014/main" id="{07C01326-47E1-4C61-88C7-04F82F52D474}"/>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78" name="Group 77">
            <a:extLst>
              <a:ext uri="{FF2B5EF4-FFF2-40B4-BE49-F238E27FC236}">
                <a16:creationId xmlns:a16="http://schemas.microsoft.com/office/drawing/2014/main" id="{B4D20396-631D-4699-A957-CAD0E314A489}"/>
              </a:ext>
            </a:extLst>
          </p:cNvPr>
          <p:cNvGrpSpPr/>
          <p:nvPr/>
        </p:nvGrpSpPr>
        <p:grpSpPr>
          <a:xfrm>
            <a:off x="2735073" y="3255951"/>
            <a:ext cx="3124704" cy="894551"/>
            <a:chOff x="2723174" y="1114422"/>
            <a:chExt cx="3125111" cy="894551"/>
          </a:xfrm>
        </p:grpSpPr>
        <p:grpSp>
          <p:nvGrpSpPr>
            <p:cNvPr id="79" name="Group 78">
              <a:extLst>
                <a:ext uri="{FF2B5EF4-FFF2-40B4-BE49-F238E27FC236}">
                  <a16:creationId xmlns:a16="http://schemas.microsoft.com/office/drawing/2014/main" id="{0BCA8113-6BEE-446F-9111-A3455DBBFDEC}"/>
                </a:ext>
              </a:extLst>
            </p:cNvPr>
            <p:cNvGrpSpPr/>
            <p:nvPr/>
          </p:nvGrpSpPr>
          <p:grpSpPr>
            <a:xfrm>
              <a:off x="2728913" y="1744663"/>
              <a:ext cx="3119372" cy="90485"/>
              <a:chOff x="6391275" y="1755776"/>
              <a:chExt cx="3009900" cy="90485"/>
            </a:xfrm>
          </p:grpSpPr>
          <p:cxnSp>
            <p:nvCxnSpPr>
              <p:cNvPr id="86" name="Straight Connector 85">
                <a:extLst>
                  <a:ext uri="{FF2B5EF4-FFF2-40B4-BE49-F238E27FC236}">
                    <a16:creationId xmlns:a16="http://schemas.microsoft.com/office/drawing/2014/main" id="{9E86B6F5-142E-44D1-87D3-46ABD04420EB}"/>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E6EFB256-5D1D-4E48-99B4-E4C660EAF5CD}"/>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1CEF721-0032-49E9-B78A-3CB680C36C51}"/>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BCABC644-8432-49D6-9CB9-2F051528E2EC}"/>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E26471DE-92EB-4D93-AEDB-01D148ABF6A8}"/>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AAFDEDCE-EBBA-448C-B4A9-B54FE0987F9F}"/>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80" name="Straight Connector 79">
              <a:extLst>
                <a:ext uri="{FF2B5EF4-FFF2-40B4-BE49-F238E27FC236}">
                  <a16:creationId xmlns:a16="http://schemas.microsoft.com/office/drawing/2014/main" id="{8ADE2FBA-7157-48F3-A38A-4DC81FB109D4}"/>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1" name="TextBox 80">
              <a:extLst>
                <a:ext uri="{FF2B5EF4-FFF2-40B4-BE49-F238E27FC236}">
                  <a16:creationId xmlns:a16="http://schemas.microsoft.com/office/drawing/2014/main" id="{C46589AC-307A-4310-8CDD-50EC9C9B159A}"/>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82" name="TextBox 81">
              <a:extLst>
                <a:ext uri="{FF2B5EF4-FFF2-40B4-BE49-F238E27FC236}">
                  <a16:creationId xmlns:a16="http://schemas.microsoft.com/office/drawing/2014/main" id="{3958EAFD-8706-4D33-8DEF-966DCD12A1CA}"/>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83" name="TextBox 82">
              <a:extLst>
                <a:ext uri="{FF2B5EF4-FFF2-40B4-BE49-F238E27FC236}">
                  <a16:creationId xmlns:a16="http://schemas.microsoft.com/office/drawing/2014/main" id="{F0572501-8F11-462F-AE42-4F13B3BC5B98}"/>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84" name="TextBox 83">
              <a:extLst>
                <a:ext uri="{FF2B5EF4-FFF2-40B4-BE49-F238E27FC236}">
                  <a16:creationId xmlns:a16="http://schemas.microsoft.com/office/drawing/2014/main" id="{ECA306E9-DE67-42A6-AE94-EE27BA327DCB}"/>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85" name="TextBox 84">
              <a:extLst>
                <a:ext uri="{FF2B5EF4-FFF2-40B4-BE49-F238E27FC236}">
                  <a16:creationId xmlns:a16="http://schemas.microsoft.com/office/drawing/2014/main" id="{20A599AE-B976-4937-87EA-93F14E629326}"/>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92" name="Group 91">
            <a:extLst>
              <a:ext uri="{FF2B5EF4-FFF2-40B4-BE49-F238E27FC236}">
                <a16:creationId xmlns:a16="http://schemas.microsoft.com/office/drawing/2014/main" id="{7A1E02C3-4083-4101-89CD-AD878D0A79B2}"/>
              </a:ext>
            </a:extLst>
          </p:cNvPr>
          <p:cNvGrpSpPr/>
          <p:nvPr/>
        </p:nvGrpSpPr>
        <p:grpSpPr>
          <a:xfrm>
            <a:off x="2742548" y="4215579"/>
            <a:ext cx="3124704" cy="894551"/>
            <a:chOff x="2723174" y="1114422"/>
            <a:chExt cx="3125111" cy="894551"/>
          </a:xfrm>
        </p:grpSpPr>
        <p:grpSp>
          <p:nvGrpSpPr>
            <p:cNvPr id="93" name="Group 92">
              <a:extLst>
                <a:ext uri="{FF2B5EF4-FFF2-40B4-BE49-F238E27FC236}">
                  <a16:creationId xmlns:a16="http://schemas.microsoft.com/office/drawing/2014/main" id="{8F7892E6-0D7C-4C54-BAB4-FBBDD85B5011}"/>
                </a:ext>
              </a:extLst>
            </p:cNvPr>
            <p:cNvGrpSpPr/>
            <p:nvPr/>
          </p:nvGrpSpPr>
          <p:grpSpPr>
            <a:xfrm>
              <a:off x="2728913" y="1744663"/>
              <a:ext cx="3119372" cy="90485"/>
              <a:chOff x="6391275" y="1755776"/>
              <a:chExt cx="3009900" cy="90485"/>
            </a:xfrm>
          </p:grpSpPr>
          <p:cxnSp>
            <p:nvCxnSpPr>
              <p:cNvPr id="100" name="Straight Connector 99">
                <a:extLst>
                  <a:ext uri="{FF2B5EF4-FFF2-40B4-BE49-F238E27FC236}">
                    <a16:creationId xmlns:a16="http://schemas.microsoft.com/office/drawing/2014/main" id="{2F7B64F4-356C-4526-B2D4-EC2729892B2E}"/>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A3D7BD2D-BA22-4B06-A5BE-4887356B18D8}"/>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8884BE7E-8EEE-4A94-9221-A1D5C840EF14}"/>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72A2FAA6-BC4B-4B10-9D4D-A9383B2D3A08}"/>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3F65C344-5A5A-4059-88C9-A3AD07409601}"/>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806608D0-5A62-4D01-A49C-8C5E2BAC175F}"/>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24416662-7C4B-411B-96A5-4E89EDAB746D}"/>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5" name="TextBox 94">
              <a:extLst>
                <a:ext uri="{FF2B5EF4-FFF2-40B4-BE49-F238E27FC236}">
                  <a16:creationId xmlns:a16="http://schemas.microsoft.com/office/drawing/2014/main" id="{233AB945-E914-49D5-92FA-D51CE5DC9B89}"/>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96" name="TextBox 95">
              <a:extLst>
                <a:ext uri="{FF2B5EF4-FFF2-40B4-BE49-F238E27FC236}">
                  <a16:creationId xmlns:a16="http://schemas.microsoft.com/office/drawing/2014/main" id="{2C9B2846-8C8F-4157-8833-64B786FC7418}"/>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97" name="TextBox 96">
              <a:extLst>
                <a:ext uri="{FF2B5EF4-FFF2-40B4-BE49-F238E27FC236}">
                  <a16:creationId xmlns:a16="http://schemas.microsoft.com/office/drawing/2014/main" id="{64FB0D8B-71EC-4562-A67B-78DE3649E6A6}"/>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98" name="TextBox 97">
              <a:extLst>
                <a:ext uri="{FF2B5EF4-FFF2-40B4-BE49-F238E27FC236}">
                  <a16:creationId xmlns:a16="http://schemas.microsoft.com/office/drawing/2014/main" id="{7F281B64-5DD8-4F91-98AB-535453A9C8A3}"/>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99" name="TextBox 98">
              <a:extLst>
                <a:ext uri="{FF2B5EF4-FFF2-40B4-BE49-F238E27FC236}">
                  <a16:creationId xmlns:a16="http://schemas.microsoft.com/office/drawing/2014/main" id="{92041DAD-29A7-44F2-8B96-F940B3E6FE60}"/>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106" name="Group 105">
            <a:extLst>
              <a:ext uri="{FF2B5EF4-FFF2-40B4-BE49-F238E27FC236}">
                <a16:creationId xmlns:a16="http://schemas.microsoft.com/office/drawing/2014/main" id="{02906D2B-8D6A-4A1B-918F-B0CD57CA9644}"/>
              </a:ext>
            </a:extLst>
          </p:cNvPr>
          <p:cNvGrpSpPr/>
          <p:nvPr/>
        </p:nvGrpSpPr>
        <p:grpSpPr>
          <a:xfrm>
            <a:off x="2749348" y="5169661"/>
            <a:ext cx="3124704" cy="894551"/>
            <a:chOff x="2723174" y="1114422"/>
            <a:chExt cx="3125111" cy="894551"/>
          </a:xfrm>
        </p:grpSpPr>
        <p:grpSp>
          <p:nvGrpSpPr>
            <p:cNvPr id="107" name="Group 106">
              <a:extLst>
                <a:ext uri="{FF2B5EF4-FFF2-40B4-BE49-F238E27FC236}">
                  <a16:creationId xmlns:a16="http://schemas.microsoft.com/office/drawing/2014/main" id="{3996BB55-0F6D-4F0F-A3B4-183D9F93A3D7}"/>
                </a:ext>
              </a:extLst>
            </p:cNvPr>
            <p:cNvGrpSpPr/>
            <p:nvPr/>
          </p:nvGrpSpPr>
          <p:grpSpPr>
            <a:xfrm>
              <a:off x="2728913" y="1744663"/>
              <a:ext cx="3119372" cy="90485"/>
              <a:chOff x="6391275" y="1755776"/>
              <a:chExt cx="3009900" cy="90485"/>
            </a:xfrm>
          </p:grpSpPr>
          <p:cxnSp>
            <p:nvCxnSpPr>
              <p:cNvPr id="114" name="Straight Connector 113">
                <a:extLst>
                  <a:ext uri="{FF2B5EF4-FFF2-40B4-BE49-F238E27FC236}">
                    <a16:creationId xmlns:a16="http://schemas.microsoft.com/office/drawing/2014/main" id="{FDC6943C-072D-4390-A552-28469630FEAC}"/>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08B27551-92AD-4840-95CA-EC28B4890BFE}"/>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7C1DC78D-B550-42E6-A9A4-AF90AA6130C0}"/>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BC5BF8EC-EC55-4DFD-8580-ADEC15B2D142}"/>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4745518A-0542-4F7B-BD8D-499444770204}"/>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5CFC427C-3AC1-43B8-8856-3EBFFDE9926B}"/>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08" name="Straight Connector 107">
              <a:extLst>
                <a:ext uri="{FF2B5EF4-FFF2-40B4-BE49-F238E27FC236}">
                  <a16:creationId xmlns:a16="http://schemas.microsoft.com/office/drawing/2014/main" id="{1B0CC1CA-FAF8-4E2E-A7CD-51B3008FA39A}"/>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9" name="TextBox 108">
              <a:extLst>
                <a:ext uri="{FF2B5EF4-FFF2-40B4-BE49-F238E27FC236}">
                  <a16:creationId xmlns:a16="http://schemas.microsoft.com/office/drawing/2014/main" id="{CFBBD7DD-FF5D-4F87-B62E-CA123DF9F27F}"/>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110" name="TextBox 109">
              <a:extLst>
                <a:ext uri="{FF2B5EF4-FFF2-40B4-BE49-F238E27FC236}">
                  <a16:creationId xmlns:a16="http://schemas.microsoft.com/office/drawing/2014/main" id="{430452A0-C2C0-44FF-BF15-E987284E5E14}"/>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11" name="TextBox 110">
              <a:extLst>
                <a:ext uri="{FF2B5EF4-FFF2-40B4-BE49-F238E27FC236}">
                  <a16:creationId xmlns:a16="http://schemas.microsoft.com/office/drawing/2014/main" id="{03F82610-2A8C-4212-9BC1-DCC00CF663C0}"/>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112" name="TextBox 111">
              <a:extLst>
                <a:ext uri="{FF2B5EF4-FFF2-40B4-BE49-F238E27FC236}">
                  <a16:creationId xmlns:a16="http://schemas.microsoft.com/office/drawing/2014/main" id="{2FFD75E1-5995-4564-BE41-47051737F1CF}"/>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13" name="TextBox 112">
              <a:extLst>
                <a:ext uri="{FF2B5EF4-FFF2-40B4-BE49-F238E27FC236}">
                  <a16:creationId xmlns:a16="http://schemas.microsoft.com/office/drawing/2014/main" id="{95735DBF-8C9A-47E2-89F0-487DB39CF58A}"/>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120" name="Group 119">
            <a:extLst>
              <a:ext uri="{FF2B5EF4-FFF2-40B4-BE49-F238E27FC236}">
                <a16:creationId xmlns:a16="http://schemas.microsoft.com/office/drawing/2014/main" id="{E8F58EF8-112C-42B3-B1BC-81503D1734FB}"/>
              </a:ext>
            </a:extLst>
          </p:cNvPr>
          <p:cNvGrpSpPr/>
          <p:nvPr/>
        </p:nvGrpSpPr>
        <p:grpSpPr>
          <a:xfrm>
            <a:off x="7330018" y="2052636"/>
            <a:ext cx="2367208" cy="201451"/>
            <a:chOff x="7045223" y="1824035"/>
            <a:chExt cx="2367516" cy="201451"/>
          </a:xfrm>
        </p:grpSpPr>
        <p:sp>
          <p:nvSpPr>
            <p:cNvPr id="121" name="TextBox 120">
              <a:extLst>
                <a:ext uri="{FF2B5EF4-FFF2-40B4-BE49-F238E27FC236}">
                  <a16:creationId xmlns:a16="http://schemas.microsoft.com/office/drawing/2014/main" id="{A49BD34B-346D-4C10-A4A4-ADAD65524E6F}"/>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122" name="TextBox 121">
              <a:extLst>
                <a:ext uri="{FF2B5EF4-FFF2-40B4-BE49-F238E27FC236}">
                  <a16:creationId xmlns:a16="http://schemas.microsoft.com/office/drawing/2014/main" id="{E0A5192A-1BFF-46FE-AFA4-029461000D7B}"/>
                </a:ext>
              </a:extLst>
            </p:cNvPr>
            <p:cNvSpPr txBox="1"/>
            <p:nvPr/>
          </p:nvSpPr>
          <p:spPr>
            <a:xfrm>
              <a:off x="7590069" y="1839748"/>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123" name="TextBox 122">
              <a:extLst>
                <a:ext uri="{FF2B5EF4-FFF2-40B4-BE49-F238E27FC236}">
                  <a16:creationId xmlns:a16="http://schemas.microsoft.com/office/drawing/2014/main" id="{EA7DD67D-3BE1-46B8-B754-63972E93AB24}"/>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124" name="TextBox 123">
              <a:extLst>
                <a:ext uri="{FF2B5EF4-FFF2-40B4-BE49-F238E27FC236}">
                  <a16:creationId xmlns:a16="http://schemas.microsoft.com/office/drawing/2014/main" id="{029FF35E-3AF3-4439-BC59-75EA9CF079A2}"/>
                </a:ext>
              </a:extLst>
            </p:cNvPr>
            <p:cNvSpPr txBox="1"/>
            <p:nvPr/>
          </p:nvSpPr>
          <p:spPr>
            <a:xfrm>
              <a:off x="918641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125" name="Group 124">
            <a:extLst>
              <a:ext uri="{FF2B5EF4-FFF2-40B4-BE49-F238E27FC236}">
                <a16:creationId xmlns:a16="http://schemas.microsoft.com/office/drawing/2014/main" id="{ADFA8C4A-EB99-4AC4-9C19-DDFFCAFD72CB}"/>
              </a:ext>
            </a:extLst>
          </p:cNvPr>
          <p:cNvGrpSpPr/>
          <p:nvPr/>
        </p:nvGrpSpPr>
        <p:grpSpPr>
          <a:xfrm>
            <a:off x="7330018" y="4905340"/>
            <a:ext cx="2335462" cy="185738"/>
            <a:chOff x="7045223" y="1824035"/>
            <a:chExt cx="2335766" cy="185738"/>
          </a:xfrm>
        </p:grpSpPr>
        <p:sp>
          <p:nvSpPr>
            <p:cNvPr id="126" name="TextBox 125">
              <a:extLst>
                <a:ext uri="{FF2B5EF4-FFF2-40B4-BE49-F238E27FC236}">
                  <a16:creationId xmlns:a16="http://schemas.microsoft.com/office/drawing/2014/main" id="{2266FAD8-6BF6-4D8B-BE56-130B3856F913}"/>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127" name="TextBox 126">
              <a:extLst>
                <a:ext uri="{FF2B5EF4-FFF2-40B4-BE49-F238E27FC236}">
                  <a16:creationId xmlns:a16="http://schemas.microsoft.com/office/drawing/2014/main" id="{676BE7A1-EAF7-4E36-B56D-B195CBE20EFB}"/>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128" name="TextBox 127">
              <a:extLst>
                <a:ext uri="{FF2B5EF4-FFF2-40B4-BE49-F238E27FC236}">
                  <a16:creationId xmlns:a16="http://schemas.microsoft.com/office/drawing/2014/main" id="{39F71127-A344-4BA8-A789-DE88E8EA034C}"/>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129" name="TextBox 128">
              <a:extLst>
                <a:ext uri="{FF2B5EF4-FFF2-40B4-BE49-F238E27FC236}">
                  <a16:creationId xmlns:a16="http://schemas.microsoft.com/office/drawing/2014/main" id="{D4EF8533-9418-4EC6-BAA0-19BAE0A9C02C}"/>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130" name="Group 129">
            <a:extLst>
              <a:ext uri="{FF2B5EF4-FFF2-40B4-BE49-F238E27FC236}">
                <a16:creationId xmlns:a16="http://schemas.microsoft.com/office/drawing/2014/main" id="{BD02831E-A9CD-4544-9C3E-EB4AD4AF7858}"/>
              </a:ext>
            </a:extLst>
          </p:cNvPr>
          <p:cNvGrpSpPr/>
          <p:nvPr/>
        </p:nvGrpSpPr>
        <p:grpSpPr>
          <a:xfrm>
            <a:off x="7357344" y="5634941"/>
            <a:ext cx="2317263" cy="429271"/>
            <a:chOff x="7045223" y="1580502"/>
            <a:chExt cx="2317565" cy="429271"/>
          </a:xfrm>
        </p:grpSpPr>
        <p:sp>
          <p:nvSpPr>
            <p:cNvPr id="131" name="TextBox 130">
              <a:extLst>
                <a:ext uri="{FF2B5EF4-FFF2-40B4-BE49-F238E27FC236}">
                  <a16:creationId xmlns:a16="http://schemas.microsoft.com/office/drawing/2014/main" id="{85DCE71D-4046-43E9-9066-44489C537B37}"/>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132" name="TextBox 131">
              <a:extLst>
                <a:ext uri="{FF2B5EF4-FFF2-40B4-BE49-F238E27FC236}">
                  <a16:creationId xmlns:a16="http://schemas.microsoft.com/office/drawing/2014/main" id="{0F9F32AE-209E-4BE3-895A-1CC92BFDB98F}"/>
                </a:ext>
              </a:extLst>
            </p:cNvPr>
            <p:cNvSpPr txBox="1"/>
            <p:nvPr/>
          </p:nvSpPr>
          <p:spPr>
            <a:xfrm>
              <a:off x="7809914" y="1588122"/>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133" name="TextBox 132">
              <a:extLst>
                <a:ext uri="{FF2B5EF4-FFF2-40B4-BE49-F238E27FC236}">
                  <a16:creationId xmlns:a16="http://schemas.microsoft.com/office/drawing/2014/main" id="{ED88797B-A0F8-44E8-B765-BFA0801E459B}"/>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134" name="TextBox 133">
              <a:extLst>
                <a:ext uri="{FF2B5EF4-FFF2-40B4-BE49-F238E27FC236}">
                  <a16:creationId xmlns:a16="http://schemas.microsoft.com/office/drawing/2014/main" id="{23BA9268-425D-4F77-97DB-27C6DA76C9B7}"/>
                </a:ext>
              </a:extLst>
            </p:cNvPr>
            <p:cNvSpPr txBox="1"/>
            <p:nvPr/>
          </p:nvSpPr>
          <p:spPr>
            <a:xfrm>
              <a:off x="9136461" y="1580502"/>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cxnSp>
        <p:nvCxnSpPr>
          <p:cNvPr id="135" name="Straight Connector 134">
            <a:extLst>
              <a:ext uri="{FF2B5EF4-FFF2-40B4-BE49-F238E27FC236}">
                <a16:creationId xmlns:a16="http://schemas.microsoft.com/office/drawing/2014/main" id="{1C310CF4-A7A1-4BF0-98CC-6444F4B45852}"/>
              </a:ext>
            </a:extLst>
          </p:cNvPr>
          <p:cNvCxnSpPr/>
          <p:nvPr/>
        </p:nvCxnSpPr>
        <p:spPr>
          <a:xfrm>
            <a:off x="4845037" y="1614488"/>
            <a:ext cx="0" cy="391316"/>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F3B2E3F9-E32C-425C-83DE-6FEBA3491DB5}"/>
              </a:ext>
            </a:extLst>
          </p:cNvPr>
          <p:cNvCxnSpPr/>
          <p:nvPr/>
        </p:nvCxnSpPr>
        <p:spPr>
          <a:xfrm>
            <a:off x="3681234" y="1614488"/>
            <a:ext cx="0" cy="391316"/>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08540AA1-6E26-4D85-B0CD-C6384AB0E676}"/>
              </a:ext>
            </a:extLst>
          </p:cNvPr>
          <p:cNvCxnSpPr/>
          <p:nvPr/>
        </p:nvCxnSpPr>
        <p:spPr>
          <a:xfrm>
            <a:off x="4403608" y="5441916"/>
            <a:ext cx="0" cy="391316"/>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4AC30997-9E86-41E8-AFFA-C539D4195ECC}"/>
              </a:ext>
            </a:extLst>
          </p:cNvPr>
          <p:cNvCxnSpPr/>
          <p:nvPr/>
        </p:nvCxnSpPr>
        <p:spPr>
          <a:xfrm>
            <a:off x="4165314" y="5441916"/>
            <a:ext cx="0" cy="391316"/>
          </a:xfrm>
          <a:prstGeom prst="line">
            <a:avLst/>
          </a:prstGeom>
          <a:ln w="50800"/>
          <a:effectLst/>
        </p:spPr>
        <p:style>
          <a:lnRef idx="2">
            <a:schemeClr val="accent1"/>
          </a:lnRef>
          <a:fillRef idx="0">
            <a:schemeClr val="accent1"/>
          </a:fillRef>
          <a:effectRef idx="1">
            <a:schemeClr val="accent1"/>
          </a:effectRef>
          <a:fontRef idx="minor">
            <a:schemeClr val="tx1"/>
          </a:fontRef>
        </p:style>
      </p:cxnSp>
      <p:sp>
        <p:nvSpPr>
          <p:cNvPr id="139" name="Freeform 251">
            <a:extLst>
              <a:ext uri="{FF2B5EF4-FFF2-40B4-BE49-F238E27FC236}">
                <a16:creationId xmlns:a16="http://schemas.microsoft.com/office/drawing/2014/main" id="{8292EC68-EF2A-44F1-AD14-BE8E8AC2BA67}"/>
              </a:ext>
            </a:extLst>
          </p:cNvPr>
          <p:cNvSpPr/>
          <p:nvPr/>
        </p:nvSpPr>
        <p:spPr>
          <a:xfrm>
            <a:off x="6698609" y="5437596"/>
            <a:ext cx="2861890" cy="857290"/>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0" name="TextBox 139">
            <a:extLst>
              <a:ext uri="{FF2B5EF4-FFF2-40B4-BE49-F238E27FC236}">
                <a16:creationId xmlns:a16="http://schemas.microsoft.com/office/drawing/2014/main" id="{3A1C6776-601F-4093-916F-4A2A3CD6632E}"/>
              </a:ext>
            </a:extLst>
          </p:cNvPr>
          <p:cNvSpPr txBox="1"/>
          <p:nvPr/>
        </p:nvSpPr>
        <p:spPr>
          <a:xfrm>
            <a:off x="2748286" y="898206"/>
            <a:ext cx="3074673" cy="369332"/>
          </a:xfrm>
          <a:prstGeom prst="rect">
            <a:avLst/>
          </a:prstGeom>
          <a:noFill/>
        </p:spPr>
        <p:txBody>
          <a:bodyPr wrap="none" rtlCol="0">
            <a:spAutoFit/>
          </a:bodyPr>
          <a:lstStyle/>
          <a:p>
            <a:r>
              <a:rPr lang="en-GB" dirty="0"/>
              <a:t>Frequency domain (magnitude)</a:t>
            </a:r>
          </a:p>
        </p:txBody>
      </p:sp>
      <p:sp>
        <p:nvSpPr>
          <p:cNvPr id="141" name="TextBox 140">
            <a:extLst>
              <a:ext uri="{FF2B5EF4-FFF2-40B4-BE49-F238E27FC236}">
                <a16:creationId xmlns:a16="http://schemas.microsoft.com/office/drawing/2014/main" id="{E3E78F3F-FB4A-4BC9-A548-691C2BC7637D}"/>
              </a:ext>
            </a:extLst>
          </p:cNvPr>
          <p:cNvSpPr txBox="1"/>
          <p:nvPr/>
        </p:nvSpPr>
        <p:spPr>
          <a:xfrm>
            <a:off x="7626298" y="898274"/>
            <a:ext cx="1413986" cy="369332"/>
          </a:xfrm>
          <a:prstGeom prst="rect">
            <a:avLst/>
          </a:prstGeom>
          <a:noFill/>
        </p:spPr>
        <p:txBody>
          <a:bodyPr wrap="none" rtlCol="0">
            <a:spAutoFit/>
          </a:bodyPr>
          <a:lstStyle/>
          <a:p>
            <a:r>
              <a:rPr lang="en-GB" dirty="0"/>
              <a:t>Time domain</a:t>
            </a:r>
          </a:p>
        </p:txBody>
      </p:sp>
      <p:cxnSp>
        <p:nvCxnSpPr>
          <p:cNvPr id="142" name="Straight Connector 141">
            <a:extLst>
              <a:ext uri="{FF2B5EF4-FFF2-40B4-BE49-F238E27FC236}">
                <a16:creationId xmlns:a16="http://schemas.microsoft.com/office/drawing/2014/main" id="{D4D3B814-21DD-4E11-BB40-12171051EE9F}"/>
              </a:ext>
            </a:extLst>
          </p:cNvPr>
          <p:cNvCxnSpPr/>
          <p:nvPr/>
        </p:nvCxnSpPr>
        <p:spPr>
          <a:xfrm>
            <a:off x="2456582" y="1182695"/>
            <a:ext cx="7248130" cy="0"/>
          </a:xfrm>
          <a:prstGeom prst="line">
            <a:avLst/>
          </a:prstGeom>
          <a:ln w="12700"/>
          <a:effectLst>
            <a:outerShdw blurRad="65500" dist="38100" dir="5400000" rotWithShape="0">
              <a:srgbClr val="000000">
                <a:alpha val="14000"/>
              </a:srgbClr>
            </a:outerShdw>
          </a:effectLst>
        </p:spPr>
        <p:style>
          <a:lnRef idx="2">
            <a:schemeClr val="accent1"/>
          </a:lnRef>
          <a:fillRef idx="0">
            <a:schemeClr val="accent1"/>
          </a:fillRef>
          <a:effectRef idx="1">
            <a:schemeClr val="accent1"/>
          </a:effectRef>
          <a:fontRef idx="minor">
            <a:schemeClr val="tx1"/>
          </a:fontRef>
        </p:style>
      </p:cxnSp>
      <p:sp>
        <p:nvSpPr>
          <p:cNvPr id="143" name="TextBox 142">
            <a:extLst>
              <a:ext uri="{FF2B5EF4-FFF2-40B4-BE49-F238E27FC236}">
                <a16:creationId xmlns:a16="http://schemas.microsoft.com/office/drawing/2014/main" id="{B50F5866-CE34-4C8D-BF6C-CE83305087F9}"/>
              </a:ext>
            </a:extLst>
          </p:cNvPr>
          <p:cNvSpPr txBox="1"/>
          <p:nvPr/>
        </p:nvSpPr>
        <p:spPr>
          <a:xfrm>
            <a:off x="5906443" y="1922461"/>
            <a:ext cx="461815" cy="185738"/>
          </a:xfrm>
          <a:prstGeom prst="rect">
            <a:avLst/>
          </a:prstGeom>
        </p:spPr>
        <p:txBody>
          <a:bodyPr vert="horz" wrap="none" lIns="0" tIns="0" rIns="0" bIns="0" rtlCol="0" anchor="t">
            <a:noAutofit/>
          </a:bodyPr>
          <a:lstStyle/>
          <a:p>
            <a:pPr algn="l" defTabSz="914400"/>
            <a:r>
              <a:rPr lang="en-GB" sz="1200" i="1" dirty="0"/>
              <a:t>f(kHz)</a:t>
            </a:r>
            <a:endParaRPr lang="en-US" sz="1200" i="1" dirty="0"/>
          </a:p>
        </p:txBody>
      </p:sp>
      <p:sp>
        <p:nvSpPr>
          <p:cNvPr id="144" name="TextBox 143">
            <a:extLst>
              <a:ext uri="{FF2B5EF4-FFF2-40B4-BE49-F238E27FC236}">
                <a16:creationId xmlns:a16="http://schemas.microsoft.com/office/drawing/2014/main" id="{B96A2E25-8283-43FB-AC2B-F56ACC62DDA4}"/>
              </a:ext>
            </a:extLst>
          </p:cNvPr>
          <p:cNvSpPr txBox="1"/>
          <p:nvPr/>
        </p:nvSpPr>
        <p:spPr>
          <a:xfrm>
            <a:off x="9811185" y="1940707"/>
            <a:ext cx="461815" cy="185738"/>
          </a:xfrm>
          <a:prstGeom prst="rect">
            <a:avLst/>
          </a:prstGeom>
        </p:spPr>
        <p:txBody>
          <a:bodyPr vert="horz" wrap="none" lIns="0" tIns="0" rIns="0" bIns="0" rtlCol="0" anchor="t">
            <a:noAutofit/>
          </a:bodyPr>
          <a:lstStyle/>
          <a:p>
            <a:pPr algn="l" defTabSz="914400"/>
            <a:r>
              <a:rPr lang="en-GB" sz="1200" i="1" dirty="0"/>
              <a:t>t(µs)</a:t>
            </a:r>
            <a:endParaRPr lang="en-US" sz="1200" i="1" dirty="0"/>
          </a:p>
        </p:txBody>
      </p:sp>
      <p:cxnSp>
        <p:nvCxnSpPr>
          <p:cNvPr id="145" name="Straight Connector 144">
            <a:extLst>
              <a:ext uri="{FF2B5EF4-FFF2-40B4-BE49-F238E27FC236}">
                <a16:creationId xmlns:a16="http://schemas.microsoft.com/office/drawing/2014/main" id="{A8DE7565-9DEF-4D36-A89B-64CFB22D5546}"/>
              </a:ext>
            </a:extLst>
          </p:cNvPr>
          <p:cNvCxnSpPr/>
          <p:nvPr/>
        </p:nvCxnSpPr>
        <p:spPr bwMode="auto">
          <a:xfrm flipH="1">
            <a:off x="4268268" y="2539018"/>
            <a:ext cx="6347" cy="442913"/>
          </a:xfrm>
          <a:prstGeom prst="line">
            <a:avLst/>
          </a:prstGeom>
          <a:noFill/>
          <a:ln w="57150" cap="flat" cmpd="sng" algn="ctr">
            <a:solidFill>
              <a:srgbClr val="FF0000"/>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D1179E4A-1C2D-4D51-8038-4C06299E1F79}"/>
              </a:ext>
            </a:extLst>
          </p:cNvPr>
          <p:cNvCxnSpPr/>
          <p:nvPr/>
        </p:nvCxnSpPr>
        <p:spPr>
          <a:xfrm>
            <a:off x="4619765" y="4530728"/>
            <a:ext cx="0" cy="342128"/>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4559EFFC-A2F2-4A88-B4F2-80FE231F8B16}"/>
              </a:ext>
            </a:extLst>
          </p:cNvPr>
          <p:cNvCxnSpPr/>
          <p:nvPr/>
        </p:nvCxnSpPr>
        <p:spPr>
          <a:xfrm>
            <a:off x="3930139" y="4549781"/>
            <a:ext cx="686452"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85B9D4F6-1BC8-4697-B109-B8D89C4CDB90}"/>
              </a:ext>
            </a:extLst>
          </p:cNvPr>
          <p:cNvCxnSpPr/>
          <p:nvPr/>
        </p:nvCxnSpPr>
        <p:spPr>
          <a:xfrm>
            <a:off x="3946753" y="4530728"/>
            <a:ext cx="0" cy="342128"/>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149" name="Freeform 272">
            <a:extLst>
              <a:ext uri="{FF2B5EF4-FFF2-40B4-BE49-F238E27FC236}">
                <a16:creationId xmlns:a16="http://schemas.microsoft.com/office/drawing/2014/main" id="{DA1AE62D-3F19-4393-BFE8-0A3FC33768F0}"/>
              </a:ext>
            </a:extLst>
          </p:cNvPr>
          <p:cNvSpPr/>
          <p:nvPr/>
        </p:nvSpPr>
        <p:spPr>
          <a:xfrm>
            <a:off x="6661039" y="4300222"/>
            <a:ext cx="2876362" cy="955927"/>
          </a:xfrm>
          <a:custGeom>
            <a:avLst/>
            <a:gdLst>
              <a:gd name="connsiteX0" fmla="*/ 0 w 2876737"/>
              <a:gd name="connsiteY0" fmla="*/ 0 h 955927"/>
              <a:gd name="connsiteX1" fmla="*/ 33338 w 2876737"/>
              <a:gd name="connsiteY1" fmla="*/ 80962 h 955927"/>
              <a:gd name="connsiteX2" fmla="*/ 40482 w 2876737"/>
              <a:gd name="connsiteY2" fmla="*/ 100012 h 955927"/>
              <a:gd name="connsiteX3" fmla="*/ 50007 w 2876737"/>
              <a:gd name="connsiteY3" fmla="*/ 135731 h 955927"/>
              <a:gd name="connsiteX4" fmla="*/ 59532 w 2876737"/>
              <a:gd name="connsiteY4" fmla="*/ 173831 h 955927"/>
              <a:gd name="connsiteX5" fmla="*/ 71438 w 2876737"/>
              <a:gd name="connsiteY5" fmla="*/ 226218 h 955927"/>
              <a:gd name="connsiteX6" fmla="*/ 88107 w 2876737"/>
              <a:gd name="connsiteY6" fmla="*/ 304800 h 955927"/>
              <a:gd name="connsiteX7" fmla="*/ 107157 w 2876737"/>
              <a:gd name="connsiteY7" fmla="*/ 376237 h 955927"/>
              <a:gd name="connsiteX8" fmla="*/ 121444 w 2876737"/>
              <a:gd name="connsiteY8" fmla="*/ 438150 h 955927"/>
              <a:gd name="connsiteX9" fmla="*/ 138113 w 2876737"/>
              <a:gd name="connsiteY9" fmla="*/ 526256 h 955927"/>
              <a:gd name="connsiteX10" fmla="*/ 150019 w 2876737"/>
              <a:gd name="connsiteY10" fmla="*/ 576262 h 955927"/>
              <a:gd name="connsiteX11" fmla="*/ 159544 w 2876737"/>
              <a:gd name="connsiteY11" fmla="*/ 616743 h 955927"/>
              <a:gd name="connsiteX12" fmla="*/ 176213 w 2876737"/>
              <a:gd name="connsiteY12" fmla="*/ 683418 h 955927"/>
              <a:gd name="connsiteX13" fmla="*/ 188119 w 2876737"/>
              <a:gd name="connsiteY13" fmla="*/ 726281 h 955927"/>
              <a:gd name="connsiteX14" fmla="*/ 209550 w 2876737"/>
              <a:gd name="connsiteY14" fmla="*/ 795337 h 955927"/>
              <a:gd name="connsiteX15" fmla="*/ 221457 w 2876737"/>
              <a:gd name="connsiteY15" fmla="*/ 828675 h 955927"/>
              <a:gd name="connsiteX16" fmla="*/ 235744 w 2876737"/>
              <a:gd name="connsiteY16" fmla="*/ 869156 h 955927"/>
              <a:gd name="connsiteX17" fmla="*/ 250032 w 2876737"/>
              <a:gd name="connsiteY17" fmla="*/ 900112 h 955927"/>
              <a:gd name="connsiteX18" fmla="*/ 261938 w 2876737"/>
              <a:gd name="connsiteY18" fmla="*/ 919162 h 955927"/>
              <a:gd name="connsiteX19" fmla="*/ 273844 w 2876737"/>
              <a:gd name="connsiteY19" fmla="*/ 935831 h 955927"/>
              <a:gd name="connsiteX20" fmla="*/ 288132 w 2876737"/>
              <a:gd name="connsiteY20" fmla="*/ 947737 h 955927"/>
              <a:gd name="connsiteX21" fmla="*/ 300038 w 2876737"/>
              <a:gd name="connsiteY21" fmla="*/ 954881 h 955927"/>
              <a:gd name="connsiteX22" fmla="*/ 309563 w 2876737"/>
              <a:gd name="connsiteY22" fmla="*/ 954881 h 955927"/>
              <a:gd name="connsiteX23" fmla="*/ 333375 w 2876737"/>
              <a:gd name="connsiteY23" fmla="*/ 945356 h 955927"/>
              <a:gd name="connsiteX24" fmla="*/ 347663 w 2876737"/>
              <a:gd name="connsiteY24" fmla="*/ 933450 h 955927"/>
              <a:gd name="connsiteX25" fmla="*/ 364332 w 2876737"/>
              <a:gd name="connsiteY25" fmla="*/ 912018 h 955927"/>
              <a:gd name="connsiteX26" fmla="*/ 383382 w 2876737"/>
              <a:gd name="connsiteY26" fmla="*/ 876300 h 955927"/>
              <a:gd name="connsiteX27" fmla="*/ 404813 w 2876737"/>
              <a:gd name="connsiteY27" fmla="*/ 833437 h 955927"/>
              <a:gd name="connsiteX28" fmla="*/ 426244 w 2876737"/>
              <a:gd name="connsiteY28" fmla="*/ 781050 h 955927"/>
              <a:gd name="connsiteX29" fmla="*/ 445294 w 2876737"/>
              <a:gd name="connsiteY29" fmla="*/ 728662 h 955927"/>
              <a:gd name="connsiteX30" fmla="*/ 478632 w 2876737"/>
              <a:gd name="connsiteY30" fmla="*/ 642937 h 955927"/>
              <a:gd name="connsiteX31" fmla="*/ 507207 w 2876737"/>
              <a:gd name="connsiteY31" fmla="*/ 569118 h 955927"/>
              <a:gd name="connsiteX32" fmla="*/ 531019 w 2876737"/>
              <a:gd name="connsiteY32" fmla="*/ 504825 h 955927"/>
              <a:gd name="connsiteX33" fmla="*/ 557213 w 2876737"/>
              <a:gd name="connsiteY33" fmla="*/ 445293 h 955927"/>
              <a:gd name="connsiteX34" fmla="*/ 585788 w 2876737"/>
              <a:gd name="connsiteY34" fmla="*/ 397668 h 955927"/>
              <a:gd name="connsiteX35" fmla="*/ 611982 w 2876737"/>
              <a:gd name="connsiteY35" fmla="*/ 364331 h 955927"/>
              <a:gd name="connsiteX36" fmla="*/ 635794 w 2876737"/>
              <a:gd name="connsiteY36" fmla="*/ 342900 h 955927"/>
              <a:gd name="connsiteX37" fmla="*/ 661988 w 2876737"/>
              <a:gd name="connsiteY37" fmla="*/ 335756 h 955927"/>
              <a:gd name="connsiteX38" fmla="*/ 697707 w 2876737"/>
              <a:gd name="connsiteY38" fmla="*/ 342900 h 955927"/>
              <a:gd name="connsiteX39" fmla="*/ 728663 w 2876737"/>
              <a:gd name="connsiteY39" fmla="*/ 369093 h 955927"/>
              <a:gd name="connsiteX40" fmla="*/ 759619 w 2876737"/>
              <a:gd name="connsiteY40" fmla="*/ 402431 h 955927"/>
              <a:gd name="connsiteX41" fmla="*/ 776288 w 2876737"/>
              <a:gd name="connsiteY41" fmla="*/ 426243 h 955927"/>
              <a:gd name="connsiteX42" fmla="*/ 792957 w 2876737"/>
              <a:gd name="connsiteY42" fmla="*/ 452437 h 955927"/>
              <a:gd name="connsiteX43" fmla="*/ 814388 w 2876737"/>
              <a:gd name="connsiteY43" fmla="*/ 488156 h 955927"/>
              <a:gd name="connsiteX44" fmla="*/ 831057 w 2876737"/>
              <a:gd name="connsiteY44" fmla="*/ 516731 h 955927"/>
              <a:gd name="connsiteX45" fmla="*/ 845344 w 2876737"/>
              <a:gd name="connsiteY45" fmla="*/ 538162 h 955927"/>
              <a:gd name="connsiteX46" fmla="*/ 871538 w 2876737"/>
              <a:gd name="connsiteY46" fmla="*/ 581025 h 955927"/>
              <a:gd name="connsiteX47" fmla="*/ 897732 w 2876737"/>
              <a:gd name="connsiteY47" fmla="*/ 621506 h 955927"/>
              <a:gd name="connsiteX48" fmla="*/ 928688 w 2876737"/>
              <a:gd name="connsiteY48" fmla="*/ 657225 h 955927"/>
              <a:gd name="connsiteX49" fmla="*/ 954882 w 2876737"/>
              <a:gd name="connsiteY49" fmla="*/ 683418 h 955927"/>
              <a:gd name="connsiteX50" fmla="*/ 976313 w 2876737"/>
              <a:gd name="connsiteY50" fmla="*/ 700087 h 955927"/>
              <a:gd name="connsiteX51" fmla="*/ 997744 w 2876737"/>
              <a:gd name="connsiteY51" fmla="*/ 707231 h 955927"/>
              <a:gd name="connsiteX52" fmla="*/ 1019175 w 2876737"/>
              <a:gd name="connsiteY52" fmla="*/ 711993 h 955927"/>
              <a:gd name="connsiteX53" fmla="*/ 1045369 w 2876737"/>
              <a:gd name="connsiteY53" fmla="*/ 707231 h 955927"/>
              <a:gd name="connsiteX54" fmla="*/ 1083469 w 2876737"/>
              <a:gd name="connsiteY54" fmla="*/ 692943 h 955927"/>
              <a:gd name="connsiteX55" fmla="*/ 1112044 w 2876737"/>
              <a:gd name="connsiteY55" fmla="*/ 671512 h 955927"/>
              <a:gd name="connsiteX56" fmla="*/ 1145382 w 2876737"/>
              <a:gd name="connsiteY56" fmla="*/ 642937 h 955927"/>
              <a:gd name="connsiteX57" fmla="*/ 1181100 w 2876737"/>
              <a:gd name="connsiteY57" fmla="*/ 607218 h 955927"/>
              <a:gd name="connsiteX58" fmla="*/ 1209675 w 2876737"/>
              <a:gd name="connsiteY58" fmla="*/ 576262 h 955927"/>
              <a:gd name="connsiteX59" fmla="*/ 1252538 w 2876737"/>
              <a:gd name="connsiteY59" fmla="*/ 540543 h 955927"/>
              <a:gd name="connsiteX60" fmla="*/ 1290638 w 2876737"/>
              <a:gd name="connsiteY60" fmla="*/ 511968 h 955927"/>
              <a:gd name="connsiteX61" fmla="*/ 1333500 w 2876737"/>
              <a:gd name="connsiteY61" fmla="*/ 490537 h 955927"/>
              <a:gd name="connsiteX62" fmla="*/ 1369219 w 2876737"/>
              <a:gd name="connsiteY62" fmla="*/ 483393 h 955927"/>
              <a:gd name="connsiteX63" fmla="*/ 1421607 w 2876737"/>
              <a:gd name="connsiteY63" fmla="*/ 488156 h 955927"/>
              <a:gd name="connsiteX64" fmla="*/ 1473994 w 2876737"/>
              <a:gd name="connsiteY64" fmla="*/ 509587 h 955927"/>
              <a:gd name="connsiteX65" fmla="*/ 1519238 w 2876737"/>
              <a:gd name="connsiteY65" fmla="*/ 535781 h 955927"/>
              <a:gd name="connsiteX66" fmla="*/ 1571625 w 2876737"/>
              <a:gd name="connsiteY66" fmla="*/ 564356 h 955927"/>
              <a:gd name="connsiteX67" fmla="*/ 1607344 w 2876737"/>
              <a:gd name="connsiteY67" fmla="*/ 583406 h 955927"/>
              <a:gd name="connsiteX68" fmla="*/ 1631157 w 2876737"/>
              <a:gd name="connsiteY68" fmla="*/ 595312 h 955927"/>
              <a:gd name="connsiteX69" fmla="*/ 1683544 w 2876737"/>
              <a:gd name="connsiteY69" fmla="*/ 614362 h 955927"/>
              <a:gd name="connsiteX70" fmla="*/ 1719263 w 2876737"/>
              <a:gd name="connsiteY70" fmla="*/ 621506 h 955927"/>
              <a:gd name="connsiteX71" fmla="*/ 1759744 w 2876737"/>
              <a:gd name="connsiteY71" fmla="*/ 619125 h 955927"/>
              <a:gd name="connsiteX72" fmla="*/ 1812132 w 2876737"/>
              <a:gd name="connsiteY72" fmla="*/ 609600 h 955927"/>
              <a:gd name="connsiteX73" fmla="*/ 1862138 w 2876737"/>
              <a:gd name="connsiteY73" fmla="*/ 595312 h 955927"/>
              <a:gd name="connsiteX74" fmla="*/ 1931194 w 2876737"/>
              <a:gd name="connsiteY74" fmla="*/ 566737 h 955927"/>
              <a:gd name="connsiteX75" fmla="*/ 2009775 w 2876737"/>
              <a:gd name="connsiteY75" fmla="*/ 545306 h 955927"/>
              <a:gd name="connsiteX76" fmla="*/ 2055019 w 2876737"/>
              <a:gd name="connsiteY76" fmla="*/ 538162 h 955927"/>
              <a:gd name="connsiteX77" fmla="*/ 2114550 w 2876737"/>
              <a:gd name="connsiteY77" fmla="*/ 535781 h 955927"/>
              <a:gd name="connsiteX78" fmla="*/ 2166938 w 2876737"/>
              <a:gd name="connsiteY78" fmla="*/ 542925 h 955927"/>
              <a:gd name="connsiteX79" fmla="*/ 2221707 w 2876737"/>
              <a:gd name="connsiteY79" fmla="*/ 552450 h 955927"/>
              <a:gd name="connsiteX80" fmla="*/ 2259807 w 2876737"/>
              <a:gd name="connsiteY80" fmla="*/ 564356 h 955927"/>
              <a:gd name="connsiteX81" fmla="*/ 2321719 w 2876737"/>
              <a:gd name="connsiteY81" fmla="*/ 576262 h 955927"/>
              <a:gd name="connsiteX82" fmla="*/ 2374107 w 2876737"/>
              <a:gd name="connsiteY82" fmla="*/ 585787 h 955927"/>
              <a:gd name="connsiteX83" fmla="*/ 2436019 w 2876737"/>
              <a:gd name="connsiteY83" fmla="*/ 592931 h 955927"/>
              <a:gd name="connsiteX84" fmla="*/ 2514600 w 2876737"/>
              <a:gd name="connsiteY84" fmla="*/ 588168 h 955927"/>
              <a:gd name="connsiteX85" fmla="*/ 2559844 w 2876737"/>
              <a:gd name="connsiteY85" fmla="*/ 581025 h 955927"/>
              <a:gd name="connsiteX86" fmla="*/ 2607469 w 2876737"/>
              <a:gd name="connsiteY86" fmla="*/ 569118 h 955927"/>
              <a:gd name="connsiteX87" fmla="*/ 2659857 w 2876737"/>
              <a:gd name="connsiteY87" fmla="*/ 566737 h 955927"/>
              <a:gd name="connsiteX88" fmla="*/ 2714625 w 2876737"/>
              <a:gd name="connsiteY88" fmla="*/ 559593 h 955927"/>
              <a:gd name="connsiteX89" fmla="*/ 2757488 w 2876737"/>
              <a:gd name="connsiteY89" fmla="*/ 557212 h 955927"/>
              <a:gd name="connsiteX90" fmla="*/ 2805113 w 2876737"/>
              <a:gd name="connsiteY90" fmla="*/ 559593 h 955927"/>
              <a:gd name="connsiteX91" fmla="*/ 2838450 w 2876737"/>
              <a:gd name="connsiteY91" fmla="*/ 561975 h 955927"/>
              <a:gd name="connsiteX92" fmla="*/ 2876550 w 2876737"/>
              <a:gd name="connsiteY92" fmla="*/ 569118 h 955927"/>
              <a:gd name="connsiteX93" fmla="*/ 2850357 w 2876737"/>
              <a:gd name="connsiteY93" fmla="*/ 566737 h 9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876737" h="955927">
                <a:moveTo>
                  <a:pt x="0" y="0"/>
                </a:moveTo>
                <a:cubicBezTo>
                  <a:pt x="13295" y="32147"/>
                  <a:pt x="26591" y="64294"/>
                  <a:pt x="33338" y="80962"/>
                </a:cubicBezTo>
                <a:cubicBezTo>
                  <a:pt x="40085" y="97630"/>
                  <a:pt x="37704" y="90884"/>
                  <a:pt x="40482" y="100012"/>
                </a:cubicBezTo>
                <a:cubicBezTo>
                  <a:pt x="43260" y="109140"/>
                  <a:pt x="46832" y="123428"/>
                  <a:pt x="50007" y="135731"/>
                </a:cubicBezTo>
                <a:cubicBezTo>
                  <a:pt x="53182" y="148034"/>
                  <a:pt x="55960" y="158750"/>
                  <a:pt x="59532" y="173831"/>
                </a:cubicBezTo>
                <a:cubicBezTo>
                  <a:pt x="63104" y="188912"/>
                  <a:pt x="66676" y="204390"/>
                  <a:pt x="71438" y="226218"/>
                </a:cubicBezTo>
                <a:cubicBezTo>
                  <a:pt x="76200" y="248046"/>
                  <a:pt x="82154" y="279797"/>
                  <a:pt x="88107" y="304800"/>
                </a:cubicBezTo>
                <a:cubicBezTo>
                  <a:pt x="94060" y="329803"/>
                  <a:pt x="101601" y="354012"/>
                  <a:pt x="107157" y="376237"/>
                </a:cubicBezTo>
                <a:cubicBezTo>
                  <a:pt x="112713" y="398462"/>
                  <a:pt x="116285" y="413147"/>
                  <a:pt x="121444" y="438150"/>
                </a:cubicBezTo>
                <a:cubicBezTo>
                  <a:pt x="126603" y="463153"/>
                  <a:pt x="133351" y="503237"/>
                  <a:pt x="138113" y="526256"/>
                </a:cubicBezTo>
                <a:cubicBezTo>
                  <a:pt x="142876" y="549275"/>
                  <a:pt x="146447" y="561181"/>
                  <a:pt x="150019" y="576262"/>
                </a:cubicBezTo>
                <a:cubicBezTo>
                  <a:pt x="153591" y="591343"/>
                  <a:pt x="155178" y="598884"/>
                  <a:pt x="159544" y="616743"/>
                </a:cubicBezTo>
                <a:cubicBezTo>
                  <a:pt x="163910" y="634602"/>
                  <a:pt x="171451" y="665162"/>
                  <a:pt x="176213" y="683418"/>
                </a:cubicBezTo>
                <a:cubicBezTo>
                  <a:pt x="180975" y="701674"/>
                  <a:pt x="182563" y="707628"/>
                  <a:pt x="188119" y="726281"/>
                </a:cubicBezTo>
                <a:cubicBezTo>
                  <a:pt x="193675" y="744934"/>
                  <a:pt x="203994" y="778271"/>
                  <a:pt x="209550" y="795337"/>
                </a:cubicBezTo>
                <a:cubicBezTo>
                  <a:pt x="215106" y="812403"/>
                  <a:pt x="217091" y="816372"/>
                  <a:pt x="221457" y="828675"/>
                </a:cubicBezTo>
                <a:cubicBezTo>
                  <a:pt x="225823" y="840978"/>
                  <a:pt x="230982" y="857250"/>
                  <a:pt x="235744" y="869156"/>
                </a:cubicBezTo>
                <a:cubicBezTo>
                  <a:pt x="240507" y="881062"/>
                  <a:pt x="245666" y="891778"/>
                  <a:pt x="250032" y="900112"/>
                </a:cubicBezTo>
                <a:cubicBezTo>
                  <a:pt x="254398" y="908446"/>
                  <a:pt x="257969" y="913209"/>
                  <a:pt x="261938" y="919162"/>
                </a:cubicBezTo>
                <a:cubicBezTo>
                  <a:pt x="265907" y="925115"/>
                  <a:pt x="269478" y="931069"/>
                  <a:pt x="273844" y="935831"/>
                </a:cubicBezTo>
                <a:cubicBezTo>
                  <a:pt x="278210" y="940593"/>
                  <a:pt x="283766" y="944562"/>
                  <a:pt x="288132" y="947737"/>
                </a:cubicBezTo>
                <a:cubicBezTo>
                  <a:pt x="292498" y="950912"/>
                  <a:pt x="296466" y="953690"/>
                  <a:pt x="300038" y="954881"/>
                </a:cubicBezTo>
                <a:cubicBezTo>
                  <a:pt x="303610" y="956072"/>
                  <a:pt x="304007" y="956468"/>
                  <a:pt x="309563" y="954881"/>
                </a:cubicBezTo>
                <a:cubicBezTo>
                  <a:pt x="315119" y="953294"/>
                  <a:pt x="327025" y="948928"/>
                  <a:pt x="333375" y="945356"/>
                </a:cubicBezTo>
                <a:cubicBezTo>
                  <a:pt x="339725" y="941784"/>
                  <a:pt x="342504" y="939006"/>
                  <a:pt x="347663" y="933450"/>
                </a:cubicBezTo>
                <a:cubicBezTo>
                  <a:pt x="352822" y="927894"/>
                  <a:pt x="358379" y="921543"/>
                  <a:pt x="364332" y="912018"/>
                </a:cubicBezTo>
                <a:cubicBezTo>
                  <a:pt x="370285" y="902493"/>
                  <a:pt x="376635" y="889397"/>
                  <a:pt x="383382" y="876300"/>
                </a:cubicBezTo>
                <a:cubicBezTo>
                  <a:pt x="390129" y="863203"/>
                  <a:pt x="397669" y="849312"/>
                  <a:pt x="404813" y="833437"/>
                </a:cubicBezTo>
                <a:cubicBezTo>
                  <a:pt x="411957" y="817562"/>
                  <a:pt x="419497" y="798512"/>
                  <a:pt x="426244" y="781050"/>
                </a:cubicBezTo>
                <a:cubicBezTo>
                  <a:pt x="432991" y="763588"/>
                  <a:pt x="436563" y="751681"/>
                  <a:pt x="445294" y="728662"/>
                </a:cubicBezTo>
                <a:cubicBezTo>
                  <a:pt x="454025" y="705643"/>
                  <a:pt x="478632" y="642937"/>
                  <a:pt x="478632" y="642937"/>
                </a:cubicBezTo>
                <a:cubicBezTo>
                  <a:pt x="488951" y="616346"/>
                  <a:pt x="498476" y="592137"/>
                  <a:pt x="507207" y="569118"/>
                </a:cubicBezTo>
                <a:cubicBezTo>
                  <a:pt x="515938" y="546099"/>
                  <a:pt x="522685" y="525462"/>
                  <a:pt x="531019" y="504825"/>
                </a:cubicBezTo>
                <a:cubicBezTo>
                  <a:pt x="539353" y="484188"/>
                  <a:pt x="548085" y="463152"/>
                  <a:pt x="557213" y="445293"/>
                </a:cubicBezTo>
                <a:cubicBezTo>
                  <a:pt x="566341" y="427434"/>
                  <a:pt x="576660" y="411162"/>
                  <a:pt x="585788" y="397668"/>
                </a:cubicBezTo>
                <a:cubicBezTo>
                  <a:pt x="594916" y="384174"/>
                  <a:pt x="603648" y="373459"/>
                  <a:pt x="611982" y="364331"/>
                </a:cubicBezTo>
                <a:cubicBezTo>
                  <a:pt x="620316" y="355203"/>
                  <a:pt x="627460" y="347662"/>
                  <a:pt x="635794" y="342900"/>
                </a:cubicBezTo>
                <a:cubicBezTo>
                  <a:pt x="644128" y="338138"/>
                  <a:pt x="651669" y="335756"/>
                  <a:pt x="661988" y="335756"/>
                </a:cubicBezTo>
                <a:cubicBezTo>
                  <a:pt x="672307" y="335756"/>
                  <a:pt x="686595" y="337344"/>
                  <a:pt x="697707" y="342900"/>
                </a:cubicBezTo>
                <a:cubicBezTo>
                  <a:pt x="708820" y="348456"/>
                  <a:pt x="718344" y="359171"/>
                  <a:pt x="728663" y="369093"/>
                </a:cubicBezTo>
                <a:cubicBezTo>
                  <a:pt x="738982" y="379015"/>
                  <a:pt x="751682" y="392906"/>
                  <a:pt x="759619" y="402431"/>
                </a:cubicBezTo>
                <a:cubicBezTo>
                  <a:pt x="767556" y="411956"/>
                  <a:pt x="770732" y="417909"/>
                  <a:pt x="776288" y="426243"/>
                </a:cubicBezTo>
                <a:cubicBezTo>
                  <a:pt x="781844" y="434577"/>
                  <a:pt x="786607" y="442118"/>
                  <a:pt x="792957" y="452437"/>
                </a:cubicBezTo>
                <a:cubicBezTo>
                  <a:pt x="799307" y="462756"/>
                  <a:pt x="808038" y="477440"/>
                  <a:pt x="814388" y="488156"/>
                </a:cubicBezTo>
                <a:cubicBezTo>
                  <a:pt x="820738" y="498872"/>
                  <a:pt x="825898" y="508397"/>
                  <a:pt x="831057" y="516731"/>
                </a:cubicBezTo>
                <a:cubicBezTo>
                  <a:pt x="836216" y="525065"/>
                  <a:pt x="838597" y="527446"/>
                  <a:pt x="845344" y="538162"/>
                </a:cubicBezTo>
                <a:cubicBezTo>
                  <a:pt x="852091" y="548878"/>
                  <a:pt x="862807" y="567134"/>
                  <a:pt x="871538" y="581025"/>
                </a:cubicBezTo>
                <a:cubicBezTo>
                  <a:pt x="880269" y="594916"/>
                  <a:pt x="888207" y="608806"/>
                  <a:pt x="897732" y="621506"/>
                </a:cubicBezTo>
                <a:cubicBezTo>
                  <a:pt x="907257" y="634206"/>
                  <a:pt x="919163" y="646906"/>
                  <a:pt x="928688" y="657225"/>
                </a:cubicBezTo>
                <a:cubicBezTo>
                  <a:pt x="938213" y="667544"/>
                  <a:pt x="946945" y="676274"/>
                  <a:pt x="954882" y="683418"/>
                </a:cubicBezTo>
                <a:cubicBezTo>
                  <a:pt x="962819" y="690562"/>
                  <a:pt x="969170" y="696118"/>
                  <a:pt x="976313" y="700087"/>
                </a:cubicBezTo>
                <a:cubicBezTo>
                  <a:pt x="983456" y="704056"/>
                  <a:pt x="990600" y="705247"/>
                  <a:pt x="997744" y="707231"/>
                </a:cubicBezTo>
                <a:cubicBezTo>
                  <a:pt x="1004888" y="709215"/>
                  <a:pt x="1011238" y="711993"/>
                  <a:pt x="1019175" y="711993"/>
                </a:cubicBezTo>
                <a:cubicBezTo>
                  <a:pt x="1027112" y="711993"/>
                  <a:pt x="1034653" y="710406"/>
                  <a:pt x="1045369" y="707231"/>
                </a:cubicBezTo>
                <a:cubicBezTo>
                  <a:pt x="1056085" y="704056"/>
                  <a:pt x="1072357" y="698896"/>
                  <a:pt x="1083469" y="692943"/>
                </a:cubicBezTo>
                <a:cubicBezTo>
                  <a:pt x="1094581" y="686990"/>
                  <a:pt x="1101725" y="679846"/>
                  <a:pt x="1112044" y="671512"/>
                </a:cubicBezTo>
                <a:cubicBezTo>
                  <a:pt x="1122363" y="663178"/>
                  <a:pt x="1133873" y="653653"/>
                  <a:pt x="1145382" y="642937"/>
                </a:cubicBezTo>
                <a:cubicBezTo>
                  <a:pt x="1156891" y="632221"/>
                  <a:pt x="1170385" y="618330"/>
                  <a:pt x="1181100" y="607218"/>
                </a:cubicBezTo>
                <a:cubicBezTo>
                  <a:pt x="1191815" y="596106"/>
                  <a:pt x="1197769" y="587374"/>
                  <a:pt x="1209675" y="576262"/>
                </a:cubicBezTo>
                <a:cubicBezTo>
                  <a:pt x="1221581" y="565150"/>
                  <a:pt x="1239044" y="551259"/>
                  <a:pt x="1252538" y="540543"/>
                </a:cubicBezTo>
                <a:cubicBezTo>
                  <a:pt x="1266032" y="529827"/>
                  <a:pt x="1277144" y="520302"/>
                  <a:pt x="1290638" y="511968"/>
                </a:cubicBezTo>
                <a:cubicBezTo>
                  <a:pt x="1304132" y="503634"/>
                  <a:pt x="1320403" y="495299"/>
                  <a:pt x="1333500" y="490537"/>
                </a:cubicBezTo>
                <a:cubicBezTo>
                  <a:pt x="1346597" y="485775"/>
                  <a:pt x="1354535" y="483790"/>
                  <a:pt x="1369219" y="483393"/>
                </a:cubicBezTo>
                <a:cubicBezTo>
                  <a:pt x="1383903" y="482996"/>
                  <a:pt x="1404145" y="483790"/>
                  <a:pt x="1421607" y="488156"/>
                </a:cubicBezTo>
                <a:cubicBezTo>
                  <a:pt x="1439069" y="492522"/>
                  <a:pt x="1457722" y="501650"/>
                  <a:pt x="1473994" y="509587"/>
                </a:cubicBezTo>
                <a:cubicBezTo>
                  <a:pt x="1490266" y="517525"/>
                  <a:pt x="1502966" y="526653"/>
                  <a:pt x="1519238" y="535781"/>
                </a:cubicBezTo>
                <a:cubicBezTo>
                  <a:pt x="1535510" y="544909"/>
                  <a:pt x="1571625" y="564356"/>
                  <a:pt x="1571625" y="564356"/>
                </a:cubicBezTo>
                <a:lnTo>
                  <a:pt x="1607344" y="583406"/>
                </a:lnTo>
                <a:cubicBezTo>
                  <a:pt x="1617266" y="588565"/>
                  <a:pt x="1618457" y="590153"/>
                  <a:pt x="1631157" y="595312"/>
                </a:cubicBezTo>
                <a:cubicBezTo>
                  <a:pt x="1643857" y="600471"/>
                  <a:pt x="1668860" y="609996"/>
                  <a:pt x="1683544" y="614362"/>
                </a:cubicBezTo>
                <a:cubicBezTo>
                  <a:pt x="1698228" y="618728"/>
                  <a:pt x="1706563" y="620712"/>
                  <a:pt x="1719263" y="621506"/>
                </a:cubicBezTo>
                <a:cubicBezTo>
                  <a:pt x="1731963" y="622300"/>
                  <a:pt x="1744266" y="621109"/>
                  <a:pt x="1759744" y="619125"/>
                </a:cubicBezTo>
                <a:cubicBezTo>
                  <a:pt x="1775222" y="617141"/>
                  <a:pt x="1795066" y="613569"/>
                  <a:pt x="1812132" y="609600"/>
                </a:cubicBezTo>
                <a:cubicBezTo>
                  <a:pt x="1829198" y="605631"/>
                  <a:pt x="1842294" y="602456"/>
                  <a:pt x="1862138" y="595312"/>
                </a:cubicBezTo>
                <a:cubicBezTo>
                  <a:pt x="1881982" y="588168"/>
                  <a:pt x="1906588" y="575071"/>
                  <a:pt x="1931194" y="566737"/>
                </a:cubicBezTo>
                <a:cubicBezTo>
                  <a:pt x="1955800" y="558403"/>
                  <a:pt x="1989138" y="550068"/>
                  <a:pt x="2009775" y="545306"/>
                </a:cubicBezTo>
                <a:cubicBezTo>
                  <a:pt x="2030412" y="540544"/>
                  <a:pt x="2037557" y="539749"/>
                  <a:pt x="2055019" y="538162"/>
                </a:cubicBezTo>
                <a:cubicBezTo>
                  <a:pt x="2072481" y="536575"/>
                  <a:pt x="2095897" y="534987"/>
                  <a:pt x="2114550" y="535781"/>
                </a:cubicBezTo>
                <a:cubicBezTo>
                  <a:pt x="2133203" y="536575"/>
                  <a:pt x="2149079" y="540147"/>
                  <a:pt x="2166938" y="542925"/>
                </a:cubicBezTo>
                <a:cubicBezTo>
                  <a:pt x="2184797" y="545703"/>
                  <a:pt x="2206229" y="548878"/>
                  <a:pt x="2221707" y="552450"/>
                </a:cubicBezTo>
                <a:cubicBezTo>
                  <a:pt x="2237185" y="556022"/>
                  <a:pt x="2243138" y="560387"/>
                  <a:pt x="2259807" y="564356"/>
                </a:cubicBezTo>
                <a:cubicBezTo>
                  <a:pt x="2276476" y="568325"/>
                  <a:pt x="2321719" y="576262"/>
                  <a:pt x="2321719" y="576262"/>
                </a:cubicBezTo>
                <a:cubicBezTo>
                  <a:pt x="2340769" y="579834"/>
                  <a:pt x="2355057" y="583009"/>
                  <a:pt x="2374107" y="585787"/>
                </a:cubicBezTo>
                <a:cubicBezTo>
                  <a:pt x="2393157" y="588565"/>
                  <a:pt x="2412604" y="592534"/>
                  <a:pt x="2436019" y="592931"/>
                </a:cubicBezTo>
                <a:cubicBezTo>
                  <a:pt x="2459434" y="593328"/>
                  <a:pt x="2493962" y="590152"/>
                  <a:pt x="2514600" y="588168"/>
                </a:cubicBezTo>
                <a:cubicBezTo>
                  <a:pt x="2535238" y="586184"/>
                  <a:pt x="2544366" y="584200"/>
                  <a:pt x="2559844" y="581025"/>
                </a:cubicBezTo>
                <a:cubicBezTo>
                  <a:pt x="2575322" y="577850"/>
                  <a:pt x="2590800" y="571499"/>
                  <a:pt x="2607469" y="569118"/>
                </a:cubicBezTo>
                <a:cubicBezTo>
                  <a:pt x="2624138" y="566737"/>
                  <a:pt x="2641998" y="568324"/>
                  <a:pt x="2659857" y="566737"/>
                </a:cubicBezTo>
                <a:cubicBezTo>
                  <a:pt x="2677716" y="565150"/>
                  <a:pt x="2698353" y="561181"/>
                  <a:pt x="2714625" y="559593"/>
                </a:cubicBezTo>
                <a:cubicBezTo>
                  <a:pt x="2730897" y="558006"/>
                  <a:pt x="2742407" y="557212"/>
                  <a:pt x="2757488" y="557212"/>
                </a:cubicBezTo>
                <a:cubicBezTo>
                  <a:pt x="2772569" y="557212"/>
                  <a:pt x="2791619" y="558799"/>
                  <a:pt x="2805113" y="559593"/>
                </a:cubicBezTo>
                <a:cubicBezTo>
                  <a:pt x="2818607" y="560387"/>
                  <a:pt x="2826544" y="560388"/>
                  <a:pt x="2838450" y="561975"/>
                </a:cubicBezTo>
                <a:cubicBezTo>
                  <a:pt x="2850356" y="563562"/>
                  <a:pt x="2874565" y="568324"/>
                  <a:pt x="2876550" y="569118"/>
                </a:cubicBezTo>
                <a:cubicBezTo>
                  <a:pt x="2878535" y="569912"/>
                  <a:pt x="2864446" y="568324"/>
                  <a:pt x="2850357" y="566737"/>
                </a:cubicBezTo>
              </a:path>
            </a:pathLst>
          </a:custGeom>
          <a:noFill/>
          <a:ln w="31750">
            <a:solidFill>
              <a:schemeClr val="accent1"/>
            </a:solidFill>
          </a:ln>
          <a:effectLst>
            <a:innerShdw blurRad="63500" dist="50800" dir="2700000">
              <a:prstClr val="black">
                <a:alpha val="2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0" name="TextBox 149">
            <a:extLst>
              <a:ext uri="{FF2B5EF4-FFF2-40B4-BE49-F238E27FC236}">
                <a16:creationId xmlns:a16="http://schemas.microsoft.com/office/drawing/2014/main" id="{E30C38B2-E61A-438B-AE3E-C7451DAE985B}"/>
              </a:ext>
            </a:extLst>
          </p:cNvPr>
          <p:cNvSpPr txBox="1"/>
          <p:nvPr/>
        </p:nvSpPr>
        <p:spPr>
          <a:xfrm>
            <a:off x="2932778" y="6376410"/>
            <a:ext cx="6690740" cy="369332"/>
          </a:xfrm>
          <a:prstGeom prst="rect">
            <a:avLst/>
          </a:prstGeom>
          <a:noFill/>
        </p:spPr>
        <p:txBody>
          <a:bodyPr wrap="square" rtlCol="0">
            <a:spAutoFit/>
          </a:bodyPr>
          <a:lstStyle/>
          <a:p>
            <a:r>
              <a:rPr lang="en-GB" dirty="0"/>
              <a:t>The reconstructed signal does not equal original continuous signal.</a:t>
            </a:r>
          </a:p>
        </p:txBody>
      </p:sp>
      <p:sp>
        <p:nvSpPr>
          <p:cNvPr id="151" name="TextBox 150">
            <a:extLst>
              <a:ext uri="{FF2B5EF4-FFF2-40B4-BE49-F238E27FC236}">
                <a16:creationId xmlns:a16="http://schemas.microsoft.com/office/drawing/2014/main" id="{DA05A41B-523C-40D4-91A0-F30329AEEB67}"/>
              </a:ext>
            </a:extLst>
          </p:cNvPr>
          <p:cNvSpPr txBox="1"/>
          <p:nvPr/>
        </p:nvSpPr>
        <p:spPr>
          <a:xfrm>
            <a:off x="9900439" y="5417881"/>
            <a:ext cx="1927468" cy="646331"/>
          </a:xfrm>
          <a:prstGeom prst="rect">
            <a:avLst/>
          </a:prstGeom>
          <a:noFill/>
        </p:spPr>
        <p:txBody>
          <a:bodyPr wrap="square" rtlCol="0">
            <a:spAutoFit/>
          </a:bodyPr>
          <a:lstStyle/>
          <a:p>
            <a:pPr algn="ctr"/>
            <a:r>
              <a:rPr lang="en-GB" dirty="0"/>
              <a:t>The reconstructed signal </a:t>
            </a:r>
          </a:p>
        </p:txBody>
      </p:sp>
      <p:sp>
        <p:nvSpPr>
          <p:cNvPr id="152" name="TextBox 151">
            <a:extLst>
              <a:ext uri="{FF2B5EF4-FFF2-40B4-BE49-F238E27FC236}">
                <a16:creationId xmlns:a16="http://schemas.microsoft.com/office/drawing/2014/main" id="{2C79708D-8AA9-4E1A-97F3-A410675E6E87}"/>
              </a:ext>
            </a:extLst>
          </p:cNvPr>
          <p:cNvSpPr txBox="1"/>
          <p:nvPr/>
        </p:nvSpPr>
        <p:spPr>
          <a:xfrm>
            <a:off x="225891" y="4385168"/>
            <a:ext cx="2435860" cy="646331"/>
          </a:xfrm>
          <a:prstGeom prst="rect">
            <a:avLst/>
          </a:prstGeom>
          <a:noFill/>
        </p:spPr>
        <p:txBody>
          <a:bodyPr wrap="none" rtlCol="0">
            <a:spAutoFit/>
          </a:bodyPr>
          <a:lstStyle/>
          <a:p>
            <a:r>
              <a:rPr lang="en-GB" dirty="0"/>
              <a:t>An ideal brick wall low </a:t>
            </a:r>
          </a:p>
          <a:p>
            <a:r>
              <a:rPr lang="en-GB" dirty="0"/>
              <a:t>pass filter is considered.</a:t>
            </a:r>
          </a:p>
        </p:txBody>
      </p:sp>
      <p:sp>
        <p:nvSpPr>
          <p:cNvPr id="153" name="TextBox 152">
            <a:extLst>
              <a:ext uri="{FF2B5EF4-FFF2-40B4-BE49-F238E27FC236}">
                <a16:creationId xmlns:a16="http://schemas.microsoft.com/office/drawing/2014/main" id="{0B916C29-69C4-4F81-BCDB-55FD46EE9EF5}"/>
              </a:ext>
            </a:extLst>
          </p:cNvPr>
          <p:cNvSpPr txBox="1"/>
          <p:nvPr/>
        </p:nvSpPr>
        <p:spPr>
          <a:xfrm>
            <a:off x="225890" y="5508986"/>
            <a:ext cx="2497667" cy="646331"/>
          </a:xfrm>
          <a:prstGeom prst="rect">
            <a:avLst/>
          </a:prstGeom>
          <a:noFill/>
        </p:spPr>
        <p:txBody>
          <a:bodyPr wrap="none" rtlCol="0">
            <a:spAutoFit/>
          </a:bodyPr>
          <a:lstStyle/>
          <a:p>
            <a:r>
              <a:rPr lang="en-GB" dirty="0"/>
              <a:t>The resultant signal after</a:t>
            </a:r>
          </a:p>
          <a:p>
            <a:r>
              <a:rPr lang="en-GB" dirty="0"/>
              <a:t>being filtered  </a:t>
            </a:r>
          </a:p>
        </p:txBody>
      </p:sp>
      <p:grpSp>
        <p:nvGrpSpPr>
          <p:cNvPr id="154" name="Group 153">
            <a:extLst>
              <a:ext uri="{FF2B5EF4-FFF2-40B4-BE49-F238E27FC236}">
                <a16:creationId xmlns:a16="http://schemas.microsoft.com/office/drawing/2014/main" id="{DE4E246E-3B82-41EC-A3E1-25B5FF3FE37C}"/>
              </a:ext>
            </a:extLst>
          </p:cNvPr>
          <p:cNvGrpSpPr/>
          <p:nvPr/>
        </p:nvGrpSpPr>
        <p:grpSpPr>
          <a:xfrm>
            <a:off x="6676156" y="2950367"/>
            <a:ext cx="3009508" cy="90485"/>
            <a:chOff x="6391275" y="1755776"/>
            <a:chExt cx="3009900" cy="90485"/>
          </a:xfrm>
        </p:grpSpPr>
        <p:cxnSp>
          <p:nvCxnSpPr>
            <p:cNvPr id="155" name="Straight Connector 154">
              <a:extLst>
                <a:ext uri="{FF2B5EF4-FFF2-40B4-BE49-F238E27FC236}">
                  <a16:creationId xmlns:a16="http://schemas.microsoft.com/office/drawing/2014/main" id="{73A80D7D-D190-4313-B57C-B8D74BE070C6}"/>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41920D6F-C2F8-4D73-9C4E-9D37633510BF}"/>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A7C50898-E760-4567-8134-D6056639C20D}"/>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B24CD61C-2CD8-4A5C-A205-F84F1832124A}"/>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4BFF16FD-18E6-43F3-B30E-8ABBF1C2FD79}"/>
                </a:ext>
              </a:extLst>
            </p:cNvPr>
            <p:cNvCxnSpPr/>
            <p:nvPr/>
          </p:nvCxnSpPr>
          <p:spPr>
            <a:xfrm>
              <a:off x="7824787"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802398DA-BE21-4790-A371-3DEE547709F9}"/>
                </a:ext>
              </a:extLst>
            </p:cNvPr>
            <p:cNvCxnSpPr/>
            <p:nvPr/>
          </p:nvCxnSpPr>
          <p:spPr>
            <a:xfrm>
              <a:off x="8201027"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4C56944D-1A01-497B-AE67-4FCAF2D1EE0B}"/>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a16="http://schemas.microsoft.com/office/drawing/2014/main" id="{70B321B1-B832-4F20-B880-7A24DB634683}"/>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4230393C-E972-40DF-948F-FC2F5B4B9AD0}"/>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64" name="Group 163">
            <a:extLst>
              <a:ext uri="{FF2B5EF4-FFF2-40B4-BE49-F238E27FC236}">
                <a16:creationId xmlns:a16="http://schemas.microsoft.com/office/drawing/2014/main" id="{F738534D-45CD-48E2-ACCB-546B4D8CB7B4}"/>
              </a:ext>
            </a:extLst>
          </p:cNvPr>
          <p:cNvGrpSpPr/>
          <p:nvPr/>
        </p:nvGrpSpPr>
        <p:grpSpPr>
          <a:xfrm>
            <a:off x="6676156" y="3884637"/>
            <a:ext cx="3009508" cy="90485"/>
            <a:chOff x="6391275" y="1755776"/>
            <a:chExt cx="3009900" cy="90485"/>
          </a:xfrm>
        </p:grpSpPr>
        <p:cxnSp>
          <p:nvCxnSpPr>
            <p:cNvPr id="165" name="Straight Connector 164">
              <a:extLst>
                <a:ext uri="{FF2B5EF4-FFF2-40B4-BE49-F238E27FC236}">
                  <a16:creationId xmlns:a16="http://schemas.microsoft.com/office/drawing/2014/main" id="{252C91E1-607B-420A-8D78-10D9B3D58974}"/>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a16="http://schemas.microsoft.com/office/drawing/2014/main" id="{FBEF03D0-05D1-4B01-85E8-6F4E00842A56}"/>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7F95D35D-4D84-4B45-B865-21B9F9E23EAA}"/>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a:extLst>
                <a:ext uri="{FF2B5EF4-FFF2-40B4-BE49-F238E27FC236}">
                  <a16:creationId xmlns:a16="http://schemas.microsoft.com/office/drawing/2014/main" id="{9F02E881-673D-40A3-BE19-CFE09754B393}"/>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a16="http://schemas.microsoft.com/office/drawing/2014/main" id="{8E2A3D00-3E4C-4534-BD3E-921A5F9D27A6}"/>
                </a:ext>
              </a:extLst>
            </p:cNvPr>
            <p:cNvCxnSpPr/>
            <p:nvPr/>
          </p:nvCxnSpPr>
          <p:spPr>
            <a:xfrm>
              <a:off x="7834311"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DF9CAF14-CB90-4D90-A6B5-CF1C77028CDC}"/>
                </a:ext>
              </a:extLst>
            </p:cNvPr>
            <p:cNvCxnSpPr/>
            <p:nvPr/>
          </p:nvCxnSpPr>
          <p:spPr>
            <a:xfrm>
              <a:off x="8203408"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a16="http://schemas.microsoft.com/office/drawing/2014/main" id="{E4413DD0-6888-4B9B-901F-FC7A91DB8731}"/>
                </a:ext>
              </a:extLst>
            </p:cNvPr>
            <p:cNvCxnSpPr/>
            <p:nvPr/>
          </p:nvCxnSpPr>
          <p:spPr>
            <a:xfrm>
              <a:off x="8553450"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a16="http://schemas.microsoft.com/office/drawing/2014/main" id="{900A775D-719E-415C-ABF4-60B890EDD922}"/>
                </a:ext>
              </a:extLst>
            </p:cNvPr>
            <p:cNvCxnSpPr/>
            <p:nvPr/>
          </p:nvCxnSpPr>
          <p:spPr>
            <a:xfrm>
              <a:off x="8913021"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6312F3B7-258F-49C7-9762-3D838C5C25CD}"/>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74" name="Group 173">
            <a:extLst>
              <a:ext uri="{FF2B5EF4-FFF2-40B4-BE49-F238E27FC236}">
                <a16:creationId xmlns:a16="http://schemas.microsoft.com/office/drawing/2014/main" id="{228DDA8F-F327-4A8C-B2E8-B4F31731A008}"/>
              </a:ext>
            </a:extLst>
          </p:cNvPr>
          <p:cNvGrpSpPr/>
          <p:nvPr/>
        </p:nvGrpSpPr>
        <p:grpSpPr>
          <a:xfrm>
            <a:off x="7322876" y="3010681"/>
            <a:ext cx="2335462" cy="185738"/>
            <a:chOff x="7045223" y="1824035"/>
            <a:chExt cx="2335766" cy="185738"/>
          </a:xfrm>
        </p:grpSpPr>
        <p:sp>
          <p:nvSpPr>
            <p:cNvPr id="175" name="TextBox 174">
              <a:extLst>
                <a:ext uri="{FF2B5EF4-FFF2-40B4-BE49-F238E27FC236}">
                  <a16:creationId xmlns:a16="http://schemas.microsoft.com/office/drawing/2014/main" id="{08ABA542-9868-41A7-AD00-244982CB06E0}"/>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176" name="TextBox 175">
              <a:extLst>
                <a:ext uri="{FF2B5EF4-FFF2-40B4-BE49-F238E27FC236}">
                  <a16:creationId xmlns:a16="http://schemas.microsoft.com/office/drawing/2014/main" id="{51EE908A-5F5A-4E5B-8F7C-655E2018694C}"/>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177" name="TextBox 176">
              <a:extLst>
                <a:ext uri="{FF2B5EF4-FFF2-40B4-BE49-F238E27FC236}">
                  <a16:creationId xmlns:a16="http://schemas.microsoft.com/office/drawing/2014/main" id="{3F469103-6A47-44CA-A2CB-FE6A97EB3939}"/>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178" name="TextBox 177">
              <a:extLst>
                <a:ext uri="{FF2B5EF4-FFF2-40B4-BE49-F238E27FC236}">
                  <a16:creationId xmlns:a16="http://schemas.microsoft.com/office/drawing/2014/main" id="{58DD58C5-BFE9-480F-AD07-2E243E871C47}"/>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179" name="Group 178">
            <a:extLst>
              <a:ext uri="{FF2B5EF4-FFF2-40B4-BE49-F238E27FC236}">
                <a16:creationId xmlns:a16="http://schemas.microsoft.com/office/drawing/2014/main" id="{2A06D046-0DC2-4CCD-A262-D3D0E5872926}"/>
              </a:ext>
            </a:extLst>
          </p:cNvPr>
          <p:cNvGrpSpPr/>
          <p:nvPr/>
        </p:nvGrpSpPr>
        <p:grpSpPr>
          <a:xfrm>
            <a:off x="7338186" y="3695377"/>
            <a:ext cx="2335462" cy="455125"/>
            <a:chOff x="7045223" y="1554648"/>
            <a:chExt cx="2335766" cy="455125"/>
          </a:xfrm>
        </p:grpSpPr>
        <p:sp>
          <p:nvSpPr>
            <p:cNvPr id="180" name="TextBox 179">
              <a:extLst>
                <a:ext uri="{FF2B5EF4-FFF2-40B4-BE49-F238E27FC236}">
                  <a16:creationId xmlns:a16="http://schemas.microsoft.com/office/drawing/2014/main" id="{D7D48CDE-5E58-4C4A-8535-F67CE149E89D}"/>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181" name="TextBox 180">
              <a:extLst>
                <a:ext uri="{FF2B5EF4-FFF2-40B4-BE49-F238E27FC236}">
                  <a16:creationId xmlns:a16="http://schemas.microsoft.com/office/drawing/2014/main" id="{CA85752F-97EE-4463-AD84-F6458B8606FB}"/>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182" name="TextBox 181">
              <a:extLst>
                <a:ext uri="{FF2B5EF4-FFF2-40B4-BE49-F238E27FC236}">
                  <a16:creationId xmlns:a16="http://schemas.microsoft.com/office/drawing/2014/main" id="{C2DBEDAE-E04E-482F-8222-9D6E278673B3}"/>
                </a:ext>
              </a:extLst>
            </p:cNvPr>
            <p:cNvSpPr txBox="1"/>
            <p:nvPr/>
          </p:nvSpPr>
          <p:spPr>
            <a:xfrm>
              <a:off x="8435523" y="1554648"/>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183" name="TextBox 182">
              <a:extLst>
                <a:ext uri="{FF2B5EF4-FFF2-40B4-BE49-F238E27FC236}">
                  <a16:creationId xmlns:a16="http://schemas.microsoft.com/office/drawing/2014/main" id="{5B468B2F-EFC2-46A8-A847-7984E082F595}"/>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cxnSp>
        <p:nvCxnSpPr>
          <p:cNvPr id="184" name="Straight Connector 183">
            <a:extLst>
              <a:ext uri="{FF2B5EF4-FFF2-40B4-BE49-F238E27FC236}">
                <a16:creationId xmlns:a16="http://schemas.microsoft.com/office/drawing/2014/main" id="{B987B32A-299D-4507-B2CC-EE9D2376B86A}"/>
              </a:ext>
            </a:extLst>
          </p:cNvPr>
          <p:cNvCxnSpPr/>
          <p:nvPr/>
        </p:nvCxnSpPr>
        <p:spPr>
          <a:xfrm>
            <a:off x="7044408" y="2592373"/>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85" name="Straight Connector 184">
            <a:extLst>
              <a:ext uri="{FF2B5EF4-FFF2-40B4-BE49-F238E27FC236}">
                <a16:creationId xmlns:a16="http://schemas.microsoft.com/office/drawing/2014/main" id="{31A59BA1-754B-48C2-860C-3C5F82FB7066}"/>
              </a:ext>
            </a:extLst>
          </p:cNvPr>
          <p:cNvCxnSpPr/>
          <p:nvPr/>
        </p:nvCxnSpPr>
        <p:spPr>
          <a:xfrm>
            <a:off x="7414596"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86" name="Straight Connector 185">
            <a:extLst>
              <a:ext uri="{FF2B5EF4-FFF2-40B4-BE49-F238E27FC236}">
                <a16:creationId xmlns:a16="http://schemas.microsoft.com/office/drawing/2014/main" id="{399B3FC3-0AFC-4877-A71E-996718D14963}"/>
              </a:ext>
            </a:extLst>
          </p:cNvPr>
          <p:cNvCxnSpPr/>
          <p:nvPr/>
        </p:nvCxnSpPr>
        <p:spPr>
          <a:xfrm>
            <a:off x="7769008"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AF5AABB6-1813-4AAD-A793-16D3DF9C411A}"/>
              </a:ext>
            </a:extLst>
          </p:cNvPr>
          <p:cNvCxnSpPr/>
          <p:nvPr/>
        </p:nvCxnSpPr>
        <p:spPr>
          <a:xfrm>
            <a:off x="8111862"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F185E4EF-E2D7-440D-A13F-57740948F078}"/>
              </a:ext>
            </a:extLst>
          </p:cNvPr>
          <p:cNvCxnSpPr/>
          <p:nvPr/>
        </p:nvCxnSpPr>
        <p:spPr>
          <a:xfrm>
            <a:off x="8488053"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DBB6B17D-1B5E-45B2-8F65-7AB37565EDED}"/>
              </a:ext>
            </a:extLst>
          </p:cNvPr>
          <p:cNvCxnSpPr/>
          <p:nvPr/>
        </p:nvCxnSpPr>
        <p:spPr>
          <a:xfrm>
            <a:off x="8838050"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446F3F2A-5D17-478E-9835-2FFD202FE6CD}"/>
              </a:ext>
            </a:extLst>
          </p:cNvPr>
          <p:cNvCxnSpPr/>
          <p:nvPr/>
        </p:nvCxnSpPr>
        <p:spPr>
          <a:xfrm>
            <a:off x="9199954"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a16="http://schemas.microsoft.com/office/drawing/2014/main" id="{7F44AFFA-536D-47EF-9B21-8383747C6A20}"/>
              </a:ext>
            </a:extLst>
          </p:cNvPr>
          <p:cNvCxnSpPr/>
          <p:nvPr/>
        </p:nvCxnSpPr>
        <p:spPr>
          <a:xfrm>
            <a:off x="9554715"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6C87119E-5074-4C7B-A483-5CFC738A1FB3}"/>
              </a:ext>
            </a:extLst>
          </p:cNvPr>
          <p:cNvCxnSpPr>
            <a:stCxn id="196" idx="3"/>
          </p:cNvCxnSpPr>
          <p:nvPr/>
        </p:nvCxnSpPr>
        <p:spPr>
          <a:xfrm>
            <a:off x="7051541" y="3681134"/>
            <a:ext cx="788" cy="240583"/>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BD878692-FE13-49AA-852B-5366719538DE}"/>
              </a:ext>
            </a:extLst>
          </p:cNvPr>
          <p:cNvCxnSpPr>
            <a:stCxn id="197" idx="2"/>
          </p:cNvCxnSpPr>
          <p:nvPr/>
        </p:nvCxnSpPr>
        <p:spPr>
          <a:xfrm>
            <a:off x="7408254" y="3575268"/>
            <a:ext cx="1564" cy="346449"/>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B126E337-FE21-4EF3-A4D4-28855D6D44EB}"/>
              </a:ext>
            </a:extLst>
          </p:cNvPr>
          <p:cNvCxnSpPr>
            <a:stCxn id="198" idx="1"/>
          </p:cNvCxnSpPr>
          <p:nvPr/>
        </p:nvCxnSpPr>
        <p:spPr>
          <a:xfrm>
            <a:off x="7768520" y="3673822"/>
            <a:ext cx="489" cy="24170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EAFA667F-2492-4D36-922A-D8BD0C8D7D69}"/>
              </a:ext>
            </a:extLst>
          </p:cNvPr>
          <p:cNvCxnSpPr/>
          <p:nvPr/>
        </p:nvCxnSpPr>
        <p:spPr>
          <a:xfrm>
            <a:off x="8838035" y="3949032"/>
            <a:ext cx="847" cy="327951"/>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196" name="Freeform 282">
            <a:extLst>
              <a:ext uri="{FF2B5EF4-FFF2-40B4-BE49-F238E27FC236}">
                <a16:creationId xmlns:a16="http://schemas.microsoft.com/office/drawing/2014/main" id="{AB6FD79E-E094-4CB9-BFCC-F227E6710896}"/>
              </a:ext>
            </a:extLst>
          </p:cNvPr>
          <p:cNvSpPr/>
          <p:nvPr/>
        </p:nvSpPr>
        <p:spPr>
          <a:xfrm>
            <a:off x="6901641" y="3569841"/>
            <a:ext cx="402189"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7" name="Freeform 283">
            <a:extLst>
              <a:ext uri="{FF2B5EF4-FFF2-40B4-BE49-F238E27FC236}">
                <a16:creationId xmlns:a16="http://schemas.microsoft.com/office/drawing/2014/main" id="{4DC531D1-A678-4B21-AA5C-826124860305}"/>
              </a:ext>
            </a:extLst>
          </p:cNvPr>
          <p:cNvSpPr/>
          <p:nvPr/>
        </p:nvSpPr>
        <p:spPr>
          <a:xfrm>
            <a:off x="7312559" y="3575240"/>
            <a:ext cx="402189"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8" name="Freeform 284">
            <a:extLst>
              <a:ext uri="{FF2B5EF4-FFF2-40B4-BE49-F238E27FC236}">
                <a16:creationId xmlns:a16="http://schemas.microsoft.com/office/drawing/2014/main" id="{ACC71E10-B7FA-46CC-9CB4-5EBE328C7C57}"/>
              </a:ext>
            </a:extLst>
          </p:cNvPr>
          <p:cNvSpPr/>
          <p:nvPr/>
        </p:nvSpPr>
        <p:spPr>
          <a:xfrm>
            <a:off x="7719668" y="3570477"/>
            <a:ext cx="402189"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9" name="Freeform 285">
            <a:extLst>
              <a:ext uri="{FF2B5EF4-FFF2-40B4-BE49-F238E27FC236}">
                <a16:creationId xmlns:a16="http://schemas.microsoft.com/office/drawing/2014/main" id="{41E3F96C-25EB-4F86-99E6-8BCC3327613C}"/>
              </a:ext>
            </a:extLst>
          </p:cNvPr>
          <p:cNvSpPr/>
          <p:nvPr/>
        </p:nvSpPr>
        <p:spPr>
          <a:xfrm>
            <a:off x="8125031" y="3565714"/>
            <a:ext cx="420163"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0" name="Straight Connector 199">
            <a:extLst>
              <a:ext uri="{FF2B5EF4-FFF2-40B4-BE49-F238E27FC236}">
                <a16:creationId xmlns:a16="http://schemas.microsoft.com/office/drawing/2014/main" id="{DA77BD1F-C586-4653-B129-4E5D00448B7E}"/>
              </a:ext>
            </a:extLst>
          </p:cNvPr>
          <p:cNvCxnSpPr/>
          <p:nvPr/>
        </p:nvCxnSpPr>
        <p:spPr>
          <a:xfrm>
            <a:off x="8120026" y="3915527"/>
            <a:ext cx="1" cy="30291"/>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01" name="Straight Connector 200">
            <a:extLst>
              <a:ext uri="{FF2B5EF4-FFF2-40B4-BE49-F238E27FC236}">
                <a16:creationId xmlns:a16="http://schemas.microsoft.com/office/drawing/2014/main" id="{93D3124A-E935-450B-84AC-D4427CEE1C42}"/>
              </a:ext>
            </a:extLst>
          </p:cNvPr>
          <p:cNvCxnSpPr/>
          <p:nvPr/>
        </p:nvCxnSpPr>
        <p:spPr>
          <a:xfrm>
            <a:off x="8490838" y="3945817"/>
            <a:ext cx="1031" cy="222870"/>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202" name="Freeform 288">
            <a:extLst>
              <a:ext uri="{FF2B5EF4-FFF2-40B4-BE49-F238E27FC236}">
                <a16:creationId xmlns:a16="http://schemas.microsoft.com/office/drawing/2014/main" id="{DF1D1FE3-6227-42B2-ABFB-E5865FCAF5DF}"/>
              </a:ext>
            </a:extLst>
          </p:cNvPr>
          <p:cNvSpPr/>
          <p:nvPr/>
        </p:nvSpPr>
        <p:spPr>
          <a:xfrm>
            <a:off x="8549956" y="3566443"/>
            <a:ext cx="389337"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3" name="Freeform 289">
            <a:extLst>
              <a:ext uri="{FF2B5EF4-FFF2-40B4-BE49-F238E27FC236}">
                <a16:creationId xmlns:a16="http://schemas.microsoft.com/office/drawing/2014/main" id="{58FA1F72-52A4-43B2-8E22-B7D4D98E567F}"/>
              </a:ext>
            </a:extLst>
          </p:cNvPr>
          <p:cNvSpPr/>
          <p:nvPr/>
        </p:nvSpPr>
        <p:spPr>
          <a:xfrm>
            <a:off x="8945299" y="3575400"/>
            <a:ext cx="407033"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4" name="Straight Connector 203">
            <a:extLst>
              <a:ext uri="{FF2B5EF4-FFF2-40B4-BE49-F238E27FC236}">
                <a16:creationId xmlns:a16="http://schemas.microsoft.com/office/drawing/2014/main" id="{4D100243-5C70-479D-9F4F-4CAE4228A081}"/>
              </a:ext>
            </a:extLst>
          </p:cNvPr>
          <p:cNvCxnSpPr/>
          <p:nvPr/>
        </p:nvCxnSpPr>
        <p:spPr>
          <a:xfrm>
            <a:off x="9196543" y="3945817"/>
            <a:ext cx="1031" cy="222870"/>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205" name="Freeform 291">
            <a:extLst>
              <a:ext uri="{FF2B5EF4-FFF2-40B4-BE49-F238E27FC236}">
                <a16:creationId xmlns:a16="http://schemas.microsoft.com/office/drawing/2014/main" id="{CC8725D4-0C15-4285-82A0-64004A1770A0}"/>
              </a:ext>
            </a:extLst>
          </p:cNvPr>
          <p:cNvSpPr/>
          <p:nvPr/>
        </p:nvSpPr>
        <p:spPr>
          <a:xfrm>
            <a:off x="9354601" y="3561674"/>
            <a:ext cx="199792" cy="353690"/>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 name="connsiteX0" fmla="*/ 0 w 2486022"/>
              <a:gd name="connsiteY0" fmla="*/ 414369 h 857290"/>
              <a:gd name="connsiteX1" fmla="*/ 347663 w 2486022"/>
              <a:gd name="connsiteY1" fmla="*/ 123857 h 857290"/>
              <a:gd name="connsiteX2" fmla="*/ 681038 w 2486022"/>
              <a:gd name="connsiteY2" fmla="*/ 32 h 857290"/>
              <a:gd name="connsiteX3" fmla="*/ 1066800 w 2486022"/>
              <a:gd name="connsiteY3" fmla="*/ 133382 h 857290"/>
              <a:gd name="connsiteX4" fmla="*/ 1404938 w 2486022"/>
              <a:gd name="connsiteY4" fmla="*/ 423894 h 857290"/>
              <a:gd name="connsiteX5" fmla="*/ 1728788 w 2486022"/>
              <a:gd name="connsiteY5" fmla="*/ 728694 h 857290"/>
              <a:gd name="connsiteX6" fmla="*/ 2124075 w 2486022"/>
              <a:gd name="connsiteY6" fmla="*/ 857282 h 857290"/>
              <a:gd name="connsiteX7" fmla="*/ 2486025 w 2486022"/>
              <a:gd name="connsiteY7" fmla="*/ 723932 h 857290"/>
              <a:gd name="connsiteX0" fmla="*/ 0 w 2124075"/>
              <a:gd name="connsiteY0" fmla="*/ 414369 h 857290"/>
              <a:gd name="connsiteX1" fmla="*/ 347663 w 2124075"/>
              <a:gd name="connsiteY1" fmla="*/ 123857 h 857290"/>
              <a:gd name="connsiteX2" fmla="*/ 681038 w 2124075"/>
              <a:gd name="connsiteY2" fmla="*/ 32 h 857290"/>
              <a:gd name="connsiteX3" fmla="*/ 1066800 w 2124075"/>
              <a:gd name="connsiteY3" fmla="*/ 133382 h 857290"/>
              <a:gd name="connsiteX4" fmla="*/ 1404938 w 2124075"/>
              <a:gd name="connsiteY4" fmla="*/ 423894 h 857290"/>
              <a:gd name="connsiteX5" fmla="*/ 1728788 w 2124075"/>
              <a:gd name="connsiteY5" fmla="*/ 728694 h 857290"/>
              <a:gd name="connsiteX6" fmla="*/ 2124075 w 2124075"/>
              <a:gd name="connsiteY6" fmla="*/ 857282 h 857290"/>
              <a:gd name="connsiteX0" fmla="*/ 0 w 1728786"/>
              <a:gd name="connsiteY0" fmla="*/ 414369 h 728694"/>
              <a:gd name="connsiteX1" fmla="*/ 347663 w 1728786"/>
              <a:gd name="connsiteY1" fmla="*/ 123857 h 728694"/>
              <a:gd name="connsiteX2" fmla="*/ 681038 w 1728786"/>
              <a:gd name="connsiteY2" fmla="*/ 32 h 728694"/>
              <a:gd name="connsiteX3" fmla="*/ 1066800 w 1728786"/>
              <a:gd name="connsiteY3" fmla="*/ 133382 h 728694"/>
              <a:gd name="connsiteX4" fmla="*/ 1404938 w 1728786"/>
              <a:gd name="connsiteY4" fmla="*/ 423894 h 728694"/>
              <a:gd name="connsiteX5" fmla="*/ 1728788 w 1728786"/>
              <a:gd name="connsiteY5" fmla="*/ 728694 h 728694"/>
              <a:gd name="connsiteX0" fmla="*/ 0 w 1404941"/>
              <a:gd name="connsiteY0" fmla="*/ 414369 h 423894"/>
              <a:gd name="connsiteX1" fmla="*/ 347663 w 1404941"/>
              <a:gd name="connsiteY1" fmla="*/ 123857 h 423894"/>
              <a:gd name="connsiteX2" fmla="*/ 681038 w 1404941"/>
              <a:gd name="connsiteY2" fmla="*/ 32 h 423894"/>
              <a:gd name="connsiteX3" fmla="*/ 1066800 w 1404941"/>
              <a:gd name="connsiteY3" fmla="*/ 133382 h 423894"/>
              <a:gd name="connsiteX4" fmla="*/ 1404938 w 1404941"/>
              <a:gd name="connsiteY4" fmla="*/ 423894 h 42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41" h="423894">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6" name="Straight Connector 205">
            <a:extLst>
              <a:ext uri="{FF2B5EF4-FFF2-40B4-BE49-F238E27FC236}">
                <a16:creationId xmlns:a16="http://schemas.microsoft.com/office/drawing/2014/main" id="{106F1059-A7FA-412A-8344-814456D84858}"/>
              </a:ext>
            </a:extLst>
          </p:cNvPr>
          <p:cNvCxnSpPr/>
          <p:nvPr/>
        </p:nvCxnSpPr>
        <p:spPr>
          <a:xfrm>
            <a:off x="9555734" y="3917909"/>
            <a:ext cx="1" cy="30291"/>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207" name="Freeform 293">
            <a:extLst>
              <a:ext uri="{FF2B5EF4-FFF2-40B4-BE49-F238E27FC236}">
                <a16:creationId xmlns:a16="http://schemas.microsoft.com/office/drawing/2014/main" id="{D7E98E17-DF72-424E-AF19-3D9C43369C84}"/>
              </a:ext>
            </a:extLst>
          </p:cNvPr>
          <p:cNvSpPr/>
          <p:nvPr/>
        </p:nvSpPr>
        <p:spPr>
          <a:xfrm>
            <a:off x="6695379" y="3923305"/>
            <a:ext cx="204775" cy="365591"/>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 name="connsiteX0" fmla="*/ 0 w 2913098"/>
              <a:gd name="connsiteY0" fmla="*/ 457182 h 857295"/>
              <a:gd name="connsiteX1" fmla="*/ 398498 w 2913098"/>
              <a:gd name="connsiteY1" fmla="*/ 123862 h 857295"/>
              <a:gd name="connsiteX2" fmla="*/ 731873 w 2913098"/>
              <a:gd name="connsiteY2" fmla="*/ 37 h 857295"/>
              <a:gd name="connsiteX3" fmla="*/ 1117635 w 2913098"/>
              <a:gd name="connsiteY3" fmla="*/ 133387 h 857295"/>
              <a:gd name="connsiteX4" fmla="*/ 1455773 w 2913098"/>
              <a:gd name="connsiteY4" fmla="*/ 423899 h 857295"/>
              <a:gd name="connsiteX5" fmla="*/ 1779623 w 2913098"/>
              <a:gd name="connsiteY5" fmla="*/ 728699 h 857295"/>
              <a:gd name="connsiteX6" fmla="*/ 2174910 w 2913098"/>
              <a:gd name="connsiteY6" fmla="*/ 857287 h 857295"/>
              <a:gd name="connsiteX7" fmla="*/ 2536860 w 2913098"/>
              <a:gd name="connsiteY7" fmla="*/ 723937 h 857295"/>
              <a:gd name="connsiteX8" fmla="*/ 2913098 w 2913098"/>
              <a:gd name="connsiteY8" fmla="*/ 419137 h 857295"/>
              <a:gd name="connsiteX0" fmla="*/ -1 w 2514599"/>
              <a:gd name="connsiteY0" fmla="*/ 123862 h 857295"/>
              <a:gd name="connsiteX1" fmla="*/ 333374 w 2514599"/>
              <a:gd name="connsiteY1" fmla="*/ 37 h 857295"/>
              <a:gd name="connsiteX2" fmla="*/ 719136 w 2514599"/>
              <a:gd name="connsiteY2" fmla="*/ 133387 h 857295"/>
              <a:gd name="connsiteX3" fmla="*/ 1057274 w 2514599"/>
              <a:gd name="connsiteY3" fmla="*/ 423899 h 857295"/>
              <a:gd name="connsiteX4" fmla="*/ 1381124 w 2514599"/>
              <a:gd name="connsiteY4" fmla="*/ 728699 h 857295"/>
              <a:gd name="connsiteX5" fmla="*/ 1776411 w 2514599"/>
              <a:gd name="connsiteY5" fmla="*/ 857287 h 857295"/>
              <a:gd name="connsiteX6" fmla="*/ 2138361 w 2514599"/>
              <a:gd name="connsiteY6" fmla="*/ 723937 h 857295"/>
              <a:gd name="connsiteX7" fmla="*/ 2514599 w 2514599"/>
              <a:gd name="connsiteY7" fmla="*/ 419137 h 857295"/>
              <a:gd name="connsiteX0" fmla="*/ -1 w 2181224"/>
              <a:gd name="connsiteY0" fmla="*/ 0 h 857258"/>
              <a:gd name="connsiteX1" fmla="*/ 385761 w 2181224"/>
              <a:gd name="connsiteY1" fmla="*/ 133350 h 857258"/>
              <a:gd name="connsiteX2" fmla="*/ 723899 w 2181224"/>
              <a:gd name="connsiteY2" fmla="*/ 423862 h 857258"/>
              <a:gd name="connsiteX3" fmla="*/ 1047749 w 2181224"/>
              <a:gd name="connsiteY3" fmla="*/ 728662 h 857258"/>
              <a:gd name="connsiteX4" fmla="*/ 1443036 w 2181224"/>
              <a:gd name="connsiteY4" fmla="*/ 857250 h 857258"/>
              <a:gd name="connsiteX5" fmla="*/ 1804986 w 2181224"/>
              <a:gd name="connsiteY5" fmla="*/ 723900 h 857258"/>
              <a:gd name="connsiteX6" fmla="*/ 2181224 w 2181224"/>
              <a:gd name="connsiteY6" fmla="*/ 419100 h 857258"/>
              <a:gd name="connsiteX0" fmla="*/ 0 w 1795463"/>
              <a:gd name="connsiteY0" fmla="*/ 0 h 723908"/>
              <a:gd name="connsiteX1" fmla="*/ 338138 w 1795463"/>
              <a:gd name="connsiteY1" fmla="*/ 290512 h 723908"/>
              <a:gd name="connsiteX2" fmla="*/ 661988 w 1795463"/>
              <a:gd name="connsiteY2" fmla="*/ 595312 h 723908"/>
              <a:gd name="connsiteX3" fmla="*/ 1057275 w 1795463"/>
              <a:gd name="connsiteY3" fmla="*/ 723900 h 723908"/>
              <a:gd name="connsiteX4" fmla="*/ 1419225 w 1795463"/>
              <a:gd name="connsiteY4" fmla="*/ 590550 h 723908"/>
              <a:gd name="connsiteX5" fmla="*/ 1795463 w 1795463"/>
              <a:gd name="connsiteY5" fmla="*/ 285750 h 723908"/>
              <a:gd name="connsiteX0" fmla="*/ 3 w 1457328"/>
              <a:gd name="connsiteY0" fmla="*/ 4762 h 438158"/>
              <a:gd name="connsiteX1" fmla="*/ 323853 w 1457328"/>
              <a:gd name="connsiteY1" fmla="*/ 309562 h 438158"/>
              <a:gd name="connsiteX2" fmla="*/ 719140 w 1457328"/>
              <a:gd name="connsiteY2" fmla="*/ 438150 h 438158"/>
              <a:gd name="connsiteX3" fmla="*/ 1081090 w 1457328"/>
              <a:gd name="connsiteY3" fmla="*/ 304800 h 438158"/>
              <a:gd name="connsiteX4" fmla="*/ 1457328 w 1457328"/>
              <a:gd name="connsiteY4" fmla="*/ 0 h 438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7328" h="438158">
                <a:moveTo>
                  <a:pt x="3" y="4762"/>
                </a:moveTo>
                <a:cubicBezTo>
                  <a:pt x="110334" y="103981"/>
                  <a:pt x="203997" y="237331"/>
                  <a:pt x="323853" y="309562"/>
                </a:cubicBezTo>
                <a:cubicBezTo>
                  <a:pt x="443709" y="381793"/>
                  <a:pt x="592934" y="438944"/>
                  <a:pt x="719140" y="438150"/>
                </a:cubicBezTo>
                <a:cubicBezTo>
                  <a:pt x="845346" y="437356"/>
                  <a:pt x="958059" y="377825"/>
                  <a:pt x="1081090" y="304800"/>
                </a:cubicBezTo>
                <a:cubicBezTo>
                  <a:pt x="1204121" y="231775"/>
                  <a:pt x="1330724" y="115887"/>
                  <a:pt x="1457328" y="0"/>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0199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Nyquist theorem – Antialiasing Filters</a:t>
            </a:r>
            <a:endParaRPr lang="en-US" dirty="0"/>
          </a:p>
        </p:txBody>
      </p:sp>
      <p:sp>
        <p:nvSpPr>
          <p:cNvPr id="4" name="Rectangle 3">
            <a:extLst>
              <a:ext uri="{FF2B5EF4-FFF2-40B4-BE49-F238E27FC236}">
                <a16:creationId xmlns:a16="http://schemas.microsoft.com/office/drawing/2014/main" id="{400C0235-5E46-4B9D-BCC6-754A14F5BCCF}"/>
              </a:ext>
            </a:extLst>
          </p:cNvPr>
          <p:cNvSpPr/>
          <p:nvPr/>
        </p:nvSpPr>
        <p:spPr bwMode="auto">
          <a:xfrm>
            <a:off x="495753" y="1565329"/>
            <a:ext cx="1012160" cy="728420"/>
          </a:xfrm>
          <a:prstGeom prst="rect">
            <a:avLst/>
          </a:prstGeom>
          <a:solidFill>
            <a:schemeClr val="bg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5" name="Rectangle 4">
            <a:extLst>
              <a:ext uri="{FF2B5EF4-FFF2-40B4-BE49-F238E27FC236}">
                <a16:creationId xmlns:a16="http://schemas.microsoft.com/office/drawing/2014/main" id="{298739C5-03BE-4070-ABCF-98EAF729AAC3}"/>
              </a:ext>
            </a:extLst>
          </p:cNvPr>
          <p:cNvSpPr/>
          <p:nvPr/>
        </p:nvSpPr>
        <p:spPr bwMode="auto">
          <a:xfrm>
            <a:off x="10675883" y="4181959"/>
            <a:ext cx="1012160" cy="728420"/>
          </a:xfrm>
          <a:prstGeom prst="rect">
            <a:avLst/>
          </a:prstGeom>
          <a:solidFill>
            <a:schemeClr val="bg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grpSp>
        <p:nvGrpSpPr>
          <p:cNvPr id="6" name="Group 5">
            <a:extLst>
              <a:ext uri="{FF2B5EF4-FFF2-40B4-BE49-F238E27FC236}">
                <a16:creationId xmlns:a16="http://schemas.microsoft.com/office/drawing/2014/main" id="{63961A65-334F-4C43-A574-183863A92670}"/>
              </a:ext>
            </a:extLst>
          </p:cNvPr>
          <p:cNvGrpSpPr/>
          <p:nvPr/>
        </p:nvGrpSpPr>
        <p:grpSpPr>
          <a:xfrm>
            <a:off x="3939740" y="1922832"/>
            <a:ext cx="5014011" cy="1139826"/>
            <a:chOff x="3940253" y="1922832"/>
            <a:chExt cx="5014664" cy="1139826"/>
          </a:xfrm>
        </p:grpSpPr>
        <p:sp>
          <p:nvSpPr>
            <p:cNvPr id="7" name="Freeform 5">
              <a:extLst>
                <a:ext uri="{FF2B5EF4-FFF2-40B4-BE49-F238E27FC236}">
                  <a16:creationId xmlns:a16="http://schemas.microsoft.com/office/drawing/2014/main" id="{E7680013-F88D-4A05-8952-74FBFE033827}"/>
                </a:ext>
              </a:extLst>
            </p:cNvPr>
            <p:cNvSpPr>
              <a:spLocks/>
            </p:cNvSpPr>
            <p:nvPr/>
          </p:nvSpPr>
          <p:spPr bwMode="auto">
            <a:xfrm flipH="1">
              <a:off x="4753819" y="2467098"/>
              <a:ext cx="1173890" cy="579438"/>
            </a:xfrm>
            <a:custGeom>
              <a:avLst/>
              <a:gdLst>
                <a:gd name="T0" fmla="*/ 0 w 734"/>
                <a:gd name="T1" fmla="*/ 0 h 365"/>
                <a:gd name="T2" fmla="*/ 0 w 734"/>
                <a:gd name="T3" fmla="*/ 365 h 365"/>
                <a:gd name="T4" fmla="*/ 563 w 734"/>
                <a:gd name="T5" fmla="*/ 365 h 365"/>
                <a:gd name="T6" fmla="*/ 734 w 734"/>
                <a:gd name="T7" fmla="*/ 186 h 365"/>
                <a:gd name="T8" fmla="*/ 563 w 734"/>
                <a:gd name="T9" fmla="*/ 0 h 365"/>
                <a:gd name="T10" fmla="*/ 0 w 734"/>
                <a:gd name="T11" fmla="*/ 0 h 365"/>
              </a:gdLst>
              <a:ahLst/>
              <a:cxnLst>
                <a:cxn ang="0">
                  <a:pos x="T0" y="T1"/>
                </a:cxn>
                <a:cxn ang="0">
                  <a:pos x="T2" y="T3"/>
                </a:cxn>
                <a:cxn ang="0">
                  <a:pos x="T4" y="T5"/>
                </a:cxn>
                <a:cxn ang="0">
                  <a:pos x="T6" y="T7"/>
                </a:cxn>
                <a:cxn ang="0">
                  <a:pos x="T8" y="T9"/>
                </a:cxn>
                <a:cxn ang="0">
                  <a:pos x="T10" y="T11"/>
                </a:cxn>
              </a:cxnLst>
              <a:rect l="0" t="0" r="r" b="b"/>
              <a:pathLst>
                <a:path w="734" h="365">
                  <a:moveTo>
                    <a:pt x="0" y="0"/>
                  </a:moveTo>
                  <a:lnTo>
                    <a:pt x="0" y="365"/>
                  </a:lnTo>
                  <a:lnTo>
                    <a:pt x="563" y="365"/>
                  </a:lnTo>
                  <a:lnTo>
                    <a:pt x="734" y="186"/>
                  </a:lnTo>
                  <a:lnTo>
                    <a:pt x="563" y="0"/>
                  </a:lnTo>
                  <a:lnTo>
                    <a:pt x="0" y="0"/>
                  </a:lnTo>
                  <a:close/>
                </a:path>
              </a:pathLst>
            </a:custGeom>
            <a:solidFill>
              <a:srgbClr val="FFFFFF"/>
            </a:solid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5">
              <a:extLst>
                <a:ext uri="{FF2B5EF4-FFF2-40B4-BE49-F238E27FC236}">
                  <a16:creationId xmlns:a16="http://schemas.microsoft.com/office/drawing/2014/main" id="{D89EB001-CB6E-47C0-B984-C32F30963284}"/>
                </a:ext>
              </a:extLst>
            </p:cNvPr>
            <p:cNvSpPr>
              <a:spLocks/>
            </p:cNvSpPr>
            <p:nvPr/>
          </p:nvSpPr>
          <p:spPr bwMode="auto">
            <a:xfrm>
              <a:off x="7042074" y="2483220"/>
              <a:ext cx="1165167" cy="579438"/>
            </a:xfrm>
            <a:custGeom>
              <a:avLst/>
              <a:gdLst>
                <a:gd name="T0" fmla="*/ 0 w 734"/>
                <a:gd name="T1" fmla="*/ 0 h 365"/>
                <a:gd name="T2" fmla="*/ 0 w 734"/>
                <a:gd name="T3" fmla="*/ 365 h 365"/>
                <a:gd name="T4" fmla="*/ 563 w 734"/>
                <a:gd name="T5" fmla="*/ 365 h 365"/>
                <a:gd name="T6" fmla="*/ 734 w 734"/>
                <a:gd name="T7" fmla="*/ 186 h 365"/>
                <a:gd name="T8" fmla="*/ 563 w 734"/>
                <a:gd name="T9" fmla="*/ 0 h 365"/>
                <a:gd name="T10" fmla="*/ 0 w 734"/>
                <a:gd name="T11" fmla="*/ 0 h 365"/>
              </a:gdLst>
              <a:ahLst/>
              <a:cxnLst>
                <a:cxn ang="0">
                  <a:pos x="T0" y="T1"/>
                </a:cxn>
                <a:cxn ang="0">
                  <a:pos x="T2" y="T3"/>
                </a:cxn>
                <a:cxn ang="0">
                  <a:pos x="T4" y="T5"/>
                </a:cxn>
                <a:cxn ang="0">
                  <a:pos x="T6" y="T7"/>
                </a:cxn>
                <a:cxn ang="0">
                  <a:pos x="T8" y="T9"/>
                </a:cxn>
                <a:cxn ang="0">
                  <a:pos x="T10" y="T11"/>
                </a:cxn>
              </a:cxnLst>
              <a:rect l="0" t="0" r="r" b="b"/>
              <a:pathLst>
                <a:path w="734" h="365">
                  <a:moveTo>
                    <a:pt x="0" y="0"/>
                  </a:moveTo>
                  <a:lnTo>
                    <a:pt x="0" y="365"/>
                  </a:lnTo>
                  <a:lnTo>
                    <a:pt x="563" y="365"/>
                  </a:lnTo>
                  <a:lnTo>
                    <a:pt x="734" y="186"/>
                  </a:lnTo>
                  <a:lnTo>
                    <a:pt x="563" y="0"/>
                  </a:lnTo>
                  <a:lnTo>
                    <a:pt x="0" y="0"/>
                  </a:lnTo>
                  <a:close/>
                </a:path>
              </a:pathLst>
            </a:custGeom>
            <a:solidFill>
              <a:srgbClr val="FFFFFF"/>
            </a:solid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8">
              <a:extLst>
                <a:ext uri="{FF2B5EF4-FFF2-40B4-BE49-F238E27FC236}">
                  <a16:creationId xmlns:a16="http://schemas.microsoft.com/office/drawing/2014/main" id="{5470DADE-C588-49E2-933E-5D9A0ED8BAA8}"/>
                </a:ext>
              </a:extLst>
            </p:cNvPr>
            <p:cNvSpPr>
              <a:spLocks noChangeArrowheads="1"/>
            </p:cNvSpPr>
            <p:nvPr/>
          </p:nvSpPr>
          <p:spPr bwMode="auto">
            <a:xfrm>
              <a:off x="5148280" y="2584820"/>
              <a:ext cx="54289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itchFamily="18" charset="0"/>
                  <a:cs typeface="Arial" pitchFamily="34" charset="0"/>
                </a:rPr>
                <a:t>ADC</a:t>
              </a:r>
              <a:endParaRPr kumimoji="0" lang="en-US" alt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11">
              <a:extLst>
                <a:ext uri="{FF2B5EF4-FFF2-40B4-BE49-F238E27FC236}">
                  <a16:creationId xmlns:a16="http://schemas.microsoft.com/office/drawing/2014/main" id="{2CC08E57-4DA0-4CBD-954B-A0BE75E91FD4}"/>
                </a:ext>
              </a:extLst>
            </p:cNvPr>
            <p:cNvSpPr>
              <a:spLocks noChangeArrowheads="1"/>
            </p:cNvSpPr>
            <p:nvPr/>
          </p:nvSpPr>
          <p:spPr bwMode="auto">
            <a:xfrm>
              <a:off x="7264313" y="2603870"/>
              <a:ext cx="54289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itchFamily="18" charset="0"/>
                  <a:cs typeface="Arial" pitchFamily="34" charset="0"/>
                </a:rPr>
                <a:t>DAC</a:t>
              </a:r>
              <a:endParaRPr kumimoji="0" lang="en-US" altLang="en-US" sz="2000" b="0" i="0" u="none" strike="noStrike" cap="none" normalizeH="0" baseline="0" dirty="0">
                <a:ln>
                  <a:noFill/>
                </a:ln>
                <a:solidFill>
                  <a:schemeClr val="tx1"/>
                </a:solidFill>
                <a:effectLst/>
                <a:latin typeface="Arial" pitchFamily="34" charset="0"/>
                <a:cs typeface="Arial" pitchFamily="34" charset="0"/>
              </a:endParaRPr>
            </a:p>
          </p:txBody>
        </p:sp>
        <p:grpSp>
          <p:nvGrpSpPr>
            <p:cNvPr id="11" name="Group 14">
              <a:extLst>
                <a:ext uri="{FF2B5EF4-FFF2-40B4-BE49-F238E27FC236}">
                  <a16:creationId xmlns:a16="http://schemas.microsoft.com/office/drawing/2014/main" id="{2D5D1AF4-3013-492C-AD77-305AAAC32FDA}"/>
                </a:ext>
              </a:extLst>
            </p:cNvPr>
            <p:cNvGrpSpPr>
              <a:grpSpLocks/>
            </p:cNvGrpSpPr>
            <p:nvPr/>
          </p:nvGrpSpPr>
          <p:grpSpPr bwMode="auto">
            <a:xfrm>
              <a:off x="3940253" y="2727695"/>
              <a:ext cx="798473" cy="80963"/>
              <a:chOff x="2650" y="1614"/>
              <a:chExt cx="503" cy="51"/>
            </a:xfrm>
          </p:grpSpPr>
          <p:sp>
            <p:nvSpPr>
              <p:cNvPr id="19" name="Freeform 12">
                <a:extLst>
                  <a:ext uri="{FF2B5EF4-FFF2-40B4-BE49-F238E27FC236}">
                    <a16:creationId xmlns:a16="http://schemas.microsoft.com/office/drawing/2014/main" id="{DA51113A-8781-46F9-B3D7-D5D1EEA7C09C}"/>
                  </a:ext>
                </a:extLst>
              </p:cNvPr>
              <p:cNvSpPr>
                <a:spLocks/>
              </p:cNvSpPr>
              <p:nvPr/>
            </p:nvSpPr>
            <p:spPr bwMode="auto">
              <a:xfrm>
                <a:off x="3059" y="1614"/>
                <a:ext cx="94" cy="51"/>
              </a:xfrm>
              <a:custGeom>
                <a:avLst/>
                <a:gdLst>
                  <a:gd name="T0" fmla="*/ 94 w 94"/>
                  <a:gd name="T1" fmla="*/ 25 h 51"/>
                  <a:gd name="T2" fmla="*/ 0 w 94"/>
                  <a:gd name="T3" fmla="*/ 51 h 51"/>
                  <a:gd name="T4" fmla="*/ 0 w 94"/>
                  <a:gd name="T5" fmla="*/ 0 h 51"/>
                  <a:gd name="T6" fmla="*/ 94 w 94"/>
                  <a:gd name="T7" fmla="*/ 25 h 51"/>
                </a:gdLst>
                <a:ahLst/>
                <a:cxnLst>
                  <a:cxn ang="0">
                    <a:pos x="T0" y="T1"/>
                  </a:cxn>
                  <a:cxn ang="0">
                    <a:pos x="T2" y="T3"/>
                  </a:cxn>
                  <a:cxn ang="0">
                    <a:pos x="T4" y="T5"/>
                  </a:cxn>
                  <a:cxn ang="0">
                    <a:pos x="T6" y="T7"/>
                  </a:cxn>
                </a:cxnLst>
                <a:rect l="0" t="0" r="r" b="b"/>
                <a:pathLst>
                  <a:path w="94" h="51">
                    <a:moveTo>
                      <a:pt x="94" y="25"/>
                    </a:moveTo>
                    <a:lnTo>
                      <a:pt x="0" y="51"/>
                    </a:lnTo>
                    <a:lnTo>
                      <a:pt x="0" y="0"/>
                    </a:lnTo>
                    <a:lnTo>
                      <a:pt x="9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Line 13">
                <a:extLst>
                  <a:ext uri="{FF2B5EF4-FFF2-40B4-BE49-F238E27FC236}">
                    <a16:creationId xmlns:a16="http://schemas.microsoft.com/office/drawing/2014/main" id="{9A1EC200-EAD7-4DB4-83AA-43A4B2AD1867}"/>
                  </a:ext>
                </a:extLst>
              </p:cNvPr>
              <p:cNvSpPr>
                <a:spLocks noChangeShapeType="1"/>
              </p:cNvSpPr>
              <p:nvPr/>
            </p:nvSpPr>
            <p:spPr bwMode="auto">
              <a:xfrm flipH="1">
                <a:off x="2650" y="1639"/>
                <a:ext cx="469"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17">
              <a:extLst>
                <a:ext uri="{FF2B5EF4-FFF2-40B4-BE49-F238E27FC236}">
                  <a16:creationId xmlns:a16="http://schemas.microsoft.com/office/drawing/2014/main" id="{66F8B354-7B09-4949-90CF-B6C9CF8F5C49}"/>
                </a:ext>
              </a:extLst>
            </p:cNvPr>
            <p:cNvGrpSpPr>
              <a:grpSpLocks/>
            </p:cNvGrpSpPr>
            <p:nvPr/>
          </p:nvGrpSpPr>
          <p:grpSpPr bwMode="auto">
            <a:xfrm>
              <a:off x="5957865" y="2727695"/>
              <a:ext cx="1082621" cy="80963"/>
              <a:chOff x="3921" y="1614"/>
              <a:chExt cx="682" cy="51"/>
            </a:xfrm>
          </p:grpSpPr>
          <p:sp>
            <p:nvSpPr>
              <p:cNvPr id="17" name="Freeform 15">
                <a:extLst>
                  <a:ext uri="{FF2B5EF4-FFF2-40B4-BE49-F238E27FC236}">
                    <a16:creationId xmlns:a16="http://schemas.microsoft.com/office/drawing/2014/main" id="{DEA15C9A-9B23-456F-B9A5-A257ADCA4615}"/>
                  </a:ext>
                </a:extLst>
              </p:cNvPr>
              <p:cNvSpPr>
                <a:spLocks/>
              </p:cNvSpPr>
              <p:nvPr/>
            </p:nvSpPr>
            <p:spPr bwMode="auto">
              <a:xfrm>
                <a:off x="4510" y="1614"/>
                <a:ext cx="93" cy="51"/>
              </a:xfrm>
              <a:custGeom>
                <a:avLst/>
                <a:gdLst>
                  <a:gd name="T0" fmla="*/ 93 w 93"/>
                  <a:gd name="T1" fmla="*/ 25 h 51"/>
                  <a:gd name="T2" fmla="*/ 0 w 93"/>
                  <a:gd name="T3" fmla="*/ 51 h 51"/>
                  <a:gd name="T4" fmla="*/ 0 w 93"/>
                  <a:gd name="T5" fmla="*/ 0 h 51"/>
                  <a:gd name="T6" fmla="*/ 93 w 93"/>
                  <a:gd name="T7" fmla="*/ 25 h 51"/>
                </a:gdLst>
                <a:ahLst/>
                <a:cxnLst>
                  <a:cxn ang="0">
                    <a:pos x="T0" y="T1"/>
                  </a:cxn>
                  <a:cxn ang="0">
                    <a:pos x="T2" y="T3"/>
                  </a:cxn>
                  <a:cxn ang="0">
                    <a:pos x="T4" y="T5"/>
                  </a:cxn>
                  <a:cxn ang="0">
                    <a:pos x="T6" y="T7"/>
                  </a:cxn>
                </a:cxnLst>
                <a:rect l="0" t="0" r="r" b="b"/>
                <a:pathLst>
                  <a:path w="93" h="51">
                    <a:moveTo>
                      <a:pt x="93" y="25"/>
                    </a:moveTo>
                    <a:lnTo>
                      <a:pt x="0" y="51"/>
                    </a:lnTo>
                    <a:lnTo>
                      <a:pt x="0" y="0"/>
                    </a:lnTo>
                    <a:lnTo>
                      <a:pt x="93"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Line 16">
                <a:extLst>
                  <a:ext uri="{FF2B5EF4-FFF2-40B4-BE49-F238E27FC236}">
                    <a16:creationId xmlns:a16="http://schemas.microsoft.com/office/drawing/2014/main" id="{20D27102-364D-4DCF-ADDF-A461D4D33193}"/>
                  </a:ext>
                </a:extLst>
              </p:cNvPr>
              <p:cNvSpPr>
                <a:spLocks noChangeShapeType="1"/>
              </p:cNvSpPr>
              <p:nvPr/>
            </p:nvSpPr>
            <p:spPr bwMode="auto">
              <a:xfrm flipH="1" flipV="1">
                <a:off x="3921" y="1633"/>
                <a:ext cx="657" cy="6"/>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 name="Group 20">
              <a:extLst>
                <a:ext uri="{FF2B5EF4-FFF2-40B4-BE49-F238E27FC236}">
                  <a16:creationId xmlns:a16="http://schemas.microsoft.com/office/drawing/2014/main" id="{D132C832-DFE4-4668-8F61-D616588FC37A}"/>
                </a:ext>
              </a:extLst>
            </p:cNvPr>
            <p:cNvGrpSpPr>
              <a:grpSpLocks/>
            </p:cNvGrpSpPr>
            <p:nvPr/>
          </p:nvGrpSpPr>
          <p:grpSpPr bwMode="auto">
            <a:xfrm>
              <a:off x="8246927" y="2737220"/>
              <a:ext cx="707990" cy="80963"/>
              <a:chOff x="5363" y="1620"/>
              <a:chExt cx="446" cy="51"/>
            </a:xfrm>
          </p:grpSpPr>
          <p:sp>
            <p:nvSpPr>
              <p:cNvPr id="15" name="Freeform 18">
                <a:extLst>
                  <a:ext uri="{FF2B5EF4-FFF2-40B4-BE49-F238E27FC236}">
                    <a16:creationId xmlns:a16="http://schemas.microsoft.com/office/drawing/2014/main" id="{24DF7158-FA40-40F7-997A-4883A22CC55E}"/>
                  </a:ext>
                </a:extLst>
              </p:cNvPr>
              <p:cNvSpPr>
                <a:spLocks/>
              </p:cNvSpPr>
              <p:nvPr/>
            </p:nvSpPr>
            <p:spPr bwMode="auto">
              <a:xfrm>
                <a:off x="5716" y="1620"/>
                <a:ext cx="93" cy="51"/>
              </a:xfrm>
              <a:custGeom>
                <a:avLst/>
                <a:gdLst>
                  <a:gd name="T0" fmla="*/ 93 w 93"/>
                  <a:gd name="T1" fmla="*/ 25 h 51"/>
                  <a:gd name="T2" fmla="*/ 0 w 93"/>
                  <a:gd name="T3" fmla="*/ 51 h 51"/>
                  <a:gd name="T4" fmla="*/ 0 w 93"/>
                  <a:gd name="T5" fmla="*/ 0 h 51"/>
                  <a:gd name="T6" fmla="*/ 93 w 93"/>
                  <a:gd name="T7" fmla="*/ 25 h 51"/>
                </a:gdLst>
                <a:ahLst/>
                <a:cxnLst>
                  <a:cxn ang="0">
                    <a:pos x="T0" y="T1"/>
                  </a:cxn>
                  <a:cxn ang="0">
                    <a:pos x="T2" y="T3"/>
                  </a:cxn>
                  <a:cxn ang="0">
                    <a:pos x="T4" y="T5"/>
                  </a:cxn>
                  <a:cxn ang="0">
                    <a:pos x="T6" y="T7"/>
                  </a:cxn>
                </a:cxnLst>
                <a:rect l="0" t="0" r="r" b="b"/>
                <a:pathLst>
                  <a:path w="93" h="51">
                    <a:moveTo>
                      <a:pt x="93" y="25"/>
                    </a:moveTo>
                    <a:lnTo>
                      <a:pt x="0" y="51"/>
                    </a:lnTo>
                    <a:lnTo>
                      <a:pt x="0" y="0"/>
                    </a:lnTo>
                    <a:lnTo>
                      <a:pt x="93"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Line 19">
                <a:extLst>
                  <a:ext uri="{FF2B5EF4-FFF2-40B4-BE49-F238E27FC236}">
                    <a16:creationId xmlns:a16="http://schemas.microsoft.com/office/drawing/2014/main" id="{B0DE3018-3B92-48F8-82F2-7BF5229EA699}"/>
                  </a:ext>
                </a:extLst>
              </p:cNvPr>
              <p:cNvSpPr>
                <a:spLocks noChangeShapeType="1"/>
              </p:cNvSpPr>
              <p:nvPr/>
            </p:nvSpPr>
            <p:spPr bwMode="auto">
              <a:xfrm flipH="1" flipV="1">
                <a:off x="5363" y="1645"/>
                <a:ext cx="421"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79">
              <a:extLst>
                <a:ext uri="{FF2B5EF4-FFF2-40B4-BE49-F238E27FC236}">
                  <a16:creationId xmlns:a16="http://schemas.microsoft.com/office/drawing/2014/main" id="{220EEC30-82F2-450B-9195-5D2EEB31BAA4}"/>
                </a:ext>
              </a:extLst>
            </p:cNvPr>
            <p:cNvSpPr>
              <a:spLocks noChangeArrowheads="1"/>
            </p:cNvSpPr>
            <p:nvPr/>
          </p:nvSpPr>
          <p:spPr bwMode="auto">
            <a:xfrm>
              <a:off x="5524499" y="1922832"/>
              <a:ext cx="20545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cs typeface="Arial" pitchFamily="34" charset="0"/>
                </a:rPr>
                <a:t>Sampling rate 8 kHz</a:t>
              </a:r>
              <a:endParaRPr kumimoji="0" lang="en-US" altLang="en-US" sz="2800" b="0" i="0" u="none" strike="noStrike" cap="none" normalizeH="0" baseline="0" dirty="0">
                <a:ln>
                  <a:noFill/>
                </a:ln>
                <a:solidFill>
                  <a:schemeClr val="tx1"/>
                </a:solidFill>
                <a:effectLst/>
                <a:latin typeface="+mn-lt"/>
                <a:cs typeface="Arial" pitchFamily="34" charset="0"/>
              </a:endParaRPr>
            </a:p>
          </p:txBody>
        </p:sp>
      </p:grpSp>
      <p:grpSp>
        <p:nvGrpSpPr>
          <p:cNvPr id="21" name="Group 20">
            <a:extLst>
              <a:ext uri="{FF2B5EF4-FFF2-40B4-BE49-F238E27FC236}">
                <a16:creationId xmlns:a16="http://schemas.microsoft.com/office/drawing/2014/main" id="{51050BCA-DCBE-4B9D-B108-6957AADF0749}"/>
              </a:ext>
            </a:extLst>
          </p:cNvPr>
          <p:cNvGrpSpPr/>
          <p:nvPr/>
        </p:nvGrpSpPr>
        <p:grpSpPr>
          <a:xfrm>
            <a:off x="2586484" y="2057770"/>
            <a:ext cx="1204060" cy="1807766"/>
            <a:chOff x="2586820" y="2057770"/>
            <a:chExt cx="1204217" cy="1807766"/>
          </a:xfrm>
        </p:grpSpPr>
        <p:sp>
          <p:nvSpPr>
            <p:cNvPr id="22" name="Rectangle 180">
              <a:extLst>
                <a:ext uri="{FF2B5EF4-FFF2-40B4-BE49-F238E27FC236}">
                  <a16:creationId xmlns:a16="http://schemas.microsoft.com/office/drawing/2014/main" id="{2519396F-CBC6-4905-B96C-E31F9F6B2AB7}"/>
                </a:ext>
              </a:extLst>
            </p:cNvPr>
            <p:cNvSpPr>
              <a:spLocks noChangeArrowheads="1"/>
            </p:cNvSpPr>
            <p:nvPr/>
          </p:nvSpPr>
          <p:spPr bwMode="auto">
            <a:xfrm>
              <a:off x="2921447" y="2057770"/>
              <a:ext cx="60163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rgbClr val="000000"/>
                  </a:solidFill>
                  <a:effectLst/>
                  <a:latin typeface="+mn-lt"/>
                  <a:cs typeface="Arial" pitchFamily="34" charset="0"/>
                </a:rPr>
                <a:t>1 kHz</a:t>
              </a:r>
              <a:endParaRPr kumimoji="0" lang="en-US" altLang="en-US" sz="1800" b="0" i="0" u="none" strike="noStrike" cap="none" normalizeH="0" baseline="0" dirty="0">
                <a:ln>
                  <a:noFill/>
                </a:ln>
                <a:solidFill>
                  <a:schemeClr val="tx1"/>
                </a:solidFill>
                <a:effectLst/>
                <a:latin typeface="+mn-lt"/>
                <a:cs typeface="Arial" pitchFamily="34" charset="0"/>
              </a:endParaRPr>
            </a:p>
          </p:txBody>
        </p:sp>
        <p:sp>
          <p:nvSpPr>
            <p:cNvPr id="23" name="Rectangle 183">
              <a:extLst>
                <a:ext uri="{FF2B5EF4-FFF2-40B4-BE49-F238E27FC236}">
                  <a16:creationId xmlns:a16="http://schemas.microsoft.com/office/drawing/2014/main" id="{D6B7F1D6-88A3-4AD5-AA6C-C237AC2EE832}"/>
                </a:ext>
              </a:extLst>
            </p:cNvPr>
            <p:cNvSpPr>
              <a:spLocks noChangeArrowheads="1"/>
            </p:cNvSpPr>
            <p:nvPr/>
          </p:nvSpPr>
          <p:spPr bwMode="auto">
            <a:xfrm>
              <a:off x="2586820" y="3249983"/>
              <a:ext cx="119532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cs typeface="Arial" pitchFamily="34" charset="0"/>
                </a:rPr>
                <a:t>Input signal</a:t>
              </a:r>
              <a:endParaRPr kumimoji="0" lang="en-US" altLang="en-US" sz="2000" b="0" i="0" u="none" strike="noStrike" cap="none" normalizeH="0" baseline="0" dirty="0">
                <a:ln>
                  <a:noFill/>
                </a:ln>
                <a:solidFill>
                  <a:schemeClr val="tx1"/>
                </a:solidFill>
                <a:effectLst/>
                <a:latin typeface="+mn-lt"/>
                <a:cs typeface="Arial" pitchFamily="34" charset="0"/>
              </a:endParaRPr>
            </a:p>
          </p:txBody>
        </p:sp>
        <p:pic>
          <p:nvPicPr>
            <p:cNvPr id="24" name="Picture 2">
              <a:extLst>
                <a:ext uri="{FF2B5EF4-FFF2-40B4-BE49-F238E27FC236}">
                  <a16:creationId xmlns:a16="http://schemas.microsoft.com/office/drawing/2014/main" id="{B070D447-6F65-489A-A3F6-42E658B5156C}"/>
                </a:ext>
              </a:extLst>
            </p:cNvPr>
            <p:cNvPicPr>
              <a:picLocks noChangeAspect="1" noChangeArrowheads="1"/>
            </p:cNvPicPr>
            <p:nvPr/>
          </p:nvPicPr>
          <p:blipFill rotWithShape="1">
            <a:blip r:embed="rId3" cstate="print">
              <a:duotone>
                <a:schemeClr val="accent5">
                  <a:shade val="45000"/>
                  <a:satMod val="135000"/>
                </a:schemeClr>
                <a:prstClr val="white"/>
              </a:duotone>
              <a:lum bright="-22000"/>
              <a:extLst>
                <a:ext uri="{28A0092B-C50C-407E-A947-70E740481C1C}">
                  <a14:useLocalDpi xmlns:a14="http://schemas.microsoft.com/office/drawing/2010/main" val="0"/>
                </a:ext>
              </a:extLst>
            </a:blip>
            <a:srcRect l="21055" r="63931"/>
            <a:stretch/>
          </p:blipFill>
          <p:spPr bwMode="auto">
            <a:xfrm>
              <a:off x="2652856" y="2473725"/>
              <a:ext cx="1138181" cy="60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Group 24">
            <a:extLst>
              <a:ext uri="{FF2B5EF4-FFF2-40B4-BE49-F238E27FC236}">
                <a16:creationId xmlns:a16="http://schemas.microsoft.com/office/drawing/2014/main" id="{7CBA457B-B173-46D8-9F2F-599143E0F232}"/>
              </a:ext>
            </a:extLst>
          </p:cNvPr>
          <p:cNvGrpSpPr/>
          <p:nvPr/>
        </p:nvGrpSpPr>
        <p:grpSpPr>
          <a:xfrm>
            <a:off x="9056914" y="2434832"/>
            <a:ext cx="1402628" cy="1130867"/>
            <a:chOff x="9058099" y="2434831"/>
            <a:chExt cx="1402811" cy="1130867"/>
          </a:xfrm>
        </p:grpSpPr>
        <p:sp>
          <p:nvSpPr>
            <p:cNvPr id="26" name="Rectangle 185">
              <a:extLst>
                <a:ext uri="{FF2B5EF4-FFF2-40B4-BE49-F238E27FC236}">
                  <a16:creationId xmlns:a16="http://schemas.microsoft.com/office/drawing/2014/main" id="{8D7D1488-C143-461B-8A42-E3BF40A161A1}"/>
                </a:ext>
              </a:extLst>
            </p:cNvPr>
            <p:cNvSpPr>
              <a:spLocks noChangeArrowheads="1"/>
            </p:cNvSpPr>
            <p:nvPr/>
          </p:nvSpPr>
          <p:spPr bwMode="auto">
            <a:xfrm>
              <a:off x="9058099" y="3257921"/>
              <a:ext cx="14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tx1"/>
                  </a:solidFill>
                  <a:effectLst/>
                  <a:latin typeface="+mn-lt"/>
                  <a:cs typeface="Arial" pitchFamily="34" charset="0"/>
                </a:rPr>
                <a:t>Output signal</a:t>
              </a:r>
              <a:endParaRPr kumimoji="0" lang="en-US" altLang="en-US" sz="2000" b="0" i="0" u="none" strike="noStrike" cap="none" normalizeH="0" baseline="0" dirty="0">
                <a:ln>
                  <a:noFill/>
                </a:ln>
                <a:solidFill>
                  <a:schemeClr val="tx1"/>
                </a:solidFill>
                <a:effectLst/>
                <a:latin typeface="+mn-lt"/>
                <a:cs typeface="Arial" pitchFamily="34" charset="0"/>
              </a:endParaRPr>
            </a:p>
          </p:txBody>
        </p:sp>
        <p:pic>
          <p:nvPicPr>
            <p:cNvPr id="27" name="Picture 2">
              <a:extLst>
                <a:ext uri="{FF2B5EF4-FFF2-40B4-BE49-F238E27FC236}">
                  <a16:creationId xmlns:a16="http://schemas.microsoft.com/office/drawing/2014/main" id="{853CE6A5-1EF4-41F1-9F00-444BFE270613}"/>
                </a:ext>
              </a:extLst>
            </p:cNvPr>
            <p:cNvPicPr>
              <a:picLocks noChangeAspect="1" noChangeArrowheads="1"/>
            </p:cNvPicPr>
            <p:nvPr/>
          </p:nvPicPr>
          <p:blipFill rotWithShape="1">
            <a:blip r:embed="rId3" cstate="print">
              <a:duotone>
                <a:schemeClr val="accent5">
                  <a:shade val="45000"/>
                  <a:satMod val="135000"/>
                </a:schemeClr>
                <a:prstClr val="white"/>
              </a:duotone>
              <a:lum bright="-22000"/>
              <a:extLst>
                <a:ext uri="{28A0092B-C50C-407E-A947-70E740481C1C}">
                  <a14:useLocalDpi xmlns:a14="http://schemas.microsoft.com/office/drawing/2010/main" val="0"/>
                </a:ext>
              </a:extLst>
            </a:blip>
            <a:srcRect l="21055" r="63931"/>
            <a:stretch/>
          </p:blipFill>
          <p:spPr bwMode="auto">
            <a:xfrm>
              <a:off x="9218756" y="2434831"/>
              <a:ext cx="1138181" cy="60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 name="Group 27">
            <a:extLst>
              <a:ext uri="{FF2B5EF4-FFF2-40B4-BE49-F238E27FC236}">
                <a16:creationId xmlns:a16="http://schemas.microsoft.com/office/drawing/2014/main" id="{FA932850-1A2E-4C9E-BDF3-BBAFE6E2C71F}"/>
              </a:ext>
            </a:extLst>
          </p:cNvPr>
          <p:cNvGrpSpPr/>
          <p:nvPr/>
        </p:nvGrpSpPr>
        <p:grpSpPr>
          <a:xfrm>
            <a:off x="5712659" y="3195462"/>
            <a:ext cx="1559722" cy="1032225"/>
            <a:chOff x="5713402" y="3195461"/>
            <a:chExt cx="1559925" cy="1032225"/>
          </a:xfrm>
        </p:grpSpPr>
        <p:sp>
          <p:nvSpPr>
            <p:cNvPr id="29" name="Line 39">
              <a:extLst>
                <a:ext uri="{FF2B5EF4-FFF2-40B4-BE49-F238E27FC236}">
                  <a16:creationId xmlns:a16="http://schemas.microsoft.com/office/drawing/2014/main" id="{8418CCA6-1D22-428B-8743-361312FBE9E6}"/>
                </a:ext>
              </a:extLst>
            </p:cNvPr>
            <p:cNvSpPr>
              <a:spLocks noChangeShapeType="1"/>
            </p:cNvSpPr>
            <p:nvPr/>
          </p:nvSpPr>
          <p:spPr bwMode="auto">
            <a:xfrm flipH="1">
              <a:off x="5794361" y="3519858"/>
              <a:ext cx="1382644"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181">
              <a:extLst>
                <a:ext uri="{FF2B5EF4-FFF2-40B4-BE49-F238E27FC236}">
                  <a16:creationId xmlns:a16="http://schemas.microsoft.com/office/drawing/2014/main" id="{B3005FC5-4E4B-4167-B5ED-6F04C066E44E}"/>
                </a:ext>
              </a:extLst>
            </p:cNvPr>
            <p:cNvSpPr>
              <a:spLocks noChangeArrowheads="1"/>
            </p:cNvSpPr>
            <p:nvPr/>
          </p:nvSpPr>
          <p:spPr bwMode="auto">
            <a:xfrm>
              <a:off x="5713402" y="3919909"/>
              <a:ext cx="1559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cs typeface="Arial" pitchFamily="34" charset="0"/>
                </a:rPr>
                <a:t>Sampled signal</a:t>
              </a:r>
              <a:endParaRPr kumimoji="0" lang="en-US" altLang="en-US" sz="2000" b="0" i="0" u="none" strike="noStrike" cap="none" normalizeH="0" baseline="0" dirty="0">
                <a:ln>
                  <a:noFill/>
                </a:ln>
                <a:solidFill>
                  <a:schemeClr val="tx1"/>
                </a:solidFill>
                <a:effectLst/>
                <a:latin typeface="+mn-lt"/>
                <a:cs typeface="Arial" pitchFamily="34" charset="0"/>
              </a:endParaRPr>
            </a:p>
          </p:txBody>
        </p:sp>
        <p:sp>
          <p:nvSpPr>
            <p:cNvPr id="31" name="Freeform 197">
              <a:extLst>
                <a:ext uri="{FF2B5EF4-FFF2-40B4-BE49-F238E27FC236}">
                  <a16:creationId xmlns:a16="http://schemas.microsoft.com/office/drawing/2014/main" id="{B9311A44-197C-4FF5-8D04-3118641918CC}"/>
                </a:ext>
              </a:extLst>
            </p:cNvPr>
            <p:cNvSpPr/>
            <p:nvPr/>
          </p:nvSpPr>
          <p:spPr>
            <a:xfrm>
              <a:off x="5865164" y="3195461"/>
              <a:ext cx="1234687" cy="623539"/>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a:extLst>
                <a:ext uri="{FF2B5EF4-FFF2-40B4-BE49-F238E27FC236}">
                  <a16:creationId xmlns:a16="http://schemas.microsoft.com/office/drawing/2014/main" id="{DF9F7832-027D-45CE-8962-DA2BB0281346}"/>
                </a:ext>
              </a:extLst>
            </p:cNvPr>
            <p:cNvCxnSpPr>
              <a:stCxn id="31" idx="1"/>
            </p:cNvCxnSpPr>
            <p:nvPr/>
          </p:nvCxnSpPr>
          <p:spPr>
            <a:xfrm>
              <a:off x="6015134" y="3285547"/>
              <a:ext cx="1390" cy="226349"/>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779E592B-4DF7-41A5-88A1-110A0120C2E3}"/>
                </a:ext>
              </a:extLst>
            </p:cNvPr>
            <p:cNvCxnSpPr/>
            <p:nvPr/>
          </p:nvCxnSpPr>
          <p:spPr>
            <a:xfrm>
              <a:off x="6168467" y="3195484"/>
              <a:ext cx="0" cy="324374"/>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C98AA232-4F24-459C-A3B7-2397FF75A7D4}"/>
                </a:ext>
              </a:extLst>
            </p:cNvPr>
            <p:cNvCxnSpPr>
              <a:stCxn id="31" idx="3"/>
            </p:cNvCxnSpPr>
            <p:nvPr/>
          </p:nvCxnSpPr>
          <p:spPr>
            <a:xfrm>
              <a:off x="6325347" y="3292475"/>
              <a:ext cx="0" cy="219421"/>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D27192B7-8E6C-4BCC-9B5C-706B398D048C}"/>
                </a:ext>
              </a:extLst>
            </p:cNvPr>
            <p:cNvCxnSpPr>
              <a:endCxn id="31" idx="6"/>
            </p:cNvCxnSpPr>
            <p:nvPr/>
          </p:nvCxnSpPr>
          <p:spPr>
            <a:xfrm>
              <a:off x="6781421" y="3526278"/>
              <a:ext cx="0" cy="2927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E78AFC2F-9BA5-4B4F-9D62-AE94FC2F249E}"/>
                </a:ext>
              </a:extLst>
            </p:cNvPr>
            <p:cNvCxnSpPr>
              <a:endCxn id="31" idx="7"/>
            </p:cNvCxnSpPr>
            <p:nvPr/>
          </p:nvCxnSpPr>
          <p:spPr>
            <a:xfrm>
              <a:off x="6937554" y="3526278"/>
              <a:ext cx="0" cy="19572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C8C868C7-5ED3-4315-BBDC-B6040EEF6107}"/>
                </a:ext>
              </a:extLst>
            </p:cNvPr>
            <p:cNvCxnSpPr>
              <a:endCxn id="31" idx="5"/>
            </p:cNvCxnSpPr>
            <p:nvPr/>
          </p:nvCxnSpPr>
          <p:spPr>
            <a:xfrm>
              <a:off x="6610907" y="3526278"/>
              <a:ext cx="0" cy="199189"/>
            </a:xfrm>
            <a:prstGeom prst="line">
              <a:avLst/>
            </a:prstGeom>
            <a:ln w="38100"/>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1052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Nyquist theorem – Antialiasing Filters</a:t>
            </a:r>
            <a:endParaRPr lang="en-US" dirty="0"/>
          </a:p>
        </p:txBody>
      </p:sp>
      <p:sp>
        <p:nvSpPr>
          <p:cNvPr id="4" name="Rectangle 3">
            <a:extLst>
              <a:ext uri="{FF2B5EF4-FFF2-40B4-BE49-F238E27FC236}">
                <a16:creationId xmlns:a16="http://schemas.microsoft.com/office/drawing/2014/main" id="{E99A21C5-AB53-4531-8E23-B19532AFB1C2}"/>
              </a:ext>
            </a:extLst>
          </p:cNvPr>
          <p:cNvSpPr/>
          <p:nvPr/>
        </p:nvSpPr>
        <p:spPr bwMode="auto">
          <a:xfrm>
            <a:off x="495753" y="1565329"/>
            <a:ext cx="1012160" cy="728420"/>
          </a:xfrm>
          <a:prstGeom prst="rect">
            <a:avLst/>
          </a:prstGeom>
          <a:solidFill>
            <a:schemeClr val="bg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5" name="Rectangle 4">
            <a:extLst>
              <a:ext uri="{FF2B5EF4-FFF2-40B4-BE49-F238E27FC236}">
                <a16:creationId xmlns:a16="http://schemas.microsoft.com/office/drawing/2014/main" id="{CD11DD26-AB86-480A-9337-5442359A4802}"/>
              </a:ext>
            </a:extLst>
          </p:cNvPr>
          <p:cNvSpPr/>
          <p:nvPr/>
        </p:nvSpPr>
        <p:spPr bwMode="auto">
          <a:xfrm>
            <a:off x="10675883" y="4181959"/>
            <a:ext cx="1012160" cy="728420"/>
          </a:xfrm>
          <a:prstGeom prst="rect">
            <a:avLst/>
          </a:prstGeom>
          <a:solidFill>
            <a:schemeClr val="bg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grpSp>
        <p:nvGrpSpPr>
          <p:cNvPr id="6" name="Group 5">
            <a:extLst>
              <a:ext uri="{FF2B5EF4-FFF2-40B4-BE49-F238E27FC236}">
                <a16:creationId xmlns:a16="http://schemas.microsoft.com/office/drawing/2014/main" id="{146FE186-FFE6-42AC-9C71-97E5CE635710}"/>
              </a:ext>
            </a:extLst>
          </p:cNvPr>
          <p:cNvGrpSpPr/>
          <p:nvPr/>
        </p:nvGrpSpPr>
        <p:grpSpPr>
          <a:xfrm>
            <a:off x="3939740" y="1922832"/>
            <a:ext cx="5014011" cy="1139826"/>
            <a:chOff x="3940253" y="1922832"/>
            <a:chExt cx="5014664" cy="1139826"/>
          </a:xfrm>
        </p:grpSpPr>
        <p:sp>
          <p:nvSpPr>
            <p:cNvPr id="7" name="Freeform 5">
              <a:extLst>
                <a:ext uri="{FF2B5EF4-FFF2-40B4-BE49-F238E27FC236}">
                  <a16:creationId xmlns:a16="http://schemas.microsoft.com/office/drawing/2014/main" id="{741B9D57-7C37-4AA2-A721-203271AB0D5B}"/>
                </a:ext>
              </a:extLst>
            </p:cNvPr>
            <p:cNvSpPr>
              <a:spLocks/>
            </p:cNvSpPr>
            <p:nvPr/>
          </p:nvSpPr>
          <p:spPr bwMode="auto">
            <a:xfrm flipH="1">
              <a:off x="4753819" y="2467098"/>
              <a:ext cx="1173890" cy="579438"/>
            </a:xfrm>
            <a:custGeom>
              <a:avLst/>
              <a:gdLst>
                <a:gd name="T0" fmla="*/ 0 w 734"/>
                <a:gd name="T1" fmla="*/ 0 h 365"/>
                <a:gd name="T2" fmla="*/ 0 w 734"/>
                <a:gd name="T3" fmla="*/ 365 h 365"/>
                <a:gd name="T4" fmla="*/ 563 w 734"/>
                <a:gd name="T5" fmla="*/ 365 h 365"/>
                <a:gd name="T6" fmla="*/ 734 w 734"/>
                <a:gd name="T7" fmla="*/ 186 h 365"/>
                <a:gd name="T8" fmla="*/ 563 w 734"/>
                <a:gd name="T9" fmla="*/ 0 h 365"/>
                <a:gd name="T10" fmla="*/ 0 w 734"/>
                <a:gd name="T11" fmla="*/ 0 h 365"/>
              </a:gdLst>
              <a:ahLst/>
              <a:cxnLst>
                <a:cxn ang="0">
                  <a:pos x="T0" y="T1"/>
                </a:cxn>
                <a:cxn ang="0">
                  <a:pos x="T2" y="T3"/>
                </a:cxn>
                <a:cxn ang="0">
                  <a:pos x="T4" y="T5"/>
                </a:cxn>
                <a:cxn ang="0">
                  <a:pos x="T6" y="T7"/>
                </a:cxn>
                <a:cxn ang="0">
                  <a:pos x="T8" y="T9"/>
                </a:cxn>
                <a:cxn ang="0">
                  <a:pos x="T10" y="T11"/>
                </a:cxn>
              </a:cxnLst>
              <a:rect l="0" t="0" r="r" b="b"/>
              <a:pathLst>
                <a:path w="734" h="365">
                  <a:moveTo>
                    <a:pt x="0" y="0"/>
                  </a:moveTo>
                  <a:lnTo>
                    <a:pt x="0" y="365"/>
                  </a:lnTo>
                  <a:lnTo>
                    <a:pt x="563" y="365"/>
                  </a:lnTo>
                  <a:lnTo>
                    <a:pt x="734" y="186"/>
                  </a:lnTo>
                  <a:lnTo>
                    <a:pt x="563" y="0"/>
                  </a:lnTo>
                  <a:lnTo>
                    <a:pt x="0" y="0"/>
                  </a:lnTo>
                  <a:close/>
                </a:path>
              </a:pathLst>
            </a:custGeom>
            <a:solidFill>
              <a:srgbClr val="FFFFFF"/>
            </a:solid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5">
              <a:extLst>
                <a:ext uri="{FF2B5EF4-FFF2-40B4-BE49-F238E27FC236}">
                  <a16:creationId xmlns:a16="http://schemas.microsoft.com/office/drawing/2014/main" id="{36E5E162-2601-47F2-A0BC-F26F369C0097}"/>
                </a:ext>
              </a:extLst>
            </p:cNvPr>
            <p:cNvSpPr>
              <a:spLocks/>
            </p:cNvSpPr>
            <p:nvPr/>
          </p:nvSpPr>
          <p:spPr bwMode="auto">
            <a:xfrm>
              <a:off x="7042074" y="2483220"/>
              <a:ext cx="1165167" cy="579438"/>
            </a:xfrm>
            <a:custGeom>
              <a:avLst/>
              <a:gdLst>
                <a:gd name="T0" fmla="*/ 0 w 734"/>
                <a:gd name="T1" fmla="*/ 0 h 365"/>
                <a:gd name="T2" fmla="*/ 0 w 734"/>
                <a:gd name="T3" fmla="*/ 365 h 365"/>
                <a:gd name="T4" fmla="*/ 563 w 734"/>
                <a:gd name="T5" fmla="*/ 365 h 365"/>
                <a:gd name="T6" fmla="*/ 734 w 734"/>
                <a:gd name="T7" fmla="*/ 186 h 365"/>
                <a:gd name="T8" fmla="*/ 563 w 734"/>
                <a:gd name="T9" fmla="*/ 0 h 365"/>
                <a:gd name="T10" fmla="*/ 0 w 734"/>
                <a:gd name="T11" fmla="*/ 0 h 365"/>
              </a:gdLst>
              <a:ahLst/>
              <a:cxnLst>
                <a:cxn ang="0">
                  <a:pos x="T0" y="T1"/>
                </a:cxn>
                <a:cxn ang="0">
                  <a:pos x="T2" y="T3"/>
                </a:cxn>
                <a:cxn ang="0">
                  <a:pos x="T4" y="T5"/>
                </a:cxn>
                <a:cxn ang="0">
                  <a:pos x="T6" y="T7"/>
                </a:cxn>
                <a:cxn ang="0">
                  <a:pos x="T8" y="T9"/>
                </a:cxn>
                <a:cxn ang="0">
                  <a:pos x="T10" y="T11"/>
                </a:cxn>
              </a:cxnLst>
              <a:rect l="0" t="0" r="r" b="b"/>
              <a:pathLst>
                <a:path w="734" h="365">
                  <a:moveTo>
                    <a:pt x="0" y="0"/>
                  </a:moveTo>
                  <a:lnTo>
                    <a:pt x="0" y="365"/>
                  </a:lnTo>
                  <a:lnTo>
                    <a:pt x="563" y="365"/>
                  </a:lnTo>
                  <a:lnTo>
                    <a:pt x="734" y="186"/>
                  </a:lnTo>
                  <a:lnTo>
                    <a:pt x="563" y="0"/>
                  </a:lnTo>
                  <a:lnTo>
                    <a:pt x="0" y="0"/>
                  </a:lnTo>
                  <a:close/>
                </a:path>
              </a:pathLst>
            </a:custGeom>
            <a:solidFill>
              <a:srgbClr val="FFFFFF"/>
            </a:solid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8">
              <a:extLst>
                <a:ext uri="{FF2B5EF4-FFF2-40B4-BE49-F238E27FC236}">
                  <a16:creationId xmlns:a16="http://schemas.microsoft.com/office/drawing/2014/main" id="{27EEA432-F123-4D9B-A076-BA67141EBCC9}"/>
                </a:ext>
              </a:extLst>
            </p:cNvPr>
            <p:cNvSpPr>
              <a:spLocks noChangeArrowheads="1"/>
            </p:cNvSpPr>
            <p:nvPr/>
          </p:nvSpPr>
          <p:spPr bwMode="auto">
            <a:xfrm>
              <a:off x="5148280" y="2584820"/>
              <a:ext cx="54289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itchFamily="18" charset="0"/>
                  <a:cs typeface="Arial" pitchFamily="34" charset="0"/>
                </a:rPr>
                <a:t>ADC</a:t>
              </a:r>
              <a:endParaRPr kumimoji="0" lang="en-US" alt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11">
              <a:extLst>
                <a:ext uri="{FF2B5EF4-FFF2-40B4-BE49-F238E27FC236}">
                  <a16:creationId xmlns:a16="http://schemas.microsoft.com/office/drawing/2014/main" id="{BC1C850F-5793-48DD-8095-A26B4CEB0460}"/>
                </a:ext>
              </a:extLst>
            </p:cNvPr>
            <p:cNvSpPr>
              <a:spLocks noChangeArrowheads="1"/>
            </p:cNvSpPr>
            <p:nvPr/>
          </p:nvSpPr>
          <p:spPr bwMode="auto">
            <a:xfrm>
              <a:off x="7264313" y="2603870"/>
              <a:ext cx="54289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itchFamily="18" charset="0"/>
                  <a:cs typeface="Arial" pitchFamily="34" charset="0"/>
                </a:rPr>
                <a:t>DAC</a:t>
              </a:r>
              <a:endParaRPr kumimoji="0" lang="en-US" altLang="en-US" sz="2000" b="0" i="0" u="none" strike="noStrike" cap="none" normalizeH="0" baseline="0" dirty="0">
                <a:ln>
                  <a:noFill/>
                </a:ln>
                <a:solidFill>
                  <a:schemeClr val="tx1"/>
                </a:solidFill>
                <a:effectLst/>
                <a:latin typeface="Arial" pitchFamily="34" charset="0"/>
                <a:cs typeface="Arial" pitchFamily="34" charset="0"/>
              </a:endParaRPr>
            </a:p>
          </p:txBody>
        </p:sp>
        <p:grpSp>
          <p:nvGrpSpPr>
            <p:cNvPr id="11" name="Group 14">
              <a:extLst>
                <a:ext uri="{FF2B5EF4-FFF2-40B4-BE49-F238E27FC236}">
                  <a16:creationId xmlns:a16="http://schemas.microsoft.com/office/drawing/2014/main" id="{07C307F3-F8E1-4AE5-98BE-B2D5F683BB8E}"/>
                </a:ext>
              </a:extLst>
            </p:cNvPr>
            <p:cNvGrpSpPr>
              <a:grpSpLocks/>
            </p:cNvGrpSpPr>
            <p:nvPr/>
          </p:nvGrpSpPr>
          <p:grpSpPr bwMode="auto">
            <a:xfrm>
              <a:off x="3940253" y="2727695"/>
              <a:ext cx="798473" cy="80963"/>
              <a:chOff x="2650" y="1614"/>
              <a:chExt cx="503" cy="51"/>
            </a:xfrm>
          </p:grpSpPr>
          <p:sp>
            <p:nvSpPr>
              <p:cNvPr id="19" name="Freeform 12">
                <a:extLst>
                  <a:ext uri="{FF2B5EF4-FFF2-40B4-BE49-F238E27FC236}">
                    <a16:creationId xmlns:a16="http://schemas.microsoft.com/office/drawing/2014/main" id="{85D897F7-4A6E-4AB9-AE78-D549E956CA96}"/>
                  </a:ext>
                </a:extLst>
              </p:cNvPr>
              <p:cNvSpPr>
                <a:spLocks/>
              </p:cNvSpPr>
              <p:nvPr/>
            </p:nvSpPr>
            <p:spPr bwMode="auto">
              <a:xfrm>
                <a:off x="3059" y="1614"/>
                <a:ext cx="94" cy="51"/>
              </a:xfrm>
              <a:custGeom>
                <a:avLst/>
                <a:gdLst>
                  <a:gd name="T0" fmla="*/ 94 w 94"/>
                  <a:gd name="T1" fmla="*/ 25 h 51"/>
                  <a:gd name="T2" fmla="*/ 0 w 94"/>
                  <a:gd name="T3" fmla="*/ 51 h 51"/>
                  <a:gd name="T4" fmla="*/ 0 w 94"/>
                  <a:gd name="T5" fmla="*/ 0 h 51"/>
                  <a:gd name="T6" fmla="*/ 94 w 94"/>
                  <a:gd name="T7" fmla="*/ 25 h 51"/>
                </a:gdLst>
                <a:ahLst/>
                <a:cxnLst>
                  <a:cxn ang="0">
                    <a:pos x="T0" y="T1"/>
                  </a:cxn>
                  <a:cxn ang="0">
                    <a:pos x="T2" y="T3"/>
                  </a:cxn>
                  <a:cxn ang="0">
                    <a:pos x="T4" y="T5"/>
                  </a:cxn>
                  <a:cxn ang="0">
                    <a:pos x="T6" y="T7"/>
                  </a:cxn>
                </a:cxnLst>
                <a:rect l="0" t="0" r="r" b="b"/>
                <a:pathLst>
                  <a:path w="94" h="51">
                    <a:moveTo>
                      <a:pt x="94" y="25"/>
                    </a:moveTo>
                    <a:lnTo>
                      <a:pt x="0" y="51"/>
                    </a:lnTo>
                    <a:lnTo>
                      <a:pt x="0" y="0"/>
                    </a:lnTo>
                    <a:lnTo>
                      <a:pt x="9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Line 13">
                <a:extLst>
                  <a:ext uri="{FF2B5EF4-FFF2-40B4-BE49-F238E27FC236}">
                    <a16:creationId xmlns:a16="http://schemas.microsoft.com/office/drawing/2014/main" id="{4D390EF7-DBA0-408B-99EB-28A1966AF83C}"/>
                  </a:ext>
                </a:extLst>
              </p:cNvPr>
              <p:cNvSpPr>
                <a:spLocks noChangeShapeType="1"/>
              </p:cNvSpPr>
              <p:nvPr/>
            </p:nvSpPr>
            <p:spPr bwMode="auto">
              <a:xfrm flipH="1">
                <a:off x="2650" y="1639"/>
                <a:ext cx="469"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17">
              <a:extLst>
                <a:ext uri="{FF2B5EF4-FFF2-40B4-BE49-F238E27FC236}">
                  <a16:creationId xmlns:a16="http://schemas.microsoft.com/office/drawing/2014/main" id="{46E27431-FB40-4CE7-A6D2-F166717774CB}"/>
                </a:ext>
              </a:extLst>
            </p:cNvPr>
            <p:cNvGrpSpPr>
              <a:grpSpLocks/>
            </p:cNvGrpSpPr>
            <p:nvPr/>
          </p:nvGrpSpPr>
          <p:grpSpPr bwMode="auto">
            <a:xfrm>
              <a:off x="5957865" y="2727695"/>
              <a:ext cx="1082621" cy="80963"/>
              <a:chOff x="3921" y="1614"/>
              <a:chExt cx="682" cy="51"/>
            </a:xfrm>
          </p:grpSpPr>
          <p:sp>
            <p:nvSpPr>
              <p:cNvPr id="17" name="Freeform 15">
                <a:extLst>
                  <a:ext uri="{FF2B5EF4-FFF2-40B4-BE49-F238E27FC236}">
                    <a16:creationId xmlns:a16="http://schemas.microsoft.com/office/drawing/2014/main" id="{897D0D26-4992-4ED8-A33D-585DC8268A03}"/>
                  </a:ext>
                </a:extLst>
              </p:cNvPr>
              <p:cNvSpPr>
                <a:spLocks/>
              </p:cNvSpPr>
              <p:nvPr/>
            </p:nvSpPr>
            <p:spPr bwMode="auto">
              <a:xfrm>
                <a:off x="4510" y="1614"/>
                <a:ext cx="93" cy="51"/>
              </a:xfrm>
              <a:custGeom>
                <a:avLst/>
                <a:gdLst>
                  <a:gd name="T0" fmla="*/ 93 w 93"/>
                  <a:gd name="T1" fmla="*/ 25 h 51"/>
                  <a:gd name="T2" fmla="*/ 0 w 93"/>
                  <a:gd name="T3" fmla="*/ 51 h 51"/>
                  <a:gd name="T4" fmla="*/ 0 w 93"/>
                  <a:gd name="T5" fmla="*/ 0 h 51"/>
                  <a:gd name="T6" fmla="*/ 93 w 93"/>
                  <a:gd name="T7" fmla="*/ 25 h 51"/>
                </a:gdLst>
                <a:ahLst/>
                <a:cxnLst>
                  <a:cxn ang="0">
                    <a:pos x="T0" y="T1"/>
                  </a:cxn>
                  <a:cxn ang="0">
                    <a:pos x="T2" y="T3"/>
                  </a:cxn>
                  <a:cxn ang="0">
                    <a:pos x="T4" y="T5"/>
                  </a:cxn>
                  <a:cxn ang="0">
                    <a:pos x="T6" y="T7"/>
                  </a:cxn>
                </a:cxnLst>
                <a:rect l="0" t="0" r="r" b="b"/>
                <a:pathLst>
                  <a:path w="93" h="51">
                    <a:moveTo>
                      <a:pt x="93" y="25"/>
                    </a:moveTo>
                    <a:lnTo>
                      <a:pt x="0" y="51"/>
                    </a:lnTo>
                    <a:lnTo>
                      <a:pt x="0" y="0"/>
                    </a:lnTo>
                    <a:lnTo>
                      <a:pt x="93"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Line 16">
                <a:extLst>
                  <a:ext uri="{FF2B5EF4-FFF2-40B4-BE49-F238E27FC236}">
                    <a16:creationId xmlns:a16="http://schemas.microsoft.com/office/drawing/2014/main" id="{F8DE3D1B-D4D6-466F-B9C4-780E2D0536D5}"/>
                  </a:ext>
                </a:extLst>
              </p:cNvPr>
              <p:cNvSpPr>
                <a:spLocks noChangeShapeType="1"/>
              </p:cNvSpPr>
              <p:nvPr/>
            </p:nvSpPr>
            <p:spPr bwMode="auto">
              <a:xfrm flipH="1" flipV="1">
                <a:off x="3921" y="1633"/>
                <a:ext cx="657" cy="6"/>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 name="Group 20">
              <a:extLst>
                <a:ext uri="{FF2B5EF4-FFF2-40B4-BE49-F238E27FC236}">
                  <a16:creationId xmlns:a16="http://schemas.microsoft.com/office/drawing/2014/main" id="{468D6A8B-E86A-4211-8E0C-210811F79541}"/>
                </a:ext>
              </a:extLst>
            </p:cNvPr>
            <p:cNvGrpSpPr>
              <a:grpSpLocks/>
            </p:cNvGrpSpPr>
            <p:nvPr/>
          </p:nvGrpSpPr>
          <p:grpSpPr bwMode="auto">
            <a:xfrm>
              <a:off x="8246927" y="2737220"/>
              <a:ext cx="707990" cy="80963"/>
              <a:chOff x="5363" y="1620"/>
              <a:chExt cx="446" cy="51"/>
            </a:xfrm>
          </p:grpSpPr>
          <p:sp>
            <p:nvSpPr>
              <p:cNvPr id="15" name="Freeform 18">
                <a:extLst>
                  <a:ext uri="{FF2B5EF4-FFF2-40B4-BE49-F238E27FC236}">
                    <a16:creationId xmlns:a16="http://schemas.microsoft.com/office/drawing/2014/main" id="{6ADFD3D3-A9F6-4A7C-AEB8-9BC7CCD79075}"/>
                  </a:ext>
                </a:extLst>
              </p:cNvPr>
              <p:cNvSpPr>
                <a:spLocks/>
              </p:cNvSpPr>
              <p:nvPr/>
            </p:nvSpPr>
            <p:spPr bwMode="auto">
              <a:xfrm>
                <a:off x="5716" y="1620"/>
                <a:ext cx="93" cy="51"/>
              </a:xfrm>
              <a:custGeom>
                <a:avLst/>
                <a:gdLst>
                  <a:gd name="T0" fmla="*/ 93 w 93"/>
                  <a:gd name="T1" fmla="*/ 25 h 51"/>
                  <a:gd name="T2" fmla="*/ 0 w 93"/>
                  <a:gd name="T3" fmla="*/ 51 h 51"/>
                  <a:gd name="T4" fmla="*/ 0 w 93"/>
                  <a:gd name="T5" fmla="*/ 0 h 51"/>
                  <a:gd name="T6" fmla="*/ 93 w 93"/>
                  <a:gd name="T7" fmla="*/ 25 h 51"/>
                </a:gdLst>
                <a:ahLst/>
                <a:cxnLst>
                  <a:cxn ang="0">
                    <a:pos x="T0" y="T1"/>
                  </a:cxn>
                  <a:cxn ang="0">
                    <a:pos x="T2" y="T3"/>
                  </a:cxn>
                  <a:cxn ang="0">
                    <a:pos x="T4" y="T5"/>
                  </a:cxn>
                  <a:cxn ang="0">
                    <a:pos x="T6" y="T7"/>
                  </a:cxn>
                </a:cxnLst>
                <a:rect l="0" t="0" r="r" b="b"/>
                <a:pathLst>
                  <a:path w="93" h="51">
                    <a:moveTo>
                      <a:pt x="93" y="25"/>
                    </a:moveTo>
                    <a:lnTo>
                      <a:pt x="0" y="51"/>
                    </a:lnTo>
                    <a:lnTo>
                      <a:pt x="0" y="0"/>
                    </a:lnTo>
                    <a:lnTo>
                      <a:pt x="93"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Line 19">
                <a:extLst>
                  <a:ext uri="{FF2B5EF4-FFF2-40B4-BE49-F238E27FC236}">
                    <a16:creationId xmlns:a16="http://schemas.microsoft.com/office/drawing/2014/main" id="{2C073F0E-FFC3-4EAE-A94F-AF381A5C8185}"/>
                  </a:ext>
                </a:extLst>
              </p:cNvPr>
              <p:cNvSpPr>
                <a:spLocks noChangeShapeType="1"/>
              </p:cNvSpPr>
              <p:nvPr/>
            </p:nvSpPr>
            <p:spPr bwMode="auto">
              <a:xfrm flipH="1" flipV="1">
                <a:off x="5363" y="1645"/>
                <a:ext cx="421"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79">
              <a:extLst>
                <a:ext uri="{FF2B5EF4-FFF2-40B4-BE49-F238E27FC236}">
                  <a16:creationId xmlns:a16="http://schemas.microsoft.com/office/drawing/2014/main" id="{0DAE0739-613A-4DCB-90B9-8339537F6786}"/>
                </a:ext>
              </a:extLst>
            </p:cNvPr>
            <p:cNvSpPr>
              <a:spLocks noChangeArrowheads="1"/>
            </p:cNvSpPr>
            <p:nvPr/>
          </p:nvSpPr>
          <p:spPr bwMode="auto">
            <a:xfrm>
              <a:off x="5524499" y="1922832"/>
              <a:ext cx="20545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cs typeface="Arial" pitchFamily="34" charset="0"/>
                </a:rPr>
                <a:t>Sampling rate 8 kHz</a:t>
              </a:r>
              <a:endParaRPr kumimoji="0" lang="en-US" altLang="en-US" sz="2800" b="0" i="0" u="none" strike="noStrike" cap="none" normalizeH="0" baseline="0" dirty="0">
                <a:ln>
                  <a:noFill/>
                </a:ln>
                <a:solidFill>
                  <a:schemeClr val="tx1"/>
                </a:solidFill>
                <a:effectLst/>
                <a:latin typeface="+mn-lt"/>
                <a:cs typeface="Arial" pitchFamily="34" charset="0"/>
              </a:endParaRPr>
            </a:p>
          </p:txBody>
        </p:sp>
      </p:grpSp>
      <p:grpSp>
        <p:nvGrpSpPr>
          <p:cNvPr id="21" name="Group 20">
            <a:extLst>
              <a:ext uri="{FF2B5EF4-FFF2-40B4-BE49-F238E27FC236}">
                <a16:creationId xmlns:a16="http://schemas.microsoft.com/office/drawing/2014/main" id="{FFAFDD22-49EE-41F7-AF8E-7D75F8EC05C7}"/>
              </a:ext>
            </a:extLst>
          </p:cNvPr>
          <p:cNvGrpSpPr/>
          <p:nvPr/>
        </p:nvGrpSpPr>
        <p:grpSpPr>
          <a:xfrm>
            <a:off x="2586483" y="2057770"/>
            <a:ext cx="1195173" cy="1807766"/>
            <a:chOff x="2586819" y="2057770"/>
            <a:chExt cx="1195329" cy="1807766"/>
          </a:xfrm>
        </p:grpSpPr>
        <p:sp>
          <p:nvSpPr>
            <p:cNvPr id="22" name="Rectangle 180">
              <a:extLst>
                <a:ext uri="{FF2B5EF4-FFF2-40B4-BE49-F238E27FC236}">
                  <a16:creationId xmlns:a16="http://schemas.microsoft.com/office/drawing/2014/main" id="{9BECA323-D139-4A0E-BC3F-29E75DAC9E54}"/>
                </a:ext>
              </a:extLst>
            </p:cNvPr>
            <p:cNvSpPr>
              <a:spLocks noChangeArrowheads="1"/>
            </p:cNvSpPr>
            <p:nvPr/>
          </p:nvSpPr>
          <p:spPr bwMode="auto">
            <a:xfrm>
              <a:off x="2921447" y="2057770"/>
              <a:ext cx="60163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rgbClr val="000000"/>
                  </a:solidFill>
                  <a:effectLst/>
                  <a:latin typeface="+mn-lt"/>
                  <a:cs typeface="Arial" pitchFamily="34" charset="0"/>
                </a:rPr>
                <a:t>7 kHz</a:t>
              </a:r>
              <a:endParaRPr kumimoji="0" lang="en-US" altLang="en-US" sz="1800" b="0" i="0" u="none" strike="noStrike" cap="none" normalizeH="0" baseline="0" dirty="0">
                <a:ln>
                  <a:noFill/>
                </a:ln>
                <a:solidFill>
                  <a:schemeClr val="tx1"/>
                </a:solidFill>
                <a:effectLst/>
                <a:latin typeface="+mn-lt"/>
                <a:cs typeface="Arial" pitchFamily="34" charset="0"/>
              </a:endParaRPr>
            </a:p>
          </p:txBody>
        </p:sp>
        <p:sp>
          <p:nvSpPr>
            <p:cNvPr id="23" name="Rectangle 183">
              <a:extLst>
                <a:ext uri="{FF2B5EF4-FFF2-40B4-BE49-F238E27FC236}">
                  <a16:creationId xmlns:a16="http://schemas.microsoft.com/office/drawing/2014/main" id="{43A2D278-B4B4-41D0-909D-599296F6360E}"/>
                </a:ext>
              </a:extLst>
            </p:cNvPr>
            <p:cNvSpPr>
              <a:spLocks noChangeArrowheads="1"/>
            </p:cNvSpPr>
            <p:nvPr/>
          </p:nvSpPr>
          <p:spPr bwMode="auto">
            <a:xfrm>
              <a:off x="2586820" y="3249983"/>
              <a:ext cx="119532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cs typeface="Arial" pitchFamily="34" charset="0"/>
                </a:rPr>
                <a:t>Input signal</a:t>
              </a:r>
              <a:endParaRPr kumimoji="0" lang="en-US" altLang="en-US" sz="2000" b="0" i="0" u="none" strike="noStrike" cap="none" normalizeH="0" baseline="0" dirty="0">
                <a:ln>
                  <a:noFill/>
                </a:ln>
                <a:solidFill>
                  <a:schemeClr val="tx1"/>
                </a:solidFill>
                <a:effectLst/>
                <a:latin typeface="+mn-lt"/>
                <a:cs typeface="Arial" pitchFamily="34" charset="0"/>
              </a:endParaRPr>
            </a:p>
          </p:txBody>
        </p:sp>
        <p:pic>
          <p:nvPicPr>
            <p:cNvPr id="24" name="Picture 2">
              <a:extLst>
                <a:ext uri="{FF2B5EF4-FFF2-40B4-BE49-F238E27FC236}">
                  <a16:creationId xmlns:a16="http://schemas.microsoft.com/office/drawing/2014/main" id="{EC798B1E-3269-4E05-A469-F2590D555F3B}"/>
                </a:ext>
              </a:extLst>
            </p:cNvPr>
            <p:cNvPicPr>
              <a:picLocks noChangeAspect="1" noChangeArrowheads="1"/>
            </p:cNvPicPr>
            <p:nvPr/>
          </p:nvPicPr>
          <p:blipFill rotWithShape="1">
            <a:blip r:embed="rId3" cstate="print">
              <a:duotone>
                <a:schemeClr val="accent5">
                  <a:shade val="45000"/>
                  <a:satMod val="135000"/>
                </a:schemeClr>
                <a:prstClr val="white"/>
              </a:duotone>
              <a:lum bright="-22000"/>
              <a:extLst>
                <a:ext uri="{28A0092B-C50C-407E-A947-70E740481C1C}">
                  <a14:useLocalDpi xmlns:a14="http://schemas.microsoft.com/office/drawing/2010/main" val="0"/>
                </a:ext>
              </a:extLst>
            </a:blip>
            <a:srcRect l="384" r="-273"/>
            <a:stretch/>
          </p:blipFill>
          <p:spPr bwMode="auto">
            <a:xfrm>
              <a:off x="2586819" y="2473725"/>
              <a:ext cx="1195329" cy="60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Group 24">
            <a:extLst>
              <a:ext uri="{FF2B5EF4-FFF2-40B4-BE49-F238E27FC236}">
                <a16:creationId xmlns:a16="http://schemas.microsoft.com/office/drawing/2014/main" id="{DC0B3245-AD44-496D-94A4-D05C2421DA83}"/>
              </a:ext>
            </a:extLst>
          </p:cNvPr>
          <p:cNvGrpSpPr/>
          <p:nvPr/>
        </p:nvGrpSpPr>
        <p:grpSpPr>
          <a:xfrm>
            <a:off x="9056914" y="2434832"/>
            <a:ext cx="1402628" cy="1130867"/>
            <a:chOff x="9058099" y="2434831"/>
            <a:chExt cx="1402811" cy="1130867"/>
          </a:xfrm>
        </p:grpSpPr>
        <p:sp>
          <p:nvSpPr>
            <p:cNvPr id="26" name="Rectangle 185">
              <a:extLst>
                <a:ext uri="{FF2B5EF4-FFF2-40B4-BE49-F238E27FC236}">
                  <a16:creationId xmlns:a16="http://schemas.microsoft.com/office/drawing/2014/main" id="{E3C0FB13-D151-40F0-B6FF-FA8862D9CCD4}"/>
                </a:ext>
              </a:extLst>
            </p:cNvPr>
            <p:cNvSpPr>
              <a:spLocks noChangeArrowheads="1"/>
            </p:cNvSpPr>
            <p:nvPr/>
          </p:nvSpPr>
          <p:spPr bwMode="auto">
            <a:xfrm>
              <a:off x="9058099" y="3257921"/>
              <a:ext cx="14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tx1"/>
                  </a:solidFill>
                  <a:effectLst/>
                  <a:latin typeface="+mn-lt"/>
                  <a:cs typeface="Arial" pitchFamily="34" charset="0"/>
                </a:rPr>
                <a:t>Output signal</a:t>
              </a:r>
              <a:endParaRPr kumimoji="0" lang="en-US" altLang="en-US" sz="2000" b="0" i="0" u="none" strike="noStrike" cap="none" normalizeH="0" baseline="0" dirty="0">
                <a:ln>
                  <a:noFill/>
                </a:ln>
                <a:solidFill>
                  <a:schemeClr val="tx1"/>
                </a:solidFill>
                <a:effectLst/>
                <a:latin typeface="+mn-lt"/>
                <a:cs typeface="Arial" pitchFamily="34" charset="0"/>
              </a:endParaRPr>
            </a:p>
          </p:txBody>
        </p:sp>
        <p:pic>
          <p:nvPicPr>
            <p:cNvPr id="27" name="Picture 2">
              <a:extLst>
                <a:ext uri="{FF2B5EF4-FFF2-40B4-BE49-F238E27FC236}">
                  <a16:creationId xmlns:a16="http://schemas.microsoft.com/office/drawing/2014/main" id="{08B07A45-9C40-4C8A-A357-DE5FE786BBCF}"/>
                </a:ext>
              </a:extLst>
            </p:cNvPr>
            <p:cNvPicPr>
              <a:picLocks noChangeAspect="1" noChangeArrowheads="1"/>
            </p:cNvPicPr>
            <p:nvPr/>
          </p:nvPicPr>
          <p:blipFill rotWithShape="1">
            <a:blip r:embed="rId3" cstate="print">
              <a:duotone>
                <a:schemeClr val="accent5">
                  <a:shade val="45000"/>
                  <a:satMod val="135000"/>
                </a:schemeClr>
                <a:prstClr val="white"/>
              </a:duotone>
              <a:lum bright="-22000"/>
              <a:extLst>
                <a:ext uri="{28A0092B-C50C-407E-A947-70E740481C1C}">
                  <a14:useLocalDpi xmlns:a14="http://schemas.microsoft.com/office/drawing/2010/main" val="0"/>
                </a:ext>
              </a:extLst>
            </a:blip>
            <a:srcRect l="21055" r="63931"/>
            <a:stretch/>
          </p:blipFill>
          <p:spPr bwMode="auto">
            <a:xfrm>
              <a:off x="9218756" y="2434831"/>
              <a:ext cx="1138181" cy="60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 name="Group 27">
            <a:extLst>
              <a:ext uri="{FF2B5EF4-FFF2-40B4-BE49-F238E27FC236}">
                <a16:creationId xmlns:a16="http://schemas.microsoft.com/office/drawing/2014/main" id="{01153A23-EBA4-4A70-94C9-266D316CBE73}"/>
              </a:ext>
            </a:extLst>
          </p:cNvPr>
          <p:cNvGrpSpPr/>
          <p:nvPr/>
        </p:nvGrpSpPr>
        <p:grpSpPr>
          <a:xfrm>
            <a:off x="5712659" y="3195462"/>
            <a:ext cx="1559722" cy="1032225"/>
            <a:chOff x="5713402" y="3195461"/>
            <a:chExt cx="1559925" cy="1032225"/>
          </a:xfrm>
        </p:grpSpPr>
        <p:grpSp>
          <p:nvGrpSpPr>
            <p:cNvPr id="29" name="Group 28">
              <a:extLst>
                <a:ext uri="{FF2B5EF4-FFF2-40B4-BE49-F238E27FC236}">
                  <a16:creationId xmlns:a16="http://schemas.microsoft.com/office/drawing/2014/main" id="{8DADCF74-8C78-466F-AB50-2F44A4604146}"/>
                </a:ext>
              </a:extLst>
            </p:cNvPr>
            <p:cNvGrpSpPr/>
            <p:nvPr/>
          </p:nvGrpSpPr>
          <p:grpSpPr>
            <a:xfrm>
              <a:off x="5858993" y="3195461"/>
              <a:ext cx="1236096" cy="647877"/>
              <a:chOff x="6696251" y="3561674"/>
              <a:chExt cx="2859386" cy="729034"/>
            </a:xfrm>
          </p:grpSpPr>
          <p:sp>
            <p:nvSpPr>
              <p:cNvPr id="39" name="Freeform 36">
                <a:extLst>
                  <a:ext uri="{FF2B5EF4-FFF2-40B4-BE49-F238E27FC236}">
                    <a16:creationId xmlns:a16="http://schemas.microsoft.com/office/drawing/2014/main" id="{B3DFBB55-E86C-41FB-A98A-3198A7BD951D}"/>
                  </a:ext>
                </a:extLst>
              </p:cNvPr>
              <p:cNvSpPr/>
              <p:nvPr/>
            </p:nvSpPr>
            <p:spPr>
              <a:xfrm>
                <a:off x="6902539" y="3569841"/>
                <a:ext cx="402241"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Freeform 37">
                <a:extLst>
                  <a:ext uri="{FF2B5EF4-FFF2-40B4-BE49-F238E27FC236}">
                    <a16:creationId xmlns:a16="http://schemas.microsoft.com/office/drawing/2014/main" id="{89A187C3-C2C7-4BC4-91D8-C0BE4835DD40}"/>
                  </a:ext>
                </a:extLst>
              </p:cNvPr>
              <p:cNvSpPr/>
              <p:nvPr/>
            </p:nvSpPr>
            <p:spPr>
              <a:xfrm>
                <a:off x="7313511" y="3575240"/>
                <a:ext cx="402241"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Freeform 38">
                <a:extLst>
                  <a:ext uri="{FF2B5EF4-FFF2-40B4-BE49-F238E27FC236}">
                    <a16:creationId xmlns:a16="http://schemas.microsoft.com/office/drawing/2014/main" id="{EE494DC1-3C5D-4C5B-91B9-B7F8C13FC5E8}"/>
                  </a:ext>
                </a:extLst>
              </p:cNvPr>
              <p:cNvSpPr/>
              <p:nvPr/>
            </p:nvSpPr>
            <p:spPr>
              <a:xfrm>
                <a:off x="7720673" y="3570477"/>
                <a:ext cx="402241"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Freeform 39">
                <a:extLst>
                  <a:ext uri="{FF2B5EF4-FFF2-40B4-BE49-F238E27FC236}">
                    <a16:creationId xmlns:a16="http://schemas.microsoft.com/office/drawing/2014/main" id="{56C998F0-8A8C-4C0C-92C8-403ABE993011}"/>
                  </a:ext>
                </a:extLst>
              </p:cNvPr>
              <p:cNvSpPr/>
              <p:nvPr/>
            </p:nvSpPr>
            <p:spPr>
              <a:xfrm>
                <a:off x="8126089" y="3565714"/>
                <a:ext cx="420218"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Freeform 40">
                <a:extLst>
                  <a:ext uri="{FF2B5EF4-FFF2-40B4-BE49-F238E27FC236}">
                    <a16:creationId xmlns:a16="http://schemas.microsoft.com/office/drawing/2014/main" id="{769269AC-41B3-40D3-85A0-DA7213989680}"/>
                  </a:ext>
                </a:extLst>
              </p:cNvPr>
              <p:cNvSpPr/>
              <p:nvPr/>
            </p:nvSpPr>
            <p:spPr>
              <a:xfrm>
                <a:off x="8551069" y="3566443"/>
                <a:ext cx="389388"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Freeform 41">
                <a:extLst>
                  <a:ext uri="{FF2B5EF4-FFF2-40B4-BE49-F238E27FC236}">
                    <a16:creationId xmlns:a16="http://schemas.microsoft.com/office/drawing/2014/main" id="{F5F2A7D6-47BA-4101-9280-6BC7E272DFF0}"/>
                  </a:ext>
                </a:extLst>
              </p:cNvPr>
              <p:cNvSpPr/>
              <p:nvPr/>
            </p:nvSpPr>
            <p:spPr>
              <a:xfrm>
                <a:off x="8946464" y="3575400"/>
                <a:ext cx="407086" cy="715308"/>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Freeform 42">
                <a:extLst>
                  <a:ext uri="{FF2B5EF4-FFF2-40B4-BE49-F238E27FC236}">
                    <a16:creationId xmlns:a16="http://schemas.microsoft.com/office/drawing/2014/main" id="{EAA7C140-B4B4-4E6C-86A5-CF6532BECF18}"/>
                  </a:ext>
                </a:extLst>
              </p:cNvPr>
              <p:cNvSpPr/>
              <p:nvPr/>
            </p:nvSpPr>
            <p:spPr>
              <a:xfrm>
                <a:off x="9355819" y="3561674"/>
                <a:ext cx="199818" cy="353690"/>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 name="connsiteX0" fmla="*/ 0 w 2486022"/>
                  <a:gd name="connsiteY0" fmla="*/ 414369 h 857290"/>
                  <a:gd name="connsiteX1" fmla="*/ 347663 w 2486022"/>
                  <a:gd name="connsiteY1" fmla="*/ 123857 h 857290"/>
                  <a:gd name="connsiteX2" fmla="*/ 681038 w 2486022"/>
                  <a:gd name="connsiteY2" fmla="*/ 32 h 857290"/>
                  <a:gd name="connsiteX3" fmla="*/ 1066800 w 2486022"/>
                  <a:gd name="connsiteY3" fmla="*/ 133382 h 857290"/>
                  <a:gd name="connsiteX4" fmla="*/ 1404938 w 2486022"/>
                  <a:gd name="connsiteY4" fmla="*/ 423894 h 857290"/>
                  <a:gd name="connsiteX5" fmla="*/ 1728788 w 2486022"/>
                  <a:gd name="connsiteY5" fmla="*/ 728694 h 857290"/>
                  <a:gd name="connsiteX6" fmla="*/ 2124075 w 2486022"/>
                  <a:gd name="connsiteY6" fmla="*/ 857282 h 857290"/>
                  <a:gd name="connsiteX7" fmla="*/ 2486025 w 2486022"/>
                  <a:gd name="connsiteY7" fmla="*/ 723932 h 857290"/>
                  <a:gd name="connsiteX0" fmla="*/ 0 w 2124075"/>
                  <a:gd name="connsiteY0" fmla="*/ 414369 h 857290"/>
                  <a:gd name="connsiteX1" fmla="*/ 347663 w 2124075"/>
                  <a:gd name="connsiteY1" fmla="*/ 123857 h 857290"/>
                  <a:gd name="connsiteX2" fmla="*/ 681038 w 2124075"/>
                  <a:gd name="connsiteY2" fmla="*/ 32 h 857290"/>
                  <a:gd name="connsiteX3" fmla="*/ 1066800 w 2124075"/>
                  <a:gd name="connsiteY3" fmla="*/ 133382 h 857290"/>
                  <a:gd name="connsiteX4" fmla="*/ 1404938 w 2124075"/>
                  <a:gd name="connsiteY4" fmla="*/ 423894 h 857290"/>
                  <a:gd name="connsiteX5" fmla="*/ 1728788 w 2124075"/>
                  <a:gd name="connsiteY5" fmla="*/ 728694 h 857290"/>
                  <a:gd name="connsiteX6" fmla="*/ 2124075 w 2124075"/>
                  <a:gd name="connsiteY6" fmla="*/ 857282 h 857290"/>
                  <a:gd name="connsiteX0" fmla="*/ 0 w 1728786"/>
                  <a:gd name="connsiteY0" fmla="*/ 414369 h 728694"/>
                  <a:gd name="connsiteX1" fmla="*/ 347663 w 1728786"/>
                  <a:gd name="connsiteY1" fmla="*/ 123857 h 728694"/>
                  <a:gd name="connsiteX2" fmla="*/ 681038 w 1728786"/>
                  <a:gd name="connsiteY2" fmla="*/ 32 h 728694"/>
                  <a:gd name="connsiteX3" fmla="*/ 1066800 w 1728786"/>
                  <a:gd name="connsiteY3" fmla="*/ 133382 h 728694"/>
                  <a:gd name="connsiteX4" fmla="*/ 1404938 w 1728786"/>
                  <a:gd name="connsiteY4" fmla="*/ 423894 h 728694"/>
                  <a:gd name="connsiteX5" fmla="*/ 1728788 w 1728786"/>
                  <a:gd name="connsiteY5" fmla="*/ 728694 h 728694"/>
                  <a:gd name="connsiteX0" fmla="*/ 0 w 1404941"/>
                  <a:gd name="connsiteY0" fmla="*/ 414369 h 423894"/>
                  <a:gd name="connsiteX1" fmla="*/ 347663 w 1404941"/>
                  <a:gd name="connsiteY1" fmla="*/ 123857 h 423894"/>
                  <a:gd name="connsiteX2" fmla="*/ 681038 w 1404941"/>
                  <a:gd name="connsiteY2" fmla="*/ 32 h 423894"/>
                  <a:gd name="connsiteX3" fmla="*/ 1066800 w 1404941"/>
                  <a:gd name="connsiteY3" fmla="*/ 133382 h 423894"/>
                  <a:gd name="connsiteX4" fmla="*/ 1404938 w 1404941"/>
                  <a:gd name="connsiteY4" fmla="*/ 423894 h 42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41" h="423894">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Freeform 43">
                <a:extLst>
                  <a:ext uri="{FF2B5EF4-FFF2-40B4-BE49-F238E27FC236}">
                    <a16:creationId xmlns:a16="http://schemas.microsoft.com/office/drawing/2014/main" id="{2B79C1CD-B914-405F-977E-4259D844201C}"/>
                  </a:ext>
                </a:extLst>
              </p:cNvPr>
              <p:cNvSpPr/>
              <p:nvPr/>
            </p:nvSpPr>
            <p:spPr>
              <a:xfrm>
                <a:off x="6696251" y="3923304"/>
                <a:ext cx="204802" cy="365591"/>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 name="connsiteX0" fmla="*/ 0 w 2913098"/>
                  <a:gd name="connsiteY0" fmla="*/ 457182 h 857295"/>
                  <a:gd name="connsiteX1" fmla="*/ 398498 w 2913098"/>
                  <a:gd name="connsiteY1" fmla="*/ 123862 h 857295"/>
                  <a:gd name="connsiteX2" fmla="*/ 731873 w 2913098"/>
                  <a:gd name="connsiteY2" fmla="*/ 37 h 857295"/>
                  <a:gd name="connsiteX3" fmla="*/ 1117635 w 2913098"/>
                  <a:gd name="connsiteY3" fmla="*/ 133387 h 857295"/>
                  <a:gd name="connsiteX4" fmla="*/ 1455773 w 2913098"/>
                  <a:gd name="connsiteY4" fmla="*/ 423899 h 857295"/>
                  <a:gd name="connsiteX5" fmla="*/ 1779623 w 2913098"/>
                  <a:gd name="connsiteY5" fmla="*/ 728699 h 857295"/>
                  <a:gd name="connsiteX6" fmla="*/ 2174910 w 2913098"/>
                  <a:gd name="connsiteY6" fmla="*/ 857287 h 857295"/>
                  <a:gd name="connsiteX7" fmla="*/ 2536860 w 2913098"/>
                  <a:gd name="connsiteY7" fmla="*/ 723937 h 857295"/>
                  <a:gd name="connsiteX8" fmla="*/ 2913098 w 2913098"/>
                  <a:gd name="connsiteY8" fmla="*/ 419137 h 857295"/>
                  <a:gd name="connsiteX0" fmla="*/ -1 w 2514599"/>
                  <a:gd name="connsiteY0" fmla="*/ 123862 h 857295"/>
                  <a:gd name="connsiteX1" fmla="*/ 333374 w 2514599"/>
                  <a:gd name="connsiteY1" fmla="*/ 37 h 857295"/>
                  <a:gd name="connsiteX2" fmla="*/ 719136 w 2514599"/>
                  <a:gd name="connsiteY2" fmla="*/ 133387 h 857295"/>
                  <a:gd name="connsiteX3" fmla="*/ 1057274 w 2514599"/>
                  <a:gd name="connsiteY3" fmla="*/ 423899 h 857295"/>
                  <a:gd name="connsiteX4" fmla="*/ 1381124 w 2514599"/>
                  <a:gd name="connsiteY4" fmla="*/ 728699 h 857295"/>
                  <a:gd name="connsiteX5" fmla="*/ 1776411 w 2514599"/>
                  <a:gd name="connsiteY5" fmla="*/ 857287 h 857295"/>
                  <a:gd name="connsiteX6" fmla="*/ 2138361 w 2514599"/>
                  <a:gd name="connsiteY6" fmla="*/ 723937 h 857295"/>
                  <a:gd name="connsiteX7" fmla="*/ 2514599 w 2514599"/>
                  <a:gd name="connsiteY7" fmla="*/ 419137 h 857295"/>
                  <a:gd name="connsiteX0" fmla="*/ -1 w 2181224"/>
                  <a:gd name="connsiteY0" fmla="*/ 0 h 857258"/>
                  <a:gd name="connsiteX1" fmla="*/ 385761 w 2181224"/>
                  <a:gd name="connsiteY1" fmla="*/ 133350 h 857258"/>
                  <a:gd name="connsiteX2" fmla="*/ 723899 w 2181224"/>
                  <a:gd name="connsiteY2" fmla="*/ 423862 h 857258"/>
                  <a:gd name="connsiteX3" fmla="*/ 1047749 w 2181224"/>
                  <a:gd name="connsiteY3" fmla="*/ 728662 h 857258"/>
                  <a:gd name="connsiteX4" fmla="*/ 1443036 w 2181224"/>
                  <a:gd name="connsiteY4" fmla="*/ 857250 h 857258"/>
                  <a:gd name="connsiteX5" fmla="*/ 1804986 w 2181224"/>
                  <a:gd name="connsiteY5" fmla="*/ 723900 h 857258"/>
                  <a:gd name="connsiteX6" fmla="*/ 2181224 w 2181224"/>
                  <a:gd name="connsiteY6" fmla="*/ 419100 h 857258"/>
                  <a:gd name="connsiteX0" fmla="*/ 0 w 1795463"/>
                  <a:gd name="connsiteY0" fmla="*/ 0 h 723908"/>
                  <a:gd name="connsiteX1" fmla="*/ 338138 w 1795463"/>
                  <a:gd name="connsiteY1" fmla="*/ 290512 h 723908"/>
                  <a:gd name="connsiteX2" fmla="*/ 661988 w 1795463"/>
                  <a:gd name="connsiteY2" fmla="*/ 595312 h 723908"/>
                  <a:gd name="connsiteX3" fmla="*/ 1057275 w 1795463"/>
                  <a:gd name="connsiteY3" fmla="*/ 723900 h 723908"/>
                  <a:gd name="connsiteX4" fmla="*/ 1419225 w 1795463"/>
                  <a:gd name="connsiteY4" fmla="*/ 590550 h 723908"/>
                  <a:gd name="connsiteX5" fmla="*/ 1795463 w 1795463"/>
                  <a:gd name="connsiteY5" fmla="*/ 285750 h 723908"/>
                  <a:gd name="connsiteX0" fmla="*/ 3 w 1457328"/>
                  <a:gd name="connsiteY0" fmla="*/ 4762 h 438158"/>
                  <a:gd name="connsiteX1" fmla="*/ 323853 w 1457328"/>
                  <a:gd name="connsiteY1" fmla="*/ 309562 h 438158"/>
                  <a:gd name="connsiteX2" fmla="*/ 719140 w 1457328"/>
                  <a:gd name="connsiteY2" fmla="*/ 438150 h 438158"/>
                  <a:gd name="connsiteX3" fmla="*/ 1081090 w 1457328"/>
                  <a:gd name="connsiteY3" fmla="*/ 304800 h 438158"/>
                  <a:gd name="connsiteX4" fmla="*/ 1457328 w 1457328"/>
                  <a:gd name="connsiteY4" fmla="*/ 0 h 438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7328" h="438158">
                    <a:moveTo>
                      <a:pt x="3" y="4762"/>
                    </a:moveTo>
                    <a:cubicBezTo>
                      <a:pt x="110334" y="103981"/>
                      <a:pt x="203997" y="237331"/>
                      <a:pt x="323853" y="309562"/>
                    </a:cubicBezTo>
                    <a:cubicBezTo>
                      <a:pt x="443709" y="381793"/>
                      <a:pt x="592934" y="438944"/>
                      <a:pt x="719140" y="438150"/>
                    </a:cubicBezTo>
                    <a:cubicBezTo>
                      <a:pt x="845346" y="437356"/>
                      <a:pt x="958059" y="377825"/>
                      <a:pt x="1081090" y="304800"/>
                    </a:cubicBezTo>
                    <a:cubicBezTo>
                      <a:pt x="1204121" y="231775"/>
                      <a:pt x="1330724" y="115887"/>
                      <a:pt x="1457328" y="0"/>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4CC26055-CC3E-4DDD-BD40-3C232FD4AD5C}"/>
                </a:ext>
              </a:extLst>
            </p:cNvPr>
            <p:cNvGrpSpPr/>
            <p:nvPr/>
          </p:nvGrpSpPr>
          <p:grpSpPr>
            <a:xfrm>
              <a:off x="5713402" y="3195484"/>
              <a:ext cx="1559925" cy="1032202"/>
              <a:chOff x="5713402" y="3195484"/>
              <a:chExt cx="1559925" cy="1032202"/>
            </a:xfrm>
          </p:grpSpPr>
          <p:sp>
            <p:nvSpPr>
              <p:cNvPr id="31" name="Line 39">
                <a:extLst>
                  <a:ext uri="{FF2B5EF4-FFF2-40B4-BE49-F238E27FC236}">
                    <a16:creationId xmlns:a16="http://schemas.microsoft.com/office/drawing/2014/main" id="{B34E6883-DFEE-42DF-B1F2-6726C3EF8E90}"/>
                  </a:ext>
                </a:extLst>
              </p:cNvPr>
              <p:cNvSpPr>
                <a:spLocks noChangeShapeType="1"/>
              </p:cNvSpPr>
              <p:nvPr/>
            </p:nvSpPr>
            <p:spPr bwMode="auto">
              <a:xfrm flipH="1">
                <a:off x="5794361" y="3519858"/>
                <a:ext cx="1382644"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181">
                <a:extLst>
                  <a:ext uri="{FF2B5EF4-FFF2-40B4-BE49-F238E27FC236}">
                    <a16:creationId xmlns:a16="http://schemas.microsoft.com/office/drawing/2014/main" id="{7C052E8A-601C-4EAB-8598-6AD9C17FFAA1}"/>
                  </a:ext>
                </a:extLst>
              </p:cNvPr>
              <p:cNvSpPr>
                <a:spLocks noChangeArrowheads="1"/>
              </p:cNvSpPr>
              <p:nvPr/>
            </p:nvSpPr>
            <p:spPr bwMode="auto">
              <a:xfrm>
                <a:off x="5713402" y="3919909"/>
                <a:ext cx="1559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cs typeface="Arial" pitchFamily="34" charset="0"/>
                  </a:rPr>
                  <a:t>Sampled signal</a:t>
                </a:r>
                <a:endParaRPr kumimoji="0" lang="en-US" altLang="en-US" sz="2000" b="0" i="0" u="none" strike="noStrike" cap="none" normalizeH="0" baseline="0" dirty="0">
                  <a:ln>
                    <a:noFill/>
                  </a:ln>
                  <a:solidFill>
                    <a:schemeClr val="tx1"/>
                  </a:solidFill>
                  <a:effectLst/>
                  <a:latin typeface="+mn-lt"/>
                  <a:cs typeface="Arial" pitchFamily="34" charset="0"/>
                </a:endParaRPr>
              </a:p>
            </p:txBody>
          </p:sp>
          <p:cxnSp>
            <p:nvCxnSpPr>
              <p:cNvPr id="33" name="Straight Connector 32">
                <a:extLst>
                  <a:ext uri="{FF2B5EF4-FFF2-40B4-BE49-F238E27FC236}">
                    <a16:creationId xmlns:a16="http://schemas.microsoft.com/office/drawing/2014/main" id="{76542A0E-398D-4EA2-B861-76162631BF28}"/>
                  </a:ext>
                </a:extLst>
              </p:cNvPr>
              <p:cNvCxnSpPr/>
              <p:nvPr/>
            </p:nvCxnSpPr>
            <p:spPr>
              <a:xfrm>
                <a:off x="6015134" y="3285547"/>
                <a:ext cx="1390" cy="226349"/>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1D17C72F-4C73-46F6-9522-DB904BDB069E}"/>
                  </a:ext>
                </a:extLst>
              </p:cNvPr>
              <p:cNvCxnSpPr/>
              <p:nvPr/>
            </p:nvCxnSpPr>
            <p:spPr>
              <a:xfrm>
                <a:off x="6166085" y="3195484"/>
                <a:ext cx="0" cy="324374"/>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F4181B9F-6DF5-4CDC-B3A9-9C99517951D4}"/>
                  </a:ext>
                </a:extLst>
              </p:cNvPr>
              <p:cNvCxnSpPr/>
              <p:nvPr/>
            </p:nvCxnSpPr>
            <p:spPr>
              <a:xfrm>
                <a:off x="6325347" y="3292475"/>
                <a:ext cx="0" cy="219421"/>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E098680E-7E31-4DF1-9EAB-AEC235AE6D7D}"/>
                  </a:ext>
                </a:extLst>
              </p:cNvPr>
              <p:cNvCxnSpPr/>
              <p:nvPr/>
            </p:nvCxnSpPr>
            <p:spPr>
              <a:xfrm>
                <a:off x="6783802" y="3526278"/>
                <a:ext cx="0" cy="2927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930FC67D-3F46-42FD-B5CC-C0F53DFDBD96}"/>
                  </a:ext>
                </a:extLst>
              </p:cNvPr>
              <p:cNvCxnSpPr/>
              <p:nvPr/>
            </p:nvCxnSpPr>
            <p:spPr>
              <a:xfrm>
                <a:off x="6937554" y="3526278"/>
                <a:ext cx="0" cy="19572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88E75F40-5808-4B9E-84A3-1B21E2811239}"/>
                  </a:ext>
                </a:extLst>
              </p:cNvPr>
              <p:cNvCxnSpPr/>
              <p:nvPr/>
            </p:nvCxnSpPr>
            <p:spPr>
              <a:xfrm>
                <a:off x="6596621" y="3526278"/>
                <a:ext cx="0" cy="199189"/>
              </a:xfrm>
              <a:prstGeom prst="line">
                <a:avLst/>
              </a:prstGeom>
              <a:ln w="38100"/>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08608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Nyquist theorem – Antialiasing Filters</a:t>
            </a:r>
            <a:endParaRPr lang="en-US" dirty="0"/>
          </a:p>
        </p:txBody>
      </p:sp>
      <p:sp>
        <p:nvSpPr>
          <p:cNvPr id="4" name="Rectangle 3">
            <a:extLst>
              <a:ext uri="{FF2B5EF4-FFF2-40B4-BE49-F238E27FC236}">
                <a16:creationId xmlns:a16="http://schemas.microsoft.com/office/drawing/2014/main" id="{7EE26913-B9F3-4A70-91CB-8D58A19FBEB5}"/>
              </a:ext>
            </a:extLst>
          </p:cNvPr>
          <p:cNvSpPr/>
          <p:nvPr/>
        </p:nvSpPr>
        <p:spPr bwMode="auto">
          <a:xfrm>
            <a:off x="495753" y="1565329"/>
            <a:ext cx="1012160" cy="728420"/>
          </a:xfrm>
          <a:prstGeom prst="rect">
            <a:avLst/>
          </a:prstGeom>
          <a:solidFill>
            <a:schemeClr val="bg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5" name="Rectangle 4">
            <a:extLst>
              <a:ext uri="{FF2B5EF4-FFF2-40B4-BE49-F238E27FC236}">
                <a16:creationId xmlns:a16="http://schemas.microsoft.com/office/drawing/2014/main" id="{AC5B5198-2117-4FF4-888E-1DEE0D159D64}"/>
              </a:ext>
            </a:extLst>
          </p:cNvPr>
          <p:cNvSpPr/>
          <p:nvPr/>
        </p:nvSpPr>
        <p:spPr bwMode="auto">
          <a:xfrm>
            <a:off x="10675883" y="4181959"/>
            <a:ext cx="1012160" cy="728420"/>
          </a:xfrm>
          <a:prstGeom prst="rect">
            <a:avLst/>
          </a:prstGeom>
          <a:solidFill>
            <a:schemeClr val="bg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grpSp>
        <p:nvGrpSpPr>
          <p:cNvPr id="6" name="Group 5">
            <a:extLst>
              <a:ext uri="{FF2B5EF4-FFF2-40B4-BE49-F238E27FC236}">
                <a16:creationId xmlns:a16="http://schemas.microsoft.com/office/drawing/2014/main" id="{5C449DE1-96B2-4F93-AEF8-59183BE96CE6}"/>
              </a:ext>
            </a:extLst>
          </p:cNvPr>
          <p:cNvGrpSpPr/>
          <p:nvPr/>
        </p:nvGrpSpPr>
        <p:grpSpPr>
          <a:xfrm>
            <a:off x="4684144" y="1922832"/>
            <a:ext cx="5014011" cy="1139826"/>
            <a:chOff x="3940253" y="1922832"/>
            <a:chExt cx="5014664" cy="1139826"/>
          </a:xfrm>
        </p:grpSpPr>
        <p:sp>
          <p:nvSpPr>
            <p:cNvPr id="7" name="Freeform 5">
              <a:extLst>
                <a:ext uri="{FF2B5EF4-FFF2-40B4-BE49-F238E27FC236}">
                  <a16:creationId xmlns:a16="http://schemas.microsoft.com/office/drawing/2014/main" id="{1B650DE4-B222-4620-A266-9BAD282FDDA1}"/>
                </a:ext>
              </a:extLst>
            </p:cNvPr>
            <p:cNvSpPr>
              <a:spLocks/>
            </p:cNvSpPr>
            <p:nvPr/>
          </p:nvSpPr>
          <p:spPr bwMode="auto">
            <a:xfrm flipH="1">
              <a:off x="4753819" y="2467098"/>
              <a:ext cx="1173890" cy="579438"/>
            </a:xfrm>
            <a:custGeom>
              <a:avLst/>
              <a:gdLst>
                <a:gd name="T0" fmla="*/ 0 w 734"/>
                <a:gd name="T1" fmla="*/ 0 h 365"/>
                <a:gd name="T2" fmla="*/ 0 w 734"/>
                <a:gd name="T3" fmla="*/ 365 h 365"/>
                <a:gd name="T4" fmla="*/ 563 w 734"/>
                <a:gd name="T5" fmla="*/ 365 h 365"/>
                <a:gd name="T6" fmla="*/ 734 w 734"/>
                <a:gd name="T7" fmla="*/ 186 h 365"/>
                <a:gd name="T8" fmla="*/ 563 w 734"/>
                <a:gd name="T9" fmla="*/ 0 h 365"/>
                <a:gd name="T10" fmla="*/ 0 w 734"/>
                <a:gd name="T11" fmla="*/ 0 h 365"/>
              </a:gdLst>
              <a:ahLst/>
              <a:cxnLst>
                <a:cxn ang="0">
                  <a:pos x="T0" y="T1"/>
                </a:cxn>
                <a:cxn ang="0">
                  <a:pos x="T2" y="T3"/>
                </a:cxn>
                <a:cxn ang="0">
                  <a:pos x="T4" y="T5"/>
                </a:cxn>
                <a:cxn ang="0">
                  <a:pos x="T6" y="T7"/>
                </a:cxn>
                <a:cxn ang="0">
                  <a:pos x="T8" y="T9"/>
                </a:cxn>
                <a:cxn ang="0">
                  <a:pos x="T10" y="T11"/>
                </a:cxn>
              </a:cxnLst>
              <a:rect l="0" t="0" r="r" b="b"/>
              <a:pathLst>
                <a:path w="734" h="365">
                  <a:moveTo>
                    <a:pt x="0" y="0"/>
                  </a:moveTo>
                  <a:lnTo>
                    <a:pt x="0" y="365"/>
                  </a:lnTo>
                  <a:lnTo>
                    <a:pt x="563" y="365"/>
                  </a:lnTo>
                  <a:lnTo>
                    <a:pt x="734" y="186"/>
                  </a:lnTo>
                  <a:lnTo>
                    <a:pt x="563" y="0"/>
                  </a:lnTo>
                  <a:lnTo>
                    <a:pt x="0" y="0"/>
                  </a:lnTo>
                  <a:close/>
                </a:path>
              </a:pathLst>
            </a:custGeom>
            <a:solidFill>
              <a:srgbClr val="FFFFFF"/>
            </a:solid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5">
              <a:extLst>
                <a:ext uri="{FF2B5EF4-FFF2-40B4-BE49-F238E27FC236}">
                  <a16:creationId xmlns:a16="http://schemas.microsoft.com/office/drawing/2014/main" id="{8F48A406-E8BC-4845-A5B4-9A04489874E7}"/>
                </a:ext>
              </a:extLst>
            </p:cNvPr>
            <p:cNvSpPr>
              <a:spLocks/>
            </p:cNvSpPr>
            <p:nvPr/>
          </p:nvSpPr>
          <p:spPr bwMode="auto">
            <a:xfrm>
              <a:off x="7042074" y="2483220"/>
              <a:ext cx="1165167" cy="579438"/>
            </a:xfrm>
            <a:custGeom>
              <a:avLst/>
              <a:gdLst>
                <a:gd name="T0" fmla="*/ 0 w 734"/>
                <a:gd name="T1" fmla="*/ 0 h 365"/>
                <a:gd name="T2" fmla="*/ 0 w 734"/>
                <a:gd name="T3" fmla="*/ 365 h 365"/>
                <a:gd name="T4" fmla="*/ 563 w 734"/>
                <a:gd name="T5" fmla="*/ 365 h 365"/>
                <a:gd name="T6" fmla="*/ 734 w 734"/>
                <a:gd name="T7" fmla="*/ 186 h 365"/>
                <a:gd name="T8" fmla="*/ 563 w 734"/>
                <a:gd name="T9" fmla="*/ 0 h 365"/>
                <a:gd name="T10" fmla="*/ 0 w 734"/>
                <a:gd name="T11" fmla="*/ 0 h 365"/>
              </a:gdLst>
              <a:ahLst/>
              <a:cxnLst>
                <a:cxn ang="0">
                  <a:pos x="T0" y="T1"/>
                </a:cxn>
                <a:cxn ang="0">
                  <a:pos x="T2" y="T3"/>
                </a:cxn>
                <a:cxn ang="0">
                  <a:pos x="T4" y="T5"/>
                </a:cxn>
                <a:cxn ang="0">
                  <a:pos x="T6" y="T7"/>
                </a:cxn>
                <a:cxn ang="0">
                  <a:pos x="T8" y="T9"/>
                </a:cxn>
                <a:cxn ang="0">
                  <a:pos x="T10" y="T11"/>
                </a:cxn>
              </a:cxnLst>
              <a:rect l="0" t="0" r="r" b="b"/>
              <a:pathLst>
                <a:path w="734" h="365">
                  <a:moveTo>
                    <a:pt x="0" y="0"/>
                  </a:moveTo>
                  <a:lnTo>
                    <a:pt x="0" y="365"/>
                  </a:lnTo>
                  <a:lnTo>
                    <a:pt x="563" y="365"/>
                  </a:lnTo>
                  <a:lnTo>
                    <a:pt x="734" y="186"/>
                  </a:lnTo>
                  <a:lnTo>
                    <a:pt x="563" y="0"/>
                  </a:lnTo>
                  <a:lnTo>
                    <a:pt x="0" y="0"/>
                  </a:lnTo>
                  <a:close/>
                </a:path>
              </a:pathLst>
            </a:custGeom>
            <a:solidFill>
              <a:srgbClr val="FFFFFF"/>
            </a:solid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8">
              <a:extLst>
                <a:ext uri="{FF2B5EF4-FFF2-40B4-BE49-F238E27FC236}">
                  <a16:creationId xmlns:a16="http://schemas.microsoft.com/office/drawing/2014/main" id="{0B69E6AD-E8B2-440B-8394-B15A11CF86FC}"/>
                </a:ext>
              </a:extLst>
            </p:cNvPr>
            <p:cNvSpPr>
              <a:spLocks noChangeArrowheads="1"/>
            </p:cNvSpPr>
            <p:nvPr/>
          </p:nvSpPr>
          <p:spPr bwMode="auto">
            <a:xfrm>
              <a:off x="5148280" y="2584820"/>
              <a:ext cx="54289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itchFamily="18" charset="0"/>
                  <a:cs typeface="Arial" pitchFamily="34" charset="0"/>
                </a:rPr>
                <a:t>ADC</a:t>
              </a:r>
              <a:endParaRPr kumimoji="0" lang="en-US" alt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11">
              <a:extLst>
                <a:ext uri="{FF2B5EF4-FFF2-40B4-BE49-F238E27FC236}">
                  <a16:creationId xmlns:a16="http://schemas.microsoft.com/office/drawing/2014/main" id="{C75BCED4-D8D1-4BD3-8A45-5B9F6906D255}"/>
                </a:ext>
              </a:extLst>
            </p:cNvPr>
            <p:cNvSpPr>
              <a:spLocks noChangeArrowheads="1"/>
            </p:cNvSpPr>
            <p:nvPr/>
          </p:nvSpPr>
          <p:spPr bwMode="auto">
            <a:xfrm>
              <a:off x="7264313" y="2603870"/>
              <a:ext cx="54289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itchFamily="18" charset="0"/>
                  <a:cs typeface="Arial" pitchFamily="34" charset="0"/>
                </a:rPr>
                <a:t>DAC</a:t>
              </a:r>
              <a:endParaRPr kumimoji="0" lang="en-US" altLang="en-US" sz="2000" b="0" i="0" u="none" strike="noStrike" cap="none" normalizeH="0" baseline="0" dirty="0">
                <a:ln>
                  <a:noFill/>
                </a:ln>
                <a:solidFill>
                  <a:schemeClr val="tx1"/>
                </a:solidFill>
                <a:effectLst/>
                <a:latin typeface="Arial" pitchFamily="34" charset="0"/>
                <a:cs typeface="Arial" pitchFamily="34" charset="0"/>
              </a:endParaRPr>
            </a:p>
          </p:txBody>
        </p:sp>
        <p:grpSp>
          <p:nvGrpSpPr>
            <p:cNvPr id="11" name="Group 14">
              <a:extLst>
                <a:ext uri="{FF2B5EF4-FFF2-40B4-BE49-F238E27FC236}">
                  <a16:creationId xmlns:a16="http://schemas.microsoft.com/office/drawing/2014/main" id="{2DAF98D0-F5EF-49C8-BBB4-BE3A859F89AE}"/>
                </a:ext>
              </a:extLst>
            </p:cNvPr>
            <p:cNvGrpSpPr>
              <a:grpSpLocks/>
            </p:cNvGrpSpPr>
            <p:nvPr/>
          </p:nvGrpSpPr>
          <p:grpSpPr bwMode="auto">
            <a:xfrm>
              <a:off x="3940253" y="2727695"/>
              <a:ext cx="798473" cy="80963"/>
              <a:chOff x="2650" y="1614"/>
              <a:chExt cx="503" cy="51"/>
            </a:xfrm>
          </p:grpSpPr>
          <p:sp>
            <p:nvSpPr>
              <p:cNvPr id="19" name="Freeform 12">
                <a:extLst>
                  <a:ext uri="{FF2B5EF4-FFF2-40B4-BE49-F238E27FC236}">
                    <a16:creationId xmlns:a16="http://schemas.microsoft.com/office/drawing/2014/main" id="{3AF982AF-A771-4A39-A0A4-733DDE8318CC}"/>
                  </a:ext>
                </a:extLst>
              </p:cNvPr>
              <p:cNvSpPr>
                <a:spLocks/>
              </p:cNvSpPr>
              <p:nvPr/>
            </p:nvSpPr>
            <p:spPr bwMode="auto">
              <a:xfrm>
                <a:off x="3059" y="1614"/>
                <a:ext cx="94" cy="51"/>
              </a:xfrm>
              <a:custGeom>
                <a:avLst/>
                <a:gdLst>
                  <a:gd name="T0" fmla="*/ 94 w 94"/>
                  <a:gd name="T1" fmla="*/ 25 h 51"/>
                  <a:gd name="T2" fmla="*/ 0 w 94"/>
                  <a:gd name="T3" fmla="*/ 51 h 51"/>
                  <a:gd name="T4" fmla="*/ 0 w 94"/>
                  <a:gd name="T5" fmla="*/ 0 h 51"/>
                  <a:gd name="T6" fmla="*/ 94 w 94"/>
                  <a:gd name="T7" fmla="*/ 25 h 51"/>
                </a:gdLst>
                <a:ahLst/>
                <a:cxnLst>
                  <a:cxn ang="0">
                    <a:pos x="T0" y="T1"/>
                  </a:cxn>
                  <a:cxn ang="0">
                    <a:pos x="T2" y="T3"/>
                  </a:cxn>
                  <a:cxn ang="0">
                    <a:pos x="T4" y="T5"/>
                  </a:cxn>
                  <a:cxn ang="0">
                    <a:pos x="T6" y="T7"/>
                  </a:cxn>
                </a:cxnLst>
                <a:rect l="0" t="0" r="r" b="b"/>
                <a:pathLst>
                  <a:path w="94" h="51">
                    <a:moveTo>
                      <a:pt x="94" y="25"/>
                    </a:moveTo>
                    <a:lnTo>
                      <a:pt x="0" y="51"/>
                    </a:lnTo>
                    <a:lnTo>
                      <a:pt x="0" y="0"/>
                    </a:lnTo>
                    <a:lnTo>
                      <a:pt x="9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Line 13">
                <a:extLst>
                  <a:ext uri="{FF2B5EF4-FFF2-40B4-BE49-F238E27FC236}">
                    <a16:creationId xmlns:a16="http://schemas.microsoft.com/office/drawing/2014/main" id="{293BE19F-26CC-4B74-8C97-F12917F85793}"/>
                  </a:ext>
                </a:extLst>
              </p:cNvPr>
              <p:cNvSpPr>
                <a:spLocks noChangeShapeType="1"/>
              </p:cNvSpPr>
              <p:nvPr/>
            </p:nvSpPr>
            <p:spPr bwMode="auto">
              <a:xfrm flipH="1">
                <a:off x="2650" y="1639"/>
                <a:ext cx="469"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17">
              <a:extLst>
                <a:ext uri="{FF2B5EF4-FFF2-40B4-BE49-F238E27FC236}">
                  <a16:creationId xmlns:a16="http://schemas.microsoft.com/office/drawing/2014/main" id="{F93CFA6E-CB50-4EBF-AB68-5DEBA4505E37}"/>
                </a:ext>
              </a:extLst>
            </p:cNvPr>
            <p:cNvGrpSpPr>
              <a:grpSpLocks/>
            </p:cNvGrpSpPr>
            <p:nvPr/>
          </p:nvGrpSpPr>
          <p:grpSpPr bwMode="auto">
            <a:xfrm>
              <a:off x="5957865" y="2727695"/>
              <a:ext cx="1082621" cy="80963"/>
              <a:chOff x="3921" y="1614"/>
              <a:chExt cx="682" cy="51"/>
            </a:xfrm>
          </p:grpSpPr>
          <p:sp>
            <p:nvSpPr>
              <p:cNvPr id="17" name="Freeform 15">
                <a:extLst>
                  <a:ext uri="{FF2B5EF4-FFF2-40B4-BE49-F238E27FC236}">
                    <a16:creationId xmlns:a16="http://schemas.microsoft.com/office/drawing/2014/main" id="{D2BC0BD0-98BF-4B53-A903-CCCD485B8145}"/>
                  </a:ext>
                </a:extLst>
              </p:cNvPr>
              <p:cNvSpPr>
                <a:spLocks/>
              </p:cNvSpPr>
              <p:nvPr/>
            </p:nvSpPr>
            <p:spPr bwMode="auto">
              <a:xfrm>
                <a:off x="4510" y="1614"/>
                <a:ext cx="93" cy="51"/>
              </a:xfrm>
              <a:custGeom>
                <a:avLst/>
                <a:gdLst>
                  <a:gd name="T0" fmla="*/ 93 w 93"/>
                  <a:gd name="T1" fmla="*/ 25 h 51"/>
                  <a:gd name="T2" fmla="*/ 0 w 93"/>
                  <a:gd name="T3" fmla="*/ 51 h 51"/>
                  <a:gd name="T4" fmla="*/ 0 w 93"/>
                  <a:gd name="T5" fmla="*/ 0 h 51"/>
                  <a:gd name="T6" fmla="*/ 93 w 93"/>
                  <a:gd name="T7" fmla="*/ 25 h 51"/>
                </a:gdLst>
                <a:ahLst/>
                <a:cxnLst>
                  <a:cxn ang="0">
                    <a:pos x="T0" y="T1"/>
                  </a:cxn>
                  <a:cxn ang="0">
                    <a:pos x="T2" y="T3"/>
                  </a:cxn>
                  <a:cxn ang="0">
                    <a:pos x="T4" y="T5"/>
                  </a:cxn>
                  <a:cxn ang="0">
                    <a:pos x="T6" y="T7"/>
                  </a:cxn>
                </a:cxnLst>
                <a:rect l="0" t="0" r="r" b="b"/>
                <a:pathLst>
                  <a:path w="93" h="51">
                    <a:moveTo>
                      <a:pt x="93" y="25"/>
                    </a:moveTo>
                    <a:lnTo>
                      <a:pt x="0" y="51"/>
                    </a:lnTo>
                    <a:lnTo>
                      <a:pt x="0" y="0"/>
                    </a:lnTo>
                    <a:lnTo>
                      <a:pt x="93"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Line 16">
                <a:extLst>
                  <a:ext uri="{FF2B5EF4-FFF2-40B4-BE49-F238E27FC236}">
                    <a16:creationId xmlns:a16="http://schemas.microsoft.com/office/drawing/2014/main" id="{3953D6A4-0EBA-4DAD-82F8-00995DF0EEF3}"/>
                  </a:ext>
                </a:extLst>
              </p:cNvPr>
              <p:cNvSpPr>
                <a:spLocks noChangeShapeType="1"/>
              </p:cNvSpPr>
              <p:nvPr/>
            </p:nvSpPr>
            <p:spPr bwMode="auto">
              <a:xfrm flipH="1" flipV="1">
                <a:off x="3921" y="1633"/>
                <a:ext cx="657" cy="6"/>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 name="Group 20">
              <a:extLst>
                <a:ext uri="{FF2B5EF4-FFF2-40B4-BE49-F238E27FC236}">
                  <a16:creationId xmlns:a16="http://schemas.microsoft.com/office/drawing/2014/main" id="{E99B2EE1-69BF-4F8E-9B96-DFB506D5874A}"/>
                </a:ext>
              </a:extLst>
            </p:cNvPr>
            <p:cNvGrpSpPr>
              <a:grpSpLocks/>
            </p:cNvGrpSpPr>
            <p:nvPr/>
          </p:nvGrpSpPr>
          <p:grpSpPr bwMode="auto">
            <a:xfrm>
              <a:off x="8246927" y="2737220"/>
              <a:ext cx="707990" cy="80963"/>
              <a:chOff x="5363" y="1620"/>
              <a:chExt cx="446" cy="51"/>
            </a:xfrm>
          </p:grpSpPr>
          <p:sp>
            <p:nvSpPr>
              <p:cNvPr id="15" name="Freeform 18">
                <a:extLst>
                  <a:ext uri="{FF2B5EF4-FFF2-40B4-BE49-F238E27FC236}">
                    <a16:creationId xmlns:a16="http://schemas.microsoft.com/office/drawing/2014/main" id="{BA5CD6AB-3279-4565-BEA4-7FDB61D627A0}"/>
                  </a:ext>
                </a:extLst>
              </p:cNvPr>
              <p:cNvSpPr>
                <a:spLocks/>
              </p:cNvSpPr>
              <p:nvPr/>
            </p:nvSpPr>
            <p:spPr bwMode="auto">
              <a:xfrm>
                <a:off x="5716" y="1620"/>
                <a:ext cx="93" cy="51"/>
              </a:xfrm>
              <a:custGeom>
                <a:avLst/>
                <a:gdLst>
                  <a:gd name="T0" fmla="*/ 93 w 93"/>
                  <a:gd name="T1" fmla="*/ 25 h 51"/>
                  <a:gd name="T2" fmla="*/ 0 w 93"/>
                  <a:gd name="T3" fmla="*/ 51 h 51"/>
                  <a:gd name="T4" fmla="*/ 0 w 93"/>
                  <a:gd name="T5" fmla="*/ 0 h 51"/>
                  <a:gd name="T6" fmla="*/ 93 w 93"/>
                  <a:gd name="T7" fmla="*/ 25 h 51"/>
                </a:gdLst>
                <a:ahLst/>
                <a:cxnLst>
                  <a:cxn ang="0">
                    <a:pos x="T0" y="T1"/>
                  </a:cxn>
                  <a:cxn ang="0">
                    <a:pos x="T2" y="T3"/>
                  </a:cxn>
                  <a:cxn ang="0">
                    <a:pos x="T4" y="T5"/>
                  </a:cxn>
                  <a:cxn ang="0">
                    <a:pos x="T6" y="T7"/>
                  </a:cxn>
                </a:cxnLst>
                <a:rect l="0" t="0" r="r" b="b"/>
                <a:pathLst>
                  <a:path w="93" h="51">
                    <a:moveTo>
                      <a:pt x="93" y="25"/>
                    </a:moveTo>
                    <a:lnTo>
                      <a:pt x="0" y="51"/>
                    </a:lnTo>
                    <a:lnTo>
                      <a:pt x="0" y="0"/>
                    </a:lnTo>
                    <a:lnTo>
                      <a:pt x="93"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Line 19">
                <a:extLst>
                  <a:ext uri="{FF2B5EF4-FFF2-40B4-BE49-F238E27FC236}">
                    <a16:creationId xmlns:a16="http://schemas.microsoft.com/office/drawing/2014/main" id="{A165BEFB-CB6D-4983-9083-D22F4C341859}"/>
                  </a:ext>
                </a:extLst>
              </p:cNvPr>
              <p:cNvSpPr>
                <a:spLocks noChangeShapeType="1"/>
              </p:cNvSpPr>
              <p:nvPr/>
            </p:nvSpPr>
            <p:spPr bwMode="auto">
              <a:xfrm flipH="1" flipV="1">
                <a:off x="5363" y="1645"/>
                <a:ext cx="421"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79">
              <a:extLst>
                <a:ext uri="{FF2B5EF4-FFF2-40B4-BE49-F238E27FC236}">
                  <a16:creationId xmlns:a16="http://schemas.microsoft.com/office/drawing/2014/main" id="{A8AA32EB-2B9F-4202-8317-E9694F6C1A92}"/>
                </a:ext>
              </a:extLst>
            </p:cNvPr>
            <p:cNvSpPr>
              <a:spLocks noChangeArrowheads="1"/>
            </p:cNvSpPr>
            <p:nvPr/>
          </p:nvSpPr>
          <p:spPr bwMode="auto">
            <a:xfrm>
              <a:off x="5524499" y="1922832"/>
              <a:ext cx="20545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cs typeface="Arial" pitchFamily="34" charset="0"/>
                </a:rPr>
                <a:t>Sampling rate 8 kHz</a:t>
              </a:r>
              <a:endParaRPr kumimoji="0" lang="en-US" altLang="en-US" sz="2800" b="0" i="0" u="none" strike="noStrike" cap="none" normalizeH="0" baseline="0" dirty="0">
                <a:ln>
                  <a:noFill/>
                </a:ln>
                <a:solidFill>
                  <a:schemeClr val="tx1"/>
                </a:solidFill>
                <a:effectLst/>
                <a:latin typeface="+mn-lt"/>
                <a:cs typeface="Arial" pitchFamily="34" charset="0"/>
              </a:endParaRPr>
            </a:p>
          </p:txBody>
        </p:sp>
      </p:grpSp>
      <p:grpSp>
        <p:nvGrpSpPr>
          <p:cNvPr id="21" name="Group 20">
            <a:extLst>
              <a:ext uri="{FF2B5EF4-FFF2-40B4-BE49-F238E27FC236}">
                <a16:creationId xmlns:a16="http://schemas.microsoft.com/office/drawing/2014/main" id="{3F92EED8-6698-4131-B6A5-D663FF6A0F34}"/>
              </a:ext>
            </a:extLst>
          </p:cNvPr>
          <p:cNvGrpSpPr/>
          <p:nvPr/>
        </p:nvGrpSpPr>
        <p:grpSpPr>
          <a:xfrm>
            <a:off x="1507913" y="1988713"/>
            <a:ext cx="1204060" cy="1807766"/>
            <a:chOff x="2586820" y="2057770"/>
            <a:chExt cx="1204217" cy="1807766"/>
          </a:xfrm>
        </p:grpSpPr>
        <p:sp>
          <p:nvSpPr>
            <p:cNvPr id="22" name="Rectangle 180">
              <a:extLst>
                <a:ext uri="{FF2B5EF4-FFF2-40B4-BE49-F238E27FC236}">
                  <a16:creationId xmlns:a16="http://schemas.microsoft.com/office/drawing/2014/main" id="{4E2D1358-E221-4541-AA48-71BB70DDE206}"/>
                </a:ext>
              </a:extLst>
            </p:cNvPr>
            <p:cNvSpPr>
              <a:spLocks noChangeArrowheads="1"/>
            </p:cNvSpPr>
            <p:nvPr/>
          </p:nvSpPr>
          <p:spPr bwMode="auto">
            <a:xfrm>
              <a:off x="2921447" y="2057770"/>
              <a:ext cx="60163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rgbClr val="000000"/>
                  </a:solidFill>
                  <a:effectLst/>
                  <a:latin typeface="+mn-lt"/>
                  <a:cs typeface="Arial" pitchFamily="34" charset="0"/>
                </a:rPr>
                <a:t>1 kHz</a:t>
              </a:r>
              <a:endParaRPr kumimoji="0" lang="en-US" altLang="en-US" sz="1800" b="0" i="0" u="none" strike="noStrike" cap="none" normalizeH="0" baseline="0" dirty="0">
                <a:ln>
                  <a:noFill/>
                </a:ln>
                <a:solidFill>
                  <a:schemeClr val="tx1"/>
                </a:solidFill>
                <a:effectLst/>
                <a:latin typeface="+mn-lt"/>
                <a:cs typeface="Arial" pitchFamily="34" charset="0"/>
              </a:endParaRPr>
            </a:p>
          </p:txBody>
        </p:sp>
        <p:sp>
          <p:nvSpPr>
            <p:cNvPr id="23" name="Rectangle 183">
              <a:extLst>
                <a:ext uri="{FF2B5EF4-FFF2-40B4-BE49-F238E27FC236}">
                  <a16:creationId xmlns:a16="http://schemas.microsoft.com/office/drawing/2014/main" id="{2417EAA7-ECB4-4A95-AFEF-EC0EC1DE28E9}"/>
                </a:ext>
              </a:extLst>
            </p:cNvPr>
            <p:cNvSpPr>
              <a:spLocks noChangeArrowheads="1"/>
            </p:cNvSpPr>
            <p:nvPr/>
          </p:nvSpPr>
          <p:spPr bwMode="auto">
            <a:xfrm>
              <a:off x="2586820" y="3249983"/>
              <a:ext cx="119532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cs typeface="Arial" pitchFamily="34" charset="0"/>
                </a:rPr>
                <a:t>Input signal</a:t>
              </a:r>
              <a:endParaRPr kumimoji="0" lang="en-US" altLang="en-US" sz="2000" b="0" i="0" u="none" strike="noStrike" cap="none" normalizeH="0" baseline="0" dirty="0">
                <a:ln>
                  <a:noFill/>
                </a:ln>
                <a:solidFill>
                  <a:schemeClr val="tx1"/>
                </a:solidFill>
                <a:effectLst/>
                <a:latin typeface="+mn-lt"/>
                <a:cs typeface="Arial" pitchFamily="34" charset="0"/>
              </a:endParaRPr>
            </a:p>
          </p:txBody>
        </p:sp>
        <p:pic>
          <p:nvPicPr>
            <p:cNvPr id="24" name="Picture 2">
              <a:extLst>
                <a:ext uri="{FF2B5EF4-FFF2-40B4-BE49-F238E27FC236}">
                  <a16:creationId xmlns:a16="http://schemas.microsoft.com/office/drawing/2014/main" id="{FDFF8926-1CC8-49FD-A927-E9D42554A22D}"/>
                </a:ext>
              </a:extLst>
            </p:cNvPr>
            <p:cNvPicPr>
              <a:picLocks noChangeAspect="1" noChangeArrowheads="1"/>
            </p:cNvPicPr>
            <p:nvPr/>
          </p:nvPicPr>
          <p:blipFill rotWithShape="1">
            <a:blip r:embed="rId3" cstate="print">
              <a:duotone>
                <a:schemeClr val="accent5">
                  <a:shade val="45000"/>
                  <a:satMod val="135000"/>
                </a:schemeClr>
                <a:prstClr val="white"/>
              </a:duotone>
              <a:lum bright="-22000"/>
              <a:extLst>
                <a:ext uri="{28A0092B-C50C-407E-A947-70E740481C1C}">
                  <a14:useLocalDpi xmlns:a14="http://schemas.microsoft.com/office/drawing/2010/main" val="0"/>
                </a:ext>
              </a:extLst>
            </a:blip>
            <a:srcRect l="21055" r="63931"/>
            <a:stretch/>
          </p:blipFill>
          <p:spPr bwMode="auto">
            <a:xfrm>
              <a:off x="2652856" y="2473725"/>
              <a:ext cx="1138181" cy="60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Group 24">
            <a:extLst>
              <a:ext uri="{FF2B5EF4-FFF2-40B4-BE49-F238E27FC236}">
                <a16:creationId xmlns:a16="http://schemas.microsoft.com/office/drawing/2014/main" id="{F57FBD3B-2127-47F9-B5A3-BC8B8554BD4E}"/>
              </a:ext>
            </a:extLst>
          </p:cNvPr>
          <p:cNvGrpSpPr/>
          <p:nvPr/>
        </p:nvGrpSpPr>
        <p:grpSpPr>
          <a:xfrm>
            <a:off x="9801318" y="2434832"/>
            <a:ext cx="1402628" cy="1130867"/>
            <a:chOff x="9058099" y="2434831"/>
            <a:chExt cx="1402811" cy="1130867"/>
          </a:xfrm>
        </p:grpSpPr>
        <p:sp>
          <p:nvSpPr>
            <p:cNvPr id="26" name="Rectangle 185">
              <a:extLst>
                <a:ext uri="{FF2B5EF4-FFF2-40B4-BE49-F238E27FC236}">
                  <a16:creationId xmlns:a16="http://schemas.microsoft.com/office/drawing/2014/main" id="{807C9CB9-C30E-44AE-8D32-D6F0D16CB51F}"/>
                </a:ext>
              </a:extLst>
            </p:cNvPr>
            <p:cNvSpPr>
              <a:spLocks noChangeArrowheads="1"/>
            </p:cNvSpPr>
            <p:nvPr/>
          </p:nvSpPr>
          <p:spPr bwMode="auto">
            <a:xfrm>
              <a:off x="9058099" y="3257921"/>
              <a:ext cx="14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tx1"/>
                  </a:solidFill>
                  <a:effectLst/>
                  <a:latin typeface="+mn-lt"/>
                  <a:cs typeface="Arial" pitchFamily="34" charset="0"/>
                </a:rPr>
                <a:t>Output signal</a:t>
              </a:r>
              <a:endParaRPr kumimoji="0" lang="en-US" altLang="en-US" sz="2000" b="0" i="0" u="none" strike="noStrike" cap="none" normalizeH="0" baseline="0" dirty="0">
                <a:ln>
                  <a:noFill/>
                </a:ln>
                <a:solidFill>
                  <a:schemeClr val="tx1"/>
                </a:solidFill>
                <a:effectLst/>
                <a:latin typeface="+mn-lt"/>
                <a:cs typeface="Arial" pitchFamily="34" charset="0"/>
              </a:endParaRPr>
            </a:p>
          </p:txBody>
        </p:sp>
        <p:pic>
          <p:nvPicPr>
            <p:cNvPr id="27" name="Picture 2">
              <a:extLst>
                <a:ext uri="{FF2B5EF4-FFF2-40B4-BE49-F238E27FC236}">
                  <a16:creationId xmlns:a16="http://schemas.microsoft.com/office/drawing/2014/main" id="{D5A53836-23EE-444D-8029-781CF5F68D0C}"/>
                </a:ext>
              </a:extLst>
            </p:cNvPr>
            <p:cNvPicPr>
              <a:picLocks noChangeAspect="1" noChangeArrowheads="1"/>
            </p:cNvPicPr>
            <p:nvPr/>
          </p:nvPicPr>
          <p:blipFill rotWithShape="1">
            <a:blip r:embed="rId3" cstate="print">
              <a:duotone>
                <a:schemeClr val="accent5">
                  <a:shade val="45000"/>
                  <a:satMod val="135000"/>
                </a:schemeClr>
                <a:prstClr val="white"/>
              </a:duotone>
              <a:lum bright="-22000"/>
              <a:extLst>
                <a:ext uri="{28A0092B-C50C-407E-A947-70E740481C1C}">
                  <a14:useLocalDpi xmlns:a14="http://schemas.microsoft.com/office/drawing/2010/main" val="0"/>
                </a:ext>
              </a:extLst>
            </a:blip>
            <a:srcRect l="21055" r="63931"/>
            <a:stretch/>
          </p:blipFill>
          <p:spPr bwMode="auto">
            <a:xfrm>
              <a:off x="9218756" y="2434831"/>
              <a:ext cx="1138181" cy="60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 name="Group 27">
            <a:extLst>
              <a:ext uri="{FF2B5EF4-FFF2-40B4-BE49-F238E27FC236}">
                <a16:creationId xmlns:a16="http://schemas.microsoft.com/office/drawing/2014/main" id="{3C2509BA-8314-46A5-8BDE-1143C54ECACE}"/>
              </a:ext>
            </a:extLst>
          </p:cNvPr>
          <p:cNvGrpSpPr/>
          <p:nvPr/>
        </p:nvGrpSpPr>
        <p:grpSpPr>
          <a:xfrm>
            <a:off x="6608806" y="3209255"/>
            <a:ext cx="1559722" cy="1032225"/>
            <a:chOff x="5713402" y="3195461"/>
            <a:chExt cx="1559925" cy="1032225"/>
          </a:xfrm>
        </p:grpSpPr>
        <p:sp>
          <p:nvSpPr>
            <p:cNvPr id="29" name="Line 39">
              <a:extLst>
                <a:ext uri="{FF2B5EF4-FFF2-40B4-BE49-F238E27FC236}">
                  <a16:creationId xmlns:a16="http://schemas.microsoft.com/office/drawing/2014/main" id="{265C86A2-74A1-4759-8D21-378C21007031}"/>
                </a:ext>
              </a:extLst>
            </p:cNvPr>
            <p:cNvSpPr>
              <a:spLocks noChangeShapeType="1"/>
            </p:cNvSpPr>
            <p:nvPr/>
          </p:nvSpPr>
          <p:spPr bwMode="auto">
            <a:xfrm flipH="1">
              <a:off x="5794361" y="3519858"/>
              <a:ext cx="1382644"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181">
              <a:extLst>
                <a:ext uri="{FF2B5EF4-FFF2-40B4-BE49-F238E27FC236}">
                  <a16:creationId xmlns:a16="http://schemas.microsoft.com/office/drawing/2014/main" id="{DB6AB1BF-2818-4C41-AEF4-2673719E5E85}"/>
                </a:ext>
              </a:extLst>
            </p:cNvPr>
            <p:cNvSpPr>
              <a:spLocks noChangeArrowheads="1"/>
            </p:cNvSpPr>
            <p:nvPr/>
          </p:nvSpPr>
          <p:spPr bwMode="auto">
            <a:xfrm>
              <a:off x="5713402" y="3919909"/>
              <a:ext cx="1559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cs typeface="Arial" pitchFamily="34" charset="0"/>
                </a:rPr>
                <a:t>Sampled signal</a:t>
              </a:r>
              <a:endParaRPr kumimoji="0" lang="en-US" altLang="en-US" sz="2000" b="0" i="0" u="none" strike="noStrike" cap="none" normalizeH="0" baseline="0" dirty="0">
                <a:ln>
                  <a:noFill/>
                </a:ln>
                <a:solidFill>
                  <a:schemeClr val="tx1"/>
                </a:solidFill>
                <a:effectLst/>
                <a:latin typeface="+mn-lt"/>
                <a:cs typeface="Arial" pitchFamily="34" charset="0"/>
              </a:endParaRPr>
            </a:p>
          </p:txBody>
        </p:sp>
        <p:sp>
          <p:nvSpPr>
            <p:cNvPr id="31" name="Freeform 197">
              <a:extLst>
                <a:ext uri="{FF2B5EF4-FFF2-40B4-BE49-F238E27FC236}">
                  <a16:creationId xmlns:a16="http://schemas.microsoft.com/office/drawing/2014/main" id="{9C4DCC22-1E5B-4F7D-A01A-513216706438}"/>
                </a:ext>
              </a:extLst>
            </p:cNvPr>
            <p:cNvSpPr/>
            <p:nvPr/>
          </p:nvSpPr>
          <p:spPr>
            <a:xfrm>
              <a:off x="5865164" y="3195461"/>
              <a:ext cx="1234687" cy="623539"/>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a:extLst>
                <a:ext uri="{FF2B5EF4-FFF2-40B4-BE49-F238E27FC236}">
                  <a16:creationId xmlns:a16="http://schemas.microsoft.com/office/drawing/2014/main" id="{CA18C14D-013D-443C-87E0-66160CBF266C}"/>
                </a:ext>
              </a:extLst>
            </p:cNvPr>
            <p:cNvCxnSpPr>
              <a:stCxn id="31" idx="1"/>
            </p:cNvCxnSpPr>
            <p:nvPr/>
          </p:nvCxnSpPr>
          <p:spPr>
            <a:xfrm>
              <a:off x="6015134" y="3285547"/>
              <a:ext cx="1390" cy="226349"/>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B6474D59-04CE-4D5B-9219-9CD68B4B5E90}"/>
                </a:ext>
              </a:extLst>
            </p:cNvPr>
            <p:cNvCxnSpPr/>
            <p:nvPr/>
          </p:nvCxnSpPr>
          <p:spPr>
            <a:xfrm>
              <a:off x="6168467" y="3195484"/>
              <a:ext cx="0" cy="324374"/>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2DFE32E9-CACA-4F51-81D0-581FA6E5C827}"/>
                </a:ext>
              </a:extLst>
            </p:cNvPr>
            <p:cNvCxnSpPr>
              <a:stCxn id="31" idx="3"/>
            </p:cNvCxnSpPr>
            <p:nvPr/>
          </p:nvCxnSpPr>
          <p:spPr>
            <a:xfrm>
              <a:off x="6325347" y="3292475"/>
              <a:ext cx="0" cy="219421"/>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5D8BA5E9-0872-4A77-ADA8-DD5660114A3A}"/>
                </a:ext>
              </a:extLst>
            </p:cNvPr>
            <p:cNvCxnSpPr>
              <a:endCxn id="31" idx="6"/>
            </p:cNvCxnSpPr>
            <p:nvPr/>
          </p:nvCxnSpPr>
          <p:spPr>
            <a:xfrm>
              <a:off x="6781421" y="3526278"/>
              <a:ext cx="0" cy="2927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6B233026-78E5-440B-9321-559ECCC79D3E}"/>
                </a:ext>
              </a:extLst>
            </p:cNvPr>
            <p:cNvCxnSpPr>
              <a:endCxn id="31" idx="7"/>
            </p:cNvCxnSpPr>
            <p:nvPr/>
          </p:nvCxnSpPr>
          <p:spPr>
            <a:xfrm>
              <a:off x="6937554" y="3526278"/>
              <a:ext cx="0" cy="19572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8E9FC4DF-3DB4-4999-AF96-1C92C4195793}"/>
                </a:ext>
              </a:extLst>
            </p:cNvPr>
            <p:cNvCxnSpPr>
              <a:endCxn id="31" idx="5"/>
            </p:cNvCxnSpPr>
            <p:nvPr/>
          </p:nvCxnSpPr>
          <p:spPr>
            <a:xfrm>
              <a:off x="6610907" y="3526278"/>
              <a:ext cx="0" cy="199189"/>
            </a:xfrm>
            <a:prstGeom prst="line">
              <a:avLst/>
            </a:prstGeom>
            <a:ln w="38100"/>
            <a:effectLst/>
          </p:spPr>
          <p:style>
            <a:lnRef idx="2">
              <a:schemeClr val="accent1"/>
            </a:lnRef>
            <a:fillRef idx="0">
              <a:schemeClr val="accent1"/>
            </a:fillRef>
            <a:effectRef idx="1">
              <a:schemeClr val="accent1"/>
            </a:effectRef>
            <a:fontRef idx="minor">
              <a:schemeClr val="tx1"/>
            </a:fontRef>
          </p:style>
        </p:cxnSp>
      </p:grpSp>
      <p:sp>
        <p:nvSpPr>
          <p:cNvPr id="38" name="Rectangle 8">
            <a:extLst>
              <a:ext uri="{FF2B5EF4-FFF2-40B4-BE49-F238E27FC236}">
                <a16:creationId xmlns:a16="http://schemas.microsoft.com/office/drawing/2014/main" id="{5FC9E68F-945D-4182-A61E-F8FDDEFE1A91}"/>
              </a:ext>
            </a:extLst>
          </p:cNvPr>
          <p:cNvSpPr>
            <a:spLocks noChangeArrowheads="1"/>
          </p:cNvSpPr>
          <p:nvPr/>
        </p:nvSpPr>
        <p:spPr bwMode="auto">
          <a:xfrm>
            <a:off x="3841250" y="2466975"/>
            <a:ext cx="758726" cy="566738"/>
          </a:xfrm>
          <a:prstGeom prst="rect">
            <a:avLst/>
          </a:prstGeom>
          <a:solidFill>
            <a:srgbClr val="FFFFFF"/>
          </a:solidFill>
          <a:ln w="142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Rectangle 526">
            <a:extLst>
              <a:ext uri="{FF2B5EF4-FFF2-40B4-BE49-F238E27FC236}">
                <a16:creationId xmlns:a16="http://schemas.microsoft.com/office/drawing/2014/main" id="{90BA2710-2289-434B-8B1E-2FD5CEE8862D}"/>
              </a:ext>
            </a:extLst>
          </p:cNvPr>
          <p:cNvSpPr>
            <a:spLocks noChangeArrowheads="1"/>
          </p:cNvSpPr>
          <p:nvPr/>
        </p:nvSpPr>
        <p:spPr bwMode="auto">
          <a:xfrm>
            <a:off x="3058775" y="1922832"/>
            <a:ext cx="24354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rPr>
              <a:t>Cutoff frequency 4 kHz</a:t>
            </a:r>
            <a:endParaRPr kumimoji="0" lang="en-US" altLang="en-US" sz="2800" b="0" i="0" u="none" strike="noStrike" cap="none" normalizeH="0" baseline="0" dirty="0">
              <a:ln>
                <a:noFill/>
              </a:ln>
              <a:solidFill>
                <a:schemeClr val="tx1"/>
              </a:solidFill>
              <a:effectLst/>
              <a:latin typeface="+mn-lt"/>
            </a:endParaRPr>
          </a:p>
        </p:txBody>
      </p:sp>
      <p:sp>
        <p:nvSpPr>
          <p:cNvPr id="40" name="Freeform 12">
            <a:extLst>
              <a:ext uri="{FF2B5EF4-FFF2-40B4-BE49-F238E27FC236}">
                <a16:creationId xmlns:a16="http://schemas.microsoft.com/office/drawing/2014/main" id="{9CC27758-CFCB-46C1-80B3-C981C9F2D521}"/>
              </a:ext>
            </a:extLst>
          </p:cNvPr>
          <p:cNvSpPr>
            <a:spLocks/>
          </p:cNvSpPr>
          <p:nvPr/>
        </p:nvSpPr>
        <p:spPr bwMode="auto">
          <a:xfrm>
            <a:off x="3660326" y="2688378"/>
            <a:ext cx="149199" cy="80963"/>
          </a:xfrm>
          <a:custGeom>
            <a:avLst/>
            <a:gdLst>
              <a:gd name="T0" fmla="*/ 94 w 94"/>
              <a:gd name="T1" fmla="*/ 25 h 51"/>
              <a:gd name="T2" fmla="*/ 0 w 94"/>
              <a:gd name="T3" fmla="*/ 51 h 51"/>
              <a:gd name="T4" fmla="*/ 0 w 94"/>
              <a:gd name="T5" fmla="*/ 0 h 51"/>
              <a:gd name="T6" fmla="*/ 94 w 94"/>
              <a:gd name="T7" fmla="*/ 25 h 51"/>
            </a:gdLst>
            <a:ahLst/>
            <a:cxnLst>
              <a:cxn ang="0">
                <a:pos x="T0" y="T1"/>
              </a:cxn>
              <a:cxn ang="0">
                <a:pos x="T2" y="T3"/>
              </a:cxn>
              <a:cxn ang="0">
                <a:pos x="T4" y="T5"/>
              </a:cxn>
              <a:cxn ang="0">
                <a:pos x="T6" y="T7"/>
              </a:cxn>
            </a:cxnLst>
            <a:rect l="0" t="0" r="r" b="b"/>
            <a:pathLst>
              <a:path w="94" h="51">
                <a:moveTo>
                  <a:pt x="94" y="25"/>
                </a:moveTo>
                <a:lnTo>
                  <a:pt x="0" y="51"/>
                </a:lnTo>
                <a:lnTo>
                  <a:pt x="0" y="0"/>
                </a:lnTo>
                <a:lnTo>
                  <a:pt x="9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Line 13">
            <a:extLst>
              <a:ext uri="{FF2B5EF4-FFF2-40B4-BE49-F238E27FC236}">
                <a16:creationId xmlns:a16="http://schemas.microsoft.com/office/drawing/2014/main" id="{82DE92CB-9BE1-4CCF-A441-BFE37769DB3F}"/>
              </a:ext>
            </a:extLst>
          </p:cNvPr>
          <p:cNvSpPr>
            <a:spLocks noChangeShapeType="1"/>
          </p:cNvSpPr>
          <p:nvPr/>
        </p:nvSpPr>
        <p:spPr bwMode="auto">
          <a:xfrm flipH="1">
            <a:off x="3011156" y="2728065"/>
            <a:ext cx="744404"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42" name="Group 41">
            <a:extLst>
              <a:ext uri="{FF2B5EF4-FFF2-40B4-BE49-F238E27FC236}">
                <a16:creationId xmlns:a16="http://schemas.microsoft.com/office/drawing/2014/main" id="{D2D90AFF-94C3-4A2D-AEBA-F7BACDF6C4AA}"/>
              </a:ext>
            </a:extLst>
          </p:cNvPr>
          <p:cNvGrpSpPr/>
          <p:nvPr/>
        </p:nvGrpSpPr>
        <p:grpSpPr>
          <a:xfrm>
            <a:off x="4370509" y="3199041"/>
            <a:ext cx="1437699" cy="1344186"/>
            <a:chOff x="4371078" y="3199041"/>
            <a:chExt cx="1437886" cy="1344186"/>
          </a:xfrm>
        </p:grpSpPr>
        <p:grpSp>
          <p:nvGrpSpPr>
            <p:cNvPr id="43" name="Group 42">
              <a:extLst>
                <a:ext uri="{FF2B5EF4-FFF2-40B4-BE49-F238E27FC236}">
                  <a16:creationId xmlns:a16="http://schemas.microsoft.com/office/drawing/2014/main" id="{90973919-6534-4F40-BEF5-902488015256}"/>
                </a:ext>
              </a:extLst>
            </p:cNvPr>
            <p:cNvGrpSpPr/>
            <p:nvPr/>
          </p:nvGrpSpPr>
          <p:grpSpPr>
            <a:xfrm>
              <a:off x="4371078" y="3199041"/>
              <a:ext cx="1437886" cy="1344186"/>
              <a:chOff x="2491570" y="2521350"/>
              <a:chExt cx="1437886" cy="1344186"/>
            </a:xfrm>
          </p:grpSpPr>
          <p:sp>
            <p:nvSpPr>
              <p:cNvPr id="45" name="Rectangle 183">
                <a:extLst>
                  <a:ext uri="{FF2B5EF4-FFF2-40B4-BE49-F238E27FC236}">
                    <a16:creationId xmlns:a16="http://schemas.microsoft.com/office/drawing/2014/main" id="{17781DDC-A5B5-4908-923B-F4227021F6B2}"/>
                  </a:ext>
                </a:extLst>
              </p:cNvPr>
              <p:cNvSpPr>
                <a:spLocks noChangeArrowheads="1"/>
              </p:cNvSpPr>
              <p:nvPr/>
            </p:nvSpPr>
            <p:spPr bwMode="auto">
              <a:xfrm>
                <a:off x="2491570" y="3249983"/>
                <a:ext cx="143788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GB" altLang="en-US" sz="2000" dirty="0">
                    <a:latin typeface="+mn-lt"/>
                  </a:rPr>
                  <a:t>Low pass </a:t>
                </a:r>
              </a:p>
              <a:p>
                <a:pPr marL="0" marR="0" lvl="0" indent="0" algn="ctr" defTabSz="914400" rtl="0" eaLnBrk="1" fontAlgn="base" latinLnBrk="0" hangingPunct="1">
                  <a:lnSpc>
                    <a:spcPct val="100000"/>
                  </a:lnSpc>
                  <a:spcBef>
                    <a:spcPct val="0"/>
                  </a:spcBef>
                  <a:spcAft>
                    <a:spcPct val="0"/>
                  </a:spcAft>
                  <a:buClrTx/>
                  <a:buSzTx/>
                  <a:buFontTx/>
                  <a:buNone/>
                  <a:tabLst/>
                </a:pPr>
                <a:r>
                  <a:rPr lang="en-GB" altLang="en-US" sz="2000" dirty="0">
                    <a:latin typeface="+mn-lt"/>
                  </a:rPr>
                  <a:t>f</a:t>
                </a:r>
                <a:r>
                  <a:rPr kumimoji="0" lang="en-GB" altLang="en-US" sz="2000" b="0" i="0" u="none" strike="noStrike" cap="none" normalizeH="0" baseline="0" dirty="0">
                    <a:ln>
                      <a:noFill/>
                    </a:ln>
                    <a:solidFill>
                      <a:schemeClr val="tx1"/>
                    </a:solidFill>
                    <a:effectLst/>
                    <a:latin typeface="+mn-lt"/>
                    <a:cs typeface="Arial" pitchFamily="34" charset="0"/>
                  </a:rPr>
                  <a:t>iltered</a:t>
                </a:r>
                <a:r>
                  <a:rPr kumimoji="0" lang="en-GB" altLang="en-US" sz="2000" b="0" i="0" u="none" strike="noStrike" cap="none" normalizeH="0" dirty="0">
                    <a:ln>
                      <a:noFill/>
                    </a:ln>
                    <a:solidFill>
                      <a:schemeClr val="tx1"/>
                    </a:solidFill>
                    <a:effectLst/>
                    <a:latin typeface="+mn-lt"/>
                    <a:cs typeface="Arial" pitchFamily="34" charset="0"/>
                  </a:rPr>
                  <a:t> signal</a:t>
                </a:r>
                <a:endParaRPr kumimoji="0" lang="en-US" altLang="en-US" sz="2000" b="0" i="0" u="none" strike="noStrike" cap="none" normalizeH="0" baseline="0" dirty="0">
                  <a:ln>
                    <a:noFill/>
                  </a:ln>
                  <a:solidFill>
                    <a:schemeClr val="tx1"/>
                  </a:solidFill>
                  <a:effectLst/>
                  <a:latin typeface="+mn-lt"/>
                  <a:cs typeface="Arial" pitchFamily="34" charset="0"/>
                </a:endParaRPr>
              </a:p>
            </p:txBody>
          </p:sp>
          <p:pic>
            <p:nvPicPr>
              <p:cNvPr id="46" name="Picture 2">
                <a:extLst>
                  <a:ext uri="{FF2B5EF4-FFF2-40B4-BE49-F238E27FC236}">
                    <a16:creationId xmlns:a16="http://schemas.microsoft.com/office/drawing/2014/main" id="{A1A8C79D-713B-409C-8AA1-BD0E9B7AA730}"/>
                  </a:ext>
                </a:extLst>
              </p:cNvPr>
              <p:cNvPicPr>
                <a:picLocks noChangeAspect="1" noChangeArrowheads="1"/>
              </p:cNvPicPr>
              <p:nvPr/>
            </p:nvPicPr>
            <p:blipFill rotWithShape="1">
              <a:blip r:embed="rId3" cstate="print">
                <a:duotone>
                  <a:schemeClr val="accent5">
                    <a:shade val="45000"/>
                    <a:satMod val="135000"/>
                  </a:schemeClr>
                  <a:prstClr val="white"/>
                </a:duotone>
                <a:lum bright="-22000"/>
                <a:extLst>
                  <a:ext uri="{28A0092B-C50C-407E-A947-70E740481C1C}">
                    <a14:useLocalDpi xmlns:a14="http://schemas.microsoft.com/office/drawing/2010/main" val="0"/>
                  </a:ext>
                </a:extLst>
              </a:blip>
              <a:srcRect l="21055" r="63931"/>
              <a:stretch/>
            </p:blipFill>
            <p:spPr bwMode="auto">
              <a:xfrm>
                <a:off x="2586181" y="2521350"/>
                <a:ext cx="1234265" cy="60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 name="Line 39">
              <a:extLst>
                <a:ext uri="{FF2B5EF4-FFF2-40B4-BE49-F238E27FC236}">
                  <a16:creationId xmlns:a16="http://schemas.microsoft.com/office/drawing/2014/main" id="{F8CCB671-31F1-4C71-925E-2BDFA730DB9F}"/>
                </a:ext>
              </a:extLst>
            </p:cNvPr>
            <p:cNvSpPr>
              <a:spLocks noChangeShapeType="1"/>
            </p:cNvSpPr>
            <p:nvPr/>
          </p:nvSpPr>
          <p:spPr bwMode="auto">
            <a:xfrm flipH="1">
              <a:off x="4383985" y="3533652"/>
              <a:ext cx="1382644"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47" name="Rectangle 12">
            <a:extLst>
              <a:ext uri="{FF2B5EF4-FFF2-40B4-BE49-F238E27FC236}">
                <a16:creationId xmlns:a16="http://schemas.microsoft.com/office/drawing/2014/main" id="{54D488FA-3258-46DB-A0DD-D1B36D9ED6B8}"/>
              </a:ext>
            </a:extLst>
          </p:cNvPr>
          <p:cNvSpPr>
            <a:spLocks noChangeArrowheads="1"/>
          </p:cNvSpPr>
          <p:nvPr/>
        </p:nvSpPr>
        <p:spPr bwMode="auto">
          <a:xfrm>
            <a:off x="3992044" y="2584451"/>
            <a:ext cx="442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itchFamily="18" charset="0"/>
                <a:cs typeface="Arial" pitchFamily="34" charset="0"/>
              </a:rPr>
              <a:t>LPF</a:t>
            </a:r>
            <a:endParaRPr kumimoji="0" lang="en-US" altLang="en-US" sz="20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933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Nyquist theorem – Antialiasing Filters</a:t>
            </a:r>
            <a:endParaRPr lang="en-US" dirty="0"/>
          </a:p>
        </p:txBody>
      </p:sp>
      <p:sp>
        <p:nvSpPr>
          <p:cNvPr id="4" name="Rectangle 3">
            <a:extLst>
              <a:ext uri="{FF2B5EF4-FFF2-40B4-BE49-F238E27FC236}">
                <a16:creationId xmlns:a16="http://schemas.microsoft.com/office/drawing/2014/main" id="{866DF5DE-289A-4C08-8409-34A7F21550CE}"/>
              </a:ext>
            </a:extLst>
          </p:cNvPr>
          <p:cNvSpPr/>
          <p:nvPr/>
        </p:nvSpPr>
        <p:spPr bwMode="auto">
          <a:xfrm>
            <a:off x="495753" y="1565329"/>
            <a:ext cx="1012160" cy="728420"/>
          </a:xfrm>
          <a:prstGeom prst="rect">
            <a:avLst/>
          </a:prstGeom>
          <a:solidFill>
            <a:schemeClr val="bg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5" name="Rectangle 4">
            <a:extLst>
              <a:ext uri="{FF2B5EF4-FFF2-40B4-BE49-F238E27FC236}">
                <a16:creationId xmlns:a16="http://schemas.microsoft.com/office/drawing/2014/main" id="{69307D03-78DE-4853-A39E-C8CAD177B990}"/>
              </a:ext>
            </a:extLst>
          </p:cNvPr>
          <p:cNvSpPr/>
          <p:nvPr/>
        </p:nvSpPr>
        <p:spPr bwMode="auto">
          <a:xfrm>
            <a:off x="10675883" y="4181959"/>
            <a:ext cx="1012160" cy="728420"/>
          </a:xfrm>
          <a:prstGeom prst="rect">
            <a:avLst/>
          </a:prstGeom>
          <a:solidFill>
            <a:schemeClr val="bg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grpSp>
        <p:nvGrpSpPr>
          <p:cNvPr id="6" name="Group 5">
            <a:extLst>
              <a:ext uri="{FF2B5EF4-FFF2-40B4-BE49-F238E27FC236}">
                <a16:creationId xmlns:a16="http://schemas.microsoft.com/office/drawing/2014/main" id="{D9ECC70D-1373-4E5F-A021-5EC204840566}"/>
              </a:ext>
            </a:extLst>
          </p:cNvPr>
          <p:cNvGrpSpPr/>
          <p:nvPr/>
        </p:nvGrpSpPr>
        <p:grpSpPr>
          <a:xfrm>
            <a:off x="4684144" y="1922832"/>
            <a:ext cx="5014011" cy="1139826"/>
            <a:chOff x="3940253" y="1922832"/>
            <a:chExt cx="5014664" cy="1139826"/>
          </a:xfrm>
        </p:grpSpPr>
        <p:sp>
          <p:nvSpPr>
            <p:cNvPr id="7" name="Freeform 5">
              <a:extLst>
                <a:ext uri="{FF2B5EF4-FFF2-40B4-BE49-F238E27FC236}">
                  <a16:creationId xmlns:a16="http://schemas.microsoft.com/office/drawing/2014/main" id="{6C944CE0-4677-48D5-977E-9F6AED7AC068}"/>
                </a:ext>
              </a:extLst>
            </p:cNvPr>
            <p:cNvSpPr>
              <a:spLocks/>
            </p:cNvSpPr>
            <p:nvPr/>
          </p:nvSpPr>
          <p:spPr bwMode="auto">
            <a:xfrm flipH="1">
              <a:off x="4753819" y="2467098"/>
              <a:ext cx="1173890" cy="579438"/>
            </a:xfrm>
            <a:custGeom>
              <a:avLst/>
              <a:gdLst>
                <a:gd name="T0" fmla="*/ 0 w 734"/>
                <a:gd name="T1" fmla="*/ 0 h 365"/>
                <a:gd name="T2" fmla="*/ 0 w 734"/>
                <a:gd name="T3" fmla="*/ 365 h 365"/>
                <a:gd name="T4" fmla="*/ 563 w 734"/>
                <a:gd name="T5" fmla="*/ 365 h 365"/>
                <a:gd name="T6" fmla="*/ 734 w 734"/>
                <a:gd name="T7" fmla="*/ 186 h 365"/>
                <a:gd name="T8" fmla="*/ 563 w 734"/>
                <a:gd name="T9" fmla="*/ 0 h 365"/>
                <a:gd name="T10" fmla="*/ 0 w 734"/>
                <a:gd name="T11" fmla="*/ 0 h 365"/>
              </a:gdLst>
              <a:ahLst/>
              <a:cxnLst>
                <a:cxn ang="0">
                  <a:pos x="T0" y="T1"/>
                </a:cxn>
                <a:cxn ang="0">
                  <a:pos x="T2" y="T3"/>
                </a:cxn>
                <a:cxn ang="0">
                  <a:pos x="T4" y="T5"/>
                </a:cxn>
                <a:cxn ang="0">
                  <a:pos x="T6" y="T7"/>
                </a:cxn>
                <a:cxn ang="0">
                  <a:pos x="T8" y="T9"/>
                </a:cxn>
                <a:cxn ang="0">
                  <a:pos x="T10" y="T11"/>
                </a:cxn>
              </a:cxnLst>
              <a:rect l="0" t="0" r="r" b="b"/>
              <a:pathLst>
                <a:path w="734" h="365">
                  <a:moveTo>
                    <a:pt x="0" y="0"/>
                  </a:moveTo>
                  <a:lnTo>
                    <a:pt x="0" y="365"/>
                  </a:lnTo>
                  <a:lnTo>
                    <a:pt x="563" y="365"/>
                  </a:lnTo>
                  <a:lnTo>
                    <a:pt x="734" y="186"/>
                  </a:lnTo>
                  <a:lnTo>
                    <a:pt x="563" y="0"/>
                  </a:lnTo>
                  <a:lnTo>
                    <a:pt x="0" y="0"/>
                  </a:lnTo>
                  <a:close/>
                </a:path>
              </a:pathLst>
            </a:custGeom>
            <a:solidFill>
              <a:srgbClr val="FFFFFF"/>
            </a:solid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5">
              <a:extLst>
                <a:ext uri="{FF2B5EF4-FFF2-40B4-BE49-F238E27FC236}">
                  <a16:creationId xmlns:a16="http://schemas.microsoft.com/office/drawing/2014/main" id="{ECED0144-6BBC-41BC-BE72-3F7A34A5BF67}"/>
                </a:ext>
              </a:extLst>
            </p:cNvPr>
            <p:cNvSpPr>
              <a:spLocks/>
            </p:cNvSpPr>
            <p:nvPr/>
          </p:nvSpPr>
          <p:spPr bwMode="auto">
            <a:xfrm>
              <a:off x="7042074" y="2483220"/>
              <a:ext cx="1165167" cy="579438"/>
            </a:xfrm>
            <a:custGeom>
              <a:avLst/>
              <a:gdLst>
                <a:gd name="T0" fmla="*/ 0 w 734"/>
                <a:gd name="T1" fmla="*/ 0 h 365"/>
                <a:gd name="T2" fmla="*/ 0 w 734"/>
                <a:gd name="T3" fmla="*/ 365 h 365"/>
                <a:gd name="T4" fmla="*/ 563 w 734"/>
                <a:gd name="T5" fmla="*/ 365 h 365"/>
                <a:gd name="T6" fmla="*/ 734 w 734"/>
                <a:gd name="T7" fmla="*/ 186 h 365"/>
                <a:gd name="T8" fmla="*/ 563 w 734"/>
                <a:gd name="T9" fmla="*/ 0 h 365"/>
                <a:gd name="T10" fmla="*/ 0 w 734"/>
                <a:gd name="T11" fmla="*/ 0 h 365"/>
              </a:gdLst>
              <a:ahLst/>
              <a:cxnLst>
                <a:cxn ang="0">
                  <a:pos x="T0" y="T1"/>
                </a:cxn>
                <a:cxn ang="0">
                  <a:pos x="T2" y="T3"/>
                </a:cxn>
                <a:cxn ang="0">
                  <a:pos x="T4" y="T5"/>
                </a:cxn>
                <a:cxn ang="0">
                  <a:pos x="T6" y="T7"/>
                </a:cxn>
                <a:cxn ang="0">
                  <a:pos x="T8" y="T9"/>
                </a:cxn>
                <a:cxn ang="0">
                  <a:pos x="T10" y="T11"/>
                </a:cxn>
              </a:cxnLst>
              <a:rect l="0" t="0" r="r" b="b"/>
              <a:pathLst>
                <a:path w="734" h="365">
                  <a:moveTo>
                    <a:pt x="0" y="0"/>
                  </a:moveTo>
                  <a:lnTo>
                    <a:pt x="0" y="365"/>
                  </a:lnTo>
                  <a:lnTo>
                    <a:pt x="563" y="365"/>
                  </a:lnTo>
                  <a:lnTo>
                    <a:pt x="734" y="186"/>
                  </a:lnTo>
                  <a:lnTo>
                    <a:pt x="563" y="0"/>
                  </a:lnTo>
                  <a:lnTo>
                    <a:pt x="0" y="0"/>
                  </a:lnTo>
                  <a:close/>
                </a:path>
              </a:pathLst>
            </a:custGeom>
            <a:solidFill>
              <a:srgbClr val="FFFFFF"/>
            </a:solid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8">
              <a:extLst>
                <a:ext uri="{FF2B5EF4-FFF2-40B4-BE49-F238E27FC236}">
                  <a16:creationId xmlns:a16="http://schemas.microsoft.com/office/drawing/2014/main" id="{71F81B54-8515-462D-A60E-94F1F04A02AE}"/>
                </a:ext>
              </a:extLst>
            </p:cNvPr>
            <p:cNvSpPr>
              <a:spLocks noChangeArrowheads="1"/>
            </p:cNvSpPr>
            <p:nvPr/>
          </p:nvSpPr>
          <p:spPr bwMode="auto">
            <a:xfrm>
              <a:off x="5148280" y="2584820"/>
              <a:ext cx="54289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itchFamily="18" charset="0"/>
                  <a:cs typeface="Arial" pitchFamily="34" charset="0"/>
                </a:rPr>
                <a:t>ADC</a:t>
              </a:r>
              <a:endParaRPr kumimoji="0" lang="en-US" alt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11">
              <a:extLst>
                <a:ext uri="{FF2B5EF4-FFF2-40B4-BE49-F238E27FC236}">
                  <a16:creationId xmlns:a16="http://schemas.microsoft.com/office/drawing/2014/main" id="{B7A5BD2E-2B31-474E-AF0D-5D5F00C2B016}"/>
                </a:ext>
              </a:extLst>
            </p:cNvPr>
            <p:cNvSpPr>
              <a:spLocks noChangeArrowheads="1"/>
            </p:cNvSpPr>
            <p:nvPr/>
          </p:nvSpPr>
          <p:spPr bwMode="auto">
            <a:xfrm>
              <a:off x="7264313" y="2603870"/>
              <a:ext cx="54289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itchFamily="18" charset="0"/>
                  <a:cs typeface="Arial" pitchFamily="34" charset="0"/>
                </a:rPr>
                <a:t>DAC</a:t>
              </a:r>
              <a:endParaRPr kumimoji="0" lang="en-US" altLang="en-US" sz="2000" b="0" i="0" u="none" strike="noStrike" cap="none" normalizeH="0" baseline="0" dirty="0">
                <a:ln>
                  <a:noFill/>
                </a:ln>
                <a:solidFill>
                  <a:schemeClr val="tx1"/>
                </a:solidFill>
                <a:effectLst/>
                <a:latin typeface="Arial" pitchFamily="34" charset="0"/>
                <a:cs typeface="Arial" pitchFamily="34" charset="0"/>
              </a:endParaRPr>
            </a:p>
          </p:txBody>
        </p:sp>
        <p:grpSp>
          <p:nvGrpSpPr>
            <p:cNvPr id="11" name="Group 14">
              <a:extLst>
                <a:ext uri="{FF2B5EF4-FFF2-40B4-BE49-F238E27FC236}">
                  <a16:creationId xmlns:a16="http://schemas.microsoft.com/office/drawing/2014/main" id="{06049012-30B2-4C45-8667-59E8680E39E0}"/>
                </a:ext>
              </a:extLst>
            </p:cNvPr>
            <p:cNvGrpSpPr>
              <a:grpSpLocks/>
            </p:cNvGrpSpPr>
            <p:nvPr/>
          </p:nvGrpSpPr>
          <p:grpSpPr bwMode="auto">
            <a:xfrm>
              <a:off x="3940253" y="2727695"/>
              <a:ext cx="798473" cy="80963"/>
              <a:chOff x="2650" y="1614"/>
              <a:chExt cx="503" cy="51"/>
            </a:xfrm>
          </p:grpSpPr>
          <p:sp>
            <p:nvSpPr>
              <p:cNvPr id="19" name="Freeform 12">
                <a:extLst>
                  <a:ext uri="{FF2B5EF4-FFF2-40B4-BE49-F238E27FC236}">
                    <a16:creationId xmlns:a16="http://schemas.microsoft.com/office/drawing/2014/main" id="{857C7F71-D9B6-4AA1-9601-776DE496FDF1}"/>
                  </a:ext>
                </a:extLst>
              </p:cNvPr>
              <p:cNvSpPr>
                <a:spLocks/>
              </p:cNvSpPr>
              <p:nvPr/>
            </p:nvSpPr>
            <p:spPr bwMode="auto">
              <a:xfrm>
                <a:off x="3059" y="1614"/>
                <a:ext cx="94" cy="51"/>
              </a:xfrm>
              <a:custGeom>
                <a:avLst/>
                <a:gdLst>
                  <a:gd name="T0" fmla="*/ 94 w 94"/>
                  <a:gd name="T1" fmla="*/ 25 h 51"/>
                  <a:gd name="T2" fmla="*/ 0 w 94"/>
                  <a:gd name="T3" fmla="*/ 51 h 51"/>
                  <a:gd name="T4" fmla="*/ 0 w 94"/>
                  <a:gd name="T5" fmla="*/ 0 h 51"/>
                  <a:gd name="T6" fmla="*/ 94 w 94"/>
                  <a:gd name="T7" fmla="*/ 25 h 51"/>
                </a:gdLst>
                <a:ahLst/>
                <a:cxnLst>
                  <a:cxn ang="0">
                    <a:pos x="T0" y="T1"/>
                  </a:cxn>
                  <a:cxn ang="0">
                    <a:pos x="T2" y="T3"/>
                  </a:cxn>
                  <a:cxn ang="0">
                    <a:pos x="T4" y="T5"/>
                  </a:cxn>
                  <a:cxn ang="0">
                    <a:pos x="T6" y="T7"/>
                  </a:cxn>
                </a:cxnLst>
                <a:rect l="0" t="0" r="r" b="b"/>
                <a:pathLst>
                  <a:path w="94" h="51">
                    <a:moveTo>
                      <a:pt x="94" y="25"/>
                    </a:moveTo>
                    <a:lnTo>
                      <a:pt x="0" y="51"/>
                    </a:lnTo>
                    <a:lnTo>
                      <a:pt x="0" y="0"/>
                    </a:lnTo>
                    <a:lnTo>
                      <a:pt x="9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Line 13">
                <a:extLst>
                  <a:ext uri="{FF2B5EF4-FFF2-40B4-BE49-F238E27FC236}">
                    <a16:creationId xmlns:a16="http://schemas.microsoft.com/office/drawing/2014/main" id="{A9E86E3B-E6A7-4A21-934F-21611C0002A7}"/>
                  </a:ext>
                </a:extLst>
              </p:cNvPr>
              <p:cNvSpPr>
                <a:spLocks noChangeShapeType="1"/>
              </p:cNvSpPr>
              <p:nvPr/>
            </p:nvSpPr>
            <p:spPr bwMode="auto">
              <a:xfrm flipH="1">
                <a:off x="2650" y="1639"/>
                <a:ext cx="469"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17">
              <a:extLst>
                <a:ext uri="{FF2B5EF4-FFF2-40B4-BE49-F238E27FC236}">
                  <a16:creationId xmlns:a16="http://schemas.microsoft.com/office/drawing/2014/main" id="{2369B080-252D-4469-A921-F1B69EFAD7F2}"/>
                </a:ext>
              </a:extLst>
            </p:cNvPr>
            <p:cNvGrpSpPr>
              <a:grpSpLocks/>
            </p:cNvGrpSpPr>
            <p:nvPr/>
          </p:nvGrpSpPr>
          <p:grpSpPr bwMode="auto">
            <a:xfrm>
              <a:off x="5957865" y="2727695"/>
              <a:ext cx="1082621" cy="80963"/>
              <a:chOff x="3921" y="1614"/>
              <a:chExt cx="682" cy="51"/>
            </a:xfrm>
          </p:grpSpPr>
          <p:sp>
            <p:nvSpPr>
              <p:cNvPr id="17" name="Freeform 15">
                <a:extLst>
                  <a:ext uri="{FF2B5EF4-FFF2-40B4-BE49-F238E27FC236}">
                    <a16:creationId xmlns:a16="http://schemas.microsoft.com/office/drawing/2014/main" id="{C350ED1F-0346-499C-A697-9A96A15329A6}"/>
                  </a:ext>
                </a:extLst>
              </p:cNvPr>
              <p:cNvSpPr>
                <a:spLocks/>
              </p:cNvSpPr>
              <p:nvPr/>
            </p:nvSpPr>
            <p:spPr bwMode="auto">
              <a:xfrm>
                <a:off x="4510" y="1614"/>
                <a:ext cx="93" cy="51"/>
              </a:xfrm>
              <a:custGeom>
                <a:avLst/>
                <a:gdLst>
                  <a:gd name="T0" fmla="*/ 93 w 93"/>
                  <a:gd name="T1" fmla="*/ 25 h 51"/>
                  <a:gd name="T2" fmla="*/ 0 w 93"/>
                  <a:gd name="T3" fmla="*/ 51 h 51"/>
                  <a:gd name="T4" fmla="*/ 0 w 93"/>
                  <a:gd name="T5" fmla="*/ 0 h 51"/>
                  <a:gd name="T6" fmla="*/ 93 w 93"/>
                  <a:gd name="T7" fmla="*/ 25 h 51"/>
                </a:gdLst>
                <a:ahLst/>
                <a:cxnLst>
                  <a:cxn ang="0">
                    <a:pos x="T0" y="T1"/>
                  </a:cxn>
                  <a:cxn ang="0">
                    <a:pos x="T2" y="T3"/>
                  </a:cxn>
                  <a:cxn ang="0">
                    <a:pos x="T4" y="T5"/>
                  </a:cxn>
                  <a:cxn ang="0">
                    <a:pos x="T6" y="T7"/>
                  </a:cxn>
                </a:cxnLst>
                <a:rect l="0" t="0" r="r" b="b"/>
                <a:pathLst>
                  <a:path w="93" h="51">
                    <a:moveTo>
                      <a:pt x="93" y="25"/>
                    </a:moveTo>
                    <a:lnTo>
                      <a:pt x="0" y="51"/>
                    </a:lnTo>
                    <a:lnTo>
                      <a:pt x="0" y="0"/>
                    </a:lnTo>
                    <a:lnTo>
                      <a:pt x="93"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Line 16">
                <a:extLst>
                  <a:ext uri="{FF2B5EF4-FFF2-40B4-BE49-F238E27FC236}">
                    <a16:creationId xmlns:a16="http://schemas.microsoft.com/office/drawing/2014/main" id="{623F1EC2-365C-4C77-B202-2C8D14D02D83}"/>
                  </a:ext>
                </a:extLst>
              </p:cNvPr>
              <p:cNvSpPr>
                <a:spLocks noChangeShapeType="1"/>
              </p:cNvSpPr>
              <p:nvPr/>
            </p:nvSpPr>
            <p:spPr bwMode="auto">
              <a:xfrm flipH="1" flipV="1">
                <a:off x="3921" y="1633"/>
                <a:ext cx="657" cy="6"/>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 name="Group 20">
              <a:extLst>
                <a:ext uri="{FF2B5EF4-FFF2-40B4-BE49-F238E27FC236}">
                  <a16:creationId xmlns:a16="http://schemas.microsoft.com/office/drawing/2014/main" id="{5C1C9463-FD27-436B-915D-B0975DA6968D}"/>
                </a:ext>
              </a:extLst>
            </p:cNvPr>
            <p:cNvGrpSpPr>
              <a:grpSpLocks/>
            </p:cNvGrpSpPr>
            <p:nvPr/>
          </p:nvGrpSpPr>
          <p:grpSpPr bwMode="auto">
            <a:xfrm>
              <a:off x="8246927" y="2737220"/>
              <a:ext cx="707990" cy="80963"/>
              <a:chOff x="5363" y="1620"/>
              <a:chExt cx="446" cy="51"/>
            </a:xfrm>
          </p:grpSpPr>
          <p:sp>
            <p:nvSpPr>
              <p:cNvPr id="15" name="Freeform 18">
                <a:extLst>
                  <a:ext uri="{FF2B5EF4-FFF2-40B4-BE49-F238E27FC236}">
                    <a16:creationId xmlns:a16="http://schemas.microsoft.com/office/drawing/2014/main" id="{7405F9A6-9785-4BA7-90CE-6B04B45827AB}"/>
                  </a:ext>
                </a:extLst>
              </p:cNvPr>
              <p:cNvSpPr>
                <a:spLocks/>
              </p:cNvSpPr>
              <p:nvPr/>
            </p:nvSpPr>
            <p:spPr bwMode="auto">
              <a:xfrm>
                <a:off x="5716" y="1620"/>
                <a:ext cx="93" cy="51"/>
              </a:xfrm>
              <a:custGeom>
                <a:avLst/>
                <a:gdLst>
                  <a:gd name="T0" fmla="*/ 93 w 93"/>
                  <a:gd name="T1" fmla="*/ 25 h 51"/>
                  <a:gd name="T2" fmla="*/ 0 w 93"/>
                  <a:gd name="T3" fmla="*/ 51 h 51"/>
                  <a:gd name="T4" fmla="*/ 0 w 93"/>
                  <a:gd name="T5" fmla="*/ 0 h 51"/>
                  <a:gd name="T6" fmla="*/ 93 w 93"/>
                  <a:gd name="T7" fmla="*/ 25 h 51"/>
                </a:gdLst>
                <a:ahLst/>
                <a:cxnLst>
                  <a:cxn ang="0">
                    <a:pos x="T0" y="T1"/>
                  </a:cxn>
                  <a:cxn ang="0">
                    <a:pos x="T2" y="T3"/>
                  </a:cxn>
                  <a:cxn ang="0">
                    <a:pos x="T4" y="T5"/>
                  </a:cxn>
                  <a:cxn ang="0">
                    <a:pos x="T6" y="T7"/>
                  </a:cxn>
                </a:cxnLst>
                <a:rect l="0" t="0" r="r" b="b"/>
                <a:pathLst>
                  <a:path w="93" h="51">
                    <a:moveTo>
                      <a:pt x="93" y="25"/>
                    </a:moveTo>
                    <a:lnTo>
                      <a:pt x="0" y="51"/>
                    </a:lnTo>
                    <a:lnTo>
                      <a:pt x="0" y="0"/>
                    </a:lnTo>
                    <a:lnTo>
                      <a:pt x="93"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Line 19">
                <a:extLst>
                  <a:ext uri="{FF2B5EF4-FFF2-40B4-BE49-F238E27FC236}">
                    <a16:creationId xmlns:a16="http://schemas.microsoft.com/office/drawing/2014/main" id="{349C09A8-E65A-48C9-83A0-77EEF4D8F458}"/>
                  </a:ext>
                </a:extLst>
              </p:cNvPr>
              <p:cNvSpPr>
                <a:spLocks noChangeShapeType="1"/>
              </p:cNvSpPr>
              <p:nvPr/>
            </p:nvSpPr>
            <p:spPr bwMode="auto">
              <a:xfrm flipH="1" flipV="1">
                <a:off x="5363" y="1645"/>
                <a:ext cx="421"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79">
              <a:extLst>
                <a:ext uri="{FF2B5EF4-FFF2-40B4-BE49-F238E27FC236}">
                  <a16:creationId xmlns:a16="http://schemas.microsoft.com/office/drawing/2014/main" id="{9B0898A5-16AC-4CD6-B008-D0CAD0E3D72D}"/>
                </a:ext>
              </a:extLst>
            </p:cNvPr>
            <p:cNvSpPr>
              <a:spLocks noChangeArrowheads="1"/>
            </p:cNvSpPr>
            <p:nvPr/>
          </p:nvSpPr>
          <p:spPr bwMode="auto">
            <a:xfrm>
              <a:off x="5524499" y="1922832"/>
              <a:ext cx="20545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cs typeface="Arial" pitchFamily="34" charset="0"/>
                </a:rPr>
                <a:t>Sampling rate 8 kHz</a:t>
              </a:r>
              <a:endParaRPr kumimoji="0" lang="en-US" altLang="en-US" sz="2800" b="0" i="0" u="none" strike="noStrike" cap="none" normalizeH="0" baseline="0" dirty="0">
                <a:ln>
                  <a:noFill/>
                </a:ln>
                <a:solidFill>
                  <a:schemeClr val="tx1"/>
                </a:solidFill>
                <a:effectLst/>
                <a:latin typeface="+mn-lt"/>
                <a:cs typeface="Arial" pitchFamily="34" charset="0"/>
              </a:endParaRPr>
            </a:p>
          </p:txBody>
        </p:sp>
      </p:grpSp>
      <p:sp>
        <p:nvSpPr>
          <p:cNvPr id="21" name="Rectangle 8">
            <a:extLst>
              <a:ext uri="{FF2B5EF4-FFF2-40B4-BE49-F238E27FC236}">
                <a16:creationId xmlns:a16="http://schemas.microsoft.com/office/drawing/2014/main" id="{DCF8DC2E-10FD-41FF-AE94-4E4645872438}"/>
              </a:ext>
            </a:extLst>
          </p:cNvPr>
          <p:cNvSpPr>
            <a:spLocks noChangeArrowheads="1"/>
          </p:cNvSpPr>
          <p:nvPr/>
        </p:nvSpPr>
        <p:spPr bwMode="auto">
          <a:xfrm>
            <a:off x="3841250" y="2466975"/>
            <a:ext cx="758726" cy="566738"/>
          </a:xfrm>
          <a:prstGeom prst="rect">
            <a:avLst/>
          </a:prstGeom>
          <a:solidFill>
            <a:srgbClr val="FFFFFF"/>
          </a:solidFill>
          <a:ln w="142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Rectangle 12">
            <a:extLst>
              <a:ext uri="{FF2B5EF4-FFF2-40B4-BE49-F238E27FC236}">
                <a16:creationId xmlns:a16="http://schemas.microsoft.com/office/drawing/2014/main" id="{1F56072A-81C3-42CF-9492-E34A44B985A7}"/>
              </a:ext>
            </a:extLst>
          </p:cNvPr>
          <p:cNvSpPr>
            <a:spLocks noChangeArrowheads="1"/>
          </p:cNvSpPr>
          <p:nvPr/>
        </p:nvSpPr>
        <p:spPr bwMode="auto">
          <a:xfrm>
            <a:off x="3992044" y="2584451"/>
            <a:ext cx="442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itchFamily="18" charset="0"/>
                <a:cs typeface="Arial" pitchFamily="34" charset="0"/>
              </a:rPr>
              <a:t>LPF</a:t>
            </a:r>
            <a:endParaRPr kumimoji="0" lang="en-US" alt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23" name="Rectangle 526">
            <a:extLst>
              <a:ext uri="{FF2B5EF4-FFF2-40B4-BE49-F238E27FC236}">
                <a16:creationId xmlns:a16="http://schemas.microsoft.com/office/drawing/2014/main" id="{87C2621D-808A-4B37-954A-B1B68A4D57ED}"/>
              </a:ext>
            </a:extLst>
          </p:cNvPr>
          <p:cNvSpPr>
            <a:spLocks noChangeArrowheads="1"/>
          </p:cNvSpPr>
          <p:nvPr/>
        </p:nvSpPr>
        <p:spPr bwMode="auto">
          <a:xfrm>
            <a:off x="3058775" y="1922832"/>
            <a:ext cx="24354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rPr>
              <a:t>Cutoff frequency 4 kHz</a:t>
            </a:r>
            <a:endParaRPr kumimoji="0" lang="en-US" altLang="en-US" sz="2800" b="0" i="0" u="none" strike="noStrike" cap="none" normalizeH="0" baseline="0" dirty="0">
              <a:ln>
                <a:noFill/>
              </a:ln>
              <a:solidFill>
                <a:schemeClr val="tx1"/>
              </a:solidFill>
              <a:effectLst/>
              <a:latin typeface="+mn-lt"/>
            </a:endParaRPr>
          </a:p>
        </p:txBody>
      </p:sp>
      <p:sp>
        <p:nvSpPr>
          <p:cNvPr id="24" name="Freeform 12">
            <a:extLst>
              <a:ext uri="{FF2B5EF4-FFF2-40B4-BE49-F238E27FC236}">
                <a16:creationId xmlns:a16="http://schemas.microsoft.com/office/drawing/2014/main" id="{7969DEF2-B4D7-495C-B020-F795A2C21FE3}"/>
              </a:ext>
            </a:extLst>
          </p:cNvPr>
          <p:cNvSpPr>
            <a:spLocks/>
          </p:cNvSpPr>
          <p:nvPr/>
        </p:nvSpPr>
        <p:spPr bwMode="auto">
          <a:xfrm>
            <a:off x="3660326" y="2688378"/>
            <a:ext cx="149199" cy="80963"/>
          </a:xfrm>
          <a:custGeom>
            <a:avLst/>
            <a:gdLst>
              <a:gd name="T0" fmla="*/ 94 w 94"/>
              <a:gd name="T1" fmla="*/ 25 h 51"/>
              <a:gd name="T2" fmla="*/ 0 w 94"/>
              <a:gd name="T3" fmla="*/ 51 h 51"/>
              <a:gd name="T4" fmla="*/ 0 w 94"/>
              <a:gd name="T5" fmla="*/ 0 h 51"/>
              <a:gd name="T6" fmla="*/ 94 w 94"/>
              <a:gd name="T7" fmla="*/ 25 h 51"/>
            </a:gdLst>
            <a:ahLst/>
            <a:cxnLst>
              <a:cxn ang="0">
                <a:pos x="T0" y="T1"/>
              </a:cxn>
              <a:cxn ang="0">
                <a:pos x="T2" y="T3"/>
              </a:cxn>
              <a:cxn ang="0">
                <a:pos x="T4" y="T5"/>
              </a:cxn>
              <a:cxn ang="0">
                <a:pos x="T6" y="T7"/>
              </a:cxn>
            </a:cxnLst>
            <a:rect l="0" t="0" r="r" b="b"/>
            <a:pathLst>
              <a:path w="94" h="51">
                <a:moveTo>
                  <a:pt x="94" y="25"/>
                </a:moveTo>
                <a:lnTo>
                  <a:pt x="0" y="51"/>
                </a:lnTo>
                <a:lnTo>
                  <a:pt x="0" y="0"/>
                </a:lnTo>
                <a:lnTo>
                  <a:pt x="9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13">
            <a:extLst>
              <a:ext uri="{FF2B5EF4-FFF2-40B4-BE49-F238E27FC236}">
                <a16:creationId xmlns:a16="http://schemas.microsoft.com/office/drawing/2014/main" id="{A524EB21-4026-47C9-9434-EA5D900BE097}"/>
              </a:ext>
            </a:extLst>
          </p:cNvPr>
          <p:cNvSpPr>
            <a:spLocks noChangeShapeType="1"/>
          </p:cNvSpPr>
          <p:nvPr/>
        </p:nvSpPr>
        <p:spPr bwMode="auto">
          <a:xfrm flipH="1">
            <a:off x="3011156" y="2728065"/>
            <a:ext cx="744404"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26" name="Group 25">
            <a:extLst>
              <a:ext uri="{FF2B5EF4-FFF2-40B4-BE49-F238E27FC236}">
                <a16:creationId xmlns:a16="http://schemas.microsoft.com/office/drawing/2014/main" id="{63942603-9A80-4BF8-8205-A79730A4856E}"/>
              </a:ext>
            </a:extLst>
          </p:cNvPr>
          <p:cNvGrpSpPr/>
          <p:nvPr/>
        </p:nvGrpSpPr>
        <p:grpSpPr>
          <a:xfrm>
            <a:off x="1507913" y="2000250"/>
            <a:ext cx="1195173" cy="1807766"/>
            <a:chOff x="2586819" y="2057770"/>
            <a:chExt cx="1195329" cy="1807766"/>
          </a:xfrm>
        </p:grpSpPr>
        <p:sp>
          <p:nvSpPr>
            <p:cNvPr id="27" name="Rectangle 180">
              <a:extLst>
                <a:ext uri="{FF2B5EF4-FFF2-40B4-BE49-F238E27FC236}">
                  <a16:creationId xmlns:a16="http://schemas.microsoft.com/office/drawing/2014/main" id="{2497328E-AED5-442E-9BC4-BC4A0640D9CC}"/>
                </a:ext>
              </a:extLst>
            </p:cNvPr>
            <p:cNvSpPr>
              <a:spLocks noChangeArrowheads="1"/>
            </p:cNvSpPr>
            <p:nvPr/>
          </p:nvSpPr>
          <p:spPr bwMode="auto">
            <a:xfrm>
              <a:off x="2921447" y="2057770"/>
              <a:ext cx="60163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rgbClr val="000000"/>
                  </a:solidFill>
                  <a:effectLst/>
                  <a:latin typeface="+mn-lt"/>
                  <a:cs typeface="Arial" pitchFamily="34" charset="0"/>
                </a:rPr>
                <a:t>7 kHz</a:t>
              </a:r>
              <a:endParaRPr kumimoji="0" lang="en-US" altLang="en-US" sz="1800" b="0" i="0" u="none" strike="noStrike" cap="none" normalizeH="0" baseline="0" dirty="0">
                <a:ln>
                  <a:noFill/>
                </a:ln>
                <a:solidFill>
                  <a:schemeClr val="tx1"/>
                </a:solidFill>
                <a:effectLst/>
                <a:latin typeface="+mn-lt"/>
                <a:cs typeface="Arial" pitchFamily="34" charset="0"/>
              </a:endParaRPr>
            </a:p>
          </p:txBody>
        </p:sp>
        <p:sp>
          <p:nvSpPr>
            <p:cNvPr id="28" name="Rectangle 183">
              <a:extLst>
                <a:ext uri="{FF2B5EF4-FFF2-40B4-BE49-F238E27FC236}">
                  <a16:creationId xmlns:a16="http://schemas.microsoft.com/office/drawing/2014/main" id="{ABDBA59F-B37B-47D3-AF16-16E292E7D6D4}"/>
                </a:ext>
              </a:extLst>
            </p:cNvPr>
            <p:cNvSpPr>
              <a:spLocks noChangeArrowheads="1"/>
            </p:cNvSpPr>
            <p:nvPr/>
          </p:nvSpPr>
          <p:spPr bwMode="auto">
            <a:xfrm>
              <a:off x="2586820" y="3249983"/>
              <a:ext cx="119532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cs typeface="Arial" pitchFamily="34" charset="0"/>
                </a:rPr>
                <a:t>Input signal</a:t>
              </a:r>
              <a:endParaRPr kumimoji="0" lang="en-US" altLang="en-US" sz="2000" b="0" i="0" u="none" strike="noStrike" cap="none" normalizeH="0" baseline="0" dirty="0">
                <a:ln>
                  <a:noFill/>
                </a:ln>
                <a:solidFill>
                  <a:schemeClr val="tx1"/>
                </a:solidFill>
                <a:effectLst/>
                <a:latin typeface="+mn-lt"/>
                <a:cs typeface="Arial" pitchFamily="34" charset="0"/>
              </a:endParaRPr>
            </a:p>
          </p:txBody>
        </p:sp>
        <p:pic>
          <p:nvPicPr>
            <p:cNvPr id="29" name="Picture 2">
              <a:extLst>
                <a:ext uri="{FF2B5EF4-FFF2-40B4-BE49-F238E27FC236}">
                  <a16:creationId xmlns:a16="http://schemas.microsoft.com/office/drawing/2014/main" id="{540D2BD3-94A1-4BDA-AB9E-0513D96D4612}"/>
                </a:ext>
              </a:extLst>
            </p:cNvPr>
            <p:cNvPicPr>
              <a:picLocks noChangeAspect="1" noChangeArrowheads="1"/>
            </p:cNvPicPr>
            <p:nvPr/>
          </p:nvPicPr>
          <p:blipFill rotWithShape="1">
            <a:blip r:embed="rId3" cstate="print">
              <a:duotone>
                <a:schemeClr val="accent5">
                  <a:shade val="45000"/>
                  <a:satMod val="135000"/>
                </a:schemeClr>
                <a:prstClr val="white"/>
              </a:duotone>
              <a:lum bright="-22000"/>
              <a:extLst>
                <a:ext uri="{28A0092B-C50C-407E-A947-70E740481C1C}">
                  <a14:useLocalDpi xmlns:a14="http://schemas.microsoft.com/office/drawing/2010/main" val="0"/>
                </a:ext>
              </a:extLst>
            </a:blip>
            <a:srcRect l="384" r="-273"/>
            <a:stretch/>
          </p:blipFill>
          <p:spPr bwMode="auto">
            <a:xfrm>
              <a:off x="2586819" y="2473725"/>
              <a:ext cx="1195329" cy="60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Group 29">
            <a:extLst>
              <a:ext uri="{FF2B5EF4-FFF2-40B4-BE49-F238E27FC236}">
                <a16:creationId xmlns:a16="http://schemas.microsoft.com/office/drawing/2014/main" id="{23D0B918-C3CE-482E-8414-9815AA368B7E}"/>
              </a:ext>
            </a:extLst>
          </p:cNvPr>
          <p:cNvGrpSpPr/>
          <p:nvPr/>
        </p:nvGrpSpPr>
        <p:grpSpPr>
          <a:xfrm>
            <a:off x="4370509" y="3525691"/>
            <a:ext cx="1437699" cy="1017537"/>
            <a:chOff x="4371078" y="3525690"/>
            <a:chExt cx="1437886" cy="1017537"/>
          </a:xfrm>
        </p:grpSpPr>
        <p:sp>
          <p:nvSpPr>
            <p:cNvPr id="31" name="Rectangle 183">
              <a:extLst>
                <a:ext uri="{FF2B5EF4-FFF2-40B4-BE49-F238E27FC236}">
                  <a16:creationId xmlns:a16="http://schemas.microsoft.com/office/drawing/2014/main" id="{5EE3CD9E-3025-47E2-8B30-019E0314F03B}"/>
                </a:ext>
              </a:extLst>
            </p:cNvPr>
            <p:cNvSpPr>
              <a:spLocks noChangeArrowheads="1"/>
            </p:cNvSpPr>
            <p:nvPr/>
          </p:nvSpPr>
          <p:spPr bwMode="auto">
            <a:xfrm>
              <a:off x="4371078" y="3927674"/>
              <a:ext cx="143788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GB" altLang="en-US" sz="2000" dirty="0">
                  <a:latin typeface="+mn-lt"/>
                </a:rPr>
                <a:t>Low pass </a:t>
              </a:r>
            </a:p>
            <a:p>
              <a:pPr marL="0" marR="0" lvl="0" indent="0" algn="ctr" defTabSz="914400" rtl="0" eaLnBrk="1" fontAlgn="base" latinLnBrk="0" hangingPunct="1">
                <a:lnSpc>
                  <a:spcPct val="100000"/>
                </a:lnSpc>
                <a:spcBef>
                  <a:spcPct val="0"/>
                </a:spcBef>
                <a:spcAft>
                  <a:spcPct val="0"/>
                </a:spcAft>
                <a:buClrTx/>
                <a:buSzTx/>
                <a:buFontTx/>
                <a:buNone/>
                <a:tabLst/>
              </a:pPr>
              <a:r>
                <a:rPr lang="en-GB" altLang="en-US" sz="2000" dirty="0">
                  <a:latin typeface="+mn-lt"/>
                </a:rPr>
                <a:t>f</a:t>
              </a:r>
              <a:r>
                <a:rPr kumimoji="0" lang="en-GB" altLang="en-US" sz="2000" b="0" i="0" u="none" strike="noStrike" cap="none" normalizeH="0" baseline="0" dirty="0">
                  <a:ln>
                    <a:noFill/>
                  </a:ln>
                  <a:solidFill>
                    <a:schemeClr val="tx1"/>
                  </a:solidFill>
                  <a:effectLst/>
                  <a:latin typeface="+mn-lt"/>
                  <a:cs typeface="Arial" pitchFamily="34" charset="0"/>
                </a:rPr>
                <a:t>iltered</a:t>
              </a:r>
              <a:r>
                <a:rPr kumimoji="0" lang="en-GB" altLang="en-US" sz="2000" b="0" i="0" u="none" strike="noStrike" cap="none" normalizeH="0" dirty="0">
                  <a:ln>
                    <a:noFill/>
                  </a:ln>
                  <a:solidFill>
                    <a:schemeClr val="tx1"/>
                  </a:solidFill>
                  <a:effectLst/>
                  <a:latin typeface="+mn-lt"/>
                  <a:cs typeface="Arial" pitchFamily="34" charset="0"/>
                </a:rPr>
                <a:t> signal</a:t>
              </a:r>
              <a:endParaRPr kumimoji="0" lang="en-US" altLang="en-US" sz="2000" b="0" i="0" u="none" strike="noStrike" cap="none" normalizeH="0" baseline="0" dirty="0">
                <a:ln>
                  <a:noFill/>
                </a:ln>
                <a:solidFill>
                  <a:schemeClr val="tx1"/>
                </a:solidFill>
                <a:effectLst/>
                <a:latin typeface="+mn-lt"/>
                <a:cs typeface="Arial" pitchFamily="34" charset="0"/>
              </a:endParaRPr>
            </a:p>
          </p:txBody>
        </p:sp>
        <p:cxnSp>
          <p:nvCxnSpPr>
            <p:cNvPr id="32" name="Straight Connector 31">
              <a:extLst>
                <a:ext uri="{FF2B5EF4-FFF2-40B4-BE49-F238E27FC236}">
                  <a16:creationId xmlns:a16="http://schemas.microsoft.com/office/drawing/2014/main" id="{8940F69A-6F5A-4ED8-B35C-E986B709CFE1}"/>
                </a:ext>
              </a:extLst>
            </p:cNvPr>
            <p:cNvCxnSpPr/>
            <p:nvPr/>
          </p:nvCxnSpPr>
          <p:spPr>
            <a:xfrm flipH="1">
              <a:off x="4595813" y="3525690"/>
              <a:ext cx="1060944" cy="0"/>
            </a:xfrm>
            <a:prstGeom prst="line">
              <a:avLst/>
            </a:prstGeom>
            <a:ln w="38100"/>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969BDF0C-908F-4CBC-878D-B08BB13F21A1}"/>
              </a:ext>
            </a:extLst>
          </p:cNvPr>
          <p:cNvGrpSpPr/>
          <p:nvPr/>
        </p:nvGrpSpPr>
        <p:grpSpPr>
          <a:xfrm>
            <a:off x="6608806" y="3525690"/>
            <a:ext cx="1559722" cy="715790"/>
            <a:chOff x="6609665" y="3525690"/>
            <a:chExt cx="1559925" cy="715790"/>
          </a:xfrm>
        </p:grpSpPr>
        <p:sp>
          <p:nvSpPr>
            <p:cNvPr id="34" name="Rectangle 181">
              <a:extLst>
                <a:ext uri="{FF2B5EF4-FFF2-40B4-BE49-F238E27FC236}">
                  <a16:creationId xmlns:a16="http://schemas.microsoft.com/office/drawing/2014/main" id="{9DF967E9-226C-48F7-80E7-6978C705DD28}"/>
                </a:ext>
              </a:extLst>
            </p:cNvPr>
            <p:cNvSpPr>
              <a:spLocks noChangeArrowheads="1"/>
            </p:cNvSpPr>
            <p:nvPr/>
          </p:nvSpPr>
          <p:spPr bwMode="auto">
            <a:xfrm>
              <a:off x="6609665" y="3933703"/>
              <a:ext cx="1559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cs typeface="Arial" pitchFamily="34" charset="0"/>
                </a:rPr>
                <a:t>Sampled signal</a:t>
              </a:r>
              <a:endParaRPr kumimoji="0" lang="en-US" altLang="en-US" sz="2000" b="0" i="0" u="none" strike="noStrike" cap="none" normalizeH="0" baseline="0" dirty="0">
                <a:ln>
                  <a:noFill/>
                </a:ln>
                <a:solidFill>
                  <a:schemeClr val="tx1"/>
                </a:solidFill>
                <a:effectLst/>
                <a:latin typeface="+mn-lt"/>
                <a:cs typeface="Arial" pitchFamily="34" charset="0"/>
              </a:endParaRPr>
            </a:p>
          </p:txBody>
        </p:sp>
        <p:cxnSp>
          <p:nvCxnSpPr>
            <p:cNvPr id="35" name="Straight Connector 34">
              <a:extLst>
                <a:ext uri="{FF2B5EF4-FFF2-40B4-BE49-F238E27FC236}">
                  <a16:creationId xmlns:a16="http://schemas.microsoft.com/office/drawing/2014/main" id="{67C96AF4-5120-43EC-9D05-0020C68ACEB1}"/>
                </a:ext>
              </a:extLst>
            </p:cNvPr>
            <p:cNvCxnSpPr/>
            <p:nvPr/>
          </p:nvCxnSpPr>
          <p:spPr>
            <a:xfrm flipH="1">
              <a:off x="6817533" y="3525690"/>
              <a:ext cx="1060944" cy="0"/>
            </a:xfrm>
            <a:prstGeom prst="line">
              <a:avLst/>
            </a:prstGeom>
            <a:ln w="38100"/>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1496EC3C-C6C5-45A6-9D91-7A1C7D8FE205}"/>
              </a:ext>
            </a:extLst>
          </p:cNvPr>
          <p:cNvGrpSpPr/>
          <p:nvPr/>
        </p:nvGrpSpPr>
        <p:grpSpPr>
          <a:xfrm>
            <a:off x="9801324" y="2754166"/>
            <a:ext cx="1402628" cy="811533"/>
            <a:chOff x="9802600" y="2754165"/>
            <a:chExt cx="1402810" cy="811533"/>
          </a:xfrm>
        </p:grpSpPr>
        <p:sp>
          <p:nvSpPr>
            <p:cNvPr id="37" name="Rectangle 185">
              <a:extLst>
                <a:ext uri="{FF2B5EF4-FFF2-40B4-BE49-F238E27FC236}">
                  <a16:creationId xmlns:a16="http://schemas.microsoft.com/office/drawing/2014/main" id="{AA40742D-E688-4FC3-8120-2C49D0C74C34}"/>
                </a:ext>
              </a:extLst>
            </p:cNvPr>
            <p:cNvSpPr>
              <a:spLocks noChangeArrowheads="1"/>
            </p:cNvSpPr>
            <p:nvPr/>
          </p:nvSpPr>
          <p:spPr bwMode="auto">
            <a:xfrm>
              <a:off x="9802600" y="3257921"/>
              <a:ext cx="14028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tx1"/>
                  </a:solidFill>
                  <a:effectLst/>
                  <a:latin typeface="+mn-lt"/>
                  <a:cs typeface="Arial" pitchFamily="34" charset="0"/>
                </a:rPr>
                <a:t>Output signal</a:t>
              </a:r>
              <a:endParaRPr kumimoji="0" lang="en-US" altLang="en-US" sz="2000" b="0" i="0" u="none" strike="noStrike" cap="none" normalizeH="0" baseline="0" dirty="0">
                <a:ln>
                  <a:noFill/>
                </a:ln>
                <a:solidFill>
                  <a:schemeClr val="tx1"/>
                </a:solidFill>
                <a:effectLst/>
                <a:latin typeface="+mn-lt"/>
                <a:cs typeface="Arial" pitchFamily="34" charset="0"/>
              </a:endParaRPr>
            </a:p>
          </p:txBody>
        </p:sp>
        <p:cxnSp>
          <p:nvCxnSpPr>
            <p:cNvPr id="38" name="Straight Connector 37">
              <a:extLst>
                <a:ext uri="{FF2B5EF4-FFF2-40B4-BE49-F238E27FC236}">
                  <a16:creationId xmlns:a16="http://schemas.microsoft.com/office/drawing/2014/main" id="{14F71592-6930-42DD-8188-CDFABAE23870}"/>
                </a:ext>
              </a:extLst>
            </p:cNvPr>
            <p:cNvCxnSpPr/>
            <p:nvPr/>
          </p:nvCxnSpPr>
          <p:spPr>
            <a:xfrm flipH="1">
              <a:off x="9969800" y="2754165"/>
              <a:ext cx="1060944" cy="0"/>
            </a:xfrm>
            <a:prstGeom prst="line">
              <a:avLst/>
            </a:prstGeom>
            <a:ln w="38100"/>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5162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Sampling</a:t>
            </a:r>
            <a:endParaRPr lang="en-US" dirty="0"/>
          </a:p>
        </p:txBody>
      </p:sp>
      <p:sp>
        <p:nvSpPr>
          <p:cNvPr id="4" name="TextBox 3">
            <a:extLst>
              <a:ext uri="{FF2B5EF4-FFF2-40B4-BE49-F238E27FC236}">
                <a16:creationId xmlns:a16="http://schemas.microsoft.com/office/drawing/2014/main" id="{0993C413-1F9F-45DD-8501-A5E4C8C22180}"/>
              </a:ext>
            </a:extLst>
          </p:cNvPr>
          <p:cNvSpPr txBox="1"/>
          <p:nvPr/>
        </p:nvSpPr>
        <p:spPr>
          <a:xfrm>
            <a:off x="2748286" y="898206"/>
            <a:ext cx="3074673" cy="369332"/>
          </a:xfrm>
          <a:prstGeom prst="rect">
            <a:avLst/>
          </a:prstGeom>
          <a:noFill/>
        </p:spPr>
        <p:txBody>
          <a:bodyPr wrap="none" rtlCol="0">
            <a:spAutoFit/>
          </a:bodyPr>
          <a:lstStyle/>
          <a:p>
            <a:r>
              <a:rPr lang="en-GB" dirty="0"/>
              <a:t>Frequency domain (magnitude)</a:t>
            </a:r>
          </a:p>
        </p:txBody>
      </p:sp>
      <p:sp>
        <p:nvSpPr>
          <p:cNvPr id="5" name="TextBox 4">
            <a:extLst>
              <a:ext uri="{FF2B5EF4-FFF2-40B4-BE49-F238E27FC236}">
                <a16:creationId xmlns:a16="http://schemas.microsoft.com/office/drawing/2014/main" id="{AFB4F941-1896-4884-8157-2377DFD4EB3E}"/>
              </a:ext>
            </a:extLst>
          </p:cNvPr>
          <p:cNvSpPr txBox="1"/>
          <p:nvPr/>
        </p:nvSpPr>
        <p:spPr>
          <a:xfrm>
            <a:off x="7626298" y="898274"/>
            <a:ext cx="1413986" cy="369332"/>
          </a:xfrm>
          <a:prstGeom prst="rect">
            <a:avLst/>
          </a:prstGeom>
          <a:noFill/>
        </p:spPr>
        <p:txBody>
          <a:bodyPr wrap="none" rtlCol="0">
            <a:spAutoFit/>
          </a:bodyPr>
          <a:lstStyle/>
          <a:p>
            <a:r>
              <a:rPr lang="en-GB" dirty="0"/>
              <a:t>Time domain</a:t>
            </a:r>
          </a:p>
        </p:txBody>
      </p:sp>
      <p:cxnSp>
        <p:nvCxnSpPr>
          <p:cNvPr id="6" name="Straight Connector 5">
            <a:extLst>
              <a:ext uri="{FF2B5EF4-FFF2-40B4-BE49-F238E27FC236}">
                <a16:creationId xmlns:a16="http://schemas.microsoft.com/office/drawing/2014/main" id="{4BDD4797-2261-4035-A76A-3AEBED6B9178}"/>
              </a:ext>
            </a:extLst>
          </p:cNvPr>
          <p:cNvCxnSpPr/>
          <p:nvPr/>
        </p:nvCxnSpPr>
        <p:spPr>
          <a:xfrm>
            <a:off x="2456582" y="1182695"/>
            <a:ext cx="7248130" cy="0"/>
          </a:xfrm>
          <a:prstGeom prst="line">
            <a:avLst/>
          </a:prstGeom>
          <a:ln w="12700"/>
          <a:effectLst>
            <a:outerShdw blurRad="65500" dist="38100" dir="5400000" rotWithShape="0">
              <a:srgbClr val="000000">
                <a:alpha val="14000"/>
              </a:srgbClr>
            </a:outerShdw>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A3EAC9A2-9F9A-4CFC-9AA3-0714A315349C}"/>
              </a:ext>
            </a:extLst>
          </p:cNvPr>
          <p:cNvSpPr txBox="1"/>
          <p:nvPr/>
        </p:nvSpPr>
        <p:spPr>
          <a:xfrm>
            <a:off x="6543339" y="2679701"/>
            <a:ext cx="3299191" cy="369332"/>
          </a:xfrm>
          <a:prstGeom prst="rect">
            <a:avLst/>
          </a:prstGeom>
          <a:noFill/>
        </p:spPr>
        <p:txBody>
          <a:bodyPr wrap="none" rtlCol="0">
            <a:spAutoFit/>
          </a:bodyPr>
          <a:lstStyle/>
          <a:p>
            <a:r>
              <a:rPr lang="en-GB" dirty="0"/>
              <a:t>Continuous-time sinusoidal signal</a:t>
            </a:r>
          </a:p>
        </p:txBody>
      </p:sp>
      <p:sp>
        <p:nvSpPr>
          <p:cNvPr id="8" name="TextBox 7">
            <a:extLst>
              <a:ext uri="{FF2B5EF4-FFF2-40B4-BE49-F238E27FC236}">
                <a16:creationId xmlns:a16="http://schemas.microsoft.com/office/drawing/2014/main" id="{03AF6C6B-6930-4B67-BFC8-7E8F5C78032A}"/>
              </a:ext>
            </a:extLst>
          </p:cNvPr>
          <p:cNvSpPr txBox="1"/>
          <p:nvPr/>
        </p:nvSpPr>
        <p:spPr>
          <a:xfrm>
            <a:off x="2174082" y="2679700"/>
            <a:ext cx="4169834" cy="923330"/>
          </a:xfrm>
          <a:prstGeom prst="rect">
            <a:avLst/>
          </a:prstGeom>
          <a:noFill/>
        </p:spPr>
        <p:txBody>
          <a:bodyPr wrap="square" rtlCol="0">
            <a:spAutoFit/>
          </a:bodyPr>
          <a:lstStyle/>
          <a:p>
            <a:r>
              <a:rPr lang="en-GB" dirty="0"/>
              <a:t>Frequency domain representation</a:t>
            </a:r>
          </a:p>
          <a:p>
            <a:r>
              <a:rPr lang="en-GB" dirty="0"/>
              <a:t>of signal found by taking Fourier transform</a:t>
            </a:r>
          </a:p>
          <a:p>
            <a:endParaRPr lang="en-GB" dirty="0"/>
          </a:p>
        </p:txBody>
      </p:sp>
      <p:grpSp>
        <p:nvGrpSpPr>
          <p:cNvPr id="9" name="Group 8">
            <a:extLst>
              <a:ext uri="{FF2B5EF4-FFF2-40B4-BE49-F238E27FC236}">
                <a16:creationId xmlns:a16="http://schemas.microsoft.com/office/drawing/2014/main" id="{BDCE6655-2A56-4636-BD01-32171CE87C15}"/>
              </a:ext>
            </a:extLst>
          </p:cNvPr>
          <p:cNvGrpSpPr/>
          <p:nvPr/>
        </p:nvGrpSpPr>
        <p:grpSpPr>
          <a:xfrm>
            <a:off x="2722820" y="1343022"/>
            <a:ext cx="7550180" cy="1277630"/>
            <a:chOff x="2723174" y="1343022"/>
            <a:chExt cx="7551163" cy="1277630"/>
          </a:xfrm>
        </p:grpSpPr>
        <p:cxnSp>
          <p:nvCxnSpPr>
            <p:cNvPr id="10" name="Straight Connector 9">
              <a:extLst>
                <a:ext uri="{FF2B5EF4-FFF2-40B4-BE49-F238E27FC236}">
                  <a16:creationId xmlns:a16="http://schemas.microsoft.com/office/drawing/2014/main" id="{9A0D0625-1679-4751-85A0-7CCCDB0D6D68}"/>
                </a:ext>
              </a:extLst>
            </p:cNvPr>
            <p:cNvCxnSpPr/>
            <p:nvPr/>
          </p:nvCxnSpPr>
          <p:spPr>
            <a:xfrm>
              <a:off x="6677025" y="1390650"/>
              <a:ext cx="0" cy="1230002"/>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A2D91A3C-0ACB-43EE-AD4E-FBDBCAAC1A68}"/>
                </a:ext>
              </a:extLst>
            </p:cNvPr>
            <p:cNvGrpSpPr/>
            <p:nvPr/>
          </p:nvGrpSpPr>
          <p:grpSpPr>
            <a:xfrm>
              <a:off x="6677025" y="1984376"/>
              <a:ext cx="3009900" cy="90485"/>
              <a:chOff x="6391275" y="1755776"/>
              <a:chExt cx="3009900" cy="90485"/>
            </a:xfrm>
          </p:grpSpPr>
          <p:cxnSp>
            <p:nvCxnSpPr>
              <p:cNvPr id="36" name="Straight Connector 35">
                <a:extLst>
                  <a:ext uri="{FF2B5EF4-FFF2-40B4-BE49-F238E27FC236}">
                    <a16:creationId xmlns:a16="http://schemas.microsoft.com/office/drawing/2014/main" id="{11847ABB-5CA7-4891-A09E-7E0C2722E10F}"/>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47BC71E1-9B1A-406A-8CFD-4574B9656077}"/>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4593396B-A267-4F8E-8F1F-B44BE2B9DCBE}"/>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92379BDA-69E5-42DB-8387-B74965C27B0D}"/>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D37BE680-89CB-4BBF-B657-A290B7341760}"/>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0CD38B26-004A-4F58-96E2-978C443B8570}"/>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9A8C6035-5800-4521-9D81-A8B77A966CC4}"/>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5567CBFB-C414-44E7-BB8B-162A4DB82093}"/>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C6EDAC7A-2F78-465F-BFA7-EE67623A2887}"/>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B8123A60-D1A0-4C52-9AA6-01B6F4B5D865}"/>
                </a:ext>
              </a:extLst>
            </p:cNvPr>
            <p:cNvGrpSpPr/>
            <p:nvPr/>
          </p:nvGrpSpPr>
          <p:grpSpPr>
            <a:xfrm>
              <a:off x="2723174" y="1343022"/>
              <a:ext cx="3125111" cy="894551"/>
              <a:chOff x="2723174" y="1114422"/>
              <a:chExt cx="3125111" cy="894551"/>
            </a:xfrm>
          </p:grpSpPr>
          <p:grpSp>
            <p:nvGrpSpPr>
              <p:cNvPr id="23" name="Group 22">
                <a:extLst>
                  <a:ext uri="{FF2B5EF4-FFF2-40B4-BE49-F238E27FC236}">
                    <a16:creationId xmlns:a16="http://schemas.microsoft.com/office/drawing/2014/main" id="{C4585BA6-941E-4E20-9C58-400A563746BE}"/>
                  </a:ext>
                </a:extLst>
              </p:cNvPr>
              <p:cNvGrpSpPr/>
              <p:nvPr/>
            </p:nvGrpSpPr>
            <p:grpSpPr>
              <a:xfrm>
                <a:off x="2728913" y="1744663"/>
                <a:ext cx="3119372" cy="90485"/>
                <a:chOff x="6391275" y="1755776"/>
                <a:chExt cx="3009900" cy="90485"/>
              </a:xfrm>
            </p:grpSpPr>
            <p:cxnSp>
              <p:nvCxnSpPr>
                <p:cNvPr id="30" name="Straight Connector 29">
                  <a:extLst>
                    <a:ext uri="{FF2B5EF4-FFF2-40B4-BE49-F238E27FC236}">
                      <a16:creationId xmlns:a16="http://schemas.microsoft.com/office/drawing/2014/main" id="{6AA63C41-0A80-40F7-8FB3-4C25F7856AE7}"/>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DB322A0-9882-44CD-9BC2-9DEE565CC397}"/>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E9D08CCB-58BF-4939-BF6E-2961C2E1EAAE}"/>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DC08871E-7E9C-4036-B6DE-728BDE16AAB7}"/>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A80632C1-D0D9-41F6-95B7-098770682C3E}"/>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DCBFCF3-6C1F-45DD-A5D3-A5D017F9397B}"/>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4" name="Straight Connector 23">
                <a:extLst>
                  <a:ext uri="{FF2B5EF4-FFF2-40B4-BE49-F238E27FC236}">
                    <a16:creationId xmlns:a16="http://schemas.microsoft.com/office/drawing/2014/main" id="{3AB0A95A-EF1B-4F95-9EDA-887E54A921FF}"/>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99AD1E54-C2DB-4148-90F0-B896F737563E}"/>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26" name="TextBox 25">
                <a:extLst>
                  <a:ext uri="{FF2B5EF4-FFF2-40B4-BE49-F238E27FC236}">
                    <a16:creationId xmlns:a16="http://schemas.microsoft.com/office/drawing/2014/main" id="{96D47280-A559-45D8-BBC0-A45DCD2A223A}"/>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27" name="TextBox 26">
                <a:extLst>
                  <a:ext uri="{FF2B5EF4-FFF2-40B4-BE49-F238E27FC236}">
                    <a16:creationId xmlns:a16="http://schemas.microsoft.com/office/drawing/2014/main" id="{9F56A216-F5FC-4C9F-881D-A9D7E887DCB2}"/>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28" name="TextBox 27">
                <a:extLst>
                  <a:ext uri="{FF2B5EF4-FFF2-40B4-BE49-F238E27FC236}">
                    <a16:creationId xmlns:a16="http://schemas.microsoft.com/office/drawing/2014/main" id="{69F830B3-A4D0-4D58-BC16-7353243CD983}"/>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29" name="TextBox 28">
                <a:extLst>
                  <a:ext uri="{FF2B5EF4-FFF2-40B4-BE49-F238E27FC236}">
                    <a16:creationId xmlns:a16="http://schemas.microsoft.com/office/drawing/2014/main" id="{65A6F54F-8C95-4E75-80BC-38C9F0D372C6}"/>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13" name="Group 12">
              <a:extLst>
                <a:ext uri="{FF2B5EF4-FFF2-40B4-BE49-F238E27FC236}">
                  <a16:creationId xmlns:a16="http://schemas.microsoft.com/office/drawing/2014/main" id="{3158062B-989E-4AE5-9FB4-2333926411C6}"/>
                </a:ext>
              </a:extLst>
            </p:cNvPr>
            <p:cNvGrpSpPr/>
            <p:nvPr/>
          </p:nvGrpSpPr>
          <p:grpSpPr>
            <a:xfrm>
              <a:off x="7330973" y="2052635"/>
              <a:ext cx="2367516" cy="201451"/>
              <a:chOff x="7045223" y="1824035"/>
              <a:chExt cx="2367516" cy="201451"/>
            </a:xfrm>
          </p:grpSpPr>
          <p:sp>
            <p:nvSpPr>
              <p:cNvPr id="19" name="TextBox 18">
                <a:extLst>
                  <a:ext uri="{FF2B5EF4-FFF2-40B4-BE49-F238E27FC236}">
                    <a16:creationId xmlns:a16="http://schemas.microsoft.com/office/drawing/2014/main" id="{C6F32FD1-54D1-44DC-83C7-C54969B6B5AF}"/>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20" name="TextBox 19">
                <a:extLst>
                  <a:ext uri="{FF2B5EF4-FFF2-40B4-BE49-F238E27FC236}">
                    <a16:creationId xmlns:a16="http://schemas.microsoft.com/office/drawing/2014/main" id="{EF873FB2-F520-4AD9-A414-5A7E582AD449}"/>
                  </a:ext>
                </a:extLst>
              </p:cNvPr>
              <p:cNvSpPr txBox="1"/>
              <p:nvPr/>
            </p:nvSpPr>
            <p:spPr>
              <a:xfrm>
                <a:off x="7590069" y="1839748"/>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21" name="TextBox 20">
                <a:extLst>
                  <a:ext uri="{FF2B5EF4-FFF2-40B4-BE49-F238E27FC236}">
                    <a16:creationId xmlns:a16="http://schemas.microsoft.com/office/drawing/2014/main" id="{F11ADBEF-5072-4EA7-A4F7-9E361D7B7FE3}"/>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22" name="TextBox 21">
                <a:extLst>
                  <a:ext uri="{FF2B5EF4-FFF2-40B4-BE49-F238E27FC236}">
                    <a16:creationId xmlns:a16="http://schemas.microsoft.com/office/drawing/2014/main" id="{41099890-22A5-4373-A60E-4AC8F4DDC362}"/>
                  </a:ext>
                </a:extLst>
              </p:cNvPr>
              <p:cNvSpPr txBox="1"/>
              <p:nvPr/>
            </p:nvSpPr>
            <p:spPr>
              <a:xfrm>
                <a:off x="918641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cxnSp>
          <p:nvCxnSpPr>
            <p:cNvPr id="14" name="Straight Connector 13">
              <a:extLst>
                <a:ext uri="{FF2B5EF4-FFF2-40B4-BE49-F238E27FC236}">
                  <a16:creationId xmlns:a16="http://schemas.microsoft.com/office/drawing/2014/main" id="{B92263AB-6769-433A-B69C-77F46DA9B7A1}"/>
                </a:ext>
              </a:extLst>
            </p:cNvPr>
            <p:cNvCxnSpPr/>
            <p:nvPr/>
          </p:nvCxnSpPr>
          <p:spPr>
            <a:xfrm>
              <a:off x="4373228" y="1614488"/>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DF911E9-06E9-4B63-B1A2-9AB26CDA298F}"/>
                </a:ext>
              </a:extLst>
            </p:cNvPr>
            <p:cNvCxnSpPr/>
            <p:nvPr/>
          </p:nvCxnSpPr>
          <p:spPr>
            <a:xfrm>
              <a:off x="4154153" y="1614488"/>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16" name="Freeform 251">
              <a:extLst>
                <a:ext uri="{FF2B5EF4-FFF2-40B4-BE49-F238E27FC236}">
                  <a16:creationId xmlns:a16="http://schemas.microsoft.com/office/drawing/2014/main" id="{EDD1C3F5-540E-4000-BE55-F8D7172D1B10}"/>
                </a:ext>
              </a:extLst>
            </p:cNvPr>
            <p:cNvSpPr/>
            <p:nvPr/>
          </p:nvSpPr>
          <p:spPr>
            <a:xfrm>
              <a:off x="6677025" y="1604931"/>
              <a:ext cx="2862263" cy="857290"/>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A9E6A08-A80C-454C-9F3C-82BA05B2E83B}"/>
                </a:ext>
              </a:extLst>
            </p:cNvPr>
            <p:cNvSpPr txBox="1"/>
            <p:nvPr/>
          </p:nvSpPr>
          <p:spPr>
            <a:xfrm>
              <a:off x="5907212" y="1922461"/>
              <a:ext cx="461875" cy="185738"/>
            </a:xfrm>
            <a:prstGeom prst="rect">
              <a:avLst/>
            </a:prstGeom>
          </p:spPr>
          <p:txBody>
            <a:bodyPr vert="horz" wrap="none" lIns="0" tIns="0" rIns="0" bIns="0" rtlCol="0" anchor="t">
              <a:noAutofit/>
            </a:bodyPr>
            <a:lstStyle/>
            <a:p>
              <a:pPr algn="l" defTabSz="914400"/>
              <a:r>
                <a:rPr lang="en-GB" sz="1200" i="1" dirty="0"/>
                <a:t>f(kHz)</a:t>
              </a:r>
              <a:endParaRPr lang="en-US" sz="1200" i="1" dirty="0"/>
            </a:p>
          </p:txBody>
        </p:sp>
        <p:sp>
          <p:nvSpPr>
            <p:cNvPr id="18" name="TextBox 17">
              <a:extLst>
                <a:ext uri="{FF2B5EF4-FFF2-40B4-BE49-F238E27FC236}">
                  <a16:creationId xmlns:a16="http://schemas.microsoft.com/office/drawing/2014/main" id="{DF0C0999-D3E1-4B27-817F-41A3E5664052}"/>
                </a:ext>
              </a:extLst>
            </p:cNvPr>
            <p:cNvSpPr txBox="1"/>
            <p:nvPr/>
          </p:nvSpPr>
          <p:spPr>
            <a:xfrm>
              <a:off x="9812462" y="1940707"/>
              <a:ext cx="461875" cy="185738"/>
            </a:xfrm>
            <a:prstGeom prst="rect">
              <a:avLst/>
            </a:prstGeom>
          </p:spPr>
          <p:txBody>
            <a:bodyPr vert="horz" wrap="none" lIns="0" tIns="0" rIns="0" bIns="0" rtlCol="0" anchor="t">
              <a:noAutofit/>
            </a:bodyPr>
            <a:lstStyle/>
            <a:p>
              <a:pPr algn="l" defTabSz="914400"/>
              <a:r>
                <a:rPr lang="en-GB" sz="1200" i="1" dirty="0"/>
                <a:t>t(µs)</a:t>
              </a:r>
              <a:endParaRPr lang="en-US" sz="1200" i="1" dirty="0"/>
            </a:p>
          </p:txBody>
        </p:sp>
      </p:grpSp>
    </p:spTree>
    <p:extLst>
      <p:ext uri="{BB962C8B-B14F-4D97-AF65-F5344CB8AC3E}">
        <p14:creationId xmlns:p14="http://schemas.microsoft.com/office/powerpoint/2010/main" val="455594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Sampling</a:t>
            </a:r>
            <a:endParaRPr lang="en-US" dirty="0"/>
          </a:p>
        </p:txBody>
      </p:sp>
      <p:sp>
        <p:nvSpPr>
          <p:cNvPr id="4" name="TextBox 3">
            <a:extLst>
              <a:ext uri="{FF2B5EF4-FFF2-40B4-BE49-F238E27FC236}">
                <a16:creationId xmlns:a16="http://schemas.microsoft.com/office/drawing/2014/main" id="{59FA3880-7485-45ED-9BDD-4F1FBC29C9FB}"/>
              </a:ext>
            </a:extLst>
          </p:cNvPr>
          <p:cNvSpPr txBox="1"/>
          <p:nvPr/>
        </p:nvSpPr>
        <p:spPr>
          <a:xfrm>
            <a:off x="2748286" y="898206"/>
            <a:ext cx="3074673" cy="369332"/>
          </a:xfrm>
          <a:prstGeom prst="rect">
            <a:avLst/>
          </a:prstGeom>
          <a:noFill/>
        </p:spPr>
        <p:txBody>
          <a:bodyPr wrap="none" rtlCol="0">
            <a:spAutoFit/>
          </a:bodyPr>
          <a:lstStyle/>
          <a:p>
            <a:r>
              <a:rPr lang="en-GB" dirty="0"/>
              <a:t>Frequency domain (magnitude)</a:t>
            </a:r>
          </a:p>
        </p:txBody>
      </p:sp>
      <p:sp>
        <p:nvSpPr>
          <p:cNvPr id="5" name="TextBox 4">
            <a:extLst>
              <a:ext uri="{FF2B5EF4-FFF2-40B4-BE49-F238E27FC236}">
                <a16:creationId xmlns:a16="http://schemas.microsoft.com/office/drawing/2014/main" id="{887952E1-DA11-4608-AE22-C90852411D10}"/>
              </a:ext>
            </a:extLst>
          </p:cNvPr>
          <p:cNvSpPr txBox="1"/>
          <p:nvPr/>
        </p:nvSpPr>
        <p:spPr>
          <a:xfrm>
            <a:off x="7626298" y="898274"/>
            <a:ext cx="1413986" cy="369332"/>
          </a:xfrm>
          <a:prstGeom prst="rect">
            <a:avLst/>
          </a:prstGeom>
          <a:noFill/>
        </p:spPr>
        <p:txBody>
          <a:bodyPr wrap="none" rtlCol="0">
            <a:spAutoFit/>
          </a:bodyPr>
          <a:lstStyle/>
          <a:p>
            <a:r>
              <a:rPr lang="en-GB" dirty="0"/>
              <a:t>Time domain</a:t>
            </a:r>
          </a:p>
        </p:txBody>
      </p:sp>
      <p:cxnSp>
        <p:nvCxnSpPr>
          <p:cNvPr id="6" name="Straight Connector 5">
            <a:extLst>
              <a:ext uri="{FF2B5EF4-FFF2-40B4-BE49-F238E27FC236}">
                <a16:creationId xmlns:a16="http://schemas.microsoft.com/office/drawing/2014/main" id="{F5071402-7669-4A04-81AE-B8229CF98290}"/>
              </a:ext>
            </a:extLst>
          </p:cNvPr>
          <p:cNvCxnSpPr/>
          <p:nvPr/>
        </p:nvCxnSpPr>
        <p:spPr>
          <a:xfrm>
            <a:off x="2456582" y="1182695"/>
            <a:ext cx="7248130" cy="0"/>
          </a:xfrm>
          <a:prstGeom prst="line">
            <a:avLst/>
          </a:prstGeom>
          <a:ln w="12700"/>
          <a:effectLst>
            <a:outerShdw blurRad="65500" dist="38100" dir="5400000" rotWithShape="0">
              <a:srgbClr val="000000">
                <a:alpha val="14000"/>
              </a:srgbClr>
            </a:outerShdw>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C28B228C-6E41-4F30-BD27-8A616DD6491A}"/>
              </a:ext>
            </a:extLst>
          </p:cNvPr>
          <p:cNvSpPr txBox="1"/>
          <p:nvPr/>
        </p:nvSpPr>
        <p:spPr>
          <a:xfrm>
            <a:off x="6405970" y="3531252"/>
            <a:ext cx="3515313" cy="923330"/>
          </a:xfrm>
          <a:prstGeom prst="rect">
            <a:avLst/>
          </a:prstGeom>
          <a:noFill/>
        </p:spPr>
        <p:txBody>
          <a:bodyPr wrap="none" rtlCol="0">
            <a:spAutoFit/>
          </a:bodyPr>
          <a:lstStyle/>
          <a:p>
            <a:r>
              <a:rPr lang="en-GB" dirty="0"/>
              <a:t>Sampling represented by multiplying</a:t>
            </a:r>
          </a:p>
          <a:p>
            <a:r>
              <a:rPr lang="en-GB" dirty="0"/>
              <a:t>time domain waveform by train</a:t>
            </a:r>
          </a:p>
          <a:p>
            <a:r>
              <a:rPr lang="en-GB" dirty="0"/>
              <a:t>of impulses</a:t>
            </a:r>
          </a:p>
        </p:txBody>
      </p:sp>
      <p:grpSp>
        <p:nvGrpSpPr>
          <p:cNvPr id="8" name="Group 7">
            <a:extLst>
              <a:ext uri="{FF2B5EF4-FFF2-40B4-BE49-F238E27FC236}">
                <a16:creationId xmlns:a16="http://schemas.microsoft.com/office/drawing/2014/main" id="{2017B1DD-E880-4265-B2CF-5D38E237A893}"/>
              </a:ext>
            </a:extLst>
          </p:cNvPr>
          <p:cNvGrpSpPr/>
          <p:nvPr/>
        </p:nvGrpSpPr>
        <p:grpSpPr>
          <a:xfrm>
            <a:off x="2722820" y="1343023"/>
            <a:ext cx="7550180" cy="1943103"/>
            <a:chOff x="2723174" y="1343022"/>
            <a:chExt cx="7551163" cy="1943103"/>
          </a:xfrm>
        </p:grpSpPr>
        <p:cxnSp>
          <p:nvCxnSpPr>
            <p:cNvPr id="9" name="Straight Connector 8">
              <a:extLst>
                <a:ext uri="{FF2B5EF4-FFF2-40B4-BE49-F238E27FC236}">
                  <a16:creationId xmlns:a16="http://schemas.microsoft.com/office/drawing/2014/main" id="{F8A33064-833D-4543-AA47-B65C81F657F0}"/>
                </a:ext>
              </a:extLst>
            </p:cNvPr>
            <p:cNvCxnSpPr/>
            <p:nvPr/>
          </p:nvCxnSpPr>
          <p:spPr>
            <a:xfrm>
              <a:off x="6677025" y="1390650"/>
              <a:ext cx="0" cy="1895475"/>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9E531EF5-847D-4312-9A81-1D0F33B536DC}"/>
                </a:ext>
              </a:extLst>
            </p:cNvPr>
            <p:cNvGrpSpPr/>
            <p:nvPr/>
          </p:nvGrpSpPr>
          <p:grpSpPr>
            <a:xfrm>
              <a:off x="6677025" y="1984376"/>
              <a:ext cx="3009900" cy="90485"/>
              <a:chOff x="6391275" y="1755776"/>
              <a:chExt cx="3009900" cy="90485"/>
            </a:xfrm>
          </p:grpSpPr>
          <p:cxnSp>
            <p:nvCxnSpPr>
              <p:cNvPr id="58" name="Straight Connector 57">
                <a:extLst>
                  <a:ext uri="{FF2B5EF4-FFF2-40B4-BE49-F238E27FC236}">
                    <a16:creationId xmlns:a16="http://schemas.microsoft.com/office/drawing/2014/main" id="{A938E477-87C9-4D25-B66C-C0CA30124EFA}"/>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082A72DA-09FF-4E5E-B617-2FF87E746DBE}"/>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2A087DEA-3F7A-4E70-BEFE-1F772A9339F2}"/>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D90105CE-AAC9-4022-B2E1-6E0B9F73C03B}"/>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DA6C8E58-50F0-4F0D-9C9A-98BB1AE2BA1E}"/>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8318B537-DDE7-42B4-87F9-E8D6132A6F1B}"/>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413470C8-0AEB-42A9-82F6-C3F62F39C751}"/>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88598FA3-DAC6-409B-86E9-640DF5EA8CF5}"/>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19C962BD-EE17-474B-940D-95BA15C5280E}"/>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B10ED687-302B-41F7-861C-ED908775D3B4}"/>
                </a:ext>
              </a:extLst>
            </p:cNvPr>
            <p:cNvGrpSpPr/>
            <p:nvPr/>
          </p:nvGrpSpPr>
          <p:grpSpPr>
            <a:xfrm>
              <a:off x="6677025" y="2950366"/>
              <a:ext cx="3009900" cy="90485"/>
              <a:chOff x="6391275" y="1755776"/>
              <a:chExt cx="3009900" cy="90485"/>
            </a:xfrm>
          </p:grpSpPr>
          <p:cxnSp>
            <p:nvCxnSpPr>
              <p:cNvPr id="49" name="Straight Connector 48">
                <a:extLst>
                  <a:ext uri="{FF2B5EF4-FFF2-40B4-BE49-F238E27FC236}">
                    <a16:creationId xmlns:a16="http://schemas.microsoft.com/office/drawing/2014/main" id="{4FA3E9B8-5595-41C2-825E-0D20965A38EF}"/>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61F06A19-DA0F-4859-A43F-A62481C77158}"/>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666CD120-B0B6-49C0-8059-BC2D36FC5089}"/>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E8EB3DC9-7A79-44AD-B005-8970A7F420F2}"/>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8F838C6F-801C-4985-B2AD-6BDAC1B66B88}"/>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3910DF14-0536-49C2-B170-F8B0B893F2C5}"/>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EDBD2664-8ABC-4F5D-9335-B4E965482047}"/>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A659FB79-89A7-4228-A5A7-C9A1FFD46509}"/>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89BBC2D-4B76-42D9-987E-9D4DC0FBA7F1}"/>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C00D32AF-05B0-4739-BE11-C1BCDDC16885}"/>
                </a:ext>
              </a:extLst>
            </p:cNvPr>
            <p:cNvGrpSpPr/>
            <p:nvPr/>
          </p:nvGrpSpPr>
          <p:grpSpPr>
            <a:xfrm>
              <a:off x="2723174" y="1343022"/>
              <a:ext cx="3125111" cy="894551"/>
              <a:chOff x="2723174" y="1114422"/>
              <a:chExt cx="3125111" cy="894551"/>
            </a:xfrm>
          </p:grpSpPr>
          <p:grpSp>
            <p:nvGrpSpPr>
              <p:cNvPr id="36" name="Group 35">
                <a:extLst>
                  <a:ext uri="{FF2B5EF4-FFF2-40B4-BE49-F238E27FC236}">
                    <a16:creationId xmlns:a16="http://schemas.microsoft.com/office/drawing/2014/main" id="{98848A3C-8D20-461F-B6FF-1B75FF13FC83}"/>
                  </a:ext>
                </a:extLst>
              </p:cNvPr>
              <p:cNvGrpSpPr/>
              <p:nvPr/>
            </p:nvGrpSpPr>
            <p:grpSpPr>
              <a:xfrm>
                <a:off x="2728913" y="1744663"/>
                <a:ext cx="3119372" cy="90485"/>
                <a:chOff x="6391275" y="1755776"/>
                <a:chExt cx="3009900" cy="90485"/>
              </a:xfrm>
            </p:grpSpPr>
            <p:cxnSp>
              <p:nvCxnSpPr>
                <p:cNvPr id="43" name="Straight Connector 42">
                  <a:extLst>
                    <a:ext uri="{FF2B5EF4-FFF2-40B4-BE49-F238E27FC236}">
                      <a16:creationId xmlns:a16="http://schemas.microsoft.com/office/drawing/2014/main" id="{4E36A011-1D5C-4042-9F84-EA13D0988136}"/>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59E8A528-98FD-46CE-8675-03C35EF671B6}"/>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3229EF9F-F9B0-4E54-9EE4-6EB02C05DC9C}"/>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4279143E-3582-4F41-86DA-5E26D972CDC2}"/>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B784CAA9-D09B-4A8D-AA55-D237773F4F48}"/>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39F8740E-5701-43EA-8BF8-713ED9BE7939}"/>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37" name="Straight Connector 36">
                <a:extLst>
                  <a:ext uri="{FF2B5EF4-FFF2-40B4-BE49-F238E27FC236}">
                    <a16:creationId xmlns:a16="http://schemas.microsoft.com/office/drawing/2014/main" id="{8F8D4064-BA4B-4A4F-8567-E143E5CFDF85}"/>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FC55243D-FE66-4635-B110-46F4DAC01D81}"/>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39" name="TextBox 38">
                <a:extLst>
                  <a:ext uri="{FF2B5EF4-FFF2-40B4-BE49-F238E27FC236}">
                    <a16:creationId xmlns:a16="http://schemas.microsoft.com/office/drawing/2014/main" id="{50CD0F2C-F93E-41A0-8AEC-92E80A39C9B1}"/>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40" name="TextBox 39">
                <a:extLst>
                  <a:ext uri="{FF2B5EF4-FFF2-40B4-BE49-F238E27FC236}">
                    <a16:creationId xmlns:a16="http://schemas.microsoft.com/office/drawing/2014/main" id="{4865F069-EE93-419A-830C-B7E50A261D58}"/>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41" name="TextBox 40">
                <a:extLst>
                  <a:ext uri="{FF2B5EF4-FFF2-40B4-BE49-F238E27FC236}">
                    <a16:creationId xmlns:a16="http://schemas.microsoft.com/office/drawing/2014/main" id="{E0BB1502-143E-4E70-80B9-812270EAA59E}"/>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42" name="TextBox 41">
                <a:extLst>
                  <a:ext uri="{FF2B5EF4-FFF2-40B4-BE49-F238E27FC236}">
                    <a16:creationId xmlns:a16="http://schemas.microsoft.com/office/drawing/2014/main" id="{DA09BA0D-B2FE-44BC-A994-57A6374AD2A9}"/>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13" name="Group 12">
              <a:extLst>
                <a:ext uri="{FF2B5EF4-FFF2-40B4-BE49-F238E27FC236}">
                  <a16:creationId xmlns:a16="http://schemas.microsoft.com/office/drawing/2014/main" id="{39138AFB-8DBB-4A6B-B10C-2C6086726BFE}"/>
                </a:ext>
              </a:extLst>
            </p:cNvPr>
            <p:cNvGrpSpPr/>
            <p:nvPr/>
          </p:nvGrpSpPr>
          <p:grpSpPr>
            <a:xfrm>
              <a:off x="7330973" y="2052635"/>
              <a:ext cx="2367516" cy="201451"/>
              <a:chOff x="7045223" y="1824035"/>
              <a:chExt cx="2367516" cy="201451"/>
            </a:xfrm>
          </p:grpSpPr>
          <p:sp>
            <p:nvSpPr>
              <p:cNvPr id="32" name="TextBox 31">
                <a:extLst>
                  <a:ext uri="{FF2B5EF4-FFF2-40B4-BE49-F238E27FC236}">
                    <a16:creationId xmlns:a16="http://schemas.microsoft.com/office/drawing/2014/main" id="{401AEF88-1B98-47E0-A762-00E7329711FE}"/>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33" name="TextBox 32">
                <a:extLst>
                  <a:ext uri="{FF2B5EF4-FFF2-40B4-BE49-F238E27FC236}">
                    <a16:creationId xmlns:a16="http://schemas.microsoft.com/office/drawing/2014/main" id="{12ECC8AF-7CAC-47B8-A5CC-751AE1037A7D}"/>
                  </a:ext>
                </a:extLst>
              </p:cNvPr>
              <p:cNvSpPr txBox="1"/>
              <p:nvPr/>
            </p:nvSpPr>
            <p:spPr>
              <a:xfrm>
                <a:off x="7590069" y="1839748"/>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34" name="TextBox 33">
                <a:extLst>
                  <a:ext uri="{FF2B5EF4-FFF2-40B4-BE49-F238E27FC236}">
                    <a16:creationId xmlns:a16="http://schemas.microsoft.com/office/drawing/2014/main" id="{442FF682-BE80-4C8A-A55B-D37678DB5374}"/>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35" name="TextBox 34">
                <a:extLst>
                  <a:ext uri="{FF2B5EF4-FFF2-40B4-BE49-F238E27FC236}">
                    <a16:creationId xmlns:a16="http://schemas.microsoft.com/office/drawing/2014/main" id="{C341478C-3155-4005-90E0-A9C855511272}"/>
                  </a:ext>
                </a:extLst>
              </p:cNvPr>
              <p:cNvSpPr txBox="1"/>
              <p:nvPr/>
            </p:nvSpPr>
            <p:spPr>
              <a:xfrm>
                <a:off x="918641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14" name="Group 13">
              <a:extLst>
                <a:ext uri="{FF2B5EF4-FFF2-40B4-BE49-F238E27FC236}">
                  <a16:creationId xmlns:a16="http://schemas.microsoft.com/office/drawing/2014/main" id="{1861E4CD-9FE1-4D50-A3AB-E7957CA633C7}"/>
                </a:ext>
              </a:extLst>
            </p:cNvPr>
            <p:cNvGrpSpPr/>
            <p:nvPr/>
          </p:nvGrpSpPr>
          <p:grpSpPr>
            <a:xfrm>
              <a:off x="7323830" y="3010681"/>
              <a:ext cx="2335766" cy="185738"/>
              <a:chOff x="7045223" y="1824035"/>
              <a:chExt cx="2335766" cy="185738"/>
            </a:xfrm>
          </p:grpSpPr>
          <p:sp>
            <p:nvSpPr>
              <p:cNvPr id="28" name="TextBox 27">
                <a:extLst>
                  <a:ext uri="{FF2B5EF4-FFF2-40B4-BE49-F238E27FC236}">
                    <a16:creationId xmlns:a16="http://schemas.microsoft.com/office/drawing/2014/main" id="{F9B47C6A-B7D0-4704-B0A4-EF83B7BE66F2}"/>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29" name="TextBox 28">
                <a:extLst>
                  <a:ext uri="{FF2B5EF4-FFF2-40B4-BE49-F238E27FC236}">
                    <a16:creationId xmlns:a16="http://schemas.microsoft.com/office/drawing/2014/main" id="{A6D9EE9E-76EB-4E34-AA50-3C0FBD687EF3}"/>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30" name="TextBox 29">
                <a:extLst>
                  <a:ext uri="{FF2B5EF4-FFF2-40B4-BE49-F238E27FC236}">
                    <a16:creationId xmlns:a16="http://schemas.microsoft.com/office/drawing/2014/main" id="{95A955E7-DF9A-4782-BD62-EB8A0723961E}"/>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31" name="TextBox 30">
                <a:extLst>
                  <a:ext uri="{FF2B5EF4-FFF2-40B4-BE49-F238E27FC236}">
                    <a16:creationId xmlns:a16="http://schemas.microsoft.com/office/drawing/2014/main" id="{1B11A39E-F78C-4AC9-B25B-01B10190B027}"/>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cxnSp>
          <p:nvCxnSpPr>
            <p:cNvPr id="15" name="Straight Connector 14">
              <a:extLst>
                <a:ext uri="{FF2B5EF4-FFF2-40B4-BE49-F238E27FC236}">
                  <a16:creationId xmlns:a16="http://schemas.microsoft.com/office/drawing/2014/main" id="{53B70236-2299-4B93-959A-FA6D04A909C4}"/>
                </a:ext>
              </a:extLst>
            </p:cNvPr>
            <p:cNvCxnSpPr/>
            <p:nvPr/>
          </p:nvCxnSpPr>
          <p:spPr>
            <a:xfrm>
              <a:off x="4373228" y="1614488"/>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1628B65-6182-433A-B749-4D0D3CE3CC80}"/>
                </a:ext>
              </a:extLst>
            </p:cNvPr>
            <p:cNvCxnSpPr/>
            <p:nvPr/>
          </p:nvCxnSpPr>
          <p:spPr>
            <a:xfrm>
              <a:off x="4154153" y="1614488"/>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54F060DE-9FE4-4F19-BF5D-E0C1393E126D}"/>
                </a:ext>
              </a:extLst>
            </p:cNvPr>
            <p:cNvCxnSpPr/>
            <p:nvPr/>
          </p:nvCxnSpPr>
          <p:spPr>
            <a:xfrm>
              <a:off x="7038975" y="2592373"/>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140ABA77-1ED1-4998-AB8F-374CFCC01135}"/>
                </a:ext>
              </a:extLst>
            </p:cNvPr>
            <p:cNvCxnSpPr/>
            <p:nvPr/>
          </p:nvCxnSpPr>
          <p:spPr>
            <a:xfrm>
              <a:off x="7415562"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1FEBAA4F-E84C-4C38-8938-68A5A58A8E65}"/>
                </a:ext>
              </a:extLst>
            </p:cNvPr>
            <p:cNvCxnSpPr/>
            <p:nvPr/>
          </p:nvCxnSpPr>
          <p:spPr>
            <a:xfrm>
              <a:off x="7770020"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83F0F58-4780-43BA-ABA9-2A70B01C782F}"/>
                </a:ext>
              </a:extLst>
            </p:cNvPr>
            <p:cNvCxnSpPr/>
            <p:nvPr/>
          </p:nvCxnSpPr>
          <p:spPr>
            <a:xfrm>
              <a:off x="8103394"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A205DCD-9D9E-4685-8DE3-FC50126EB309}"/>
                </a:ext>
              </a:extLst>
            </p:cNvPr>
            <p:cNvCxnSpPr/>
            <p:nvPr/>
          </p:nvCxnSpPr>
          <p:spPr>
            <a:xfrm>
              <a:off x="8496301"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85C83016-7B44-41B3-B907-90BA2BF67F19}"/>
                </a:ext>
              </a:extLst>
            </p:cNvPr>
            <p:cNvCxnSpPr/>
            <p:nvPr/>
          </p:nvCxnSpPr>
          <p:spPr>
            <a:xfrm>
              <a:off x="8839201"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13C7B232-36D1-4B9D-B434-0906794DB426}"/>
                </a:ext>
              </a:extLst>
            </p:cNvPr>
            <p:cNvCxnSpPr/>
            <p:nvPr/>
          </p:nvCxnSpPr>
          <p:spPr>
            <a:xfrm>
              <a:off x="9201152"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ADAA4F5-33EE-4848-A511-86990D6E4349}"/>
                </a:ext>
              </a:extLst>
            </p:cNvPr>
            <p:cNvCxnSpPr/>
            <p:nvPr/>
          </p:nvCxnSpPr>
          <p:spPr>
            <a:xfrm>
              <a:off x="9555959"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25" name="Freeform 251">
              <a:extLst>
                <a:ext uri="{FF2B5EF4-FFF2-40B4-BE49-F238E27FC236}">
                  <a16:creationId xmlns:a16="http://schemas.microsoft.com/office/drawing/2014/main" id="{3505CA1C-F769-45D6-B53C-E72F0877122B}"/>
                </a:ext>
              </a:extLst>
            </p:cNvPr>
            <p:cNvSpPr/>
            <p:nvPr/>
          </p:nvSpPr>
          <p:spPr>
            <a:xfrm>
              <a:off x="6677025" y="1604931"/>
              <a:ext cx="2862263" cy="857290"/>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49030AB5-BFCF-4D76-AC94-A856024E1861}"/>
                </a:ext>
              </a:extLst>
            </p:cNvPr>
            <p:cNvSpPr txBox="1"/>
            <p:nvPr/>
          </p:nvSpPr>
          <p:spPr>
            <a:xfrm>
              <a:off x="5907212" y="1922461"/>
              <a:ext cx="461875" cy="185738"/>
            </a:xfrm>
            <a:prstGeom prst="rect">
              <a:avLst/>
            </a:prstGeom>
          </p:spPr>
          <p:txBody>
            <a:bodyPr vert="horz" wrap="none" lIns="0" tIns="0" rIns="0" bIns="0" rtlCol="0" anchor="t">
              <a:noAutofit/>
            </a:bodyPr>
            <a:lstStyle/>
            <a:p>
              <a:pPr algn="l" defTabSz="914400"/>
              <a:r>
                <a:rPr lang="en-GB" sz="1200" i="1" dirty="0"/>
                <a:t>f(kHz)</a:t>
              </a:r>
              <a:endParaRPr lang="en-US" sz="1200" i="1" dirty="0"/>
            </a:p>
          </p:txBody>
        </p:sp>
        <p:sp>
          <p:nvSpPr>
            <p:cNvPr id="27" name="TextBox 26">
              <a:extLst>
                <a:ext uri="{FF2B5EF4-FFF2-40B4-BE49-F238E27FC236}">
                  <a16:creationId xmlns:a16="http://schemas.microsoft.com/office/drawing/2014/main" id="{10011032-8B1B-4BB9-B256-23BD690A9E22}"/>
                </a:ext>
              </a:extLst>
            </p:cNvPr>
            <p:cNvSpPr txBox="1"/>
            <p:nvPr/>
          </p:nvSpPr>
          <p:spPr>
            <a:xfrm>
              <a:off x="9812462" y="1940707"/>
              <a:ext cx="461875" cy="185738"/>
            </a:xfrm>
            <a:prstGeom prst="rect">
              <a:avLst/>
            </a:prstGeom>
          </p:spPr>
          <p:txBody>
            <a:bodyPr vert="horz" wrap="none" lIns="0" tIns="0" rIns="0" bIns="0" rtlCol="0" anchor="t">
              <a:noAutofit/>
            </a:bodyPr>
            <a:lstStyle/>
            <a:p>
              <a:pPr algn="l" defTabSz="914400"/>
              <a:r>
                <a:rPr lang="en-GB" sz="1200" i="1" dirty="0"/>
                <a:t>t(µs)</a:t>
              </a:r>
              <a:endParaRPr lang="en-US" sz="1200" i="1" dirty="0"/>
            </a:p>
          </p:txBody>
        </p:sp>
      </p:grpSp>
    </p:spTree>
    <p:extLst>
      <p:ext uri="{BB962C8B-B14F-4D97-AF65-F5344CB8AC3E}">
        <p14:creationId xmlns:p14="http://schemas.microsoft.com/office/powerpoint/2010/main" val="2584260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Sampling</a:t>
            </a:r>
            <a:endParaRPr lang="en-US" dirty="0"/>
          </a:p>
        </p:txBody>
      </p:sp>
      <p:sp>
        <p:nvSpPr>
          <p:cNvPr id="4" name="TextBox 3">
            <a:extLst>
              <a:ext uri="{FF2B5EF4-FFF2-40B4-BE49-F238E27FC236}">
                <a16:creationId xmlns:a16="http://schemas.microsoft.com/office/drawing/2014/main" id="{30A464D8-7AF0-4C8D-B0DD-A46DBA3A0789}"/>
              </a:ext>
            </a:extLst>
          </p:cNvPr>
          <p:cNvSpPr txBox="1"/>
          <p:nvPr/>
        </p:nvSpPr>
        <p:spPr>
          <a:xfrm>
            <a:off x="2748286" y="898206"/>
            <a:ext cx="3074673" cy="369332"/>
          </a:xfrm>
          <a:prstGeom prst="rect">
            <a:avLst/>
          </a:prstGeom>
          <a:noFill/>
        </p:spPr>
        <p:txBody>
          <a:bodyPr wrap="none" rtlCol="0">
            <a:spAutoFit/>
          </a:bodyPr>
          <a:lstStyle/>
          <a:p>
            <a:r>
              <a:rPr lang="en-GB" dirty="0"/>
              <a:t>Frequency domain (magnitude)</a:t>
            </a:r>
          </a:p>
        </p:txBody>
      </p:sp>
      <p:sp>
        <p:nvSpPr>
          <p:cNvPr id="5" name="TextBox 4">
            <a:extLst>
              <a:ext uri="{FF2B5EF4-FFF2-40B4-BE49-F238E27FC236}">
                <a16:creationId xmlns:a16="http://schemas.microsoft.com/office/drawing/2014/main" id="{F133B8A9-B1F4-4412-A066-8CD974E0C93E}"/>
              </a:ext>
            </a:extLst>
          </p:cNvPr>
          <p:cNvSpPr txBox="1"/>
          <p:nvPr/>
        </p:nvSpPr>
        <p:spPr>
          <a:xfrm>
            <a:off x="7626298" y="898274"/>
            <a:ext cx="1413986" cy="369332"/>
          </a:xfrm>
          <a:prstGeom prst="rect">
            <a:avLst/>
          </a:prstGeom>
          <a:noFill/>
        </p:spPr>
        <p:txBody>
          <a:bodyPr wrap="none" rtlCol="0">
            <a:spAutoFit/>
          </a:bodyPr>
          <a:lstStyle/>
          <a:p>
            <a:r>
              <a:rPr lang="en-GB" dirty="0"/>
              <a:t>Time domain</a:t>
            </a:r>
          </a:p>
        </p:txBody>
      </p:sp>
      <p:cxnSp>
        <p:nvCxnSpPr>
          <p:cNvPr id="6" name="Straight Connector 5">
            <a:extLst>
              <a:ext uri="{FF2B5EF4-FFF2-40B4-BE49-F238E27FC236}">
                <a16:creationId xmlns:a16="http://schemas.microsoft.com/office/drawing/2014/main" id="{BD99F87D-B978-491C-999C-761700EB3EFF}"/>
              </a:ext>
            </a:extLst>
          </p:cNvPr>
          <p:cNvCxnSpPr/>
          <p:nvPr/>
        </p:nvCxnSpPr>
        <p:spPr>
          <a:xfrm>
            <a:off x="2456582" y="1182695"/>
            <a:ext cx="7248130" cy="0"/>
          </a:xfrm>
          <a:prstGeom prst="line">
            <a:avLst/>
          </a:prstGeom>
          <a:ln w="12700"/>
          <a:effectLst>
            <a:outerShdw blurRad="65500" dist="38100" dir="5400000" rotWithShape="0">
              <a:srgbClr val="000000">
                <a:alpha val="14000"/>
              </a:srgbClr>
            </a:outerShdw>
          </a:effectLst>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030CB612-1BB2-483E-B081-4C7AEDA8AD9C}"/>
              </a:ext>
            </a:extLst>
          </p:cNvPr>
          <p:cNvGrpSpPr/>
          <p:nvPr/>
        </p:nvGrpSpPr>
        <p:grpSpPr>
          <a:xfrm>
            <a:off x="2722820" y="1343022"/>
            <a:ext cx="7550180" cy="3087576"/>
            <a:chOff x="2723174" y="1343022"/>
            <a:chExt cx="7551163" cy="3087576"/>
          </a:xfrm>
        </p:grpSpPr>
        <p:cxnSp>
          <p:nvCxnSpPr>
            <p:cNvPr id="8" name="Straight Connector 7">
              <a:extLst>
                <a:ext uri="{FF2B5EF4-FFF2-40B4-BE49-F238E27FC236}">
                  <a16:creationId xmlns:a16="http://schemas.microsoft.com/office/drawing/2014/main" id="{99BF7D1E-3D0B-44F4-A2DB-A90A16342E75}"/>
                </a:ext>
              </a:extLst>
            </p:cNvPr>
            <p:cNvCxnSpPr/>
            <p:nvPr/>
          </p:nvCxnSpPr>
          <p:spPr>
            <a:xfrm>
              <a:off x="6677025" y="1390650"/>
              <a:ext cx="0" cy="1895475"/>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27EC8B1C-D96B-4C63-BC7D-161A92F880F0}"/>
                </a:ext>
              </a:extLst>
            </p:cNvPr>
            <p:cNvCxnSpPr/>
            <p:nvPr/>
          </p:nvCxnSpPr>
          <p:spPr>
            <a:xfrm>
              <a:off x="6677025" y="3390900"/>
              <a:ext cx="0" cy="1039698"/>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5721A66E-1919-4987-B66C-B93D14CA01BF}"/>
                </a:ext>
              </a:extLst>
            </p:cNvPr>
            <p:cNvGrpSpPr/>
            <p:nvPr/>
          </p:nvGrpSpPr>
          <p:grpSpPr>
            <a:xfrm>
              <a:off x="6677025" y="1984376"/>
              <a:ext cx="3009900" cy="90485"/>
              <a:chOff x="6391275" y="1755776"/>
              <a:chExt cx="3009900" cy="90485"/>
            </a:xfrm>
          </p:grpSpPr>
          <p:cxnSp>
            <p:nvCxnSpPr>
              <p:cNvPr id="80" name="Straight Connector 79">
                <a:extLst>
                  <a:ext uri="{FF2B5EF4-FFF2-40B4-BE49-F238E27FC236}">
                    <a16:creationId xmlns:a16="http://schemas.microsoft.com/office/drawing/2014/main" id="{FE069320-D0EF-47A7-A2C8-91630E14C374}"/>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1FAA2FE8-86E4-4807-A58C-39AC25335404}"/>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18178C02-24AD-4117-BDE0-A45A2E6769C0}"/>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9E502D2F-CED5-4BDF-BE42-834A7BA423FF}"/>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1635A572-364A-47C3-8C6E-6ABE50674624}"/>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0004769-F404-410A-AE26-A79E50CD4F69}"/>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E821E66C-2B62-4D2D-B392-F89D680F7068}"/>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866F339B-58E1-40FF-896B-AA2C9D4A6EE5}"/>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A4FF0356-C5AA-4647-9F1F-4304CF97E84D}"/>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8571E6E8-5603-4454-9DF4-842917C9D205}"/>
                </a:ext>
              </a:extLst>
            </p:cNvPr>
            <p:cNvGrpSpPr/>
            <p:nvPr/>
          </p:nvGrpSpPr>
          <p:grpSpPr>
            <a:xfrm>
              <a:off x="6677025" y="2950366"/>
              <a:ext cx="3009900" cy="90485"/>
              <a:chOff x="6391275" y="1755776"/>
              <a:chExt cx="3009900" cy="90485"/>
            </a:xfrm>
          </p:grpSpPr>
          <p:cxnSp>
            <p:nvCxnSpPr>
              <p:cNvPr id="71" name="Straight Connector 70">
                <a:extLst>
                  <a:ext uri="{FF2B5EF4-FFF2-40B4-BE49-F238E27FC236}">
                    <a16:creationId xmlns:a16="http://schemas.microsoft.com/office/drawing/2014/main" id="{BF359C3D-E95B-439B-8AAC-3C4F86E13C75}"/>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D4C91A65-4ED3-4A1E-A14C-0D075C9F3E09}"/>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5406F6E1-0AFC-404B-B955-2FCB5F8BBE78}"/>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D945BDDF-2C8B-42D5-A61F-98AF62F25FFD}"/>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58DEB1FD-9FCC-4821-9ECD-DF183DAC23BC}"/>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D6683908-9D99-4CCB-8DFF-5C3190BF3971}"/>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4B31DA8F-5D26-43F7-9796-4F43F8874C88}"/>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3402EEF8-78A4-47D5-B8BC-41E87D76CAEB}"/>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13FE7437-D0E9-49CC-847A-F95FEC04E07A}"/>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EDE376C7-E713-4D2F-8D0E-2E9CCFE3D945}"/>
                </a:ext>
              </a:extLst>
            </p:cNvPr>
            <p:cNvGrpSpPr/>
            <p:nvPr/>
          </p:nvGrpSpPr>
          <p:grpSpPr>
            <a:xfrm>
              <a:off x="6677025" y="3884637"/>
              <a:ext cx="3009900" cy="90485"/>
              <a:chOff x="6391275" y="1755776"/>
              <a:chExt cx="3009900" cy="90485"/>
            </a:xfrm>
          </p:grpSpPr>
          <p:cxnSp>
            <p:nvCxnSpPr>
              <p:cNvPr id="62" name="Straight Connector 61">
                <a:extLst>
                  <a:ext uri="{FF2B5EF4-FFF2-40B4-BE49-F238E27FC236}">
                    <a16:creationId xmlns:a16="http://schemas.microsoft.com/office/drawing/2014/main" id="{D1AF85D5-59E0-4B98-9A70-80AE75A667A1}"/>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A6114CBF-6CAD-4158-9407-1E0A281DB79C}"/>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A0273813-FEDF-422F-84C8-C9A219F0A802}"/>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1515E410-66C3-4A23-A0E4-A53C200F8131}"/>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E2FAD38A-88C6-4400-89C9-6EE9F42ED5BD}"/>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4176372E-D961-4A40-92C7-8F9DDF5820B7}"/>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8735EA59-DD91-442C-A856-5DAFC8CF4E55}"/>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1B5127C3-1254-4DD3-9574-7924B9631693}"/>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C904CBDD-A688-49D8-9A3F-E56B52264F61}"/>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915F700E-366D-46DE-BB64-73BE79A2E2B4}"/>
                </a:ext>
              </a:extLst>
            </p:cNvPr>
            <p:cNvGrpSpPr/>
            <p:nvPr/>
          </p:nvGrpSpPr>
          <p:grpSpPr>
            <a:xfrm>
              <a:off x="2723174" y="1343022"/>
              <a:ext cx="3125111" cy="894551"/>
              <a:chOff x="2723174" y="1114422"/>
              <a:chExt cx="3125111" cy="894551"/>
            </a:xfrm>
          </p:grpSpPr>
          <p:grpSp>
            <p:nvGrpSpPr>
              <p:cNvPr id="49" name="Group 48">
                <a:extLst>
                  <a:ext uri="{FF2B5EF4-FFF2-40B4-BE49-F238E27FC236}">
                    <a16:creationId xmlns:a16="http://schemas.microsoft.com/office/drawing/2014/main" id="{C6EC67EB-0BD1-4FAC-BDCC-20B9F8FF0FC8}"/>
                  </a:ext>
                </a:extLst>
              </p:cNvPr>
              <p:cNvGrpSpPr/>
              <p:nvPr/>
            </p:nvGrpSpPr>
            <p:grpSpPr>
              <a:xfrm>
                <a:off x="2728913" y="1744663"/>
                <a:ext cx="3119372" cy="90485"/>
                <a:chOff x="6391275" y="1755776"/>
                <a:chExt cx="3009900" cy="90485"/>
              </a:xfrm>
            </p:grpSpPr>
            <p:cxnSp>
              <p:nvCxnSpPr>
                <p:cNvPr id="56" name="Straight Connector 55">
                  <a:extLst>
                    <a:ext uri="{FF2B5EF4-FFF2-40B4-BE49-F238E27FC236}">
                      <a16:creationId xmlns:a16="http://schemas.microsoft.com/office/drawing/2014/main" id="{1B1E17D7-8233-4C19-A718-ED2FDE8CE98E}"/>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A7F9CAC-6C85-43E4-B903-2184EEAD7905}"/>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647CA356-0E39-4437-B3DF-BEB73238E68B}"/>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D7E237AA-4657-49D9-B8B5-F8D1611A457E}"/>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AE9FD653-2F01-47BA-BA1D-BCC427BC2AB1}"/>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E37E3AEA-2F03-49A7-96F8-0C1E7C5E0B20}"/>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50" name="Straight Connector 49">
                <a:extLst>
                  <a:ext uri="{FF2B5EF4-FFF2-40B4-BE49-F238E27FC236}">
                    <a16:creationId xmlns:a16="http://schemas.microsoft.com/office/drawing/2014/main" id="{9094C45E-B808-4107-B1F9-056146B85D9A}"/>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6D433C77-CE9A-4557-8960-CD986ABF7AE6}"/>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52" name="TextBox 51">
                <a:extLst>
                  <a:ext uri="{FF2B5EF4-FFF2-40B4-BE49-F238E27FC236}">
                    <a16:creationId xmlns:a16="http://schemas.microsoft.com/office/drawing/2014/main" id="{00A0F1F5-6478-490F-BCD2-1B8A5EFEDD9F}"/>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53" name="TextBox 52">
                <a:extLst>
                  <a:ext uri="{FF2B5EF4-FFF2-40B4-BE49-F238E27FC236}">
                    <a16:creationId xmlns:a16="http://schemas.microsoft.com/office/drawing/2014/main" id="{6B246C90-C3E4-4A4E-9160-6597A61D5D2D}"/>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54" name="TextBox 53">
                <a:extLst>
                  <a:ext uri="{FF2B5EF4-FFF2-40B4-BE49-F238E27FC236}">
                    <a16:creationId xmlns:a16="http://schemas.microsoft.com/office/drawing/2014/main" id="{DFC57DAA-76B5-4896-BC70-B0A3779E7100}"/>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55" name="TextBox 54">
                <a:extLst>
                  <a:ext uri="{FF2B5EF4-FFF2-40B4-BE49-F238E27FC236}">
                    <a16:creationId xmlns:a16="http://schemas.microsoft.com/office/drawing/2014/main" id="{101FEBC2-150A-48B6-B483-C78A824A83BA}"/>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14" name="Group 13">
              <a:extLst>
                <a:ext uri="{FF2B5EF4-FFF2-40B4-BE49-F238E27FC236}">
                  <a16:creationId xmlns:a16="http://schemas.microsoft.com/office/drawing/2014/main" id="{A658A622-5565-4905-BC78-402061C13427}"/>
                </a:ext>
              </a:extLst>
            </p:cNvPr>
            <p:cNvGrpSpPr/>
            <p:nvPr/>
          </p:nvGrpSpPr>
          <p:grpSpPr>
            <a:xfrm>
              <a:off x="7330973" y="2052635"/>
              <a:ext cx="2367516" cy="201451"/>
              <a:chOff x="7045223" y="1824035"/>
              <a:chExt cx="2367516" cy="201451"/>
            </a:xfrm>
          </p:grpSpPr>
          <p:sp>
            <p:nvSpPr>
              <p:cNvPr id="45" name="TextBox 44">
                <a:extLst>
                  <a:ext uri="{FF2B5EF4-FFF2-40B4-BE49-F238E27FC236}">
                    <a16:creationId xmlns:a16="http://schemas.microsoft.com/office/drawing/2014/main" id="{04ACC45F-947B-4B54-B39C-1F2D5C89340F}"/>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46" name="TextBox 45">
                <a:extLst>
                  <a:ext uri="{FF2B5EF4-FFF2-40B4-BE49-F238E27FC236}">
                    <a16:creationId xmlns:a16="http://schemas.microsoft.com/office/drawing/2014/main" id="{D3920146-0E4B-4176-90E6-DE6DE0A05219}"/>
                  </a:ext>
                </a:extLst>
              </p:cNvPr>
              <p:cNvSpPr txBox="1"/>
              <p:nvPr/>
            </p:nvSpPr>
            <p:spPr>
              <a:xfrm>
                <a:off x="7590069" y="1839748"/>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47" name="TextBox 46">
                <a:extLst>
                  <a:ext uri="{FF2B5EF4-FFF2-40B4-BE49-F238E27FC236}">
                    <a16:creationId xmlns:a16="http://schemas.microsoft.com/office/drawing/2014/main" id="{CF1D0018-BF68-4956-A58C-333F7133ABD0}"/>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48" name="TextBox 47">
                <a:extLst>
                  <a:ext uri="{FF2B5EF4-FFF2-40B4-BE49-F238E27FC236}">
                    <a16:creationId xmlns:a16="http://schemas.microsoft.com/office/drawing/2014/main" id="{00A7E425-428D-406B-B134-891C1C3115FE}"/>
                  </a:ext>
                </a:extLst>
              </p:cNvPr>
              <p:cNvSpPr txBox="1"/>
              <p:nvPr/>
            </p:nvSpPr>
            <p:spPr>
              <a:xfrm>
                <a:off x="918641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15" name="Group 14">
              <a:extLst>
                <a:ext uri="{FF2B5EF4-FFF2-40B4-BE49-F238E27FC236}">
                  <a16:creationId xmlns:a16="http://schemas.microsoft.com/office/drawing/2014/main" id="{DCC7F585-6AE4-4848-96FC-7BBFFF03EBAA}"/>
                </a:ext>
              </a:extLst>
            </p:cNvPr>
            <p:cNvGrpSpPr/>
            <p:nvPr/>
          </p:nvGrpSpPr>
          <p:grpSpPr>
            <a:xfrm>
              <a:off x="7323830" y="3010681"/>
              <a:ext cx="2335766" cy="185738"/>
              <a:chOff x="7045223" y="1824035"/>
              <a:chExt cx="2335766" cy="185738"/>
            </a:xfrm>
          </p:grpSpPr>
          <p:sp>
            <p:nvSpPr>
              <p:cNvPr id="41" name="TextBox 40">
                <a:extLst>
                  <a:ext uri="{FF2B5EF4-FFF2-40B4-BE49-F238E27FC236}">
                    <a16:creationId xmlns:a16="http://schemas.microsoft.com/office/drawing/2014/main" id="{BA62A3FF-C6BA-493A-AF5B-C0DB8DFB7071}"/>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42" name="TextBox 41">
                <a:extLst>
                  <a:ext uri="{FF2B5EF4-FFF2-40B4-BE49-F238E27FC236}">
                    <a16:creationId xmlns:a16="http://schemas.microsoft.com/office/drawing/2014/main" id="{C1796389-AAAF-4667-B671-1D36EA432414}"/>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43" name="TextBox 42">
                <a:extLst>
                  <a:ext uri="{FF2B5EF4-FFF2-40B4-BE49-F238E27FC236}">
                    <a16:creationId xmlns:a16="http://schemas.microsoft.com/office/drawing/2014/main" id="{0EB8DDE0-47CA-4D17-8F38-BA936BA27C54}"/>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44" name="TextBox 43">
                <a:extLst>
                  <a:ext uri="{FF2B5EF4-FFF2-40B4-BE49-F238E27FC236}">
                    <a16:creationId xmlns:a16="http://schemas.microsoft.com/office/drawing/2014/main" id="{85FBA318-7BC4-4099-8463-2AAB77A8F28A}"/>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16" name="Group 15">
              <a:extLst>
                <a:ext uri="{FF2B5EF4-FFF2-40B4-BE49-F238E27FC236}">
                  <a16:creationId xmlns:a16="http://schemas.microsoft.com/office/drawing/2014/main" id="{9AAE5DB4-C319-4C65-A63E-472A2D2C0006}"/>
                </a:ext>
              </a:extLst>
            </p:cNvPr>
            <p:cNvGrpSpPr/>
            <p:nvPr/>
          </p:nvGrpSpPr>
          <p:grpSpPr>
            <a:xfrm>
              <a:off x="7339142" y="3695376"/>
              <a:ext cx="2335766" cy="455125"/>
              <a:chOff x="7045223" y="1554648"/>
              <a:chExt cx="2335766" cy="455125"/>
            </a:xfrm>
          </p:grpSpPr>
          <p:sp>
            <p:nvSpPr>
              <p:cNvPr id="37" name="TextBox 36">
                <a:extLst>
                  <a:ext uri="{FF2B5EF4-FFF2-40B4-BE49-F238E27FC236}">
                    <a16:creationId xmlns:a16="http://schemas.microsoft.com/office/drawing/2014/main" id="{4F602365-2AB2-4E33-AD37-75871D2960D8}"/>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38" name="TextBox 37">
                <a:extLst>
                  <a:ext uri="{FF2B5EF4-FFF2-40B4-BE49-F238E27FC236}">
                    <a16:creationId xmlns:a16="http://schemas.microsoft.com/office/drawing/2014/main" id="{252988D3-BBAC-44CE-B84E-C8C4237C91F8}"/>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39" name="TextBox 38">
                <a:extLst>
                  <a:ext uri="{FF2B5EF4-FFF2-40B4-BE49-F238E27FC236}">
                    <a16:creationId xmlns:a16="http://schemas.microsoft.com/office/drawing/2014/main" id="{4F8A946B-7B7C-43A2-903C-2C9348A59D3D}"/>
                  </a:ext>
                </a:extLst>
              </p:cNvPr>
              <p:cNvSpPr txBox="1"/>
              <p:nvPr/>
            </p:nvSpPr>
            <p:spPr>
              <a:xfrm>
                <a:off x="8435523" y="1554648"/>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40" name="TextBox 39">
                <a:extLst>
                  <a:ext uri="{FF2B5EF4-FFF2-40B4-BE49-F238E27FC236}">
                    <a16:creationId xmlns:a16="http://schemas.microsoft.com/office/drawing/2014/main" id="{F836CC1B-765E-4B0A-9F9C-A174D5DE6354}"/>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cxnSp>
          <p:nvCxnSpPr>
            <p:cNvPr id="17" name="Straight Connector 16">
              <a:extLst>
                <a:ext uri="{FF2B5EF4-FFF2-40B4-BE49-F238E27FC236}">
                  <a16:creationId xmlns:a16="http://schemas.microsoft.com/office/drawing/2014/main" id="{91C86FEA-2426-4B73-BEFC-D556529649AF}"/>
                </a:ext>
              </a:extLst>
            </p:cNvPr>
            <p:cNvCxnSpPr/>
            <p:nvPr/>
          </p:nvCxnSpPr>
          <p:spPr>
            <a:xfrm>
              <a:off x="4373228" y="1614488"/>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B12F2F5-BF02-4144-93B2-9BDF2E767FA4}"/>
                </a:ext>
              </a:extLst>
            </p:cNvPr>
            <p:cNvCxnSpPr/>
            <p:nvPr/>
          </p:nvCxnSpPr>
          <p:spPr>
            <a:xfrm>
              <a:off x="4154153" y="1614488"/>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7CF3E4C-B43D-42E3-8821-7ED90CA20F3E}"/>
                </a:ext>
              </a:extLst>
            </p:cNvPr>
            <p:cNvCxnSpPr/>
            <p:nvPr/>
          </p:nvCxnSpPr>
          <p:spPr>
            <a:xfrm>
              <a:off x="7038975" y="2592373"/>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96C08C32-CFBB-422E-B646-5A469EE34936}"/>
                </a:ext>
              </a:extLst>
            </p:cNvPr>
            <p:cNvCxnSpPr/>
            <p:nvPr/>
          </p:nvCxnSpPr>
          <p:spPr>
            <a:xfrm>
              <a:off x="7415562"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F22D4A8-942E-4152-9812-81AC226D9645}"/>
                </a:ext>
              </a:extLst>
            </p:cNvPr>
            <p:cNvCxnSpPr/>
            <p:nvPr/>
          </p:nvCxnSpPr>
          <p:spPr>
            <a:xfrm>
              <a:off x="7770020"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6CE0D2AA-4180-4841-9EDB-1C391CB685C3}"/>
                </a:ext>
              </a:extLst>
            </p:cNvPr>
            <p:cNvCxnSpPr/>
            <p:nvPr/>
          </p:nvCxnSpPr>
          <p:spPr>
            <a:xfrm>
              <a:off x="8103394"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7B15248E-10B3-4D20-8A55-FAF3AAA0630A}"/>
                </a:ext>
              </a:extLst>
            </p:cNvPr>
            <p:cNvCxnSpPr/>
            <p:nvPr/>
          </p:nvCxnSpPr>
          <p:spPr>
            <a:xfrm>
              <a:off x="8496301"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1DB7BDB0-C1C8-4CAB-8E28-EC4A833065F5}"/>
                </a:ext>
              </a:extLst>
            </p:cNvPr>
            <p:cNvCxnSpPr/>
            <p:nvPr/>
          </p:nvCxnSpPr>
          <p:spPr>
            <a:xfrm>
              <a:off x="8839201"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B76BD061-D7AB-4916-BDE4-058BCE252345}"/>
                </a:ext>
              </a:extLst>
            </p:cNvPr>
            <p:cNvCxnSpPr/>
            <p:nvPr/>
          </p:nvCxnSpPr>
          <p:spPr>
            <a:xfrm>
              <a:off x="9201152"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E8ADA13-626B-45CD-8F1C-745F21A56EDF}"/>
                </a:ext>
              </a:extLst>
            </p:cNvPr>
            <p:cNvCxnSpPr/>
            <p:nvPr/>
          </p:nvCxnSpPr>
          <p:spPr>
            <a:xfrm>
              <a:off x="9555959"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27" name="Freeform 251">
              <a:extLst>
                <a:ext uri="{FF2B5EF4-FFF2-40B4-BE49-F238E27FC236}">
                  <a16:creationId xmlns:a16="http://schemas.microsoft.com/office/drawing/2014/main" id="{0B764AD4-B000-46B3-9F28-F37C0255A111}"/>
                </a:ext>
              </a:extLst>
            </p:cNvPr>
            <p:cNvSpPr/>
            <p:nvPr/>
          </p:nvSpPr>
          <p:spPr>
            <a:xfrm>
              <a:off x="6677025" y="1604931"/>
              <a:ext cx="2862263" cy="857290"/>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Freeform 253">
              <a:extLst>
                <a:ext uri="{FF2B5EF4-FFF2-40B4-BE49-F238E27FC236}">
                  <a16:creationId xmlns:a16="http://schemas.microsoft.com/office/drawing/2014/main" id="{A7AC1A7A-B8E7-4EE7-8DC9-F811A016EFE8}"/>
                </a:ext>
              </a:extLst>
            </p:cNvPr>
            <p:cNvSpPr/>
            <p:nvPr/>
          </p:nvSpPr>
          <p:spPr>
            <a:xfrm>
              <a:off x="6709007" y="3498014"/>
              <a:ext cx="2862263" cy="857290"/>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51D50C0E-F4E3-44D0-ABCF-45CA8E5EAE4A}"/>
                </a:ext>
              </a:extLst>
            </p:cNvPr>
            <p:cNvCxnSpPr/>
            <p:nvPr/>
          </p:nvCxnSpPr>
          <p:spPr>
            <a:xfrm>
              <a:off x="7043722" y="3654608"/>
              <a:ext cx="0" cy="26727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D69E8E61-7851-4618-9424-C046173BB32A}"/>
                </a:ext>
              </a:extLst>
            </p:cNvPr>
            <p:cNvCxnSpPr/>
            <p:nvPr/>
          </p:nvCxnSpPr>
          <p:spPr>
            <a:xfrm>
              <a:off x="7410783" y="3491268"/>
              <a:ext cx="0" cy="430448"/>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2E3E9D6-7D4E-43CF-9A67-8E81E4E0322D}"/>
                </a:ext>
              </a:extLst>
            </p:cNvPr>
            <p:cNvCxnSpPr/>
            <p:nvPr/>
          </p:nvCxnSpPr>
          <p:spPr>
            <a:xfrm>
              <a:off x="7774767" y="3630936"/>
              <a:ext cx="0" cy="294003"/>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F9607823-C864-4950-B05B-9271254D33D9}"/>
                </a:ext>
              </a:extLst>
            </p:cNvPr>
            <p:cNvCxnSpPr/>
            <p:nvPr/>
          </p:nvCxnSpPr>
          <p:spPr>
            <a:xfrm>
              <a:off x="8501048" y="3950437"/>
              <a:ext cx="0" cy="323402"/>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9BA2D72D-6370-4062-84FE-9AE2E0E668B3}"/>
                </a:ext>
              </a:extLst>
            </p:cNvPr>
            <p:cNvCxnSpPr/>
            <p:nvPr/>
          </p:nvCxnSpPr>
          <p:spPr>
            <a:xfrm>
              <a:off x="8839185" y="3953793"/>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29DCF2B-36EB-448D-A402-680C176A5D26}"/>
                </a:ext>
              </a:extLst>
            </p:cNvPr>
            <p:cNvCxnSpPr/>
            <p:nvPr/>
          </p:nvCxnSpPr>
          <p:spPr>
            <a:xfrm>
              <a:off x="9205899" y="3953895"/>
              <a:ext cx="0" cy="267275"/>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C73E40D7-43C4-4B94-9C50-ABABB4E5FE29}"/>
                </a:ext>
              </a:extLst>
            </p:cNvPr>
            <p:cNvSpPr txBox="1"/>
            <p:nvPr/>
          </p:nvSpPr>
          <p:spPr>
            <a:xfrm>
              <a:off x="5907212" y="1922461"/>
              <a:ext cx="461875" cy="185738"/>
            </a:xfrm>
            <a:prstGeom prst="rect">
              <a:avLst/>
            </a:prstGeom>
          </p:spPr>
          <p:txBody>
            <a:bodyPr vert="horz" wrap="none" lIns="0" tIns="0" rIns="0" bIns="0" rtlCol="0" anchor="t">
              <a:noAutofit/>
            </a:bodyPr>
            <a:lstStyle/>
            <a:p>
              <a:pPr algn="l" defTabSz="914400"/>
              <a:r>
                <a:rPr lang="en-GB" sz="1200" i="1" dirty="0"/>
                <a:t>f(kHz)</a:t>
              </a:r>
              <a:endParaRPr lang="en-US" sz="1200" i="1" dirty="0"/>
            </a:p>
          </p:txBody>
        </p:sp>
        <p:sp>
          <p:nvSpPr>
            <p:cNvPr id="36" name="TextBox 35">
              <a:extLst>
                <a:ext uri="{FF2B5EF4-FFF2-40B4-BE49-F238E27FC236}">
                  <a16:creationId xmlns:a16="http://schemas.microsoft.com/office/drawing/2014/main" id="{DB4386CB-38BE-4DAC-A3B4-FB22EA6185F9}"/>
                </a:ext>
              </a:extLst>
            </p:cNvPr>
            <p:cNvSpPr txBox="1"/>
            <p:nvPr/>
          </p:nvSpPr>
          <p:spPr>
            <a:xfrm>
              <a:off x="9812462" y="1940707"/>
              <a:ext cx="461875" cy="185738"/>
            </a:xfrm>
            <a:prstGeom prst="rect">
              <a:avLst/>
            </a:prstGeom>
          </p:spPr>
          <p:txBody>
            <a:bodyPr vert="horz" wrap="none" lIns="0" tIns="0" rIns="0" bIns="0" rtlCol="0" anchor="t">
              <a:noAutofit/>
            </a:bodyPr>
            <a:lstStyle/>
            <a:p>
              <a:pPr algn="l" defTabSz="914400"/>
              <a:r>
                <a:rPr lang="en-GB" sz="1200" i="1" dirty="0"/>
                <a:t>t(µs)</a:t>
              </a:r>
              <a:endParaRPr lang="en-US" sz="1200" i="1" dirty="0"/>
            </a:p>
          </p:txBody>
        </p:sp>
      </p:grpSp>
      <p:sp>
        <p:nvSpPr>
          <p:cNvPr id="89" name="TextBox 88">
            <a:extLst>
              <a:ext uri="{FF2B5EF4-FFF2-40B4-BE49-F238E27FC236}">
                <a16:creationId xmlns:a16="http://schemas.microsoft.com/office/drawing/2014/main" id="{CCCCA191-6D1F-443D-8467-C5C04007E594}"/>
              </a:ext>
            </a:extLst>
          </p:cNvPr>
          <p:cNvSpPr txBox="1"/>
          <p:nvPr/>
        </p:nvSpPr>
        <p:spPr>
          <a:xfrm>
            <a:off x="6368258" y="4694083"/>
            <a:ext cx="3788961" cy="369332"/>
          </a:xfrm>
          <a:prstGeom prst="rect">
            <a:avLst/>
          </a:prstGeom>
          <a:noFill/>
        </p:spPr>
        <p:txBody>
          <a:bodyPr wrap="square" rtlCol="0">
            <a:spAutoFit/>
          </a:bodyPr>
          <a:lstStyle/>
          <a:p>
            <a:r>
              <a:rPr lang="en-GB" dirty="0"/>
              <a:t>Resulting in train of weighted impulses</a:t>
            </a:r>
          </a:p>
        </p:txBody>
      </p:sp>
    </p:spTree>
    <p:extLst>
      <p:ext uri="{BB962C8B-B14F-4D97-AF65-F5344CB8AC3E}">
        <p14:creationId xmlns:p14="http://schemas.microsoft.com/office/powerpoint/2010/main" val="2317588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Sampling</a:t>
            </a:r>
            <a:endParaRPr lang="en-US" dirty="0"/>
          </a:p>
        </p:txBody>
      </p:sp>
      <p:sp>
        <p:nvSpPr>
          <p:cNvPr id="4" name="TextBox 3">
            <a:extLst>
              <a:ext uri="{FF2B5EF4-FFF2-40B4-BE49-F238E27FC236}">
                <a16:creationId xmlns:a16="http://schemas.microsoft.com/office/drawing/2014/main" id="{39A20D9F-0D07-44ED-8F2F-8A167D319C51}"/>
              </a:ext>
            </a:extLst>
          </p:cNvPr>
          <p:cNvSpPr txBox="1"/>
          <p:nvPr/>
        </p:nvSpPr>
        <p:spPr>
          <a:xfrm>
            <a:off x="2748286" y="898206"/>
            <a:ext cx="3074673" cy="369332"/>
          </a:xfrm>
          <a:prstGeom prst="rect">
            <a:avLst/>
          </a:prstGeom>
          <a:noFill/>
        </p:spPr>
        <p:txBody>
          <a:bodyPr wrap="none" rtlCol="0">
            <a:spAutoFit/>
          </a:bodyPr>
          <a:lstStyle/>
          <a:p>
            <a:r>
              <a:rPr lang="en-GB" dirty="0"/>
              <a:t>Frequency domain (magnitude)</a:t>
            </a:r>
          </a:p>
        </p:txBody>
      </p:sp>
      <p:sp>
        <p:nvSpPr>
          <p:cNvPr id="5" name="TextBox 4">
            <a:extLst>
              <a:ext uri="{FF2B5EF4-FFF2-40B4-BE49-F238E27FC236}">
                <a16:creationId xmlns:a16="http://schemas.microsoft.com/office/drawing/2014/main" id="{5E188712-60A8-4517-A2EA-2F10964D307D}"/>
              </a:ext>
            </a:extLst>
          </p:cNvPr>
          <p:cNvSpPr txBox="1"/>
          <p:nvPr/>
        </p:nvSpPr>
        <p:spPr>
          <a:xfrm>
            <a:off x="7626298" y="898274"/>
            <a:ext cx="1413986" cy="369332"/>
          </a:xfrm>
          <a:prstGeom prst="rect">
            <a:avLst/>
          </a:prstGeom>
          <a:noFill/>
        </p:spPr>
        <p:txBody>
          <a:bodyPr wrap="none" rtlCol="0">
            <a:spAutoFit/>
          </a:bodyPr>
          <a:lstStyle/>
          <a:p>
            <a:r>
              <a:rPr lang="en-GB" dirty="0"/>
              <a:t>Time domain</a:t>
            </a:r>
          </a:p>
        </p:txBody>
      </p:sp>
      <p:cxnSp>
        <p:nvCxnSpPr>
          <p:cNvPr id="6" name="Straight Connector 5">
            <a:extLst>
              <a:ext uri="{FF2B5EF4-FFF2-40B4-BE49-F238E27FC236}">
                <a16:creationId xmlns:a16="http://schemas.microsoft.com/office/drawing/2014/main" id="{6DC8BB4D-AE3B-4349-A7D0-D2D449B0A934}"/>
              </a:ext>
            </a:extLst>
          </p:cNvPr>
          <p:cNvCxnSpPr/>
          <p:nvPr/>
        </p:nvCxnSpPr>
        <p:spPr>
          <a:xfrm>
            <a:off x="2456582" y="1182695"/>
            <a:ext cx="7248130" cy="0"/>
          </a:xfrm>
          <a:prstGeom prst="line">
            <a:avLst/>
          </a:prstGeom>
          <a:ln w="12700"/>
          <a:effectLst>
            <a:outerShdw blurRad="65500" dist="38100" dir="5400000" rotWithShape="0">
              <a:srgbClr val="000000">
                <a:alpha val="14000"/>
              </a:srgbClr>
            </a:outerShdw>
          </a:effectLst>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CC99DBA3-3696-401F-A438-0AFC4D903937}"/>
              </a:ext>
            </a:extLst>
          </p:cNvPr>
          <p:cNvGrpSpPr/>
          <p:nvPr/>
        </p:nvGrpSpPr>
        <p:grpSpPr>
          <a:xfrm>
            <a:off x="2722820" y="1343022"/>
            <a:ext cx="7550180" cy="3087576"/>
            <a:chOff x="2723174" y="1343022"/>
            <a:chExt cx="7551163" cy="3087576"/>
          </a:xfrm>
        </p:grpSpPr>
        <p:cxnSp>
          <p:nvCxnSpPr>
            <p:cNvPr id="8" name="Straight Connector 7">
              <a:extLst>
                <a:ext uri="{FF2B5EF4-FFF2-40B4-BE49-F238E27FC236}">
                  <a16:creationId xmlns:a16="http://schemas.microsoft.com/office/drawing/2014/main" id="{2B07435F-5863-4658-8782-27F4B9C41329}"/>
                </a:ext>
              </a:extLst>
            </p:cNvPr>
            <p:cNvCxnSpPr/>
            <p:nvPr/>
          </p:nvCxnSpPr>
          <p:spPr>
            <a:xfrm>
              <a:off x="6677025" y="1390650"/>
              <a:ext cx="0" cy="1895475"/>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083E568E-4D2A-40EF-948F-EDD782CB7C30}"/>
                </a:ext>
              </a:extLst>
            </p:cNvPr>
            <p:cNvGrpSpPr/>
            <p:nvPr/>
          </p:nvGrpSpPr>
          <p:grpSpPr>
            <a:xfrm>
              <a:off x="6677025" y="1984376"/>
              <a:ext cx="3009900" cy="90485"/>
              <a:chOff x="6391275" y="1755776"/>
              <a:chExt cx="3009900" cy="90485"/>
            </a:xfrm>
          </p:grpSpPr>
          <p:cxnSp>
            <p:nvCxnSpPr>
              <p:cNvPr id="99" name="Straight Connector 98">
                <a:extLst>
                  <a:ext uri="{FF2B5EF4-FFF2-40B4-BE49-F238E27FC236}">
                    <a16:creationId xmlns:a16="http://schemas.microsoft.com/office/drawing/2014/main" id="{0AF32CE9-520C-4E7E-B8AD-E776232551B2}"/>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AEBE9C5A-DBF0-4A46-AD18-DA585A96FCDB}"/>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BFD8950-8755-4CDF-B002-0796ACB17E2F}"/>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E246B89F-C8C7-4514-8A30-F5390C863CD6}"/>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06F27FB7-6F8E-4D43-8109-5E3EC5D2A4DA}"/>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1A45118F-EBEF-45D9-8F17-B3FEA53A68FE}"/>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D4BC96D6-0E29-4D46-9190-F8C3A343DC05}"/>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3D47090F-400A-439C-AFE2-F7AE7A352C80}"/>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D6360D3-8E4F-4541-B88D-3AE4B6489849}"/>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7F3B46D7-E088-4500-92E1-B99371DA42E3}"/>
                </a:ext>
              </a:extLst>
            </p:cNvPr>
            <p:cNvGrpSpPr/>
            <p:nvPr/>
          </p:nvGrpSpPr>
          <p:grpSpPr>
            <a:xfrm>
              <a:off x="6677025" y="2950366"/>
              <a:ext cx="3009900" cy="90485"/>
              <a:chOff x="6391275" y="1755776"/>
              <a:chExt cx="3009900" cy="90485"/>
            </a:xfrm>
          </p:grpSpPr>
          <p:cxnSp>
            <p:nvCxnSpPr>
              <p:cNvPr id="90" name="Straight Connector 89">
                <a:extLst>
                  <a:ext uri="{FF2B5EF4-FFF2-40B4-BE49-F238E27FC236}">
                    <a16:creationId xmlns:a16="http://schemas.microsoft.com/office/drawing/2014/main" id="{433F28D5-551C-47D5-874D-B8190A320DFA}"/>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AD1E478A-B7A1-41C3-914B-7DCB54C5F2D0}"/>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DE9AE79F-393E-4B09-AA45-6BEC01C6B979}"/>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DA7E3BB1-7175-459A-8B3B-BCB8C8E2C68D}"/>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F0AD1C93-5265-4C6F-B0B4-B41E99AA0D74}"/>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F92335FD-0753-4CD9-A9C5-2491A9479E5A}"/>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4BC0EF27-B70F-433F-B944-C3B32AB90297}"/>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02B0AB42-F018-49C2-9492-72874791F37E}"/>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D5252FA7-C5D4-4C7F-8A88-63F1DD5D2733}"/>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67CBC03A-1E3A-4FD6-957B-E634A3B2039C}"/>
                </a:ext>
              </a:extLst>
            </p:cNvPr>
            <p:cNvGrpSpPr/>
            <p:nvPr/>
          </p:nvGrpSpPr>
          <p:grpSpPr>
            <a:xfrm>
              <a:off x="6677025" y="3884637"/>
              <a:ext cx="3009900" cy="90485"/>
              <a:chOff x="6391275" y="1755776"/>
              <a:chExt cx="3009900" cy="90485"/>
            </a:xfrm>
          </p:grpSpPr>
          <p:cxnSp>
            <p:nvCxnSpPr>
              <p:cNvPr id="81" name="Straight Connector 80">
                <a:extLst>
                  <a:ext uri="{FF2B5EF4-FFF2-40B4-BE49-F238E27FC236}">
                    <a16:creationId xmlns:a16="http://schemas.microsoft.com/office/drawing/2014/main" id="{C3C7D6AC-21D4-4680-9616-62FBDB7ACD71}"/>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F5F01804-8007-4481-9FA0-9C6CF222B5F4}"/>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7357BF88-8EAB-4DAD-AE22-0617D3371176}"/>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4C07ABCE-6917-4F42-9D5D-595D99320F92}"/>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DA111D07-B58B-4668-8A79-C9F77686B978}"/>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3948EA3E-6E9E-4E15-B651-09BBEF9A83B7}"/>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953004A2-E372-4CB6-9DFF-1C26DB19BCB2}"/>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879F8771-BBA8-4510-A493-160380AB8B87}"/>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F73E6EE8-07B5-49C6-885C-15D5176D4528}"/>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C2FEBCCB-179F-4AAB-9FB5-2FEFFBE94BA0}"/>
                </a:ext>
              </a:extLst>
            </p:cNvPr>
            <p:cNvGrpSpPr/>
            <p:nvPr/>
          </p:nvGrpSpPr>
          <p:grpSpPr>
            <a:xfrm>
              <a:off x="2723174" y="1343022"/>
              <a:ext cx="3125111" cy="894551"/>
              <a:chOff x="2723174" y="1114422"/>
              <a:chExt cx="3125111" cy="894551"/>
            </a:xfrm>
          </p:grpSpPr>
          <p:grpSp>
            <p:nvGrpSpPr>
              <p:cNvPr id="68" name="Group 67">
                <a:extLst>
                  <a:ext uri="{FF2B5EF4-FFF2-40B4-BE49-F238E27FC236}">
                    <a16:creationId xmlns:a16="http://schemas.microsoft.com/office/drawing/2014/main" id="{A0EF80D5-6346-469D-9345-F53603BD21F7}"/>
                  </a:ext>
                </a:extLst>
              </p:cNvPr>
              <p:cNvGrpSpPr/>
              <p:nvPr/>
            </p:nvGrpSpPr>
            <p:grpSpPr>
              <a:xfrm>
                <a:off x="2728913" y="1744663"/>
                <a:ext cx="3119372" cy="90485"/>
                <a:chOff x="6391275" y="1755776"/>
                <a:chExt cx="3009900" cy="90485"/>
              </a:xfrm>
            </p:grpSpPr>
            <p:cxnSp>
              <p:nvCxnSpPr>
                <p:cNvPr id="75" name="Straight Connector 74">
                  <a:extLst>
                    <a:ext uri="{FF2B5EF4-FFF2-40B4-BE49-F238E27FC236}">
                      <a16:creationId xmlns:a16="http://schemas.microsoft.com/office/drawing/2014/main" id="{E0B478E0-B678-45AA-940B-163AF69FB73C}"/>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3771B179-9C79-4BB5-8641-47BCF25C8EE1}"/>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2733B1E7-07CD-4627-89C1-B79C4E6A797B}"/>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9FFD60CA-BF22-44B4-AF25-93927FC0DC27}"/>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6EB5D83A-BF88-4B38-BB0A-4CF5829860B0}"/>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89A9AFD6-96F0-4325-83A1-95138307BBD8}"/>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69" name="Straight Connector 68">
                <a:extLst>
                  <a:ext uri="{FF2B5EF4-FFF2-40B4-BE49-F238E27FC236}">
                    <a16:creationId xmlns:a16="http://schemas.microsoft.com/office/drawing/2014/main" id="{BB1147F6-9401-4A6D-AE7B-3030209CBF60}"/>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id="{28889F1D-BB94-4240-9511-346BB2799F50}"/>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71" name="TextBox 70">
                <a:extLst>
                  <a:ext uri="{FF2B5EF4-FFF2-40B4-BE49-F238E27FC236}">
                    <a16:creationId xmlns:a16="http://schemas.microsoft.com/office/drawing/2014/main" id="{A3D0E41C-F968-4792-9F3B-D2C110349D74}"/>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72" name="TextBox 71">
                <a:extLst>
                  <a:ext uri="{FF2B5EF4-FFF2-40B4-BE49-F238E27FC236}">
                    <a16:creationId xmlns:a16="http://schemas.microsoft.com/office/drawing/2014/main" id="{12CD0B82-D9AC-4266-AB23-AB9A7256CA4A}"/>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73" name="TextBox 72">
                <a:extLst>
                  <a:ext uri="{FF2B5EF4-FFF2-40B4-BE49-F238E27FC236}">
                    <a16:creationId xmlns:a16="http://schemas.microsoft.com/office/drawing/2014/main" id="{27BC5EB5-33F1-48C4-8EA7-A09113E2343A}"/>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74" name="TextBox 73">
                <a:extLst>
                  <a:ext uri="{FF2B5EF4-FFF2-40B4-BE49-F238E27FC236}">
                    <a16:creationId xmlns:a16="http://schemas.microsoft.com/office/drawing/2014/main" id="{6615D85E-BBA0-4770-B804-F72DCD9F3D41}"/>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13" name="Group 12">
              <a:extLst>
                <a:ext uri="{FF2B5EF4-FFF2-40B4-BE49-F238E27FC236}">
                  <a16:creationId xmlns:a16="http://schemas.microsoft.com/office/drawing/2014/main" id="{5CDEF50F-9813-48F6-A632-BBC0F9528257}"/>
                </a:ext>
              </a:extLst>
            </p:cNvPr>
            <p:cNvGrpSpPr/>
            <p:nvPr/>
          </p:nvGrpSpPr>
          <p:grpSpPr>
            <a:xfrm>
              <a:off x="2725735" y="2320919"/>
              <a:ext cx="3125111" cy="894551"/>
              <a:chOff x="2723174" y="1114422"/>
              <a:chExt cx="3125111" cy="894551"/>
            </a:xfrm>
          </p:grpSpPr>
          <p:grpSp>
            <p:nvGrpSpPr>
              <p:cNvPr id="55" name="Group 54">
                <a:extLst>
                  <a:ext uri="{FF2B5EF4-FFF2-40B4-BE49-F238E27FC236}">
                    <a16:creationId xmlns:a16="http://schemas.microsoft.com/office/drawing/2014/main" id="{2106B35C-F143-4FDA-BD68-89FC345C2DEA}"/>
                  </a:ext>
                </a:extLst>
              </p:cNvPr>
              <p:cNvGrpSpPr/>
              <p:nvPr/>
            </p:nvGrpSpPr>
            <p:grpSpPr>
              <a:xfrm>
                <a:off x="2728913" y="1744663"/>
                <a:ext cx="3119372" cy="90485"/>
                <a:chOff x="6391275" y="1755776"/>
                <a:chExt cx="3009900" cy="90485"/>
              </a:xfrm>
            </p:grpSpPr>
            <p:cxnSp>
              <p:nvCxnSpPr>
                <p:cNvPr id="62" name="Straight Connector 61">
                  <a:extLst>
                    <a:ext uri="{FF2B5EF4-FFF2-40B4-BE49-F238E27FC236}">
                      <a16:creationId xmlns:a16="http://schemas.microsoft.com/office/drawing/2014/main" id="{95B37527-6AE7-4A24-A11C-30DAF733B865}"/>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9ADED30D-772C-4CCB-9078-A38E2225F39D}"/>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A6801CF1-41EE-4ED4-820A-FEC6F8AAAC5F}"/>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404AEDC3-CEAC-4265-B582-914981E399A0}"/>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C1F0CC1F-D6B5-4933-8320-4C54EF893F3A}"/>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A9A16215-433F-46D2-852F-1DE0E5AC7EAD}"/>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56" name="Straight Connector 55">
                <a:extLst>
                  <a:ext uri="{FF2B5EF4-FFF2-40B4-BE49-F238E27FC236}">
                    <a16:creationId xmlns:a16="http://schemas.microsoft.com/office/drawing/2014/main" id="{5C7789EB-DFD2-4819-823C-3A82DFA32231}"/>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2D29F127-F6F0-4AC3-903C-A128000524C7}"/>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58" name="TextBox 57">
                <a:extLst>
                  <a:ext uri="{FF2B5EF4-FFF2-40B4-BE49-F238E27FC236}">
                    <a16:creationId xmlns:a16="http://schemas.microsoft.com/office/drawing/2014/main" id="{DEF0AA3B-E9C6-4178-A984-98659B5DD1A0}"/>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59" name="TextBox 58">
                <a:extLst>
                  <a:ext uri="{FF2B5EF4-FFF2-40B4-BE49-F238E27FC236}">
                    <a16:creationId xmlns:a16="http://schemas.microsoft.com/office/drawing/2014/main" id="{DA59BFC3-8990-471B-B0B2-B667C77DD1AD}"/>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60" name="TextBox 59">
                <a:extLst>
                  <a:ext uri="{FF2B5EF4-FFF2-40B4-BE49-F238E27FC236}">
                    <a16:creationId xmlns:a16="http://schemas.microsoft.com/office/drawing/2014/main" id="{8A0E816C-696B-4489-94BB-9079E9A7CD16}"/>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61" name="TextBox 60">
                <a:extLst>
                  <a:ext uri="{FF2B5EF4-FFF2-40B4-BE49-F238E27FC236}">
                    <a16:creationId xmlns:a16="http://schemas.microsoft.com/office/drawing/2014/main" id="{06097DC4-19A4-4FD5-907C-C7FC51DFA2C3}"/>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14" name="Group 13">
              <a:extLst>
                <a:ext uri="{FF2B5EF4-FFF2-40B4-BE49-F238E27FC236}">
                  <a16:creationId xmlns:a16="http://schemas.microsoft.com/office/drawing/2014/main" id="{C67EC8D5-CB8C-46D3-99CE-555648DD2145}"/>
                </a:ext>
              </a:extLst>
            </p:cNvPr>
            <p:cNvGrpSpPr/>
            <p:nvPr/>
          </p:nvGrpSpPr>
          <p:grpSpPr>
            <a:xfrm>
              <a:off x="7330973" y="2052635"/>
              <a:ext cx="2367516" cy="201451"/>
              <a:chOff x="7045223" y="1824035"/>
              <a:chExt cx="2367516" cy="201451"/>
            </a:xfrm>
          </p:grpSpPr>
          <p:sp>
            <p:nvSpPr>
              <p:cNvPr id="51" name="TextBox 50">
                <a:extLst>
                  <a:ext uri="{FF2B5EF4-FFF2-40B4-BE49-F238E27FC236}">
                    <a16:creationId xmlns:a16="http://schemas.microsoft.com/office/drawing/2014/main" id="{CDE28AF3-121E-4F67-8A3C-4EC3DFD3F276}"/>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52" name="TextBox 51">
                <a:extLst>
                  <a:ext uri="{FF2B5EF4-FFF2-40B4-BE49-F238E27FC236}">
                    <a16:creationId xmlns:a16="http://schemas.microsoft.com/office/drawing/2014/main" id="{250D4149-008A-4FEB-B350-3BB45707C271}"/>
                  </a:ext>
                </a:extLst>
              </p:cNvPr>
              <p:cNvSpPr txBox="1"/>
              <p:nvPr/>
            </p:nvSpPr>
            <p:spPr>
              <a:xfrm>
                <a:off x="7590069" y="1839748"/>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53" name="TextBox 52">
                <a:extLst>
                  <a:ext uri="{FF2B5EF4-FFF2-40B4-BE49-F238E27FC236}">
                    <a16:creationId xmlns:a16="http://schemas.microsoft.com/office/drawing/2014/main" id="{A491AF73-B44A-4DC5-A7A8-3B83E3A7AE6D}"/>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54" name="TextBox 53">
                <a:extLst>
                  <a:ext uri="{FF2B5EF4-FFF2-40B4-BE49-F238E27FC236}">
                    <a16:creationId xmlns:a16="http://schemas.microsoft.com/office/drawing/2014/main" id="{AE8D7227-CAF0-481C-BA0E-EB51178F1941}"/>
                  </a:ext>
                </a:extLst>
              </p:cNvPr>
              <p:cNvSpPr txBox="1"/>
              <p:nvPr/>
            </p:nvSpPr>
            <p:spPr>
              <a:xfrm>
                <a:off x="918641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15" name="Group 14">
              <a:extLst>
                <a:ext uri="{FF2B5EF4-FFF2-40B4-BE49-F238E27FC236}">
                  <a16:creationId xmlns:a16="http://schemas.microsoft.com/office/drawing/2014/main" id="{546BE75E-E414-43D4-823B-AB0D6CF4D8AA}"/>
                </a:ext>
              </a:extLst>
            </p:cNvPr>
            <p:cNvGrpSpPr/>
            <p:nvPr/>
          </p:nvGrpSpPr>
          <p:grpSpPr>
            <a:xfrm>
              <a:off x="7323830" y="3010681"/>
              <a:ext cx="2335766" cy="185738"/>
              <a:chOff x="7045223" y="1824035"/>
              <a:chExt cx="2335766" cy="185738"/>
            </a:xfrm>
          </p:grpSpPr>
          <p:sp>
            <p:nvSpPr>
              <p:cNvPr id="47" name="TextBox 46">
                <a:extLst>
                  <a:ext uri="{FF2B5EF4-FFF2-40B4-BE49-F238E27FC236}">
                    <a16:creationId xmlns:a16="http://schemas.microsoft.com/office/drawing/2014/main" id="{8212CA7B-5FE1-44B6-80A7-2588A529C5A6}"/>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48" name="TextBox 47">
                <a:extLst>
                  <a:ext uri="{FF2B5EF4-FFF2-40B4-BE49-F238E27FC236}">
                    <a16:creationId xmlns:a16="http://schemas.microsoft.com/office/drawing/2014/main" id="{DAB7DBB7-BC55-48BF-9CC8-09FB56A25E65}"/>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49" name="TextBox 48">
                <a:extLst>
                  <a:ext uri="{FF2B5EF4-FFF2-40B4-BE49-F238E27FC236}">
                    <a16:creationId xmlns:a16="http://schemas.microsoft.com/office/drawing/2014/main" id="{84A5C5AB-4D01-4F8D-A3AD-9CAD81DD6FFC}"/>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50" name="TextBox 49">
                <a:extLst>
                  <a:ext uri="{FF2B5EF4-FFF2-40B4-BE49-F238E27FC236}">
                    <a16:creationId xmlns:a16="http://schemas.microsoft.com/office/drawing/2014/main" id="{6E35C00F-8321-4B9F-BE44-B4BFE4742878}"/>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16" name="Group 15">
              <a:extLst>
                <a:ext uri="{FF2B5EF4-FFF2-40B4-BE49-F238E27FC236}">
                  <a16:creationId xmlns:a16="http://schemas.microsoft.com/office/drawing/2014/main" id="{8A030C92-F1A0-48FD-8395-C2B35C82F851}"/>
                </a:ext>
              </a:extLst>
            </p:cNvPr>
            <p:cNvGrpSpPr/>
            <p:nvPr/>
          </p:nvGrpSpPr>
          <p:grpSpPr>
            <a:xfrm>
              <a:off x="7339142" y="3695376"/>
              <a:ext cx="2335766" cy="455125"/>
              <a:chOff x="7045223" y="1554648"/>
              <a:chExt cx="2335766" cy="455125"/>
            </a:xfrm>
          </p:grpSpPr>
          <p:sp>
            <p:nvSpPr>
              <p:cNvPr id="43" name="TextBox 42">
                <a:extLst>
                  <a:ext uri="{FF2B5EF4-FFF2-40B4-BE49-F238E27FC236}">
                    <a16:creationId xmlns:a16="http://schemas.microsoft.com/office/drawing/2014/main" id="{6D0B93C3-222D-4D12-AA1B-45867A238915}"/>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44" name="TextBox 43">
                <a:extLst>
                  <a:ext uri="{FF2B5EF4-FFF2-40B4-BE49-F238E27FC236}">
                    <a16:creationId xmlns:a16="http://schemas.microsoft.com/office/drawing/2014/main" id="{D07D64E1-E0BD-48E9-8E88-C92970A96F69}"/>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45" name="TextBox 44">
                <a:extLst>
                  <a:ext uri="{FF2B5EF4-FFF2-40B4-BE49-F238E27FC236}">
                    <a16:creationId xmlns:a16="http://schemas.microsoft.com/office/drawing/2014/main" id="{4B2480F9-415F-47B9-A271-E6FFE57D20D1}"/>
                  </a:ext>
                </a:extLst>
              </p:cNvPr>
              <p:cNvSpPr txBox="1"/>
              <p:nvPr/>
            </p:nvSpPr>
            <p:spPr>
              <a:xfrm>
                <a:off x="8435523" y="1554648"/>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46" name="TextBox 45">
                <a:extLst>
                  <a:ext uri="{FF2B5EF4-FFF2-40B4-BE49-F238E27FC236}">
                    <a16:creationId xmlns:a16="http://schemas.microsoft.com/office/drawing/2014/main" id="{C1CE8CFF-935A-4B88-80A8-A2F724618831}"/>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cxnSp>
          <p:nvCxnSpPr>
            <p:cNvPr id="17" name="Straight Connector 16">
              <a:extLst>
                <a:ext uri="{FF2B5EF4-FFF2-40B4-BE49-F238E27FC236}">
                  <a16:creationId xmlns:a16="http://schemas.microsoft.com/office/drawing/2014/main" id="{C25C8982-33B9-4DF5-9D00-97646588EFC3}"/>
                </a:ext>
              </a:extLst>
            </p:cNvPr>
            <p:cNvCxnSpPr/>
            <p:nvPr/>
          </p:nvCxnSpPr>
          <p:spPr>
            <a:xfrm>
              <a:off x="4373228" y="1614488"/>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2A10B9E-97C0-49DB-B557-53189E2D77B0}"/>
                </a:ext>
              </a:extLst>
            </p:cNvPr>
            <p:cNvCxnSpPr/>
            <p:nvPr/>
          </p:nvCxnSpPr>
          <p:spPr>
            <a:xfrm>
              <a:off x="4154153" y="1614488"/>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592FF2D1-A81B-4FD6-AD26-04802B49DC93}"/>
                </a:ext>
              </a:extLst>
            </p:cNvPr>
            <p:cNvCxnSpPr/>
            <p:nvPr/>
          </p:nvCxnSpPr>
          <p:spPr>
            <a:xfrm>
              <a:off x="2851761"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E352C0D2-107A-49C0-A4F4-FD95BEA9FCA0}"/>
                </a:ext>
              </a:extLst>
            </p:cNvPr>
            <p:cNvCxnSpPr/>
            <p:nvPr/>
          </p:nvCxnSpPr>
          <p:spPr>
            <a:xfrm>
              <a:off x="3563364" y="2582065"/>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894BF45-F46B-4423-8005-0A987D6B0AA7}"/>
                </a:ext>
              </a:extLst>
            </p:cNvPr>
            <p:cNvCxnSpPr/>
            <p:nvPr/>
          </p:nvCxnSpPr>
          <p:spPr>
            <a:xfrm>
              <a:off x="4261295"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72B8DCEB-E806-454F-A0C3-88998297F25E}"/>
                </a:ext>
              </a:extLst>
            </p:cNvPr>
            <p:cNvCxnSpPr/>
            <p:nvPr/>
          </p:nvCxnSpPr>
          <p:spPr>
            <a:xfrm>
              <a:off x="4991168"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7EDC8C1-8E81-481A-B5A7-8644F6D128D9}"/>
                </a:ext>
              </a:extLst>
            </p:cNvPr>
            <p:cNvCxnSpPr/>
            <p:nvPr/>
          </p:nvCxnSpPr>
          <p:spPr>
            <a:xfrm>
              <a:off x="5714848"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8D1426-C4CF-462D-A64B-D2DA42740917}"/>
                </a:ext>
              </a:extLst>
            </p:cNvPr>
            <p:cNvCxnSpPr/>
            <p:nvPr/>
          </p:nvCxnSpPr>
          <p:spPr>
            <a:xfrm>
              <a:off x="7038975" y="2592373"/>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7FFF860-6849-43BF-AEC8-289EBD9839F5}"/>
                </a:ext>
              </a:extLst>
            </p:cNvPr>
            <p:cNvCxnSpPr/>
            <p:nvPr/>
          </p:nvCxnSpPr>
          <p:spPr>
            <a:xfrm>
              <a:off x="7415562"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0C148AB-2E86-4975-9898-7D2A7155B57E}"/>
                </a:ext>
              </a:extLst>
            </p:cNvPr>
            <p:cNvCxnSpPr/>
            <p:nvPr/>
          </p:nvCxnSpPr>
          <p:spPr>
            <a:xfrm>
              <a:off x="7770020"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85B77BF-E668-4307-BB24-4E197A96EC41}"/>
                </a:ext>
              </a:extLst>
            </p:cNvPr>
            <p:cNvCxnSpPr/>
            <p:nvPr/>
          </p:nvCxnSpPr>
          <p:spPr>
            <a:xfrm>
              <a:off x="8103394"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1ADB55C7-26C0-49D3-AE03-38A00F2CE2E9}"/>
                </a:ext>
              </a:extLst>
            </p:cNvPr>
            <p:cNvCxnSpPr/>
            <p:nvPr/>
          </p:nvCxnSpPr>
          <p:spPr>
            <a:xfrm>
              <a:off x="8496301"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3120FD50-7C04-4D26-8152-47A750FD28A9}"/>
                </a:ext>
              </a:extLst>
            </p:cNvPr>
            <p:cNvCxnSpPr/>
            <p:nvPr/>
          </p:nvCxnSpPr>
          <p:spPr>
            <a:xfrm>
              <a:off x="8839201"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DDA5FE5C-6AA5-48A6-9A90-A56DDA36AB74}"/>
                </a:ext>
              </a:extLst>
            </p:cNvPr>
            <p:cNvCxnSpPr/>
            <p:nvPr/>
          </p:nvCxnSpPr>
          <p:spPr>
            <a:xfrm>
              <a:off x="9201152"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E49C35E-BAB4-42B9-BB23-732BC49EEC4D}"/>
                </a:ext>
              </a:extLst>
            </p:cNvPr>
            <p:cNvCxnSpPr/>
            <p:nvPr/>
          </p:nvCxnSpPr>
          <p:spPr>
            <a:xfrm>
              <a:off x="9555959"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32" name="Freeform 251">
              <a:extLst>
                <a:ext uri="{FF2B5EF4-FFF2-40B4-BE49-F238E27FC236}">
                  <a16:creationId xmlns:a16="http://schemas.microsoft.com/office/drawing/2014/main" id="{A7BCFB6C-B5A2-42DC-A9DA-B62122D20D42}"/>
                </a:ext>
              </a:extLst>
            </p:cNvPr>
            <p:cNvSpPr/>
            <p:nvPr/>
          </p:nvSpPr>
          <p:spPr>
            <a:xfrm>
              <a:off x="6677025" y="1604931"/>
              <a:ext cx="2862263" cy="857290"/>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Freeform 253">
              <a:extLst>
                <a:ext uri="{FF2B5EF4-FFF2-40B4-BE49-F238E27FC236}">
                  <a16:creationId xmlns:a16="http://schemas.microsoft.com/office/drawing/2014/main" id="{F73F87AF-2F08-45ED-8493-FF772E9252A4}"/>
                </a:ext>
              </a:extLst>
            </p:cNvPr>
            <p:cNvSpPr/>
            <p:nvPr/>
          </p:nvSpPr>
          <p:spPr>
            <a:xfrm>
              <a:off x="6709007" y="3498014"/>
              <a:ext cx="2862263" cy="857290"/>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4" name="Straight Connector 33">
              <a:extLst>
                <a:ext uri="{FF2B5EF4-FFF2-40B4-BE49-F238E27FC236}">
                  <a16:creationId xmlns:a16="http://schemas.microsoft.com/office/drawing/2014/main" id="{F9A7C961-FC03-45A6-BB3A-B42B674993E5}"/>
                </a:ext>
              </a:extLst>
            </p:cNvPr>
            <p:cNvCxnSpPr/>
            <p:nvPr/>
          </p:nvCxnSpPr>
          <p:spPr>
            <a:xfrm>
              <a:off x="7043722" y="3654608"/>
              <a:ext cx="0" cy="26727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A7263906-4210-4076-834A-834EA1B2BC69}"/>
                </a:ext>
              </a:extLst>
            </p:cNvPr>
            <p:cNvCxnSpPr/>
            <p:nvPr/>
          </p:nvCxnSpPr>
          <p:spPr>
            <a:xfrm>
              <a:off x="7410783" y="3491268"/>
              <a:ext cx="0" cy="430448"/>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D833DEA-E253-4090-808C-4D9211253596}"/>
                </a:ext>
              </a:extLst>
            </p:cNvPr>
            <p:cNvCxnSpPr/>
            <p:nvPr/>
          </p:nvCxnSpPr>
          <p:spPr>
            <a:xfrm>
              <a:off x="7774767" y="3630936"/>
              <a:ext cx="0" cy="294003"/>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542A07C1-D420-4370-852C-4B320FA9C4FF}"/>
                </a:ext>
              </a:extLst>
            </p:cNvPr>
            <p:cNvCxnSpPr/>
            <p:nvPr/>
          </p:nvCxnSpPr>
          <p:spPr>
            <a:xfrm>
              <a:off x="8501048" y="3950437"/>
              <a:ext cx="0" cy="323402"/>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4D2D0BA2-56AE-4F6D-9DCE-FCF15E380EF2}"/>
                </a:ext>
              </a:extLst>
            </p:cNvPr>
            <p:cNvCxnSpPr/>
            <p:nvPr/>
          </p:nvCxnSpPr>
          <p:spPr>
            <a:xfrm>
              <a:off x="8839185" y="3953793"/>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A8611B1F-5F05-4CC9-A971-3AA00545DB56}"/>
                </a:ext>
              </a:extLst>
            </p:cNvPr>
            <p:cNvCxnSpPr/>
            <p:nvPr/>
          </p:nvCxnSpPr>
          <p:spPr>
            <a:xfrm>
              <a:off x="9205899" y="3953895"/>
              <a:ext cx="0" cy="267275"/>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FBB106E5-650D-4E23-BC85-E8C8219D41DD}"/>
                </a:ext>
              </a:extLst>
            </p:cNvPr>
            <p:cNvSpPr txBox="1"/>
            <p:nvPr/>
          </p:nvSpPr>
          <p:spPr>
            <a:xfrm>
              <a:off x="5907212" y="1922461"/>
              <a:ext cx="461875" cy="185738"/>
            </a:xfrm>
            <a:prstGeom prst="rect">
              <a:avLst/>
            </a:prstGeom>
          </p:spPr>
          <p:txBody>
            <a:bodyPr vert="horz" wrap="none" lIns="0" tIns="0" rIns="0" bIns="0" rtlCol="0" anchor="t">
              <a:noAutofit/>
            </a:bodyPr>
            <a:lstStyle/>
            <a:p>
              <a:pPr algn="l" defTabSz="914400"/>
              <a:r>
                <a:rPr lang="en-GB" sz="1200" i="1" dirty="0"/>
                <a:t>f(kHz)</a:t>
              </a:r>
              <a:endParaRPr lang="en-US" sz="1200" i="1" dirty="0"/>
            </a:p>
          </p:txBody>
        </p:sp>
        <p:sp>
          <p:nvSpPr>
            <p:cNvPr id="41" name="TextBox 40">
              <a:extLst>
                <a:ext uri="{FF2B5EF4-FFF2-40B4-BE49-F238E27FC236}">
                  <a16:creationId xmlns:a16="http://schemas.microsoft.com/office/drawing/2014/main" id="{5135FCA1-01AC-417A-AC51-223C54F2BF51}"/>
                </a:ext>
              </a:extLst>
            </p:cNvPr>
            <p:cNvSpPr txBox="1"/>
            <p:nvPr/>
          </p:nvSpPr>
          <p:spPr>
            <a:xfrm>
              <a:off x="9812462" y="1940707"/>
              <a:ext cx="461875" cy="185738"/>
            </a:xfrm>
            <a:prstGeom prst="rect">
              <a:avLst/>
            </a:prstGeom>
          </p:spPr>
          <p:txBody>
            <a:bodyPr vert="horz" wrap="none" lIns="0" tIns="0" rIns="0" bIns="0" rtlCol="0" anchor="t">
              <a:noAutofit/>
            </a:bodyPr>
            <a:lstStyle/>
            <a:p>
              <a:pPr algn="l" defTabSz="914400"/>
              <a:r>
                <a:rPr lang="en-GB" sz="1200" i="1" dirty="0"/>
                <a:t>t(µs)</a:t>
              </a:r>
              <a:endParaRPr lang="en-US" sz="1200" i="1" dirty="0"/>
            </a:p>
          </p:txBody>
        </p:sp>
        <p:cxnSp>
          <p:nvCxnSpPr>
            <p:cNvPr id="42" name="Straight Connector 41">
              <a:extLst>
                <a:ext uri="{FF2B5EF4-FFF2-40B4-BE49-F238E27FC236}">
                  <a16:creationId xmlns:a16="http://schemas.microsoft.com/office/drawing/2014/main" id="{1AC2D81A-A8BF-427C-8870-01349024749B}"/>
                </a:ext>
              </a:extLst>
            </p:cNvPr>
            <p:cNvCxnSpPr/>
            <p:nvPr/>
          </p:nvCxnSpPr>
          <p:spPr>
            <a:xfrm>
              <a:off x="6677025" y="3390900"/>
              <a:ext cx="0" cy="1039698"/>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08" name="TextBox 107">
            <a:extLst>
              <a:ext uri="{FF2B5EF4-FFF2-40B4-BE49-F238E27FC236}">
                <a16:creationId xmlns:a16="http://schemas.microsoft.com/office/drawing/2014/main" id="{F9469509-8E25-4E78-9E3A-98F40FF478C9}"/>
              </a:ext>
            </a:extLst>
          </p:cNvPr>
          <p:cNvSpPr txBox="1"/>
          <p:nvPr/>
        </p:nvSpPr>
        <p:spPr>
          <a:xfrm>
            <a:off x="1935912" y="3567822"/>
            <a:ext cx="4309834" cy="646331"/>
          </a:xfrm>
          <a:prstGeom prst="rect">
            <a:avLst/>
          </a:prstGeom>
          <a:noFill/>
        </p:spPr>
        <p:txBody>
          <a:bodyPr wrap="none" rtlCol="0">
            <a:spAutoFit/>
          </a:bodyPr>
          <a:lstStyle/>
          <a:p>
            <a:r>
              <a:rPr lang="en-GB" dirty="0"/>
              <a:t>The equivalent frequency domain operation</a:t>
            </a:r>
          </a:p>
          <a:p>
            <a:r>
              <a:rPr lang="en-GB" dirty="0"/>
              <a:t>is </a:t>
            </a:r>
            <a:r>
              <a:rPr lang="en-GB" b="1" dirty="0">
                <a:solidFill>
                  <a:srgbClr val="FF0000"/>
                </a:solidFill>
              </a:rPr>
              <a:t>convolution</a:t>
            </a:r>
            <a:r>
              <a:rPr lang="en-GB" dirty="0"/>
              <a:t> with train of impulses.</a:t>
            </a:r>
          </a:p>
        </p:txBody>
      </p:sp>
    </p:spTree>
    <p:extLst>
      <p:ext uri="{BB962C8B-B14F-4D97-AF65-F5344CB8AC3E}">
        <p14:creationId xmlns:p14="http://schemas.microsoft.com/office/powerpoint/2010/main" val="231166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Sampling</a:t>
            </a:r>
            <a:endParaRPr lang="en-US" dirty="0"/>
          </a:p>
        </p:txBody>
      </p:sp>
      <p:sp>
        <p:nvSpPr>
          <p:cNvPr id="4" name="TextBox 3">
            <a:extLst>
              <a:ext uri="{FF2B5EF4-FFF2-40B4-BE49-F238E27FC236}">
                <a16:creationId xmlns:a16="http://schemas.microsoft.com/office/drawing/2014/main" id="{55559E4A-5C1F-4661-BE2F-78E113C9BC95}"/>
              </a:ext>
            </a:extLst>
          </p:cNvPr>
          <p:cNvSpPr txBox="1"/>
          <p:nvPr/>
        </p:nvSpPr>
        <p:spPr>
          <a:xfrm>
            <a:off x="2748286" y="898206"/>
            <a:ext cx="3074673" cy="369332"/>
          </a:xfrm>
          <a:prstGeom prst="rect">
            <a:avLst/>
          </a:prstGeom>
          <a:noFill/>
        </p:spPr>
        <p:txBody>
          <a:bodyPr wrap="none" rtlCol="0">
            <a:spAutoFit/>
          </a:bodyPr>
          <a:lstStyle/>
          <a:p>
            <a:r>
              <a:rPr lang="en-GB" dirty="0"/>
              <a:t>Frequency domain (magnitude)</a:t>
            </a:r>
          </a:p>
        </p:txBody>
      </p:sp>
      <p:sp>
        <p:nvSpPr>
          <p:cNvPr id="5" name="TextBox 4">
            <a:extLst>
              <a:ext uri="{FF2B5EF4-FFF2-40B4-BE49-F238E27FC236}">
                <a16:creationId xmlns:a16="http://schemas.microsoft.com/office/drawing/2014/main" id="{197DDF27-BCF4-4E51-A429-B223BE0EF5D9}"/>
              </a:ext>
            </a:extLst>
          </p:cNvPr>
          <p:cNvSpPr txBox="1"/>
          <p:nvPr/>
        </p:nvSpPr>
        <p:spPr>
          <a:xfrm>
            <a:off x="7626298" y="898274"/>
            <a:ext cx="1413986" cy="369332"/>
          </a:xfrm>
          <a:prstGeom prst="rect">
            <a:avLst/>
          </a:prstGeom>
          <a:noFill/>
        </p:spPr>
        <p:txBody>
          <a:bodyPr wrap="none" rtlCol="0">
            <a:spAutoFit/>
          </a:bodyPr>
          <a:lstStyle/>
          <a:p>
            <a:r>
              <a:rPr lang="en-GB" dirty="0"/>
              <a:t>Time domain</a:t>
            </a:r>
          </a:p>
        </p:txBody>
      </p:sp>
      <p:cxnSp>
        <p:nvCxnSpPr>
          <p:cNvPr id="6" name="Straight Connector 5">
            <a:extLst>
              <a:ext uri="{FF2B5EF4-FFF2-40B4-BE49-F238E27FC236}">
                <a16:creationId xmlns:a16="http://schemas.microsoft.com/office/drawing/2014/main" id="{EEEFB316-22FE-421B-9547-A778A9AFD5D9}"/>
              </a:ext>
            </a:extLst>
          </p:cNvPr>
          <p:cNvCxnSpPr/>
          <p:nvPr/>
        </p:nvCxnSpPr>
        <p:spPr>
          <a:xfrm>
            <a:off x="2456582" y="1182695"/>
            <a:ext cx="7248130" cy="0"/>
          </a:xfrm>
          <a:prstGeom prst="line">
            <a:avLst/>
          </a:prstGeom>
          <a:ln w="12700"/>
          <a:effectLst>
            <a:outerShdw blurRad="65500" dist="38100" dir="5400000" rotWithShape="0">
              <a:srgbClr val="000000">
                <a:alpha val="14000"/>
              </a:srgbClr>
            </a:outerShdw>
          </a:effectLst>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A565806E-7304-48E6-A67F-2A02AF588AA4}"/>
              </a:ext>
            </a:extLst>
          </p:cNvPr>
          <p:cNvGrpSpPr/>
          <p:nvPr/>
        </p:nvGrpSpPr>
        <p:grpSpPr>
          <a:xfrm>
            <a:off x="2722820" y="1343022"/>
            <a:ext cx="7550180" cy="3087576"/>
            <a:chOff x="2723174" y="1343022"/>
            <a:chExt cx="7551163" cy="3087576"/>
          </a:xfrm>
        </p:grpSpPr>
        <p:cxnSp>
          <p:nvCxnSpPr>
            <p:cNvPr id="8" name="Straight Connector 7">
              <a:extLst>
                <a:ext uri="{FF2B5EF4-FFF2-40B4-BE49-F238E27FC236}">
                  <a16:creationId xmlns:a16="http://schemas.microsoft.com/office/drawing/2014/main" id="{220F0EE6-BEDF-44A6-98AC-D459018A4D8D}"/>
                </a:ext>
              </a:extLst>
            </p:cNvPr>
            <p:cNvCxnSpPr/>
            <p:nvPr/>
          </p:nvCxnSpPr>
          <p:spPr>
            <a:xfrm>
              <a:off x="6677025" y="1390650"/>
              <a:ext cx="0" cy="1895475"/>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97036E3E-058F-409B-B17B-7B7275E1863A}"/>
                </a:ext>
              </a:extLst>
            </p:cNvPr>
            <p:cNvGrpSpPr/>
            <p:nvPr/>
          </p:nvGrpSpPr>
          <p:grpSpPr>
            <a:xfrm>
              <a:off x="6677025" y="1984376"/>
              <a:ext cx="3009900" cy="90485"/>
              <a:chOff x="6391275" y="1755776"/>
              <a:chExt cx="3009900" cy="90485"/>
            </a:xfrm>
          </p:grpSpPr>
          <p:cxnSp>
            <p:nvCxnSpPr>
              <p:cNvPr id="121" name="Straight Connector 120">
                <a:extLst>
                  <a:ext uri="{FF2B5EF4-FFF2-40B4-BE49-F238E27FC236}">
                    <a16:creationId xmlns:a16="http://schemas.microsoft.com/office/drawing/2014/main" id="{32A1702D-EB2A-426C-8A9E-563F1E280FC9}"/>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7143F785-746E-4E9E-8615-568FDB45D24C}"/>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9C7B17EA-3C67-475E-9916-63D23D1563C0}"/>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6D86D7BF-63BB-4ACE-9F83-E5A29DC4EDD1}"/>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4394AB09-99D9-4B4E-A5DE-546690C08C6A}"/>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ACCAC813-7EF9-4971-80FB-4874AF6CB448}"/>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99574E36-206C-4246-BA52-CC8A6EE0C555}"/>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8FA52295-DF6B-4BBB-BDBD-5D1CD51735FC}"/>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07648FF0-91EE-4A5D-BBBD-EB89AA38B2CD}"/>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C3415B52-29DD-4A9D-A619-1948AC5220C3}"/>
                </a:ext>
              </a:extLst>
            </p:cNvPr>
            <p:cNvGrpSpPr/>
            <p:nvPr/>
          </p:nvGrpSpPr>
          <p:grpSpPr>
            <a:xfrm>
              <a:off x="6677025" y="2950366"/>
              <a:ext cx="3009900" cy="90485"/>
              <a:chOff x="6391275" y="1755776"/>
              <a:chExt cx="3009900" cy="90485"/>
            </a:xfrm>
          </p:grpSpPr>
          <p:cxnSp>
            <p:nvCxnSpPr>
              <p:cNvPr id="112" name="Straight Connector 111">
                <a:extLst>
                  <a:ext uri="{FF2B5EF4-FFF2-40B4-BE49-F238E27FC236}">
                    <a16:creationId xmlns:a16="http://schemas.microsoft.com/office/drawing/2014/main" id="{A8A95953-DBEB-4A8A-989D-7076F26674AD}"/>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96E21A44-46F0-4443-A8E8-DDCF5F78B7A5}"/>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1A7CA594-8E96-4856-81F9-25D9E15AD991}"/>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BAD44B4B-2409-4C8C-81D3-43E31ED9F331}"/>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06F34C94-C5E2-4A0C-B60B-B5831D58BDAC}"/>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E7AE96DD-F54A-40C5-AB5A-7A0BE4A4A733}"/>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6CD2B184-98EF-44EE-BEE3-DE096BAA25F0}"/>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ADFB9B84-3AB4-4B12-8FF0-AA3FAF3DD79D}"/>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4941650B-B44A-4101-9A0C-F7F192FA7D10}"/>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41F2430A-F932-4678-BD61-4778865A769D}"/>
                </a:ext>
              </a:extLst>
            </p:cNvPr>
            <p:cNvGrpSpPr/>
            <p:nvPr/>
          </p:nvGrpSpPr>
          <p:grpSpPr>
            <a:xfrm>
              <a:off x="6677025" y="3884637"/>
              <a:ext cx="3009900" cy="90485"/>
              <a:chOff x="6391275" y="1755776"/>
              <a:chExt cx="3009900" cy="90485"/>
            </a:xfrm>
          </p:grpSpPr>
          <p:cxnSp>
            <p:nvCxnSpPr>
              <p:cNvPr id="103" name="Straight Connector 102">
                <a:extLst>
                  <a:ext uri="{FF2B5EF4-FFF2-40B4-BE49-F238E27FC236}">
                    <a16:creationId xmlns:a16="http://schemas.microsoft.com/office/drawing/2014/main" id="{4CF8DE11-1ED7-46F1-98B8-FC31687FEA3F}"/>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073178A3-4863-4610-9134-4B93A7AB6136}"/>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47AB6F25-3932-40C6-A6AE-D58D87BD75B9}"/>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99D1F945-8F4A-4469-86B1-C2FC9CEB433D}"/>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62BB1F96-83E2-4712-943B-C217F91789BA}"/>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A2CB11E2-2CE6-4542-9354-3EDB51FCDE2D}"/>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3B12395A-7603-4D67-B93E-F3B39285783D}"/>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B21F071B-75AD-4D91-A26A-9BF68B6EBFEC}"/>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1A761DD5-1F4C-4714-ADDB-54FD3A061153}"/>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01CF527C-C3D4-4763-9A6B-39520AF6548E}"/>
                </a:ext>
              </a:extLst>
            </p:cNvPr>
            <p:cNvGrpSpPr/>
            <p:nvPr/>
          </p:nvGrpSpPr>
          <p:grpSpPr>
            <a:xfrm>
              <a:off x="2723174" y="1343022"/>
              <a:ext cx="3125111" cy="894551"/>
              <a:chOff x="2723174" y="1114422"/>
              <a:chExt cx="3125111" cy="894551"/>
            </a:xfrm>
          </p:grpSpPr>
          <p:grpSp>
            <p:nvGrpSpPr>
              <p:cNvPr id="90" name="Group 89">
                <a:extLst>
                  <a:ext uri="{FF2B5EF4-FFF2-40B4-BE49-F238E27FC236}">
                    <a16:creationId xmlns:a16="http://schemas.microsoft.com/office/drawing/2014/main" id="{C1EC3732-8CF8-4348-B813-B6C1A754C2C1}"/>
                  </a:ext>
                </a:extLst>
              </p:cNvPr>
              <p:cNvGrpSpPr/>
              <p:nvPr/>
            </p:nvGrpSpPr>
            <p:grpSpPr>
              <a:xfrm>
                <a:off x="2728913" y="1744663"/>
                <a:ext cx="3119372" cy="90485"/>
                <a:chOff x="6391275" y="1755776"/>
                <a:chExt cx="3009900" cy="90485"/>
              </a:xfrm>
            </p:grpSpPr>
            <p:cxnSp>
              <p:nvCxnSpPr>
                <p:cNvPr id="97" name="Straight Connector 96">
                  <a:extLst>
                    <a:ext uri="{FF2B5EF4-FFF2-40B4-BE49-F238E27FC236}">
                      <a16:creationId xmlns:a16="http://schemas.microsoft.com/office/drawing/2014/main" id="{E17C9BD2-64AF-46F1-809D-FD6424BFF3C5}"/>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8E0171CE-95DC-4C03-8C54-DCD3C363D791}"/>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A67F979D-5BDB-40A3-A586-CB249EC10B06}"/>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D1B9D332-4B2F-4D62-9BC0-B3EE156B0A05}"/>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76D24552-66BE-41C9-8089-F906E07514E1}"/>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D67ED856-D80A-4659-A71E-B7846ACFDA18}"/>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91" name="Straight Connector 90">
                <a:extLst>
                  <a:ext uri="{FF2B5EF4-FFF2-40B4-BE49-F238E27FC236}">
                    <a16:creationId xmlns:a16="http://schemas.microsoft.com/office/drawing/2014/main" id="{24EFA05A-092F-49F4-AE6B-0C0FD1167128}"/>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2" name="TextBox 91">
                <a:extLst>
                  <a:ext uri="{FF2B5EF4-FFF2-40B4-BE49-F238E27FC236}">
                    <a16:creationId xmlns:a16="http://schemas.microsoft.com/office/drawing/2014/main" id="{AC4A91D4-F5F0-46C5-B974-F11158FE220B}"/>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93" name="TextBox 92">
                <a:extLst>
                  <a:ext uri="{FF2B5EF4-FFF2-40B4-BE49-F238E27FC236}">
                    <a16:creationId xmlns:a16="http://schemas.microsoft.com/office/drawing/2014/main" id="{CF841A07-3725-4275-AB60-EF394D3AF031}"/>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94" name="TextBox 93">
                <a:extLst>
                  <a:ext uri="{FF2B5EF4-FFF2-40B4-BE49-F238E27FC236}">
                    <a16:creationId xmlns:a16="http://schemas.microsoft.com/office/drawing/2014/main" id="{BB9275CA-0D93-45BC-85F2-1CF8B5749E91}"/>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95" name="TextBox 94">
                <a:extLst>
                  <a:ext uri="{FF2B5EF4-FFF2-40B4-BE49-F238E27FC236}">
                    <a16:creationId xmlns:a16="http://schemas.microsoft.com/office/drawing/2014/main" id="{BE1BD73A-A882-45D4-988A-EDD999D05F18}"/>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96" name="TextBox 95">
                <a:extLst>
                  <a:ext uri="{FF2B5EF4-FFF2-40B4-BE49-F238E27FC236}">
                    <a16:creationId xmlns:a16="http://schemas.microsoft.com/office/drawing/2014/main" id="{FAFC584C-C016-4ED5-A6ED-79D227B56D74}"/>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13" name="Group 12">
              <a:extLst>
                <a:ext uri="{FF2B5EF4-FFF2-40B4-BE49-F238E27FC236}">
                  <a16:creationId xmlns:a16="http://schemas.microsoft.com/office/drawing/2014/main" id="{D51C2F96-D9BF-489B-8513-DD34861D9747}"/>
                </a:ext>
              </a:extLst>
            </p:cNvPr>
            <p:cNvGrpSpPr/>
            <p:nvPr/>
          </p:nvGrpSpPr>
          <p:grpSpPr>
            <a:xfrm>
              <a:off x="2725735" y="2320919"/>
              <a:ext cx="3125111" cy="894551"/>
              <a:chOff x="2723174" y="1114422"/>
              <a:chExt cx="3125111" cy="894551"/>
            </a:xfrm>
          </p:grpSpPr>
          <p:grpSp>
            <p:nvGrpSpPr>
              <p:cNvPr id="77" name="Group 76">
                <a:extLst>
                  <a:ext uri="{FF2B5EF4-FFF2-40B4-BE49-F238E27FC236}">
                    <a16:creationId xmlns:a16="http://schemas.microsoft.com/office/drawing/2014/main" id="{7ED7D2AA-7FA3-445A-8988-60E65EAE2F47}"/>
                  </a:ext>
                </a:extLst>
              </p:cNvPr>
              <p:cNvGrpSpPr/>
              <p:nvPr/>
            </p:nvGrpSpPr>
            <p:grpSpPr>
              <a:xfrm>
                <a:off x="2728913" y="1744663"/>
                <a:ext cx="3119372" cy="90485"/>
                <a:chOff x="6391275" y="1755776"/>
                <a:chExt cx="3009900" cy="90485"/>
              </a:xfrm>
            </p:grpSpPr>
            <p:cxnSp>
              <p:nvCxnSpPr>
                <p:cNvPr id="84" name="Straight Connector 83">
                  <a:extLst>
                    <a:ext uri="{FF2B5EF4-FFF2-40B4-BE49-F238E27FC236}">
                      <a16:creationId xmlns:a16="http://schemas.microsoft.com/office/drawing/2014/main" id="{2104C735-164D-4755-807C-B957C52094CF}"/>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3CDEEC39-0772-4688-A2A7-305723138669}"/>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56914A73-DA22-4E5A-A652-3275C9C14704}"/>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5228B77A-3BC7-4782-B3E0-BC802FFBECF6}"/>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349AC2AE-55C2-4BEC-8155-E294D4FBEB7A}"/>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1CB63446-C09E-4E16-9E5A-66C6C3120B62}"/>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78" name="Straight Connector 77">
                <a:extLst>
                  <a:ext uri="{FF2B5EF4-FFF2-40B4-BE49-F238E27FC236}">
                    <a16:creationId xmlns:a16="http://schemas.microsoft.com/office/drawing/2014/main" id="{4F50BC20-F368-4C80-915E-D64A5F45AF92}"/>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CEB482C0-E88B-44C1-A613-6363E15E71C7}"/>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80" name="TextBox 79">
                <a:extLst>
                  <a:ext uri="{FF2B5EF4-FFF2-40B4-BE49-F238E27FC236}">
                    <a16:creationId xmlns:a16="http://schemas.microsoft.com/office/drawing/2014/main" id="{60D162F6-D96E-4497-8B82-D48C2C96816C}"/>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81" name="TextBox 80">
                <a:extLst>
                  <a:ext uri="{FF2B5EF4-FFF2-40B4-BE49-F238E27FC236}">
                    <a16:creationId xmlns:a16="http://schemas.microsoft.com/office/drawing/2014/main" id="{FF36DB3B-8821-4ECF-8B0C-13854AEA5D50}"/>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82" name="TextBox 81">
                <a:extLst>
                  <a:ext uri="{FF2B5EF4-FFF2-40B4-BE49-F238E27FC236}">
                    <a16:creationId xmlns:a16="http://schemas.microsoft.com/office/drawing/2014/main" id="{E36733CE-C19C-429C-9B95-A8AF805D22AD}"/>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83" name="TextBox 82">
                <a:extLst>
                  <a:ext uri="{FF2B5EF4-FFF2-40B4-BE49-F238E27FC236}">
                    <a16:creationId xmlns:a16="http://schemas.microsoft.com/office/drawing/2014/main" id="{47BEF5E1-BCB3-4BE1-97AD-2744839FDA41}"/>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14" name="Group 13">
              <a:extLst>
                <a:ext uri="{FF2B5EF4-FFF2-40B4-BE49-F238E27FC236}">
                  <a16:creationId xmlns:a16="http://schemas.microsoft.com/office/drawing/2014/main" id="{F3FFDC8E-8FA5-4E25-B41F-24B9FD5206FF}"/>
                </a:ext>
              </a:extLst>
            </p:cNvPr>
            <p:cNvGrpSpPr/>
            <p:nvPr/>
          </p:nvGrpSpPr>
          <p:grpSpPr>
            <a:xfrm>
              <a:off x="2735429" y="3255950"/>
              <a:ext cx="3125111" cy="894551"/>
              <a:chOff x="2723174" y="1114422"/>
              <a:chExt cx="3125111" cy="894551"/>
            </a:xfrm>
          </p:grpSpPr>
          <p:grpSp>
            <p:nvGrpSpPr>
              <p:cNvPr id="64" name="Group 63">
                <a:extLst>
                  <a:ext uri="{FF2B5EF4-FFF2-40B4-BE49-F238E27FC236}">
                    <a16:creationId xmlns:a16="http://schemas.microsoft.com/office/drawing/2014/main" id="{078C11DB-948A-4820-A5F4-EFD9CE923B6E}"/>
                  </a:ext>
                </a:extLst>
              </p:cNvPr>
              <p:cNvGrpSpPr/>
              <p:nvPr/>
            </p:nvGrpSpPr>
            <p:grpSpPr>
              <a:xfrm>
                <a:off x="2728913" y="1744663"/>
                <a:ext cx="3119372" cy="90485"/>
                <a:chOff x="6391275" y="1755776"/>
                <a:chExt cx="3009900" cy="90485"/>
              </a:xfrm>
            </p:grpSpPr>
            <p:cxnSp>
              <p:nvCxnSpPr>
                <p:cNvPr id="71" name="Straight Connector 70">
                  <a:extLst>
                    <a:ext uri="{FF2B5EF4-FFF2-40B4-BE49-F238E27FC236}">
                      <a16:creationId xmlns:a16="http://schemas.microsoft.com/office/drawing/2014/main" id="{4B65680E-43DF-4CC2-A329-8E456E6D9853}"/>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9B2C0074-F98B-4FDC-9709-43B51BC946AB}"/>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13C18866-45B7-4620-AF67-198DCD1BE66C}"/>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896EADEB-5C11-4B33-8549-7A3415A16BA9}"/>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06679078-D309-4EE5-85FA-F9D2243BB8D9}"/>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8793C8C1-D170-49C5-AB51-9223B850D2F6}"/>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65" name="Straight Connector 64">
                <a:extLst>
                  <a:ext uri="{FF2B5EF4-FFF2-40B4-BE49-F238E27FC236}">
                    <a16:creationId xmlns:a16="http://schemas.microsoft.com/office/drawing/2014/main" id="{BCAB0446-D013-46E6-8F88-FE2BACB80747}"/>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A5345DEC-D8D7-4F13-BC75-8517AED168F1}"/>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67" name="TextBox 66">
                <a:extLst>
                  <a:ext uri="{FF2B5EF4-FFF2-40B4-BE49-F238E27FC236}">
                    <a16:creationId xmlns:a16="http://schemas.microsoft.com/office/drawing/2014/main" id="{7B113D90-D4F6-4BD9-9CA9-693A2A70B941}"/>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68" name="TextBox 67">
                <a:extLst>
                  <a:ext uri="{FF2B5EF4-FFF2-40B4-BE49-F238E27FC236}">
                    <a16:creationId xmlns:a16="http://schemas.microsoft.com/office/drawing/2014/main" id="{1A103B61-CDDB-49BD-B632-B6D44179E30C}"/>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69" name="TextBox 68">
                <a:extLst>
                  <a:ext uri="{FF2B5EF4-FFF2-40B4-BE49-F238E27FC236}">
                    <a16:creationId xmlns:a16="http://schemas.microsoft.com/office/drawing/2014/main" id="{5D9918FF-552F-490B-8C35-56C6F6CC38A0}"/>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70" name="TextBox 69">
                <a:extLst>
                  <a:ext uri="{FF2B5EF4-FFF2-40B4-BE49-F238E27FC236}">
                    <a16:creationId xmlns:a16="http://schemas.microsoft.com/office/drawing/2014/main" id="{DC34163F-BA2F-4A0E-9B99-0AD7F12898EB}"/>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15" name="Group 14">
              <a:extLst>
                <a:ext uri="{FF2B5EF4-FFF2-40B4-BE49-F238E27FC236}">
                  <a16:creationId xmlns:a16="http://schemas.microsoft.com/office/drawing/2014/main" id="{BE84B151-F7F9-4F38-AF99-CC47E5C1C04A}"/>
                </a:ext>
              </a:extLst>
            </p:cNvPr>
            <p:cNvGrpSpPr/>
            <p:nvPr/>
          </p:nvGrpSpPr>
          <p:grpSpPr>
            <a:xfrm>
              <a:off x="7330973" y="2052635"/>
              <a:ext cx="2367516" cy="201451"/>
              <a:chOff x="7045223" y="1824035"/>
              <a:chExt cx="2367516" cy="201451"/>
            </a:xfrm>
          </p:grpSpPr>
          <p:sp>
            <p:nvSpPr>
              <p:cNvPr id="60" name="TextBox 59">
                <a:extLst>
                  <a:ext uri="{FF2B5EF4-FFF2-40B4-BE49-F238E27FC236}">
                    <a16:creationId xmlns:a16="http://schemas.microsoft.com/office/drawing/2014/main" id="{77E60BC9-9E10-4B5D-9075-A90A62BFBD0E}"/>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61" name="TextBox 60">
                <a:extLst>
                  <a:ext uri="{FF2B5EF4-FFF2-40B4-BE49-F238E27FC236}">
                    <a16:creationId xmlns:a16="http://schemas.microsoft.com/office/drawing/2014/main" id="{C96C6B12-63C0-4E0B-BBED-9C23E6D062B7}"/>
                  </a:ext>
                </a:extLst>
              </p:cNvPr>
              <p:cNvSpPr txBox="1"/>
              <p:nvPr/>
            </p:nvSpPr>
            <p:spPr>
              <a:xfrm>
                <a:off x="7590069" y="1839748"/>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62" name="TextBox 61">
                <a:extLst>
                  <a:ext uri="{FF2B5EF4-FFF2-40B4-BE49-F238E27FC236}">
                    <a16:creationId xmlns:a16="http://schemas.microsoft.com/office/drawing/2014/main" id="{68FAC418-1BF3-4960-B1CE-F1D388A68A69}"/>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63" name="TextBox 62">
                <a:extLst>
                  <a:ext uri="{FF2B5EF4-FFF2-40B4-BE49-F238E27FC236}">
                    <a16:creationId xmlns:a16="http://schemas.microsoft.com/office/drawing/2014/main" id="{CB0F52E6-D519-4440-96DA-818A117144D3}"/>
                  </a:ext>
                </a:extLst>
              </p:cNvPr>
              <p:cNvSpPr txBox="1"/>
              <p:nvPr/>
            </p:nvSpPr>
            <p:spPr>
              <a:xfrm>
                <a:off x="918641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16" name="Group 15">
              <a:extLst>
                <a:ext uri="{FF2B5EF4-FFF2-40B4-BE49-F238E27FC236}">
                  <a16:creationId xmlns:a16="http://schemas.microsoft.com/office/drawing/2014/main" id="{0E6655E9-7C65-4BE4-BD7C-A251FA2B071C}"/>
                </a:ext>
              </a:extLst>
            </p:cNvPr>
            <p:cNvGrpSpPr/>
            <p:nvPr/>
          </p:nvGrpSpPr>
          <p:grpSpPr>
            <a:xfrm>
              <a:off x="7323830" y="3010681"/>
              <a:ext cx="2335766" cy="185738"/>
              <a:chOff x="7045223" y="1824035"/>
              <a:chExt cx="2335766" cy="185738"/>
            </a:xfrm>
          </p:grpSpPr>
          <p:sp>
            <p:nvSpPr>
              <p:cNvPr id="56" name="TextBox 55">
                <a:extLst>
                  <a:ext uri="{FF2B5EF4-FFF2-40B4-BE49-F238E27FC236}">
                    <a16:creationId xmlns:a16="http://schemas.microsoft.com/office/drawing/2014/main" id="{1F49115C-C564-4BBD-9AD6-19E37E172E9C}"/>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57" name="TextBox 56">
                <a:extLst>
                  <a:ext uri="{FF2B5EF4-FFF2-40B4-BE49-F238E27FC236}">
                    <a16:creationId xmlns:a16="http://schemas.microsoft.com/office/drawing/2014/main" id="{555FD1B0-4A49-4B20-8DDD-EB321678DED1}"/>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58" name="TextBox 57">
                <a:extLst>
                  <a:ext uri="{FF2B5EF4-FFF2-40B4-BE49-F238E27FC236}">
                    <a16:creationId xmlns:a16="http://schemas.microsoft.com/office/drawing/2014/main" id="{385FCBCE-7573-4215-88E8-91F72E089B93}"/>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59" name="TextBox 58">
                <a:extLst>
                  <a:ext uri="{FF2B5EF4-FFF2-40B4-BE49-F238E27FC236}">
                    <a16:creationId xmlns:a16="http://schemas.microsoft.com/office/drawing/2014/main" id="{92DBEC46-BB36-4CF5-9E51-7CCC8EE26C43}"/>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17" name="Group 16">
              <a:extLst>
                <a:ext uri="{FF2B5EF4-FFF2-40B4-BE49-F238E27FC236}">
                  <a16:creationId xmlns:a16="http://schemas.microsoft.com/office/drawing/2014/main" id="{B9C7D600-FCC2-4A2C-9FBA-1159A1359320}"/>
                </a:ext>
              </a:extLst>
            </p:cNvPr>
            <p:cNvGrpSpPr/>
            <p:nvPr/>
          </p:nvGrpSpPr>
          <p:grpSpPr>
            <a:xfrm>
              <a:off x="7339142" y="3695376"/>
              <a:ext cx="2335766" cy="455125"/>
              <a:chOff x="7045223" y="1554648"/>
              <a:chExt cx="2335766" cy="455125"/>
            </a:xfrm>
          </p:grpSpPr>
          <p:sp>
            <p:nvSpPr>
              <p:cNvPr id="52" name="TextBox 51">
                <a:extLst>
                  <a:ext uri="{FF2B5EF4-FFF2-40B4-BE49-F238E27FC236}">
                    <a16:creationId xmlns:a16="http://schemas.microsoft.com/office/drawing/2014/main" id="{0089E365-875D-46B4-9A60-0F904673524E}"/>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53" name="TextBox 52">
                <a:extLst>
                  <a:ext uri="{FF2B5EF4-FFF2-40B4-BE49-F238E27FC236}">
                    <a16:creationId xmlns:a16="http://schemas.microsoft.com/office/drawing/2014/main" id="{6021DD21-07D2-4AC8-9BBC-C02BC201C7B2}"/>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54" name="TextBox 53">
                <a:extLst>
                  <a:ext uri="{FF2B5EF4-FFF2-40B4-BE49-F238E27FC236}">
                    <a16:creationId xmlns:a16="http://schemas.microsoft.com/office/drawing/2014/main" id="{BF037320-FE5D-4EEC-A9D9-48347F2EA9B1}"/>
                  </a:ext>
                </a:extLst>
              </p:cNvPr>
              <p:cNvSpPr txBox="1"/>
              <p:nvPr/>
            </p:nvSpPr>
            <p:spPr>
              <a:xfrm>
                <a:off x="8435523" y="1554648"/>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55" name="TextBox 54">
                <a:extLst>
                  <a:ext uri="{FF2B5EF4-FFF2-40B4-BE49-F238E27FC236}">
                    <a16:creationId xmlns:a16="http://schemas.microsoft.com/office/drawing/2014/main" id="{99243223-1D3B-44AB-838D-A9F75506892C}"/>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cxnSp>
          <p:nvCxnSpPr>
            <p:cNvPr id="18" name="Straight Connector 17">
              <a:extLst>
                <a:ext uri="{FF2B5EF4-FFF2-40B4-BE49-F238E27FC236}">
                  <a16:creationId xmlns:a16="http://schemas.microsoft.com/office/drawing/2014/main" id="{97C51B97-F334-4D56-AF67-019601CE983C}"/>
                </a:ext>
              </a:extLst>
            </p:cNvPr>
            <p:cNvCxnSpPr/>
            <p:nvPr/>
          </p:nvCxnSpPr>
          <p:spPr>
            <a:xfrm>
              <a:off x="4373228" y="1614488"/>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A1DA5B7B-9027-4D20-9B78-B1D912E38AB4}"/>
                </a:ext>
              </a:extLst>
            </p:cNvPr>
            <p:cNvCxnSpPr/>
            <p:nvPr/>
          </p:nvCxnSpPr>
          <p:spPr>
            <a:xfrm>
              <a:off x="4154153" y="1614488"/>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7056EDC-4CF1-48B6-B310-81DB1D7F1E10}"/>
                </a:ext>
              </a:extLst>
            </p:cNvPr>
            <p:cNvCxnSpPr/>
            <p:nvPr/>
          </p:nvCxnSpPr>
          <p:spPr>
            <a:xfrm>
              <a:off x="2851761" y="2591591"/>
              <a:ext cx="0" cy="391316"/>
            </a:xfrm>
            <a:prstGeom prst="line">
              <a:avLst/>
            </a:prstGeom>
            <a:ln w="381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D22F716-C106-4BAA-9CFE-1FC428EA4133}"/>
                </a:ext>
              </a:extLst>
            </p:cNvPr>
            <p:cNvCxnSpPr/>
            <p:nvPr/>
          </p:nvCxnSpPr>
          <p:spPr>
            <a:xfrm>
              <a:off x="3563364" y="2582065"/>
              <a:ext cx="0" cy="391316"/>
            </a:xfrm>
            <a:prstGeom prst="line">
              <a:avLst/>
            </a:prstGeom>
            <a:ln w="381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B306271-1CF5-4122-A476-6FCBD9B1F451}"/>
                </a:ext>
              </a:extLst>
            </p:cNvPr>
            <p:cNvCxnSpPr/>
            <p:nvPr/>
          </p:nvCxnSpPr>
          <p:spPr>
            <a:xfrm>
              <a:off x="4261295" y="2591591"/>
              <a:ext cx="0" cy="391316"/>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4413828-6400-4EFF-94E2-6445257E22A2}"/>
                </a:ext>
              </a:extLst>
            </p:cNvPr>
            <p:cNvCxnSpPr/>
            <p:nvPr/>
          </p:nvCxnSpPr>
          <p:spPr>
            <a:xfrm>
              <a:off x="4991168" y="2591591"/>
              <a:ext cx="0" cy="391316"/>
            </a:xfrm>
            <a:prstGeom prst="line">
              <a:avLst/>
            </a:prstGeom>
            <a:ln w="38100">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B322074-0F88-4170-A0C5-CFC94DEB5BFE}"/>
                </a:ext>
              </a:extLst>
            </p:cNvPr>
            <p:cNvCxnSpPr/>
            <p:nvPr/>
          </p:nvCxnSpPr>
          <p:spPr>
            <a:xfrm>
              <a:off x="5714848" y="2591591"/>
              <a:ext cx="0" cy="391316"/>
            </a:xfrm>
            <a:prstGeom prst="line">
              <a:avLst/>
            </a:prstGeom>
            <a:ln w="38100">
              <a:solidFill>
                <a:schemeClr val="accent5">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BE4F83C2-B211-486B-B9CE-2F50F3C9D5A2}"/>
                </a:ext>
              </a:extLst>
            </p:cNvPr>
            <p:cNvCxnSpPr/>
            <p:nvPr/>
          </p:nvCxnSpPr>
          <p:spPr>
            <a:xfrm>
              <a:off x="4374492" y="3528206"/>
              <a:ext cx="0" cy="391316"/>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5B3598C-406D-44D6-B2DF-3C3F0C021BBD}"/>
                </a:ext>
              </a:extLst>
            </p:cNvPr>
            <p:cNvCxnSpPr/>
            <p:nvPr/>
          </p:nvCxnSpPr>
          <p:spPr>
            <a:xfrm>
              <a:off x="4155417" y="3528206"/>
              <a:ext cx="0" cy="391316"/>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6E45380C-DA10-46AD-904A-8DA3FB83EB62}"/>
                </a:ext>
              </a:extLst>
            </p:cNvPr>
            <p:cNvCxnSpPr/>
            <p:nvPr/>
          </p:nvCxnSpPr>
          <p:spPr>
            <a:xfrm>
              <a:off x="5097836" y="3528206"/>
              <a:ext cx="0" cy="391316"/>
            </a:xfrm>
            <a:prstGeom prst="line">
              <a:avLst/>
            </a:prstGeom>
            <a:ln w="38100">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C177804F-064F-43D1-B6C1-81C27C910F43}"/>
                </a:ext>
              </a:extLst>
            </p:cNvPr>
            <p:cNvCxnSpPr/>
            <p:nvPr/>
          </p:nvCxnSpPr>
          <p:spPr>
            <a:xfrm>
              <a:off x="4878761" y="3528206"/>
              <a:ext cx="0" cy="391316"/>
            </a:xfrm>
            <a:prstGeom prst="line">
              <a:avLst/>
            </a:prstGeom>
            <a:ln w="38100">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CA8C5BB9-44AD-4076-832F-9AD202ED7983}"/>
                </a:ext>
              </a:extLst>
            </p:cNvPr>
            <p:cNvCxnSpPr/>
            <p:nvPr/>
          </p:nvCxnSpPr>
          <p:spPr>
            <a:xfrm>
              <a:off x="3673848" y="3528206"/>
              <a:ext cx="0" cy="391316"/>
            </a:xfrm>
            <a:prstGeom prst="line">
              <a:avLst/>
            </a:prstGeom>
            <a:ln w="381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401703B2-19A3-4BA1-891F-F9DCDD1B53A6}"/>
                </a:ext>
              </a:extLst>
            </p:cNvPr>
            <p:cNvCxnSpPr/>
            <p:nvPr/>
          </p:nvCxnSpPr>
          <p:spPr>
            <a:xfrm>
              <a:off x="3454773" y="3528206"/>
              <a:ext cx="0" cy="391316"/>
            </a:xfrm>
            <a:prstGeom prst="line">
              <a:avLst/>
            </a:prstGeom>
            <a:ln w="381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4D7F73A6-1145-4E85-8E80-843257A6AC86}"/>
                </a:ext>
              </a:extLst>
            </p:cNvPr>
            <p:cNvCxnSpPr/>
            <p:nvPr/>
          </p:nvCxnSpPr>
          <p:spPr>
            <a:xfrm>
              <a:off x="2945186" y="3529803"/>
              <a:ext cx="0" cy="391316"/>
            </a:xfrm>
            <a:prstGeom prst="line">
              <a:avLst/>
            </a:prstGeom>
            <a:ln w="381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790C0E47-3EBC-4370-BF42-1A638EE664D2}"/>
                </a:ext>
              </a:extLst>
            </p:cNvPr>
            <p:cNvCxnSpPr/>
            <p:nvPr/>
          </p:nvCxnSpPr>
          <p:spPr>
            <a:xfrm>
              <a:off x="5630608" y="3528206"/>
              <a:ext cx="0" cy="391316"/>
            </a:xfrm>
            <a:prstGeom prst="line">
              <a:avLst/>
            </a:prstGeom>
            <a:ln w="38100">
              <a:solidFill>
                <a:schemeClr val="accent5">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6107E756-EE7A-4F61-A926-99C2EB58089A}"/>
                </a:ext>
              </a:extLst>
            </p:cNvPr>
            <p:cNvCxnSpPr/>
            <p:nvPr/>
          </p:nvCxnSpPr>
          <p:spPr>
            <a:xfrm>
              <a:off x="7038975" y="2592373"/>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C4B5F1D7-B618-4475-80B2-D1A7EC335BDD}"/>
                </a:ext>
              </a:extLst>
            </p:cNvPr>
            <p:cNvCxnSpPr/>
            <p:nvPr/>
          </p:nvCxnSpPr>
          <p:spPr>
            <a:xfrm>
              <a:off x="7415562"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0567490-4C7C-4410-B39B-4E5B1A4AE9DA}"/>
                </a:ext>
              </a:extLst>
            </p:cNvPr>
            <p:cNvCxnSpPr/>
            <p:nvPr/>
          </p:nvCxnSpPr>
          <p:spPr>
            <a:xfrm>
              <a:off x="7770020"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00DAEA6E-8F5C-401A-9BDC-8744219FF921}"/>
                </a:ext>
              </a:extLst>
            </p:cNvPr>
            <p:cNvCxnSpPr/>
            <p:nvPr/>
          </p:nvCxnSpPr>
          <p:spPr>
            <a:xfrm>
              <a:off x="8103394"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B585A41F-AC8A-4BE8-9476-4F14C9CC73EB}"/>
                </a:ext>
              </a:extLst>
            </p:cNvPr>
            <p:cNvCxnSpPr/>
            <p:nvPr/>
          </p:nvCxnSpPr>
          <p:spPr>
            <a:xfrm>
              <a:off x="8496301"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CF4E5285-C6F5-4F10-A15C-D68F9335DB78}"/>
                </a:ext>
              </a:extLst>
            </p:cNvPr>
            <p:cNvCxnSpPr/>
            <p:nvPr/>
          </p:nvCxnSpPr>
          <p:spPr>
            <a:xfrm>
              <a:off x="8839201"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5900740B-BC7E-4B52-AA03-FB256DC6171C}"/>
                </a:ext>
              </a:extLst>
            </p:cNvPr>
            <p:cNvCxnSpPr/>
            <p:nvPr/>
          </p:nvCxnSpPr>
          <p:spPr>
            <a:xfrm>
              <a:off x="9201152"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C949D3BB-15A3-4049-84A6-F8B5163AD42D}"/>
                </a:ext>
              </a:extLst>
            </p:cNvPr>
            <p:cNvCxnSpPr/>
            <p:nvPr/>
          </p:nvCxnSpPr>
          <p:spPr>
            <a:xfrm>
              <a:off x="9555959"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41" name="Freeform 251">
              <a:extLst>
                <a:ext uri="{FF2B5EF4-FFF2-40B4-BE49-F238E27FC236}">
                  <a16:creationId xmlns:a16="http://schemas.microsoft.com/office/drawing/2014/main" id="{AB596E92-46AF-4297-B7B6-6EB717BBF81F}"/>
                </a:ext>
              </a:extLst>
            </p:cNvPr>
            <p:cNvSpPr/>
            <p:nvPr/>
          </p:nvSpPr>
          <p:spPr>
            <a:xfrm>
              <a:off x="6677025" y="1604931"/>
              <a:ext cx="2862263" cy="857290"/>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Freeform 253">
              <a:extLst>
                <a:ext uri="{FF2B5EF4-FFF2-40B4-BE49-F238E27FC236}">
                  <a16:creationId xmlns:a16="http://schemas.microsoft.com/office/drawing/2014/main" id="{BBEAC013-A0A6-477A-A721-FD698D541E19}"/>
                </a:ext>
              </a:extLst>
            </p:cNvPr>
            <p:cNvSpPr/>
            <p:nvPr/>
          </p:nvSpPr>
          <p:spPr>
            <a:xfrm>
              <a:off x="6709007" y="3498014"/>
              <a:ext cx="2862263" cy="857290"/>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a:extLst>
                <a:ext uri="{FF2B5EF4-FFF2-40B4-BE49-F238E27FC236}">
                  <a16:creationId xmlns:a16="http://schemas.microsoft.com/office/drawing/2014/main" id="{88E45608-3808-4EC1-8A4F-7B493C27C436}"/>
                </a:ext>
              </a:extLst>
            </p:cNvPr>
            <p:cNvCxnSpPr/>
            <p:nvPr/>
          </p:nvCxnSpPr>
          <p:spPr>
            <a:xfrm>
              <a:off x="7043722" y="3654608"/>
              <a:ext cx="0" cy="26727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2B824B31-A0AE-4D25-A68B-8C48D1BF990C}"/>
                </a:ext>
              </a:extLst>
            </p:cNvPr>
            <p:cNvCxnSpPr/>
            <p:nvPr/>
          </p:nvCxnSpPr>
          <p:spPr>
            <a:xfrm>
              <a:off x="7410783" y="3491268"/>
              <a:ext cx="0" cy="430448"/>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988635DB-C6E2-4461-93BC-1C9608E7F642}"/>
                </a:ext>
              </a:extLst>
            </p:cNvPr>
            <p:cNvCxnSpPr/>
            <p:nvPr/>
          </p:nvCxnSpPr>
          <p:spPr>
            <a:xfrm>
              <a:off x="7774767" y="3630936"/>
              <a:ext cx="0" cy="294003"/>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1018C10C-5A78-4EB1-BC9C-D33654BAA086}"/>
                </a:ext>
              </a:extLst>
            </p:cNvPr>
            <p:cNvCxnSpPr/>
            <p:nvPr/>
          </p:nvCxnSpPr>
          <p:spPr>
            <a:xfrm>
              <a:off x="8501048" y="3950437"/>
              <a:ext cx="0" cy="323402"/>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3C811F23-87D2-4E3C-B423-310A177C7271}"/>
                </a:ext>
              </a:extLst>
            </p:cNvPr>
            <p:cNvCxnSpPr/>
            <p:nvPr/>
          </p:nvCxnSpPr>
          <p:spPr>
            <a:xfrm>
              <a:off x="8839185" y="3953793"/>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73125F4F-2954-4705-9CC1-C4AD8E1EF146}"/>
                </a:ext>
              </a:extLst>
            </p:cNvPr>
            <p:cNvCxnSpPr/>
            <p:nvPr/>
          </p:nvCxnSpPr>
          <p:spPr>
            <a:xfrm>
              <a:off x="9205899" y="3953895"/>
              <a:ext cx="0" cy="267275"/>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2B5BBED3-9DF4-4424-9D85-09B5CC3DA0D5}"/>
                </a:ext>
              </a:extLst>
            </p:cNvPr>
            <p:cNvSpPr txBox="1"/>
            <p:nvPr/>
          </p:nvSpPr>
          <p:spPr>
            <a:xfrm>
              <a:off x="5907212" y="1922461"/>
              <a:ext cx="461875" cy="185738"/>
            </a:xfrm>
            <a:prstGeom prst="rect">
              <a:avLst/>
            </a:prstGeom>
          </p:spPr>
          <p:txBody>
            <a:bodyPr vert="horz" wrap="none" lIns="0" tIns="0" rIns="0" bIns="0" rtlCol="0" anchor="t">
              <a:noAutofit/>
            </a:bodyPr>
            <a:lstStyle/>
            <a:p>
              <a:pPr algn="l" defTabSz="914400"/>
              <a:r>
                <a:rPr lang="en-GB" sz="1200" i="1" dirty="0"/>
                <a:t>f(kHz)</a:t>
              </a:r>
              <a:endParaRPr lang="en-US" sz="1200" i="1" dirty="0"/>
            </a:p>
          </p:txBody>
        </p:sp>
        <p:sp>
          <p:nvSpPr>
            <p:cNvPr id="50" name="TextBox 49">
              <a:extLst>
                <a:ext uri="{FF2B5EF4-FFF2-40B4-BE49-F238E27FC236}">
                  <a16:creationId xmlns:a16="http://schemas.microsoft.com/office/drawing/2014/main" id="{06B5387B-D5B6-4B44-A4C6-D4AF71125C28}"/>
                </a:ext>
              </a:extLst>
            </p:cNvPr>
            <p:cNvSpPr txBox="1"/>
            <p:nvPr/>
          </p:nvSpPr>
          <p:spPr>
            <a:xfrm>
              <a:off x="9812462" y="1940707"/>
              <a:ext cx="461875" cy="185738"/>
            </a:xfrm>
            <a:prstGeom prst="rect">
              <a:avLst/>
            </a:prstGeom>
          </p:spPr>
          <p:txBody>
            <a:bodyPr vert="horz" wrap="none" lIns="0" tIns="0" rIns="0" bIns="0" rtlCol="0" anchor="t">
              <a:noAutofit/>
            </a:bodyPr>
            <a:lstStyle/>
            <a:p>
              <a:pPr algn="l" defTabSz="914400"/>
              <a:r>
                <a:rPr lang="en-GB" sz="1200" i="1" dirty="0"/>
                <a:t>t(µs)</a:t>
              </a:r>
              <a:endParaRPr lang="en-US" sz="1200" i="1" dirty="0"/>
            </a:p>
          </p:txBody>
        </p:sp>
        <p:cxnSp>
          <p:nvCxnSpPr>
            <p:cNvPr id="51" name="Straight Connector 50">
              <a:extLst>
                <a:ext uri="{FF2B5EF4-FFF2-40B4-BE49-F238E27FC236}">
                  <a16:creationId xmlns:a16="http://schemas.microsoft.com/office/drawing/2014/main" id="{E9916BD9-8CAC-4FAC-AC85-185901ABC3FE}"/>
                </a:ext>
              </a:extLst>
            </p:cNvPr>
            <p:cNvCxnSpPr/>
            <p:nvPr/>
          </p:nvCxnSpPr>
          <p:spPr>
            <a:xfrm>
              <a:off x="6677025" y="3390900"/>
              <a:ext cx="0" cy="1039698"/>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30" name="TextBox 129">
            <a:extLst>
              <a:ext uri="{FF2B5EF4-FFF2-40B4-BE49-F238E27FC236}">
                <a16:creationId xmlns:a16="http://schemas.microsoft.com/office/drawing/2014/main" id="{1CB2A197-AEEF-4A88-9750-1099F439047A}"/>
              </a:ext>
            </a:extLst>
          </p:cNvPr>
          <p:cNvSpPr txBox="1"/>
          <p:nvPr/>
        </p:nvSpPr>
        <p:spPr>
          <a:xfrm>
            <a:off x="1980395" y="4317041"/>
            <a:ext cx="4570668" cy="923330"/>
          </a:xfrm>
          <a:prstGeom prst="rect">
            <a:avLst/>
          </a:prstGeom>
          <a:noFill/>
        </p:spPr>
        <p:txBody>
          <a:bodyPr wrap="square" rtlCol="0">
            <a:spAutoFit/>
          </a:bodyPr>
          <a:lstStyle/>
          <a:p>
            <a:r>
              <a:rPr lang="en-GB" dirty="0"/>
              <a:t>Resulting in multiple copies of the frequency-domain representation of the original signal spaced at intervals of fs = 8kHz</a:t>
            </a:r>
          </a:p>
        </p:txBody>
      </p:sp>
    </p:spTree>
    <p:extLst>
      <p:ext uri="{BB962C8B-B14F-4D97-AF65-F5344CB8AC3E}">
        <p14:creationId xmlns:p14="http://schemas.microsoft.com/office/powerpoint/2010/main" val="2634964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Reconstruction</a:t>
            </a:r>
            <a:endParaRPr lang="en-US" dirty="0"/>
          </a:p>
        </p:txBody>
      </p:sp>
      <p:sp>
        <p:nvSpPr>
          <p:cNvPr id="4" name="TextBox 3">
            <a:extLst>
              <a:ext uri="{FF2B5EF4-FFF2-40B4-BE49-F238E27FC236}">
                <a16:creationId xmlns:a16="http://schemas.microsoft.com/office/drawing/2014/main" id="{439756BF-C4C0-45CE-8E86-9B17F6B370A1}"/>
              </a:ext>
            </a:extLst>
          </p:cNvPr>
          <p:cNvSpPr txBox="1"/>
          <p:nvPr/>
        </p:nvSpPr>
        <p:spPr>
          <a:xfrm>
            <a:off x="2748286" y="898206"/>
            <a:ext cx="3074673" cy="369332"/>
          </a:xfrm>
          <a:prstGeom prst="rect">
            <a:avLst/>
          </a:prstGeom>
          <a:noFill/>
        </p:spPr>
        <p:txBody>
          <a:bodyPr wrap="none" rtlCol="0">
            <a:spAutoFit/>
          </a:bodyPr>
          <a:lstStyle/>
          <a:p>
            <a:r>
              <a:rPr lang="en-GB" dirty="0"/>
              <a:t>Frequency domain (magnitude)</a:t>
            </a:r>
          </a:p>
        </p:txBody>
      </p:sp>
      <p:sp>
        <p:nvSpPr>
          <p:cNvPr id="5" name="TextBox 4">
            <a:extLst>
              <a:ext uri="{FF2B5EF4-FFF2-40B4-BE49-F238E27FC236}">
                <a16:creationId xmlns:a16="http://schemas.microsoft.com/office/drawing/2014/main" id="{DFA96DE1-86CE-47C1-8456-30A1A1751F91}"/>
              </a:ext>
            </a:extLst>
          </p:cNvPr>
          <p:cNvSpPr txBox="1"/>
          <p:nvPr/>
        </p:nvSpPr>
        <p:spPr>
          <a:xfrm>
            <a:off x="7626298" y="898274"/>
            <a:ext cx="1413986" cy="369332"/>
          </a:xfrm>
          <a:prstGeom prst="rect">
            <a:avLst/>
          </a:prstGeom>
          <a:noFill/>
        </p:spPr>
        <p:txBody>
          <a:bodyPr wrap="none" rtlCol="0">
            <a:spAutoFit/>
          </a:bodyPr>
          <a:lstStyle/>
          <a:p>
            <a:r>
              <a:rPr lang="en-GB" dirty="0"/>
              <a:t>Time domain</a:t>
            </a:r>
          </a:p>
        </p:txBody>
      </p:sp>
      <p:grpSp>
        <p:nvGrpSpPr>
          <p:cNvPr id="6" name="Group 5">
            <a:extLst>
              <a:ext uri="{FF2B5EF4-FFF2-40B4-BE49-F238E27FC236}">
                <a16:creationId xmlns:a16="http://schemas.microsoft.com/office/drawing/2014/main" id="{9D187242-65B9-43D1-9920-021128287501}"/>
              </a:ext>
            </a:extLst>
          </p:cNvPr>
          <p:cNvGrpSpPr/>
          <p:nvPr/>
        </p:nvGrpSpPr>
        <p:grpSpPr>
          <a:xfrm>
            <a:off x="2456583" y="1182696"/>
            <a:ext cx="7816417" cy="3908383"/>
            <a:chOff x="2456902" y="1182695"/>
            <a:chExt cx="7817435" cy="3908383"/>
          </a:xfrm>
        </p:grpSpPr>
        <p:cxnSp>
          <p:nvCxnSpPr>
            <p:cNvPr id="7" name="Straight Connector 6">
              <a:extLst>
                <a:ext uri="{FF2B5EF4-FFF2-40B4-BE49-F238E27FC236}">
                  <a16:creationId xmlns:a16="http://schemas.microsoft.com/office/drawing/2014/main" id="{DEFEB8EF-5972-4D5E-B44E-42A3987F7795}"/>
                </a:ext>
              </a:extLst>
            </p:cNvPr>
            <p:cNvCxnSpPr/>
            <p:nvPr/>
          </p:nvCxnSpPr>
          <p:spPr>
            <a:xfrm>
              <a:off x="6677025" y="1390650"/>
              <a:ext cx="0" cy="1895475"/>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4A92BD99-0562-493A-A8E7-50F3851BFDFB}"/>
                </a:ext>
              </a:extLst>
            </p:cNvPr>
            <p:cNvCxnSpPr/>
            <p:nvPr/>
          </p:nvCxnSpPr>
          <p:spPr>
            <a:xfrm>
              <a:off x="6677025" y="3390900"/>
              <a:ext cx="0" cy="1628775"/>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99B145A0-66FB-4C91-A4D3-1B279E015EFF}"/>
                </a:ext>
              </a:extLst>
            </p:cNvPr>
            <p:cNvGrpSpPr/>
            <p:nvPr/>
          </p:nvGrpSpPr>
          <p:grpSpPr>
            <a:xfrm>
              <a:off x="6677025" y="1984376"/>
              <a:ext cx="3009900" cy="90485"/>
              <a:chOff x="6391275" y="1755776"/>
              <a:chExt cx="3009900" cy="90485"/>
            </a:xfrm>
          </p:grpSpPr>
          <p:cxnSp>
            <p:nvCxnSpPr>
              <p:cNvPr id="138" name="Straight Connector 137">
                <a:extLst>
                  <a:ext uri="{FF2B5EF4-FFF2-40B4-BE49-F238E27FC236}">
                    <a16:creationId xmlns:a16="http://schemas.microsoft.com/office/drawing/2014/main" id="{ECFFD18C-DC76-4C5C-A217-7359AC56A70E}"/>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296AD3A5-718B-485E-9F15-B2D2CF4A8A84}"/>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EC52EBA5-659F-486D-B26D-599017980C25}"/>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3F970F7E-F54C-48B3-BB31-86B663C4E834}"/>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194D0088-A3A9-4892-9A2F-11FD8ED9AEC0}"/>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00872DD2-A147-4EC7-B55D-883530E90BFA}"/>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DFFEDB56-E308-4945-A98C-8153F606910D}"/>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3921840E-1EA1-4234-8AC9-7032D98D50E2}"/>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B08E2985-99AF-4DB8-95EA-6F51522DFB70}"/>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DA544023-3535-417E-AB6B-F22626B234D8}"/>
                </a:ext>
              </a:extLst>
            </p:cNvPr>
            <p:cNvGrpSpPr/>
            <p:nvPr/>
          </p:nvGrpSpPr>
          <p:grpSpPr>
            <a:xfrm>
              <a:off x="6677025" y="2950366"/>
              <a:ext cx="3009900" cy="90485"/>
              <a:chOff x="6391275" y="1755776"/>
              <a:chExt cx="3009900" cy="90485"/>
            </a:xfrm>
          </p:grpSpPr>
          <p:cxnSp>
            <p:nvCxnSpPr>
              <p:cNvPr id="129" name="Straight Connector 128">
                <a:extLst>
                  <a:ext uri="{FF2B5EF4-FFF2-40B4-BE49-F238E27FC236}">
                    <a16:creationId xmlns:a16="http://schemas.microsoft.com/office/drawing/2014/main" id="{C5098154-20EE-4C67-BBEB-E785F5FBD1DA}"/>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4002551C-D345-4072-9509-924C4D8895DA}"/>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D287EAC1-47E3-432E-A1E9-0A35377667B6}"/>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2D7528C3-A875-4885-90C2-F5F3C4E0B58C}"/>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BA76A835-6ADE-4BB3-BD8D-1F837D7C24BA}"/>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6CFA50D0-BB4F-426D-9F6F-6D00CD2BA75F}"/>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41736DBD-E722-4EC2-9CB1-5347392CB740}"/>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1FF13954-8386-41A6-821A-82997DDF607A}"/>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3B2AC64E-9C07-4F67-A04B-CCCA4FAA1CB4}"/>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8045474F-65B5-4CA9-96A8-4351510E1C95}"/>
                </a:ext>
              </a:extLst>
            </p:cNvPr>
            <p:cNvGrpSpPr/>
            <p:nvPr/>
          </p:nvGrpSpPr>
          <p:grpSpPr>
            <a:xfrm>
              <a:off x="6677025" y="3884637"/>
              <a:ext cx="3009900" cy="90485"/>
              <a:chOff x="6391275" y="1755776"/>
              <a:chExt cx="3009900" cy="90485"/>
            </a:xfrm>
          </p:grpSpPr>
          <p:cxnSp>
            <p:nvCxnSpPr>
              <p:cNvPr id="120" name="Straight Connector 119">
                <a:extLst>
                  <a:ext uri="{FF2B5EF4-FFF2-40B4-BE49-F238E27FC236}">
                    <a16:creationId xmlns:a16="http://schemas.microsoft.com/office/drawing/2014/main" id="{A394C4B0-FBAC-488E-92FC-2C2B73E70B50}"/>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0C8DE3E4-4555-4F37-BBB2-582E96EF25A4}"/>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48756F4E-6EE3-407A-BEFD-83CA981707EB}"/>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A06DFA29-15C2-46EE-B0DD-CE2EC35CEB02}"/>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18F20B9A-9FD5-4074-A422-6A98700FB8FE}"/>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F89D1F00-A6DA-4336-926D-4CD575A879C6}"/>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219FA4F9-FEA9-4AEF-AC64-77A71AC037C3}"/>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82104ECD-5B98-42DF-9591-F90BFEB65894}"/>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BCA38EFE-D89C-45B3-B1ED-91D05282E16A}"/>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6181FDD2-5A75-4051-ADD1-3692D0FBE625}"/>
                </a:ext>
              </a:extLst>
            </p:cNvPr>
            <p:cNvGrpSpPr/>
            <p:nvPr/>
          </p:nvGrpSpPr>
          <p:grpSpPr>
            <a:xfrm>
              <a:off x="6677025" y="4843487"/>
              <a:ext cx="3009900" cy="90485"/>
              <a:chOff x="6391275" y="1755776"/>
              <a:chExt cx="3009900" cy="90485"/>
            </a:xfrm>
          </p:grpSpPr>
          <p:cxnSp>
            <p:nvCxnSpPr>
              <p:cNvPr id="111" name="Straight Connector 110">
                <a:extLst>
                  <a:ext uri="{FF2B5EF4-FFF2-40B4-BE49-F238E27FC236}">
                    <a16:creationId xmlns:a16="http://schemas.microsoft.com/office/drawing/2014/main" id="{79193EFC-42BB-44FF-AD9E-DEBF7CD9BE70}"/>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A89D9B61-F400-4CC7-9A9C-34E178D25BE8}"/>
                  </a:ext>
                </a:extLst>
              </p:cNvPr>
              <p:cNvCxnSpPr/>
              <p:nvPr/>
            </p:nvCxnSpPr>
            <p:spPr>
              <a:xfrm>
                <a:off x="6757988"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B49605AF-E136-45D3-A55C-560CB5CF601F}"/>
                  </a:ext>
                </a:extLst>
              </p:cNvPr>
              <p:cNvCxnSpPr/>
              <p:nvPr/>
            </p:nvCxnSpPr>
            <p:spPr>
              <a:xfrm>
                <a:off x="713422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5903BD0E-CB7A-472C-8307-615023DC6E0A}"/>
                  </a:ext>
                </a:extLst>
              </p:cNvPr>
              <p:cNvCxnSpPr/>
              <p:nvPr/>
            </p:nvCxnSpPr>
            <p:spPr>
              <a:xfrm>
                <a:off x="7484270"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950C3D23-C9F6-45AA-AEB3-27E58D9A0258}"/>
                  </a:ext>
                </a:extLst>
              </p:cNvPr>
              <p:cNvCxnSpPr/>
              <p:nvPr/>
            </p:nvCxnSpPr>
            <p:spPr>
              <a:xfrm>
                <a:off x="781764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CD88AF66-D72E-4058-9708-A7C381AA3687}"/>
                  </a:ext>
                </a:extLst>
              </p:cNvPr>
              <p:cNvCxnSpPr/>
              <p:nvPr/>
            </p:nvCxnSpPr>
            <p:spPr>
              <a:xfrm>
                <a:off x="8212932" y="1758157"/>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EB0E8F86-90E1-4B3B-89CB-D2B7B20D19DE}"/>
                  </a:ext>
                </a:extLst>
              </p:cNvPr>
              <p:cNvCxnSpPr/>
              <p:nvPr/>
            </p:nvCxnSpPr>
            <p:spPr>
              <a:xfrm>
                <a:off x="8548688"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77B464A5-EDB0-4143-AB07-1D0433FDCEEA}"/>
                  </a:ext>
                </a:extLst>
              </p:cNvPr>
              <p:cNvCxnSpPr/>
              <p:nvPr/>
            </p:nvCxnSpPr>
            <p:spPr>
              <a:xfrm>
                <a:off x="8920164"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2EFAC86D-C419-4078-AA5A-CCB2227CD39C}"/>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FCA0AEF9-83FF-479F-B931-B542BC4157DE}"/>
                </a:ext>
              </a:extLst>
            </p:cNvPr>
            <p:cNvGrpSpPr/>
            <p:nvPr/>
          </p:nvGrpSpPr>
          <p:grpSpPr>
            <a:xfrm>
              <a:off x="2723174" y="1343022"/>
              <a:ext cx="3125111" cy="894551"/>
              <a:chOff x="2723174" y="1114422"/>
              <a:chExt cx="3125111" cy="894551"/>
            </a:xfrm>
          </p:grpSpPr>
          <p:grpSp>
            <p:nvGrpSpPr>
              <p:cNvPr id="98" name="Group 97">
                <a:extLst>
                  <a:ext uri="{FF2B5EF4-FFF2-40B4-BE49-F238E27FC236}">
                    <a16:creationId xmlns:a16="http://schemas.microsoft.com/office/drawing/2014/main" id="{E229455F-E048-4600-9C9C-2299A38D5D01}"/>
                  </a:ext>
                </a:extLst>
              </p:cNvPr>
              <p:cNvGrpSpPr/>
              <p:nvPr/>
            </p:nvGrpSpPr>
            <p:grpSpPr>
              <a:xfrm>
                <a:off x="2728913" y="1744663"/>
                <a:ext cx="3119372" cy="90485"/>
                <a:chOff x="6391275" y="1755776"/>
                <a:chExt cx="3009900" cy="90485"/>
              </a:xfrm>
            </p:grpSpPr>
            <p:cxnSp>
              <p:nvCxnSpPr>
                <p:cNvPr id="105" name="Straight Connector 104">
                  <a:extLst>
                    <a:ext uri="{FF2B5EF4-FFF2-40B4-BE49-F238E27FC236}">
                      <a16:creationId xmlns:a16="http://schemas.microsoft.com/office/drawing/2014/main" id="{C56ED4A7-CB88-40F3-9CA1-D61605042255}"/>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3484E437-4260-4A55-8A5D-D8FE271BEB0C}"/>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07362FBA-8445-4BDB-94AB-4ADDF7C20897}"/>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AE0D4D66-38D0-404E-863E-0DCBFC00D6B6}"/>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45DC717B-055F-44FA-A27B-3A8E1E6B75F9}"/>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13E6ECCC-2E5C-4166-BCCF-C3E4C9FF08D4}"/>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99" name="Straight Connector 98">
                <a:extLst>
                  <a:ext uri="{FF2B5EF4-FFF2-40B4-BE49-F238E27FC236}">
                    <a16:creationId xmlns:a16="http://schemas.microsoft.com/office/drawing/2014/main" id="{3B3FEC23-CBA4-4519-8444-81B94028D0E8}"/>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0" name="TextBox 99">
                <a:extLst>
                  <a:ext uri="{FF2B5EF4-FFF2-40B4-BE49-F238E27FC236}">
                    <a16:creationId xmlns:a16="http://schemas.microsoft.com/office/drawing/2014/main" id="{F08026B4-06A4-490B-BD6C-DB22F403B9EE}"/>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101" name="TextBox 100">
                <a:extLst>
                  <a:ext uri="{FF2B5EF4-FFF2-40B4-BE49-F238E27FC236}">
                    <a16:creationId xmlns:a16="http://schemas.microsoft.com/office/drawing/2014/main" id="{0D18DC5B-CC65-489C-A34F-A5D0A3D4CF8D}"/>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02" name="TextBox 101">
                <a:extLst>
                  <a:ext uri="{FF2B5EF4-FFF2-40B4-BE49-F238E27FC236}">
                    <a16:creationId xmlns:a16="http://schemas.microsoft.com/office/drawing/2014/main" id="{B77F02B7-4E97-4BF5-9509-5139B53AD553}"/>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103" name="TextBox 102">
                <a:extLst>
                  <a:ext uri="{FF2B5EF4-FFF2-40B4-BE49-F238E27FC236}">
                    <a16:creationId xmlns:a16="http://schemas.microsoft.com/office/drawing/2014/main" id="{DBB58924-A47E-4241-A2C8-E15777A8EC0F}"/>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104" name="TextBox 103">
                <a:extLst>
                  <a:ext uri="{FF2B5EF4-FFF2-40B4-BE49-F238E27FC236}">
                    <a16:creationId xmlns:a16="http://schemas.microsoft.com/office/drawing/2014/main" id="{89463265-2352-4966-BC1D-ED13BBD6B24D}"/>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14" name="Group 13">
              <a:extLst>
                <a:ext uri="{FF2B5EF4-FFF2-40B4-BE49-F238E27FC236}">
                  <a16:creationId xmlns:a16="http://schemas.microsoft.com/office/drawing/2014/main" id="{DD9D751B-AB4E-4193-974B-A905F281141E}"/>
                </a:ext>
              </a:extLst>
            </p:cNvPr>
            <p:cNvGrpSpPr/>
            <p:nvPr/>
          </p:nvGrpSpPr>
          <p:grpSpPr>
            <a:xfrm>
              <a:off x="2725735" y="2320919"/>
              <a:ext cx="3125111" cy="894551"/>
              <a:chOff x="2723174" y="1114422"/>
              <a:chExt cx="3125111" cy="894551"/>
            </a:xfrm>
          </p:grpSpPr>
          <p:grpSp>
            <p:nvGrpSpPr>
              <p:cNvPr id="85" name="Group 84">
                <a:extLst>
                  <a:ext uri="{FF2B5EF4-FFF2-40B4-BE49-F238E27FC236}">
                    <a16:creationId xmlns:a16="http://schemas.microsoft.com/office/drawing/2014/main" id="{A5AEDBA4-B837-4D62-8CD2-9CEB861BBC3F}"/>
                  </a:ext>
                </a:extLst>
              </p:cNvPr>
              <p:cNvGrpSpPr/>
              <p:nvPr/>
            </p:nvGrpSpPr>
            <p:grpSpPr>
              <a:xfrm>
                <a:off x="2728913" y="1744663"/>
                <a:ext cx="3119372" cy="90485"/>
                <a:chOff x="6391275" y="1755776"/>
                <a:chExt cx="3009900" cy="90485"/>
              </a:xfrm>
            </p:grpSpPr>
            <p:cxnSp>
              <p:nvCxnSpPr>
                <p:cNvPr id="92" name="Straight Connector 91">
                  <a:extLst>
                    <a:ext uri="{FF2B5EF4-FFF2-40B4-BE49-F238E27FC236}">
                      <a16:creationId xmlns:a16="http://schemas.microsoft.com/office/drawing/2014/main" id="{E60165D1-C9C4-4411-B0E7-0C0CE44504D0}"/>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CD2F0187-AB79-4E4B-AB0F-F63753EEC338}"/>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DC352683-30AD-47D8-9616-81D2FDF362C6}"/>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7CC9AE54-2456-468B-83EF-D18926B22D08}"/>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7CC16C37-DE17-46F6-858F-288E6872C6AB}"/>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A3651C5C-C221-44BB-BC93-AD5941B5510B}"/>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86" name="Straight Connector 85">
                <a:extLst>
                  <a:ext uri="{FF2B5EF4-FFF2-40B4-BE49-F238E27FC236}">
                    <a16:creationId xmlns:a16="http://schemas.microsoft.com/office/drawing/2014/main" id="{7084911E-0937-42B0-8D44-4307CF908000}"/>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7" name="TextBox 86">
                <a:extLst>
                  <a:ext uri="{FF2B5EF4-FFF2-40B4-BE49-F238E27FC236}">
                    <a16:creationId xmlns:a16="http://schemas.microsoft.com/office/drawing/2014/main" id="{5DAEA8EF-A95C-4A23-AADD-7213CBD188B0}"/>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88" name="TextBox 87">
                <a:extLst>
                  <a:ext uri="{FF2B5EF4-FFF2-40B4-BE49-F238E27FC236}">
                    <a16:creationId xmlns:a16="http://schemas.microsoft.com/office/drawing/2014/main" id="{BDFE084D-EAFD-4F5D-B748-42A90033BCAE}"/>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89" name="TextBox 88">
                <a:extLst>
                  <a:ext uri="{FF2B5EF4-FFF2-40B4-BE49-F238E27FC236}">
                    <a16:creationId xmlns:a16="http://schemas.microsoft.com/office/drawing/2014/main" id="{C560BE3B-5E69-4B29-B583-DAAC3B5D8AAA}"/>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90" name="TextBox 89">
                <a:extLst>
                  <a:ext uri="{FF2B5EF4-FFF2-40B4-BE49-F238E27FC236}">
                    <a16:creationId xmlns:a16="http://schemas.microsoft.com/office/drawing/2014/main" id="{9804CDF8-AC51-42D3-934D-CFEA7A305EC2}"/>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91" name="TextBox 90">
                <a:extLst>
                  <a:ext uri="{FF2B5EF4-FFF2-40B4-BE49-F238E27FC236}">
                    <a16:creationId xmlns:a16="http://schemas.microsoft.com/office/drawing/2014/main" id="{C88571C0-B96F-462B-9456-C898421F4A2D}"/>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15" name="Group 14">
              <a:extLst>
                <a:ext uri="{FF2B5EF4-FFF2-40B4-BE49-F238E27FC236}">
                  <a16:creationId xmlns:a16="http://schemas.microsoft.com/office/drawing/2014/main" id="{E53FE8ED-F82D-4C17-B871-FA8CC908B751}"/>
                </a:ext>
              </a:extLst>
            </p:cNvPr>
            <p:cNvGrpSpPr/>
            <p:nvPr/>
          </p:nvGrpSpPr>
          <p:grpSpPr>
            <a:xfrm>
              <a:off x="2735429" y="3255950"/>
              <a:ext cx="3125111" cy="894551"/>
              <a:chOff x="2723174" y="1114422"/>
              <a:chExt cx="3125111" cy="894551"/>
            </a:xfrm>
          </p:grpSpPr>
          <p:grpSp>
            <p:nvGrpSpPr>
              <p:cNvPr id="72" name="Group 71">
                <a:extLst>
                  <a:ext uri="{FF2B5EF4-FFF2-40B4-BE49-F238E27FC236}">
                    <a16:creationId xmlns:a16="http://schemas.microsoft.com/office/drawing/2014/main" id="{52540087-94B1-47A9-8EE5-59F0A80F6136}"/>
                  </a:ext>
                </a:extLst>
              </p:cNvPr>
              <p:cNvGrpSpPr/>
              <p:nvPr/>
            </p:nvGrpSpPr>
            <p:grpSpPr>
              <a:xfrm>
                <a:off x="2728913" y="1744663"/>
                <a:ext cx="3119372" cy="90485"/>
                <a:chOff x="6391275" y="1755776"/>
                <a:chExt cx="3009900" cy="90485"/>
              </a:xfrm>
            </p:grpSpPr>
            <p:cxnSp>
              <p:nvCxnSpPr>
                <p:cNvPr id="79" name="Straight Connector 78">
                  <a:extLst>
                    <a:ext uri="{FF2B5EF4-FFF2-40B4-BE49-F238E27FC236}">
                      <a16:creationId xmlns:a16="http://schemas.microsoft.com/office/drawing/2014/main" id="{CA135CC5-2C5D-4D9E-8D5E-0895B51B62BA}"/>
                    </a:ext>
                  </a:extLst>
                </p:cNvPr>
                <p:cNvCxnSpPr/>
                <p:nvPr/>
              </p:nvCxnSpPr>
              <p:spPr>
                <a:xfrm>
                  <a:off x="6391275" y="1802606"/>
                  <a:ext cx="3009900"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775E3536-2D43-468A-87A0-D1877681D36C}"/>
                    </a:ext>
                  </a:extLst>
                </p:cNvPr>
                <p:cNvCxnSpPr/>
                <p:nvPr/>
              </p:nvCxnSpPr>
              <p:spPr>
                <a:xfrm>
                  <a:off x="6509813" y="176212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3B3B0BEE-CA9C-41C4-822E-A27C1E171190}"/>
                    </a:ext>
                  </a:extLst>
                </p:cNvPr>
                <p:cNvCxnSpPr/>
                <p:nvPr/>
              </p:nvCxnSpPr>
              <p:spPr>
                <a:xfrm>
                  <a:off x="7189375" y="1755776"/>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12CB9EC6-D835-4DBE-BBE3-A6EE4C97C003}"/>
                    </a:ext>
                  </a:extLst>
                </p:cNvPr>
                <p:cNvCxnSpPr/>
                <p:nvPr/>
              </p:nvCxnSpPr>
              <p:spPr>
                <a:xfrm>
                  <a:off x="7872795"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569B1AC5-30EF-44CD-BA98-228C28E4A3FF}"/>
                    </a:ext>
                  </a:extLst>
                </p:cNvPr>
                <p:cNvCxnSpPr/>
                <p:nvPr/>
              </p:nvCxnSpPr>
              <p:spPr>
                <a:xfrm>
                  <a:off x="8571667" y="1759745"/>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A5C01828-B01C-4C9B-ABD8-D1B90244B0E5}"/>
                    </a:ext>
                  </a:extLst>
                </p:cNvPr>
                <p:cNvCxnSpPr/>
                <p:nvPr/>
              </p:nvCxnSpPr>
              <p:spPr>
                <a:xfrm>
                  <a:off x="9267826" y="1757363"/>
                  <a:ext cx="0" cy="841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73" name="Straight Connector 72">
                <a:extLst>
                  <a:ext uri="{FF2B5EF4-FFF2-40B4-BE49-F238E27FC236}">
                    <a16:creationId xmlns:a16="http://schemas.microsoft.com/office/drawing/2014/main" id="{5CC7D43C-FF68-4006-9CC2-D3CE20ACFDD0}"/>
                  </a:ext>
                </a:extLst>
              </p:cNvPr>
              <p:cNvCxnSpPr/>
              <p:nvPr/>
            </p:nvCxnSpPr>
            <p:spPr>
              <a:xfrm>
                <a:off x="4259554" y="1114422"/>
                <a:ext cx="0" cy="715963"/>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96A30401-2E29-4B5D-97E2-E1637B68F054}"/>
                  </a:ext>
                </a:extLst>
              </p:cNvPr>
              <p:cNvSpPr txBox="1"/>
              <p:nvPr/>
            </p:nvSpPr>
            <p:spPr>
              <a:xfrm>
                <a:off x="2723174" y="1804189"/>
                <a:ext cx="25717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sp>
            <p:nvSpPr>
              <p:cNvPr id="75" name="TextBox 74">
                <a:extLst>
                  <a:ext uri="{FF2B5EF4-FFF2-40B4-BE49-F238E27FC236}">
                    <a16:creationId xmlns:a16="http://schemas.microsoft.com/office/drawing/2014/main" id="{D1FE202D-B31B-468E-8E07-0F9973900075}"/>
                  </a:ext>
                </a:extLst>
              </p:cNvPr>
              <p:cNvSpPr txBox="1"/>
              <p:nvPr/>
            </p:nvSpPr>
            <p:spPr>
              <a:xfrm>
                <a:off x="3466202" y="1804189"/>
                <a:ext cx="25717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76" name="TextBox 75">
                <a:extLst>
                  <a:ext uri="{FF2B5EF4-FFF2-40B4-BE49-F238E27FC236}">
                    <a16:creationId xmlns:a16="http://schemas.microsoft.com/office/drawing/2014/main" id="{86C56BCE-646A-4951-86F6-49AAD5012404}"/>
                  </a:ext>
                </a:extLst>
              </p:cNvPr>
              <p:cNvSpPr txBox="1"/>
              <p:nvPr/>
            </p:nvSpPr>
            <p:spPr>
              <a:xfrm>
                <a:off x="4222873" y="1804189"/>
                <a:ext cx="128587" cy="185738"/>
              </a:xfrm>
              <a:prstGeom prst="rect">
                <a:avLst/>
              </a:prstGeom>
            </p:spPr>
            <p:txBody>
              <a:bodyPr vert="horz" wrap="none" lIns="0" tIns="0" rIns="0" bIns="0" rtlCol="0" anchor="t">
                <a:noAutofit/>
              </a:bodyPr>
              <a:lstStyle/>
              <a:p>
                <a:pPr algn="l" defTabSz="914400"/>
                <a:r>
                  <a:rPr lang="en-GB" sz="1200" dirty="0"/>
                  <a:t>0</a:t>
                </a:r>
                <a:endParaRPr lang="en-US" sz="1200" dirty="0"/>
              </a:p>
            </p:txBody>
          </p:sp>
          <p:sp>
            <p:nvSpPr>
              <p:cNvPr id="77" name="TextBox 76">
                <a:extLst>
                  <a:ext uri="{FF2B5EF4-FFF2-40B4-BE49-F238E27FC236}">
                    <a16:creationId xmlns:a16="http://schemas.microsoft.com/office/drawing/2014/main" id="{2BBDB528-1500-4648-B821-ADD0032DB2F4}"/>
                  </a:ext>
                </a:extLst>
              </p:cNvPr>
              <p:cNvSpPr txBox="1"/>
              <p:nvPr/>
            </p:nvSpPr>
            <p:spPr>
              <a:xfrm>
                <a:off x="4945753" y="1823235"/>
                <a:ext cx="183465" cy="185738"/>
              </a:xfrm>
              <a:prstGeom prst="rect">
                <a:avLst/>
              </a:prstGeom>
            </p:spPr>
            <p:txBody>
              <a:bodyPr vert="horz" wrap="none" lIns="0" tIns="0" rIns="0" bIns="0" rtlCol="0" anchor="t">
                <a:noAutofit/>
              </a:bodyPr>
              <a:lstStyle/>
              <a:p>
                <a:pPr algn="l" defTabSz="914400"/>
                <a:r>
                  <a:rPr lang="en-GB" sz="1200" dirty="0"/>
                  <a:t>8</a:t>
                </a:r>
                <a:endParaRPr lang="en-US" sz="1200" dirty="0"/>
              </a:p>
            </p:txBody>
          </p:sp>
          <p:sp>
            <p:nvSpPr>
              <p:cNvPr id="78" name="TextBox 77">
                <a:extLst>
                  <a:ext uri="{FF2B5EF4-FFF2-40B4-BE49-F238E27FC236}">
                    <a16:creationId xmlns:a16="http://schemas.microsoft.com/office/drawing/2014/main" id="{6BF37BA2-54A5-4615-9AD6-25A2C2F67EEC}"/>
                  </a:ext>
                </a:extLst>
              </p:cNvPr>
              <p:cNvSpPr txBox="1"/>
              <p:nvPr/>
            </p:nvSpPr>
            <p:spPr>
              <a:xfrm>
                <a:off x="5618353" y="1804184"/>
                <a:ext cx="183465" cy="185738"/>
              </a:xfrm>
              <a:prstGeom prst="rect">
                <a:avLst/>
              </a:prstGeom>
            </p:spPr>
            <p:txBody>
              <a:bodyPr vert="horz" wrap="none" lIns="0" tIns="0" rIns="0" bIns="0" rtlCol="0" anchor="t">
                <a:noAutofit/>
              </a:bodyPr>
              <a:lstStyle/>
              <a:p>
                <a:pPr algn="l" defTabSz="914400"/>
                <a:r>
                  <a:rPr lang="en-GB" sz="1200" dirty="0"/>
                  <a:t>16</a:t>
                </a:r>
                <a:endParaRPr lang="en-US" sz="1200" dirty="0"/>
              </a:p>
            </p:txBody>
          </p:sp>
        </p:grpSp>
        <p:grpSp>
          <p:nvGrpSpPr>
            <p:cNvPr id="16" name="Group 15">
              <a:extLst>
                <a:ext uri="{FF2B5EF4-FFF2-40B4-BE49-F238E27FC236}">
                  <a16:creationId xmlns:a16="http://schemas.microsoft.com/office/drawing/2014/main" id="{68F861E5-5A64-48BA-961C-A54E342EF76A}"/>
                </a:ext>
              </a:extLst>
            </p:cNvPr>
            <p:cNvGrpSpPr/>
            <p:nvPr/>
          </p:nvGrpSpPr>
          <p:grpSpPr>
            <a:xfrm>
              <a:off x="7330973" y="2052635"/>
              <a:ext cx="2367516" cy="201451"/>
              <a:chOff x="7045223" y="1824035"/>
              <a:chExt cx="2367516" cy="201451"/>
            </a:xfrm>
          </p:grpSpPr>
          <p:sp>
            <p:nvSpPr>
              <p:cNvPr id="68" name="TextBox 67">
                <a:extLst>
                  <a:ext uri="{FF2B5EF4-FFF2-40B4-BE49-F238E27FC236}">
                    <a16:creationId xmlns:a16="http://schemas.microsoft.com/office/drawing/2014/main" id="{FB33224F-0596-484B-B241-554AC409652C}"/>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69" name="TextBox 68">
                <a:extLst>
                  <a:ext uri="{FF2B5EF4-FFF2-40B4-BE49-F238E27FC236}">
                    <a16:creationId xmlns:a16="http://schemas.microsoft.com/office/drawing/2014/main" id="{E7C1B6D2-0865-44DA-A5AA-06C833EED3AA}"/>
                  </a:ext>
                </a:extLst>
              </p:cNvPr>
              <p:cNvSpPr txBox="1"/>
              <p:nvPr/>
            </p:nvSpPr>
            <p:spPr>
              <a:xfrm>
                <a:off x="7590069" y="1839748"/>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70" name="TextBox 69">
                <a:extLst>
                  <a:ext uri="{FF2B5EF4-FFF2-40B4-BE49-F238E27FC236}">
                    <a16:creationId xmlns:a16="http://schemas.microsoft.com/office/drawing/2014/main" id="{00B9D26B-4114-41AD-9B7B-54D1BB8F04B9}"/>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71" name="TextBox 70">
                <a:extLst>
                  <a:ext uri="{FF2B5EF4-FFF2-40B4-BE49-F238E27FC236}">
                    <a16:creationId xmlns:a16="http://schemas.microsoft.com/office/drawing/2014/main" id="{05381ED7-C18E-4593-AADE-BAE43D447671}"/>
                  </a:ext>
                </a:extLst>
              </p:cNvPr>
              <p:cNvSpPr txBox="1"/>
              <p:nvPr/>
            </p:nvSpPr>
            <p:spPr>
              <a:xfrm>
                <a:off x="918641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17" name="Group 16">
              <a:extLst>
                <a:ext uri="{FF2B5EF4-FFF2-40B4-BE49-F238E27FC236}">
                  <a16:creationId xmlns:a16="http://schemas.microsoft.com/office/drawing/2014/main" id="{26F42C5B-EC18-4639-9DE1-A1E3E1F6D9CC}"/>
                </a:ext>
              </a:extLst>
            </p:cNvPr>
            <p:cNvGrpSpPr/>
            <p:nvPr/>
          </p:nvGrpSpPr>
          <p:grpSpPr>
            <a:xfrm>
              <a:off x="7323830" y="3010681"/>
              <a:ext cx="2335766" cy="185738"/>
              <a:chOff x="7045223" y="1824035"/>
              <a:chExt cx="2335766" cy="185738"/>
            </a:xfrm>
          </p:grpSpPr>
          <p:sp>
            <p:nvSpPr>
              <p:cNvPr id="64" name="TextBox 63">
                <a:extLst>
                  <a:ext uri="{FF2B5EF4-FFF2-40B4-BE49-F238E27FC236}">
                    <a16:creationId xmlns:a16="http://schemas.microsoft.com/office/drawing/2014/main" id="{28D7C722-8D83-4460-B2DA-13DC749186FA}"/>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65" name="TextBox 64">
                <a:extLst>
                  <a:ext uri="{FF2B5EF4-FFF2-40B4-BE49-F238E27FC236}">
                    <a16:creationId xmlns:a16="http://schemas.microsoft.com/office/drawing/2014/main" id="{037BE9D1-1547-4AB5-A28C-1026555C3C62}"/>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66" name="TextBox 65">
                <a:extLst>
                  <a:ext uri="{FF2B5EF4-FFF2-40B4-BE49-F238E27FC236}">
                    <a16:creationId xmlns:a16="http://schemas.microsoft.com/office/drawing/2014/main" id="{97132D4C-CBB7-4BF4-AB19-E89B54208A6D}"/>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67" name="TextBox 66">
                <a:extLst>
                  <a:ext uri="{FF2B5EF4-FFF2-40B4-BE49-F238E27FC236}">
                    <a16:creationId xmlns:a16="http://schemas.microsoft.com/office/drawing/2014/main" id="{E095C39E-3924-4226-9E16-0447ABFE1403}"/>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18" name="Group 17">
              <a:extLst>
                <a:ext uri="{FF2B5EF4-FFF2-40B4-BE49-F238E27FC236}">
                  <a16:creationId xmlns:a16="http://schemas.microsoft.com/office/drawing/2014/main" id="{9376C0A2-89CC-4117-BE7E-0302E3E60D65}"/>
                </a:ext>
              </a:extLst>
            </p:cNvPr>
            <p:cNvGrpSpPr/>
            <p:nvPr/>
          </p:nvGrpSpPr>
          <p:grpSpPr>
            <a:xfrm>
              <a:off x="7339142" y="3695376"/>
              <a:ext cx="2335766" cy="455125"/>
              <a:chOff x="7045223" y="1554648"/>
              <a:chExt cx="2335766" cy="455125"/>
            </a:xfrm>
          </p:grpSpPr>
          <p:sp>
            <p:nvSpPr>
              <p:cNvPr id="60" name="TextBox 59">
                <a:extLst>
                  <a:ext uri="{FF2B5EF4-FFF2-40B4-BE49-F238E27FC236}">
                    <a16:creationId xmlns:a16="http://schemas.microsoft.com/office/drawing/2014/main" id="{AE3DDE0F-1A76-4776-8984-EFA0C50BD6FF}"/>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61" name="TextBox 60">
                <a:extLst>
                  <a:ext uri="{FF2B5EF4-FFF2-40B4-BE49-F238E27FC236}">
                    <a16:creationId xmlns:a16="http://schemas.microsoft.com/office/drawing/2014/main" id="{FF860034-80EA-473A-A605-944FC6C166BE}"/>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62" name="TextBox 61">
                <a:extLst>
                  <a:ext uri="{FF2B5EF4-FFF2-40B4-BE49-F238E27FC236}">
                    <a16:creationId xmlns:a16="http://schemas.microsoft.com/office/drawing/2014/main" id="{4342BC3F-8835-448C-A0A5-D328EC6C98A3}"/>
                  </a:ext>
                </a:extLst>
              </p:cNvPr>
              <p:cNvSpPr txBox="1"/>
              <p:nvPr/>
            </p:nvSpPr>
            <p:spPr>
              <a:xfrm>
                <a:off x="8435523" y="1554648"/>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63" name="TextBox 62">
                <a:extLst>
                  <a:ext uri="{FF2B5EF4-FFF2-40B4-BE49-F238E27FC236}">
                    <a16:creationId xmlns:a16="http://schemas.microsoft.com/office/drawing/2014/main" id="{0CFEE2AB-45C7-4AA3-BE3F-DF895148E95C}"/>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grpSp>
          <p:nvGrpSpPr>
            <p:cNvPr id="19" name="Group 18">
              <a:extLst>
                <a:ext uri="{FF2B5EF4-FFF2-40B4-BE49-F238E27FC236}">
                  <a16:creationId xmlns:a16="http://schemas.microsoft.com/office/drawing/2014/main" id="{DF696CD4-A776-400D-92D7-1F7040425CAD}"/>
                </a:ext>
              </a:extLst>
            </p:cNvPr>
            <p:cNvGrpSpPr/>
            <p:nvPr/>
          </p:nvGrpSpPr>
          <p:grpSpPr>
            <a:xfrm>
              <a:off x="7330973" y="4905340"/>
              <a:ext cx="2335766" cy="185738"/>
              <a:chOff x="7045223" y="1824035"/>
              <a:chExt cx="2335766" cy="185738"/>
            </a:xfrm>
          </p:grpSpPr>
          <p:sp>
            <p:nvSpPr>
              <p:cNvPr id="56" name="TextBox 55">
                <a:extLst>
                  <a:ext uri="{FF2B5EF4-FFF2-40B4-BE49-F238E27FC236}">
                    <a16:creationId xmlns:a16="http://schemas.microsoft.com/office/drawing/2014/main" id="{EC3DC179-B955-44BF-87A7-0D34270CF3B0}"/>
                  </a:ext>
                </a:extLst>
              </p:cNvPr>
              <p:cNvSpPr txBox="1"/>
              <p:nvPr/>
            </p:nvSpPr>
            <p:spPr>
              <a:xfrm>
                <a:off x="7045223" y="1824035"/>
                <a:ext cx="183465" cy="185738"/>
              </a:xfrm>
              <a:prstGeom prst="rect">
                <a:avLst/>
              </a:prstGeom>
            </p:spPr>
            <p:txBody>
              <a:bodyPr vert="horz" wrap="none" lIns="0" tIns="0" rIns="0" bIns="0" rtlCol="0" anchor="t">
                <a:noAutofit/>
              </a:bodyPr>
              <a:lstStyle/>
              <a:p>
                <a:pPr algn="l" defTabSz="914400"/>
                <a:r>
                  <a:rPr lang="en-GB" sz="1200" dirty="0"/>
                  <a:t>250</a:t>
                </a:r>
                <a:endParaRPr lang="en-US" sz="1200" dirty="0"/>
              </a:p>
            </p:txBody>
          </p:sp>
          <p:sp>
            <p:nvSpPr>
              <p:cNvPr id="57" name="TextBox 56">
                <a:extLst>
                  <a:ext uri="{FF2B5EF4-FFF2-40B4-BE49-F238E27FC236}">
                    <a16:creationId xmlns:a16="http://schemas.microsoft.com/office/drawing/2014/main" id="{0F4208FD-38D6-4B69-83D8-8806D0CAB2B2}"/>
                  </a:ext>
                </a:extLst>
              </p:cNvPr>
              <p:cNvSpPr txBox="1"/>
              <p:nvPr/>
            </p:nvSpPr>
            <p:spPr>
              <a:xfrm>
                <a:off x="7703233" y="1824035"/>
                <a:ext cx="226327" cy="185738"/>
              </a:xfrm>
              <a:prstGeom prst="rect">
                <a:avLst/>
              </a:prstGeom>
            </p:spPr>
            <p:txBody>
              <a:bodyPr vert="horz" wrap="none" lIns="0" tIns="0" rIns="0" bIns="0" rtlCol="0" anchor="t">
                <a:noAutofit/>
              </a:bodyPr>
              <a:lstStyle/>
              <a:p>
                <a:pPr algn="l" defTabSz="914400"/>
                <a:r>
                  <a:rPr lang="en-GB" sz="1200" dirty="0"/>
                  <a:t>500</a:t>
                </a:r>
                <a:endParaRPr lang="en-US" sz="1200" dirty="0"/>
              </a:p>
            </p:txBody>
          </p:sp>
          <p:sp>
            <p:nvSpPr>
              <p:cNvPr id="58" name="TextBox 57">
                <a:extLst>
                  <a:ext uri="{FF2B5EF4-FFF2-40B4-BE49-F238E27FC236}">
                    <a16:creationId xmlns:a16="http://schemas.microsoft.com/office/drawing/2014/main" id="{6D26A252-6C60-48DB-93E8-ADDAED20AFC8}"/>
                  </a:ext>
                </a:extLst>
              </p:cNvPr>
              <p:cNvSpPr txBox="1"/>
              <p:nvPr/>
            </p:nvSpPr>
            <p:spPr>
              <a:xfrm>
                <a:off x="8435523" y="1824035"/>
                <a:ext cx="226327" cy="185738"/>
              </a:xfrm>
              <a:prstGeom prst="rect">
                <a:avLst/>
              </a:prstGeom>
            </p:spPr>
            <p:txBody>
              <a:bodyPr vert="horz" wrap="none" lIns="0" tIns="0" rIns="0" bIns="0" rtlCol="0" anchor="t">
                <a:noAutofit/>
              </a:bodyPr>
              <a:lstStyle/>
              <a:p>
                <a:pPr algn="l" defTabSz="914400"/>
                <a:r>
                  <a:rPr lang="en-GB" sz="1200" dirty="0"/>
                  <a:t>750</a:t>
                </a:r>
                <a:endParaRPr lang="en-US" sz="1200" dirty="0"/>
              </a:p>
            </p:txBody>
          </p:sp>
          <p:sp>
            <p:nvSpPr>
              <p:cNvPr id="59" name="TextBox 58">
                <a:extLst>
                  <a:ext uri="{FF2B5EF4-FFF2-40B4-BE49-F238E27FC236}">
                    <a16:creationId xmlns:a16="http://schemas.microsoft.com/office/drawing/2014/main" id="{696B6474-9631-48E3-9421-279C2B5A6508}"/>
                  </a:ext>
                </a:extLst>
              </p:cNvPr>
              <p:cNvSpPr txBox="1"/>
              <p:nvPr/>
            </p:nvSpPr>
            <p:spPr>
              <a:xfrm>
                <a:off x="9154662" y="1824035"/>
                <a:ext cx="226327" cy="185738"/>
              </a:xfrm>
              <a:prstGeom prst="rect">
                <a:avLst/>
              </a:prstGeom>
            </p:spPr>
            <p:txBody>
              <a:bodyPr vert="horz" wrap="none" lIns="0" tIns="0" rIns="0" bIns="0" rtlCol="0" anchor="t">
                <a:noAutofit/>
              </a:bodyPr>
              <a:lstStyle/>
              <a:p>
                <a:pPr algn="l" defTabSz="914400"/>
                <a:r>
                  <a:rPr lang="en-GB" sz="1200" dirty="0"/>
                  <a:t>1000</a:t>
                </a:r>
                <a:endParaRPr lang="en-US" sz="1200" dirty="0"/>
              </a:p>
            </p:txBody>
          </p:sp>
        </p:grpSp>
        <p:cxnSp>
          <p:nvCxnSpPr>
            <p:cNvPr id="20" name="Straight Connector 19">
              <a:extLst>
                <a:ext uri="{FF2B5EF4-FFF2-40B4-BE49-F238E27FC236}">
                  <a16:creationId xmlns:a16="http://schemas.microsoft.com/office/drawing/2014/main" id="{D85F4B79-806E-4B0F-8424-FA26BE9283CC}"/>
                </a:ext>
              </a:extLst>
            </p:cNvPr>
            <p:cNvCxnSpPr/>
            <p:nvPr/>
          </p:nvCxnSpPr>
          <p:spPr>
            <a:xfrm>
              <a:off x="4373228" y="1614488"/>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93D8C158-50DE-426F-AE55-29205C85FEBC}"/>
                </a:ext>
              </a:extLst>
            </p:cNvPr>
            <p:cNvCxnSpPr/>
            <p:nvPr/>
          </p:nvCxnSpPr>
          <p:spPr>
            <a:xfrm>
              <a:off x="4154153" y="1614488"/>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55EEDCD0-9DBB-40D4-92CA-FA15967D745C}"/>
                </a:ext>
              </a:extLst>
            </p:cNvPr>
            <p:cNvCxnSpPr/>
            <p:nvPr/>
          </p:nvCxnSpPr>
          <p:spPr>
            <a:xfrm>
              <a:off x="2851761"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E2CFECBA-8838-485C-A6F7-6DCEC19169AF}"/>
                </a:ext>
              </a:extLst>
            </p:cNvPr>
            <p:cNvCxnSpPr/>
            <p:nvPr/>
          </p:nvCxnSpPr>
          <p:spPr>
            <a:xfrm>
              <a:off x="3563364" y="2582065"/>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7CFEB6A-A547-4A9D-A59E-B23E848A65E4}"/>
                </a:ext>
              </a:extLst>
            </p:cNvPr>
            <p:cNvCxnSpPr/>
            <p:nvPr/>
          </p:nvCxnSpPr>
          <p:spPr>
            <a:xfrm>
              <a:off x="4261295"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32ED936-703C-4DAB-B027-C5B0078CE514}"/>
                </a:ext>
              </a:extLst>
            </p:cNvPr>
            <p:cNvCxnSpPr/>
            <p:nvPr/>
          </p:nvCxnSpPr>
          <p:spPr>
            <a:xfrm>
              <a:off x="4991168"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046475A-081B-46DF-88A5-8FD2C288C74D}"/>
                </a:ext>
              </a:extLst>
            </p:cNvPr>
            <p:cNvCxnSpPr/>
            <p:nvPr/>
          </p:nvCxnSpPr>
          <p:spPr>
            <a:xfrm>
              <a:off x="5714848"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E925D64-3C76-46B0-98E7-F5E1D11A70AA}"/>
                </a:ext>
              </a:extLst>
            </p:cNvPr>
            <p:cNvCxnSpPr/>
            <p:nvPr/>
          </p:nvCxnSpPr>
          <p:spPr>
            <a:xfrm>
              <a:off x="4374492" y="3528206"/>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B0C1D635-D948-496D-B271-7DBE4FF9FCB3}"/>
                </a:ext>
              </a:extLst>
            </p:cNvPr>
            <p:cNvCxnSpPr/>
            <p:nvPr/>
          </p:nvCxnSpPr>
          <p:spPr>
            <a:xfrm>
              <a:off x="4155417" y="3528206"/>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7DC4B6C1-46F1-4982-811E-7C399F8E37EC}"/>
                </a:ext>
              </a:extLst>
            </p:cNvPr>
            <p:cNvCxnSpPr/>
            <p:nvPr/>
          </p:nvCxnSpPr>
          <p:spPr>
            <a:xfrm>
              <a:off x="5097836" y="3528206"/>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4A332680-782D-4A3D-BC57-D02DF84EB1A0}"/>
                </a:ext>
              </a:extLst>
            </p:cNvPr>
            <p:cNvCxnSpPr/>
            <p:nvPr/>
          </p:nvCxnSpPr>
          <p:spPr>
            <a:xfrm>
              <a:off x="4878761" y="3528206"/>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1B76867-FF97-4C91-AF9A-834C28815B3A}"/>
                </a:ext>
              </a:extLst>
            </p:cNvPr>
            <p:cNvCxnSpPr/>
            <p:nvPr/>
          </p:nvCxnSpPr>
          <p:spPr>
            <a:xfrm>
              <a:off x="3673848" y="3528206"/>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E93DC4A7-5A39-404A-82CE-CE663FB92EF9}"/>
                </a:ext>
              </a:extLst>
            </p:cNvPr>
            <p:cNvCxnSpPr/>
            <p:nvPr/>
          </p:nvCxnSpPr>
          <p:spPr>
            <a:xfrm>
              <a:off x="3454773" y="3528206"/>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B4FDC2DC-65E7-4D84-8524-FE4D81710077}"/>
                </a:ext>
              </a:extLst>
            </p:cNvPr>
            <p:cNvCxnSpPr/>
            <p:nvPr/>
          </p:nvCxnSpPr>
          <p:spPr>
            <a:xfrm>
              <a:off x="2945186" y="3529803"/>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5198914B-0665-4ACB-B955-9BDAFACCF7BE}"/>
                </a:ext>
              </a:extLst>
            </p:cNvPr>
            <p:cNvCxnSpPr/>
            <p:nvPr/>
          </p:nvCxnSpPr>
          <p:spPr>
            <a:xfrm>
              <a:off x="5630608" y="3528206"/>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8133EE81-6590-45CB-A7E1-99B368A088E1}"/>
                </a:ext>
              </a:extLst>
            </p:cNvPr>
            <p:cNvCxnSpPr/>
            <p:nvPr/>
          </p:nvCxnSpPr>
          <p:spPr>
            <a:xfrm>
              <a:off x="7038975" y="2592373"/>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577920B-193B-4CAB-9590-962C099ED35B}"/>
                </a:ext>
              </a:extLst>
            </p:cNvPr>
            <p:cNvCxnSpPr/>
            <p:nvPr/>
          </p:nvCxnSpPr>
          <p:spPr>
            <a:xfrm>
              <a:off x="7415562"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B03B20E3-2AC1-42F8-8C15-74C30256A9F4}"/>
                </a:ext>
              </a:extLst>
            </p:cNvPr>
            <p:cNvCxnSpPr/>
            <p:nvPr/>
          </p:nvCxnSpPr>
          <p:spPr>
            <a:xfrm>
              <a:off x="7770020"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6414E1A5-3C29-4BC6-A2DD-93F93B5D748C}"/>
                </a:ext>
              </a:extLst>
            </p:cNvPr>
            <p:cNvCxnSpPr/>
            <p:nvPr/>
          </p:nvCxnSpPr>
          <p:spPr>
            <a:xfrm>
              <a:off x="8103394"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A776E780-080B-43C4-AEB2-7C6F69CFB162}"/>
                </a:ext>
              </a:extLst>
            </p:cNvPr>
            <p:cNvCxnSpPr/>
            <p:nvPr/>
          </p:nvCxnSpPr>
          <p:spPr>
            <a:xfrm>
              <a:off x="8496301"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AC36C160-BCAC-4BD4-BD51-65E24280CEFB}"/>
                </a:ext>
              </a:extLst>
            </p:cNvPr>
            <p:cNvCxnSpPr/>
            <p:nvPr/>
          </p:nvCxnSpPr>
          <p:spPr>
            <a:xfrm>
              <a:off x="8839201"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5062E023-28F2-42DC-BCA5-9E2B2CB0AFAC}"/>
                </a:ext>
              </a:extLst>
            </p:cNvPr>
            <p:cNvCxnSpPr/>
            <p:nvPr/>
          </p:nvCxnSpPr>
          <p:spPr>
            <a:xfrm>
              <a:off x="9201152" y="2591591"/>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491C632E-18D9-4CA7-A0CC-1B24A0C5F5B1}"/>
                </a:ext>
              </a:extLst>
            </p:cNvPr>
            <p:cNvCxnSpPr/>
            <p:nvPr/>
          </p:nvCxnSpPr>
          <p:spPr>
            <a:xfrm>
              <a:off x="9555959" y="2592382"/>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43" name="Freeform 251">
              <a:extLst>
                <a:ext uri="{FF2B5EF4-FFF2-40B4-BE49-F238E27FC236}">
                  <a16:creationId xmlns:a16="http://schemas.microsoft.com/office/drawing/2014/main" id="{7E9B431D-EB88-4519-AF52-BEF83026E6C7}"/>
                </a:ext>
              </a:extLst>
            </p:cNvPr>
            <p:cNvSpPr/>
            <p:nvPr/>
          </p:nvSpPr>
          <p:spPr>
            <a:xfrm>
              <a:off x="6677025" y="1604931"/>
              <a:ext cx="2862263" cy="857290"/>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Freeform 253">
              <a:extLst>
                <a:ext uri="{FF2B5EF4-FFF2-40B4-BE49-F238E27FC236}">
                  <a16:creationId xmlns:a16="http://schemas.microsoft.com/office/drawing/2014/main" id="{3D06903C-38F9-412F-8311-48D491613DE7}"/>
                </a:ext>
              </a:extLst>
            </p:cNvPr>
            <p:cNvSpPr/>
            <p:nvPr/>
          </p:nvSpPr>
          <p:spPr>
            <a:xfrm>
              <a:off x="6709007" y="3498014"/>
              <a:ext cx="2862263" cy="857290"/>
            </a:xfrm>
            <a:custGeom>
              <a:avLst/>
              <a:gdLst>
                <a:gd name="connsiteX0" fmla="*/ 0 w 2862263"/>
                <a:gd name="connsiteY0" fmla="*/ 414369 h 857290"/>
                <a:gd name="connsiteX1" fmla="*/ 347663 w 2862263"/>
                <a:gd name="connsiteY1" fmla="*/ 123857 h 857290"/>
                <a:gd name="connsiteX2" fmla="*/ 681038 w 2862263"/>
                <a:gd name="connsiteY2" fmla="*/ 32 h 857290"/>
                <a:gd name="connsiteX3" fmla="*/ 1066800 w 2862263"/>
                <a:gd name="connsiteY3" fmla="*/ 133382 h 857290"/>
                <a:gd name="connsiteX4" fmla="*/ 1404938 w 2862263"/>
                <a:gd name="connsiteY4" fmla="*/ 423894 h 857290"/>
                <a:gd name="connsiteX5" fmla="*/ 1728788 w 2862263"/>
                <a:gd name="connsiteY5" fmla="*/ 728694 h 857290"/>
                <a:gd name="connsiteX6" fmla="*/ 2124075 w 2862263"/>
                <a:gd name="connsiteY6" fmla="*/ 857282 h 857290"/>
                <a:gd name="connsiteX7" fmla="*/ 2486025 w 2862263"/>
                <a:gd name="connsiteY7" fmla="*/ 723932 h 857290"/>
                <a:gd name="connsiteX8" fmla="*/ 2862263 w 2862263"/>
                <a:gd name="connsiteY8" fmla="*/ 419132 h 85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263" h="857290">
                  <a:moveTo>
                    <a:pt x="0" y="414369"/>
                  </a:moveTo>
                  <a:cubicBezTo>
                    <a:pt x="117078" y="303641"/>
                    <a:pt x="234157" y="192913"/>
                    <a:pt x="347663" y="123857"/>
                  </a:cubicBezTo>
                  <a:cubicBezTo>
                    <a:pt x="461169" y="54801"/>
                    <a:pt x="561182" y="-1555"/>
                    <a:pt x="681038" y="32"/>
                  </a:cubicBezTo>
                  <a:cubicBezTo>
                    <a:pt x="800894" y="1619"/>
                    <a:pt x="946150" y="62738"/>
                    <a:pt x="1066800" y="133382"/>
                  </a:cubicBezTo>
                  <a:cubicBezTo>
                    <a:pt x="1187450" y="204026"/>
                    <a:pt x="1294607" y="324675"/>
                    <a:pt x="1404938" y="423894"/>
                  </a:cubicBezTo>
                  <a:cubicBezTo>
                    <a:pt x="1515269" y="523113"/>
                    <a:pt x="1608932" y="656463"/>
                    <a:pt x="1728788" y="728694"/>
                  </a:cubicBezTo>
                  <a:cubicBezTo>
                    <a:pt x="1848644" y="800925"/>
                    <a:pt x="1997869" y="858076"/>
                    <a:pt x="2124075" y="857282"/>
                  </a:cubicBezTo>
                  <a:cubicBezTo>
                    <a:pt x="2250281" y="856488"/>
                    <a:pt x="2362994" y="796957"/>
                    <a:pt x="2486025" y="723932"/>
                  </a:cubicBezTo>
                  <a:cubicBezTo>
                    <a:pt x="2609056" y="650907"/>
                    <a:pt x="2735659" y="535019"/>
                    <a:pt x="2862263" y="419132"/>
                  </a:cubicBezTo>
                </a:path>
              </a:pathLst>
            </a:custGeom>
            <a:noFill/>
            <a:ln w="1270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5" name="Straight Connector 44">
              <a:extLst>
                <a:ext uri="{FF2B5EF4-FFF2-40B4-BE49-F238E27FC236}">
                  <a16:creationId xmlns:a16="http://schemas.microsoft.com/office/drawing/2014/main" id="{97086993-794C-43B0-9A24-3458067F2C27}"/>
                </a:ext>
              </a:extLst>
            </p:cNvPr>
            <p:cNvCxnSpPr/>
            <p:nvPr/>
          </p:nvCxnSpPr>
          <p:spPr>
            <a:xfrm>
              <a:off x="7043722" y="3654608"/>
              <a:ext cx="0" cy="26727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5C987B85-A693-4E82-B7A3-3022D5DC84F2}"/>
                </a:ext>
              </a:extLst>
            </p:cNvPr>
            <p:cNvCxnSpPr/>
            <p:nvPr/>
          </p:nvCxnSpPr>
          <p:spPr>
            <a:xfrm>
              <a:off x="7410783" y="3491268"/>
              <a:ext cx="0" cy="430448"/>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DEBFEDF5-A9CB-4159-ADF0-A8282233197C}"/>
                </a:ext>
              </a:extLst>
            </p:cNvPr>
            <p:cNvCxnSpPr/>
            <p:nvPr/>
          </p:nvCxnSpPr>
          <p:spPr>
            <a:xfrm>
              <a:off x="7774767" y="3630936"/>
              <a:ext cx="0" cy="294003"/>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B9F5E91F-576E-4DF5-A7C0-709954F4EA48}"/>
                </a:ext>
              </a:extLst>
            </p:cNvPr>
            <p:cNvCxnSpPr/>
            <p:nvPr/>
          </p:nvCxnSpPr>
          <p:spPr>
            <a:xfrm>
              <a:off x="8501048" y="3950437"/>
              <a:ext cx="0" cy="323402"/>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95801E04-CB36-4740-946C-689848E86250}"/>
                </a:ext>
              </a:extLst>
            </p:cNvPr>
            <p:cNvCxnSpPr/>
            <p:nvPr/>
          </p:nvCxnSpPr>
          <p:spPr>
            <a:xfrm>
              <a:off x="8839185" y="3953793"/>
              <a:ext cx="0" cy="39131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B3723BEA-4A8D-457A-992F-17D9A6ABF08E}"/>
                </a:ext>
              </a:extLst>
            </p:cNvPr>
            <p:cNvCxnSpPr/>
            <p:nvPr/>
          </p:nvCxnSpPr>
          <p:spPr>
            <a:xfrm>
              <a:off x="9205899" y="3953895"/>
              <a:ext cx="0" cy="26727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E13A9B75-DB64-48E6-BDAC-52ADC865CE16}"/>
                </a:ext>
              </a:extLst>
            </p:cNvPr>
            <p:cNvCxnSpPr/>
            <p:nvPr/>
          </p:nvCxnSpPr>
          <p:spPr>
            <a:xfrm>
              <a:off x="7072298" y="4538663"/>
              <a:ext cx="0" cy="342128"/>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BC94213A-3A12-4617-8AAD-E4A3FD541BEF}"/>
                </a:ext>
              </a:extLst>
            </p:cNvPr>
            <p:cNvCxnSpPr/>
            <p:nvPr/>
          </p:nvCxnSpPr>
          <p:spPr>
            <a:xfrm>
              <a:off x="6704229" y="4557715"/>
              <a:ext cx="358543"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D6719811-8706-4810-935D-E52C5EFFE6FB}"/>
                </a:ext>
              </a:extLst>
            </p:cNvPr>
            <p:cNvCxnSpPr/>
            <p:nvPr/>
          </p:nvCxnSpPr>
          <p:spPr>
            <a:xfrm>
              <a:off x="2456902" y="1182695"/>
              <a:ext cx="7249074" cy="0"/>
            </a:xfrm>
            <a:prstGeom prst="line">
              <a:avLst/>
            </a:prstGeom>
            <a:ln w="12700"/>
            <a:effectLst>
              <a:outerShdw blurRad="65500" dist="38100" dir="5400000" rotWithShape="0">
                <a:srgbClr val="000000">
                  <a:alpha val="14000"/>
                </a:srgbClr>
              </a:outerShdw>
            </a:effectLst>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55BB185A-1CE1-4EB2-87EC-C27369127EF4}"/>
                </a:ext>
              </a:extLst>
            </p:cNvPr>
            <p:cNvSpPr txBox="1"/>
            <p:nvPr/>
          </p:nvSpPr>
          <p:spPr>
            <a:xfrm>
              <a:off x="5907212" y="1922461"/>
              <a:ext cx="461875" cy="185738"/>
            </a:xfrm>
            <a:prstGeom prst="rect">
              <a:avLst/>
            </a:prstGeom>
          </p:spPr>
          <p:txBody>
            <a:bodyPr vert="horz" wrap="none" lIns="0" tIns="0" rIns="0" bIns="0" rtlCol="0" anchor="t">
              <a:noAutofit/>
            </a:bodyPr>
            <a:lstStyle/>
            <a:p>
              <a:pPr algn="l" defTabSz="914400"/>
              <a:r>
                <a:rPr lang="en-GB" sz="1200" i="1" dirty="0"/>
                <a:t>f(kHz)</a:t>
              </a:r>
              <a:endParaRPr lang="en-US" sz="1200" i="1" dirty="0"/>
            </a:p>
          </p:txBody>
        </p:sp>
        <p:sp>
          <p:nvSpPr>
            <p:cNvPr id="55" name="TextBox 54">
              <a:extLst>
                <a:ext uri="{FF2B5EF4-FFF2-40B4-BE49-F238E27FC236}">
                  <a16:creationId xmlns:a16="http://schemas.microsoft.com/office/drawing/2014/main" id="{49891AFB-6B44-4DAA-94F6-C8C2736AD9E5}"/>
                </a:ext>
              </a:extLst>
            </p:cNvPr>
            <p:cNvSpPr txBox="1"/>
            <p:nvPr/>
          </p:nvSpPr>
          <p:spPr>
            <a:xfrm>
              <a:off x="9812462" y="1940707"/>
              <a:ext cx="461875" cy="185738"/>
            </a:xfrm>
            <a:prstGeom prst="rect">
              <a:avLst/>
            </a:prstGeom>
          </p:spPr>
          <p:txBody>
            <a:bodyPr vert="horz" wrap="none" lIns="0" tIns="0" rIns="0" bIns="0" rtlCol="0" anchor="t">
              <a:noAutofit/>
            </a:bodyPr>
            <a:lstStyle/>
            <a:p>
              <a:pPr algn="l" defTabSz="914400"/>
              <a:r>
                <a:rPr lang="en-GB" sz="1200" i="1" dirty="0"/>
                <a:t>t(µs)</a:t>
              </a:r>
              <a:endParaRPr lang="en-US" sz="1200" i="1" dirty="0"/>
            </a:p>
          </p:txBody>
        </p:sp>
      </p:grpSp>
      <p:sp>
        <p:nvSpPr>
          <p:cNvPr id="147" name="TextBox 146">
            <a:extLst>
              <a:ext uri="{FF2B5EF4-FFF2-40B4-BE49-F238E27FC236}">
                <a16:creationId xmlns:a16="http://schemas.microsoft.com/office/drawing/2014/main" id="{208F9AB9-73DE-4537-BAB7-A0B6F8A18555}"/>
              </a:ext>
            </a:extLst>
          </p:cNvPr>
          <p:cNvSpPr txBox="1"/>
          <p:nvPr/>
        </p:nvSpPr>
        <p:spPr>
          <a:xfrm>
            <a:off x="6625428" y="5278966"/>
            <a:ext cx="2953822" cy="646331"/>
          </a:xfrm>
          <a:prstGeom prst="rect">
            <a:avLst/>
          </a:prstGeom>
          <a:noFill/>
        </p:spPr>
        <p:txBody>
          <a:bodyPr wrap="none" rtlCol="0">
            <a:spAutoFit/>
          </a:bodyPr>
          <a:lstStyle/>
          <a:p>
            <a:pPr algn="ctr"/>
            <a:r>
              <a:rPr lang="en-GB" dirty="0"/>
              <a:t>Zero-order hold DAC has</a:t>
            </a:r>
          </a:p>
          <a:p>
            <a:pPr algn="ctr"/>
            <a:r>
              <a:rPr lang="en-GB" dirty="0"/>
              <a:t>rectangular impulse response</a:t>
            </a:r>
          </a:p>
        </p:txBody>
      </p:sp>
    </p:spTree>
    <p:extLst>
      <p:ext uri="{BB962C8B-B14F-4D97-AF65-F5344CB8AC3E}">
        <p14:creationId xmlns:p14="http://schemas.microsoft.com/office/powerpoint/2010/main" val="1335227231"/>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_March_Update" id="{86635255-53DD-F340-8D16-D8C5EA314F6A}" vid="{3D43CA8D-7DD0-3548-82AB-DCE7470D91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6A9E51F9D02C14781EC6D838B2BB039" ma:contentTypeVersion="10" ma:contentTypeDescription="Create a new document." ma:contentTypeScope="" ma:versionID="032ffbe95880218e8988f46f702bbb22">
  <xsd:schema xmlns:xsd="http://www.w3.org/2001/XMLSchema" xmlns:xs="http://www.w3.org/2001/XMLSchema" xmlns:p="http://schemas.microsoft.com/office/2006/metadata/properties" xmlns:ns3="5602b56c-42e3-46dd-be85-b5975c744898" xmlns:ns4="81b3c636-2c1a-4a05-9492-676b008f308a" targetNamespace="http://schemas.microsoft.com/office/2006/metadata/properties" ma:root="true" ma:fieldsID="ae291da7864d0eb234e23595bf3fa30f" ns3:_="" ns4:_="">
    <xsd:import namespace="5602b56c-42e3-46dd-be85-b5975c744898"/>
    <xsd:import namespace="81b3c636-2c1a-4a05-9492-676b008f30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2b56c-42e3-46dd-be85-b5975c7448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3c636-2c1a-4a05-9492-676b008f308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2.xml><?xml version="1.0" encoding="utf-8"?>
<ds:datastoreItem xmlns:ds="http://schemas.openxmlformats.org/officeDocument/2006/customXml" ds:itemID="{3FF42FD3-5717-47A5-B2AE-566EB595CD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2b56c-42e3-46dd-be85-b5975c744898"/>
    <ds:schemaRef ds:uri="81b3c636-2c1a-4a05-9492-676b008f30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1D4E06-5D3F-4994-A4A7-4BA626FA722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Arm_Branding</Template>
  <TotalTime>0</TotalTime>
  <Words>4075</Words>
  <Application>Microsoft Office PowerPoint</Application>
  <PresentationFormat>Widescreen</PresentationFormat>
  <Paragraphs>1046</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Times New Roman</vt:lpstr>
      <vt:lpstr>Wingdings</vt:lpstr>
      <vt:lpstr>Arm_PPT_Public</vt:lpstr>
      <vt:lpstr>Sampling, Reconstruction, and Aliasing Time and Frequency Domains</vt:lpstr>
      <vt:lpstr>Sampling and Reconstruction</vt:lpstr>
      <vt:lpstr>Sampling</vt:lpstr>
      <vt:lpstr>Sampling</vt:lpstr>
      <vt:lpstr>Sampling</vt:lpstr>
      <vt:lpstr>Sampling</vt:lpstr>
      <vt:lpstr>Sampling</vt:lpstr>
      <vt:lpstr>Sampling</vt:lpstr>
      <vt:lpstr>Reconstruction</vt:lpstr>
      <vt:lpstr>Reconstruction</vt:lpstr>
      <vt:lpstr>Reconstruction</vt:lpstr>
      <vt:lpstr>Reconstruction</vt:lpstr>
      <vt:lpstr>Sampling</vt:lpstr>
      <vt:lpstr>Sampling and Reconstruction</vt:lpstr>
      <vt:lpstr>Sampling and Reconstruction</vt:lpstr>
      <vt:lpstr>Sampling and Reconstruction</vt:lpstr>
      <vt:lpstr>Aliasing</vt:lpstr>
      <vt:lpstr>Aliasing</vt:lpstr>
      <vt:lpstr>Aliasing</vt:lpstr>
      <vt:lpstr>Aliasing</vt:lpstr>
      <vt:lpstr>Aliasing and Nyquist theory</vt:lpstr>
      <vt:lpstr>Aliasing</vt:lpstr>
      <vt:lpstr>Aliasing</vt:lpstr>
      <vt:lpstr>Aliasing</vt:lpstr>
      <vt:lpstr>Aliasing</vt:lpstr>
      <vt:lpstr>Aliasing</vt:lpstr>
      <vt:lpstr>Aliasing</vt:lpstr>
      <vt:lpstr>Aliasing</vt:lpstr>
      <vt:lpstr>Aliasing</vt:lpstr>
      <vt:lpstr>Aliasing</vt:lpstr>
      <vt:lpstr>Nyquist theorem – Antialiasing Filters</vt:lpstr>
      <vt:lpstr>Nyquist theorem – Antialiasing Filters</vt:lpstr>
      <vt:lpstr>Nyquist theorem – Antialiasing Filters</vt:lpstr>
      <vt:lpstr>Nyquist theorem – Antialiasing Filters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2019-10-21T10:57:51Z</dcterms:created>
  <dcterms:modified xsi:type="dcterms:W3CDTF">2020-01-21T15:12:15Z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0x010100A6A9E51F9D02C14781EC6D838B2BB039</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