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5431" r:id="rId4"/>
  </p:sldMasterIdLst>
  <p:notesMasterIdLst>
    <p:notesMasterId r:id="rId28"/>
  </p:notesMasterIdLst>
  <p:handoutMasterIdLst>
    <p:handoutMasterId r:id="rId29"/>
  </p:handoutMasterIdLst>
  <p:sldIdLst>
    <p:sldId id="384" r:id="rId5"/>
    <p:sldId id="385" r:id="rId6"/>
    <p:sldId id="386" r:id="rId7"/>
    <p:sldId id="387" r:id="rId8"/>
    <p:sldId id="388" r:id="rId9"/>
    <p:sldId id="389" r:id="rId10"/>
    <p:sldId id="390" r:id="rId11"/>
    <p:sldId id="391" r:id="rId12"/>
    <p:sldId id="392" r:id="rId13"/>
    <p:sldId id="393" r:id="rId14"/>
    <p:sldId id="394" r:id="rId15"/>
    <p:sldId id="395" r:id="rId16"/>
    <p:sldId id="396" r:id="rId17"/>
    <p:sldId id="397" r:id="rId18"/>
    <p:sldId id="398" r:id="rId19"/>
    <p:sldId id="399" r:id="rId20"/>
    <p:sldId id="400" r:id="rId21"/>
    <p:sldId id="401" r:id="rId22"/>
    <p:sldId id="402" r:id="rId23"/>
    <p:sldId id="403" r:id="rId24"/>
    <p:sldId id="404" r:id="rId25"/>
    <p:sldId id="405" r:id="rId26"/>
    <p:sldId id="406" r:id="rId27"/>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1DE"/>
    <a:srgbClr val="E5ECEB"/>
    <a:srgbClr val="95D600"/>
    <a:srgbClr val="FF6B00"/>
    <a:srgbClr val="FFC600"/>
    <a:srgbClr val="FF6900"/>
    <a:srgbClr val="93E5FF"/>
    <a:srgbClr val="7B7F9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488" autoAdjust="0"/>
    <p:restoredTop sz="79583" autoAdjust="0"/>
  </p:normalViewPr>
  <p:slideViewPr>
    <p:cSldViewPr snapToGrid="0">
      <p:cViewPr varScale="1">
        <p:scale>
          <a:sx n="103" d="100"/>
          <a:sy n="103" d="100"/>
        </p:scale>
        <p:origin x="654" y="156"/>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66" d="100"/>
          <a:sy n="66" d="100"/>
        </p:scale>
        <p:origin x="2752"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5.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37.wmf"/><Relationship Id="rId1" Type="http://schemas.openxmlformats.org/officeDocument/2006/relationships/image" Target="../media/image36.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40.wmf"/><Relationship Id="rId2" Type="http://schemas.openxmlformats.org/officeDocument/2006/relationships/image" Target="../media/image39.wmf"/><Relationship Id="rId1" Type="http://schemas.openxmlformats.org/officeDocument/2006/relationships/image" Target="../media/image38.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8.w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wmf"/><Relationship Id="rId1" Type="http://schemas.openxmlformats.org/officeDocument/2006/relationships/image" Target="../media/image41.wmf"/><Relationship Id="rId6" Type="http://schemas.openxmlformats.org/officeDocument/2006/relationships/image" Target="../media/image46.wmf"/><Relationship Id="rId11" Type="http://schemas.openxmlformats.org/officeDocument/2006/relationships/image" Target="../media/image51.wmf"/><Relationship Id="rId5" Type="http://schemas.openxmlformats.org/officeDocument/2006/relationships/image" Target="../media/image45.wmf"/><Relationship Id="rId10" Type="http://schemas.openxmlformats.org/officeDocument/2006/relationships/image" Target="../media/image50.wmf"/><Relationship Id="rId4" Type="http://schemas.openxmlformats.org/officeDocument/2006/relationships/image" Target="../media/image44.wmf"/><Relationship Id="rId9" Type="http://schemas.openxmlformats.org/officeDocument/2006/relationships/image" Target="../media/image4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27B394A5-FD1F-430F-BB3A-F7878AC293E0}"/>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E6ABC0BB-F774-4303-9701-003B3E743AFE}"/>
              </a:ext>
            </a:extLst>
          </p:cNvPr>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EB52217F-109B-4561-ACE4-BE073A308A21}" type="datetimeFigureOut">
              <a:rPr lang="en-US" altLang="en-US"/>
              <a:pPr>
                <a:defRPr/>
              </a:pPr>
              <a:t>12/23/2019</a:t>
            </a:fld>
            <a:endParaRPr lang="en-US" altLang="en-US" dirty="0"/>
          </a:p>
        </p:txBody>
      </p:sp>
      <p:sp>
        <p:nvSpPr>
          <p:cNvPr id="4" name="Footer Placeholder 3">
            <a:extLst>
              <a:ext uri="{FF2B5EF4-FFF2-40B4-BE49-F238E27FC236}">
                <a16:creationId xmlns:a16="http://schemas.microsoft.com/office/drawing/2014/main" id="{363CE605-DAD4-4C64-BE6E-BE3D8E5504AE}"/>
              </a:ext>
            </a:extLst>
          </p:cNvPr>
          <p:cNvSpPr>
            <a:spLocks noGrp="1"/>
          </p:cNvSpPr>
          <p:nvPr>
            <p:ph type="ftr" sz="quarter" idx="2"/>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5" name="Slide Number Placeholder 4">
            <a:extLst>
              <a:ext uri="{FF2B5EF4-FFF2-40B4-BE49-F238E27FC236}">
                <a16:creationId xmlns:a16="http://schemas.microsoft.com/office/drawing/2014/main" id="{5F699187-58AF-4D6B-8526-D5C98A6AF82B}"/>
              </a:ext>
            </a:extLst>
          </p:cNvPr>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79C45C6D-DBFC-4B67-A8DE-9C2360ACC98E}" type="slidenum">
              <a:rPr lang="en-US" altLang="en-US"/>
              <a:pPr>
                <a:defRPr/>
              </a:pPr>
              <a:t>‹#›</a:t>
            </a:fld>
            <a:endParaRPr lang="en-US" altLang="en-US" dirty="0"/>
          </a:p>
        </p:txBody>
      </p:sp>
    </p:spTree>
    <p:extLst>
      <p:ext uri="{BB962C8B-B14F-4D97-AF65-F5344CB8AC3E}">
        <p14:creationId xmlns:p14="http://schemas.microsoft.com/office/powerpoint/2010/main" val="8531822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97C0424-39BA-4205-9510-7D8372B40FAD}"/>
              </a:ext>
            </a:extLst>
          </p:cNvPr>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3" name="Date Placeholder 2">
            <a:extLst>
              <a:ext uri="{FF2B5EF4-FFF2-40B4-BE49-F238E27FC236}">
                <a16:creationId xmlns:a16="http://schemas.microsoft.com/office/drawing/2014/main" id="{190861BC-4E89-4909-9F41-7A6E20183733}"/>
              </a:ext>
            </a:extLst>
          </p:cNvPr>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charset="0"/>
                <a:ea typeface="ＭＳ Ｐゴシック" charset="-128"/>
              </a:defRPr>
            </a:lvl1pPr>
          </a:lstStyle>
          <a:p>
            <a:pPr>
              <a:defRPr/>
            </a:pPr>
            <a:fld id="{5B25F150-DB0B-4758-AFA9-222A6E446235}" type="datetimeFigureOut">
              <a:rPr lang="en-US" altLang="en-US"/>
              <a:pPr>
                <a:defRPr/>
              </a:pPr>
              <a:t>12/23/2019</a:t>
            </a:fld>
            <a:endParaRPr lang="en-US" altLang="en-US" dirty="0"/>
          </a:p>
        </p:txBody>
      </p:sp>
      <p:sp>
        <p:nvSpPr>
          <p:cNvPr id="4" name="Slide Image Placeholder 3">
            <a:extLst>
              <a:ext uri="{FF2B5EF4-FFF2-40B4-BE49-F238E27FC236}">
                <a16:creationId xmlns:a16="http://schemas.microsoft.com/office/drawing/2014/main" id="{D5B20C51-CC4D-4C34-9C63-92F50CE02E99}"/>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DAC138B7-E2A5-4B5D-ADC2-E53A511B52FC}"/>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dirty="0"/>
              <a:t>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a:extLst>
              <a:ext uri="{FF2B5EF4-FFF2-40B4-BE49-F238E27FC236}">
                <a16:creationId xmlns:a16="http://schemas.microsoft.com/office/drawing/2014/main" id="{59A61A1A-4481-471C-A253-BE997586AA04}"/>
              </a:ext>
            </a:extLst>
          </p:cNvPr>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atin typeface="Calibri" charset="0"/>
                <a:ea typeface="ＭＳ Ｐゴシック" charset="0"/>
                <a:cs typeface="ＭＳ Ｐゴシック" charset="0"/>
              </a:defRPr>
            </a:lvl1pPr>
          </a:lstStyle>
          <a:p>
            <a:pPr>
              <a:defRPr/>
            </a:pPr>
            <a:endParaRPr lang="en-US" dirty="0"/>
          </a:p>
        </p:txBody>
      </p:sp>
      <p:sp>
        <p:nvSpPr>
          <p:cNvPr id="7" name="Slide Number Placeholder 6">
            <a:extLst>
              <a:ext uri="{FF2B5EF4-FFF2-40B4-BE49-F238E27FC236}">
                <a16:creationId xmlns:a16="http://schemas.microsoft.com/office/drawing/2014/main" id="{1BC0DDD9-A1C6-46BA-89ED-AF0DD2672605}"/>
              </a:ext>
            </a:extLst>
          </p:cNvPr>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charset="0"/>
                <a:ea typeface="ＭＳ Ｐゴシック" charset="-128"/>
              </a:defRPr>
            </a:lvl1pPr>
          </a:lstStyle>
          <a:p>
            <a:pPr>
              <a:defRPr/>
            </a:pPr>
            <a:fld id="{3B16354E-6974-4833-AB87-3220A0835E84}" type="slidenum">
              <a:rPr lang="en-US" altLang="en-US"/>
              <a:pPr>
                <a:defRPr/>
              </a:pPr>
              <a:t>‹#›</a:t>
            </a:fld>
            <a:endParaRPr lang="en-US" altLang="en-US" dirty="0"/>
          </a:p>
        </p:txBody>
      </p:sp>
    </p:spTree>
    <p:extLst>
      <p:ext uri="{BB962C8B-B14F-4D97-AF65-F5344CB8AC3E}">
        <p14:creationId xmlns:p14="http://schemas.microsoft.com/office/powerpoint/2010/main" val="976758004"/>
      </p:ext>
    </p:extLst>
  </p:cSld>
  <p:clrMap bg1="lt1" tx1="dk1" bg2="lt2" tx2="dk2" accent1="accent1" accent2="accent2" accent3="accent3" accent4="accent4" accent5="accent5" accent6="accent6" hlink="hlink" folHlink="folHlink"/>
  <p:notesStyle>
    <a:lvl1pPr algn="l" rtl="0" eaLnBrk="0" fontAlgn="base" hangingPunct="0">
      <a:spcBef>
        <a:spcPts val="6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ts val="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ts val="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ts val="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ts val="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a:t>
            </a:fld>
            <a:endParaRPr lang="en-US" altLang="en-US" dirty="0"/>
          </a:p>
        </p:txBody>
      </p:sp>
    </p:spTree>
    <p:extLst>
      <p:ext uri="{BB962C8B-B14F-4D97-AF65-F5344CB8AC3E}">
        <p14:creationId xmlns:p14="http://schemas.microsoft.com/office/powerpoint/2010/main" val="3881893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the coefficients of the five point moving average filter are plotted graphically. </a:t>
            </a:r>
          </a:p>
          <a:p>
            <a:r>
              <a:rPr lang="en-GB" dirty="0"/>
              <a:t>The coefficients may also be referred to as the impulse response of the filter.</a:t>
            </a:r>
          </a:p>
          <a:p>
            <a:r>
              <a:rPr lang="en-GB" dirty="0"/>
              <a:t>For i&lt;0 and i&gt;4, the impulse response is assumed to be zero.</a:t>
            </a:r>
          </a:p>
          <a:p>
            <a:r>
              <a:rPr lang="en-GB" dirty="0"/>
              <a:t>Hence, the</a:t>
            </a:r>
            <a:r>
              <a:rPr lang="en-GB" baseline="0" dirty="0"/>
              <a:t> impulse response</a:t>
            </a:r>
            <a:r>
              <a:rPr lang="en-GB" dirty="0"/>
              <a:t> is a finite impulse response.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10</a:t>
            </a:fld>
            <a:endParaRPr lang="en-US" altLang="en-US" dirty="0"/>
          </a:p>
        </p:txBody>
      </p:sp>
    </p:spTree>
    <p:extLst>
      <p:ext uri="{BB962C8B-B14F-4D97-AF65-F5344CB8AC3E}">
        <p14:creationId xmlns:p14="http://schemas.microsoft.com/office/powerpoint/2010/main" val="38394555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is a block diagram representation of the five point moving average filter.</a:t>
            </a:r>
          </a:p>
          <a:p>
            <a:r>
              <a:rPr lang="en-GB" dirty="0"/>
              <a:t>Its component parts are a delay line in which input sample values are stored.</a:t>
            </a:r>
          </a:p>
          <a:p>
            <a:r>
              <a:rPr lang="en-GB" dirty="0"/>
              <a:t>At each sampling instant, the contents of the delay line are shifted by one position and a new input sample value is added. </a:t>
            </a:r>
          </a:p>
          <a:p>
            <a:r>
              <a:rPr lang="en-GB" dirty="0"/>
              <a:t>The coefficients of the filter appear as the gains of the blocks in the middle of the diagram. The output of a block labeled h(i) is equal to its input x(n-i) multiplied by h(i).</a:t>
            </a:r>
          </a:p>
          <a:p>
            <a:r>
              <a:rPr lang="en-GB" dirty="0"/>
              <a:t>A summing junction combines the outputs of the coefficient blocks to form one output sample value, y(n) per sampling instant.</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11</a:t>
            </a:fld>
            <a:endParaRPr lang="en-US" altLang="en-US" dirty="0"/>
          </a:p>
        </p:txBody>
      </p:sp>
    </p:spTree>
    <p:extLst>
      <p:ext uri="{BB962C8B-B14F-4D97-AF65-F5344CB8AC3E}">
        <p14:creationId xmlns:p14="http://schemas.microsoft.com/office/powerpoint/2010/main" val="2672344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stated previously that the impulse response of an FIR filter is equal to its coefficients.</a:t>
            </a:r>
          </a:p>
          <a:p>
            <a:r>
              <a:rPr lang="en-GB" dirty="0"/>
              <a:t>Let’s look at this in a block diagram form,</a:t>
            </a:r>
            <a:r>
              <a:rPr lang="en-GB" baseline="0" dirty="0"/>
              <a:t> by applying an impulse as an input. All values of x(n) are zero except for x(0).</a:t>
            </a:r>
          </a:p>
          <a:p>
            <a:r>
              <a:rPr lang="en-GB" baseline="0" dirty="0"/>
              <a:t>We are assuming here that the values representing previous input samples, stored in the delay line, are initially all equal to zero.</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12</a:t>
            </a:fld>
            <a:endParaRPr lang="en-US" altLang="en-US" dirty="0"/>
          </a:p>
        </p:txBody>
      </p:sp>
    </p:spTree>
    <p:extLst>
      <p:ext uri="{BB962C8B-B14F-4D97-AF65-F5344CB8AC3E}">
        <p14:creationId xmlns:p14="http://schemas.microsoft.com/office/powerpoint/2010/main" val="41845174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filter output is a</a:t>
            </a:r>
            <a:r>
              <a:rPr lang="en-GB" baseline="0" dirty="0"/>
              <a:t> sum of products. However, since all but one value stored in the delay line is equal to zero, all but one of the product terms is equal to zero.</a:t>
            </a:r>
          </a:p>
          <a:p>
            <a:r>
              <a:rPr lang="en-GB" dirty="0"/>
              <a:t>Initially,</a:t>
            </a:r>
            <a:r>
              <a:rPr lang="en-GB" baseline="0" dirty="0"/>
              <a:t> the output is equal to the first filter coefficient h(0).</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13</a:t>
            </a:fld>
            <a:endParaRPr lang="en-US" altLang="en-US" dirty="0"/>
          </a:p>
        </p:txBody>
      </p:sp>
    </p:spTree>
    <p:extLst>
      <p:ext uri="{BB962C8B-B14F-4D97-AF65-F5344CB8AC3E}">
        <p14:creationId xmlns:p14="http://schemas.microsoft.com/office/powerpoint/2010/main" val="881009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At each sampling instant,</a:t>
            </a:r>
            <a:r>
              <a:rPr lang="en-GB" baseline="0" dirty="0"/>
              <a:t> the contents of the delay line are shifted one position (to the right in this diagram).</a:t>
            </a:r>
          </a:p>
          <a:p>
            <a:r>
              <a:rPr lang="en-GB" baseline="0" dirty="0"/>
              <a:t>Here, n is equal to 1 and the output of the filter is y(1) = h(1).</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14</a:t>
            </a:fld>
            <a:endParaRPr lang="en-US" altLang="en-US" dirty="0"/>
          </a:p>
        </p:txBody>
      </p:sp>
    </p:spTree>
    <p:extLst>
      <p:ext uri="{BB962C8B-B14F-4D97-AF65-F5344CB8AC3E}">
        <p14:creationId xmlns:p14="http://schemas.microsoft.com/office/powerpoint/2010/main" val="39214330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ts val="600"/>
              </a:spcBef>
              <a:spcAft>
                <a:spcPct val="0"/>
              </a:spcAft>
              <a:buClrTx/>
              <a:buSzTx/>
              <a:buFontTx/>
              <a:buNone/>
              <a:tabLst/>
              <a:defRPr/>
            </a:pPr>
            <a:r>
              <a:rPr lang="en-GB" dirty="0"/>
              <a:t>And so on ...</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15</a:t>
            </a:fld>
            <a:endParaRPr lang="en-US" altLang="en-US" dirty="0"/>
          </a:p>
        </p:txBody>
      </p:sp>
    </p:spTree>
    <p:extLst>
      <p:ext uri="{BB962C8B-B14F-4D97-AF65-F5344CB8AC3E}">
        <p14:creationId xmlns:p14="http://schemas.microsoft.com/office/powerpoint/2010/main" val="180613228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16</a:t>
            </a:fld>
            <a:endParaRPr lang="en-US" altLang="en-US" dirty="0"/>
          </a:p>
        </p:txBody>
      </p:sp>
    </p:spTree>
    <p:extLst>
      <p:ext uri="{BB962C8B-B14F-4D97-AF65-F5344CB8AC3E}">
        <p14:creationId xmlns:p14="http://schemas.microsoft.com/office/powerpoint/2010/main" val="24989643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a:t>
            </a:r>
            <a:r>
              <a:rPr lang="en-GB" baseline="0" dirty="0"/>
              <a:t> output of the FIR filter has been formed by convolving the input sequence x with the filter coefficients h.</a:t>
            </a:r>
          </a:p>
          <a:p>
            <a:r>
              <a:rPr lang="en-GB" baseline="0" dirty="0"/>
              <a:t>Convolution is sometimes (correctly) described in terms of “sliding” one sequence across another, forming sums (or integrals) of products along the way.</a:t>
            </a:r>
          </a:p>
          <a:p>
            <a:r>
              <a:rPr lang="en-GB" baseline="0" dirty="0"/>
              <a:t>In the context of this block diagram, the input sequence x has slid across the delay line from left to right while the filter coefficients h have remained stationary with respect to the delay line. </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17</a:t>
            </a:fld>
            <a:endParaRPr lang="en-US" altLang="en-US" dirty="0"/>
          </a:p>
        </p:txBody>
      </p:sp>
    </p:spTree>
    <p:extLst>
      <p:ext uri="{BB962C8B-B14F-4D97-AF65-F5344CB8AC3E}">
        <p14:creationId xmlns:p14="http://schemas.microsoft.com/office/powerpoint/2010/main" val="3559246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have seen qualitatively that the moving average filter is a low pass filter.</a:t>
            </a:r>
          </a:p>
          <a:p>
            <a:r>
              <a:rPr lang="en-GB" dirty="0"/>
              <a:t>What are the quantitative characteristics of the filter in the frequency domain?</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18</a:t>
            </a:fld>
            <a:endParaRPr lang="en-US" altLang="en-US" dirty="0"/>
          </a:p>
        </p:txBody>
      </p:sp>
    </p:spTree>
    <p:extLst>
      <p:ext uri="{BB962C8B-B14F-4D97-AF65-F5344CB8AC3E}">
        <p14:creationId xmlns:p14="http://schemas.microsoft.com/office/powerpoint/2010/main" val="269902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19</a:t>
            </a:fld>
            <a:endParaRPr lang="en-US" altLang="en-US" dirty="0"/>
          </a:p>
        </p:txBody>
      </p:sp>
    </p:spTree>
    <p:extLst>
      <p:ext uri="{BB962C8B-B14F-4D97-AF65-F5344CB8AC3E}">
        <p14:creationId xmlns:p14="http://schemas.microsoft.com/office/powerpoint/2010/main" val="36640702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moving average filter is, arguably, the simplest discrete-time (digital) filter of all.</a:t>
            </a:r>
          </a:p>
          <a:p>
            <a:r>
              <a:rPr lang="en-GB" dirty="0"/>
              <a:t>Here is a block diagram representation intended to emphasize that the filter is a (linear time invariant) system and that its input and output are discrete-time signals (or sequences) x(n) and y(n).</a:t>
            </a:r>
          </a:p>
          <a:p>
            <a:r>
              <a:rPr lang="en-GB" dirty="0"/>
              <a:t>For the purposes of illustration, we will consider a five point moving average filter.</a:t>
            </a:r>
          </a:p>
          <a:p>
            <a:r>
              <a:rPr lang="en-GB" dirty="0"/>
              <a:t>The </a:t>
            </a:r>
            <a:r>
              <a:rPr lang="en-GB" i="0" dirty="0"/>
              <a:t>n</a:t>
            </a:r>
            <a:r>
              <a:rPr lang="en-GB" dirty="0"/>
              <a:t>th value of the output signal y(n) is formed by taking the arithmetic mean, or average, of the five most recent values of the input signal x(n).</a:t>
            </a:r>
          </a:p>
          <a:p>
            <a:r>
              <a:rPr lang="en-GB" dirty="0"/>
              <a:t>Here are two slightly different ways of expressing this. The second highlights that the nth value of the output signal is a weighted sum of previous values of the input signal.</a:t>
            </a:r>
          </a:p>
          <a:p>
            <a:r>
              <a:rPr lang="en-GB" dirty="0"/>
              <a:t>Finally, here is a generic expression for an N-point moving average filter.</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a:t>
            </a:fld>
            <a:endParaRPr lang="en-US" altLang="en-US" dirty="0"/>
          </a:p>
        </p:txBody>
      </p:sp>
    </p:spTree>
    <p:extLst>
      <p:ext uri="{BB962C8B-B14F-4D97-AF65-F5344CB8AC3E}">
        <p14:creationId xmlns:p14="http://schemas.microsoft.com/office/powerpoint/2010/main" val="313866988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LID4096"/>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20</a:t>
            </a:fld>
            <a:endParaRPr lang="en-US" altLang="en-US" dirty="0"/>
          </a:p>
        </p:txBody>
      </p:sp>
    </p:spTree>
    <p:extLst>
      <p:ext uri="{BB962C8B-B14F-4D97-AF65-F5344CB8AC3E}">
        <p14:creationId xmlns:p14="http://schemas.microsoft.com/office/powerpoint/2010/main" val="6275953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b="0" dirty="0"/>
              <a:t>Comparing the expression for the frequency response of the filter with that of the discrete time Fourier transform (DTFT), we can see that these are equivalent, given that for an FIR</a:t>
            </a:r>
            <a:r>
              <a:rPr lang="en-GB" sz="1200" b="0" baseline="0" dirty="0"/>
              <a:t> filter h(i) = 0 for i&lt;0 and for i&gt;(N-1)</a:t>
            </a:r>
            <a:endParaRPr lang="en-GB" sz="1200"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dirty="0"/>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b="0" dirty="0"/>
          </a:p>
          <a:p>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21</a:t>
            </a:fld>
            <a:endParaRPr lang="en-US" altLang="en-US" dirty="0"/>
          </a:p>
        </p:txBody>
      </p:sp>
    </p:spTree>
    <p:extLst>
      <p:ext uri="{BB962C8B-B14F-4D97-AF65-F5344CB8AC3E}">
        <p14:creationId xmlns:p14="http://schemas.microsoft.com/office/powerpoint/2010/main" val="218386166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Balancing the exponents</a:t>
            </a:r>
            <a:r>
              <a:rPr lang="en-GB" baseline="0" dirty="0"/>
              <a:t> of the terms in the frequency response enables the sum of complex exponentials to be converted (using Euler’s formula) into a real-valued trigonometric expression. This makes it relatively simple to envisage, or to plot, the magnitude frequency response.</a:t>
            </a:r>
          </a:p>
          <a:p>
            <a:r>
              <a:rPr lang="en-GB" baseline="0" dirty="0"/>
              <a:t>The complex exponential term corresponds to a linear phase response (in this case -2</a:t>
            </a:r>
            <a:r>
              <a:rPr lang="el-GR" baseline="0"/>
              <a:t>ω</a:t>
            </a:r>
            <a:r>
              <a:rPr lang="en-GB" baseline="0" dirty="0"/>
              <a:t>), although you need to remember that the real-valued trigonometric expression is equal to the magnitude of the frequency response only when it is positive. Where it is negative, an extra 180 degrees of phase shift is implied.</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22</a:t>
            </a:fld>
            <a:endParaRPr lang="en-US" altLang="en-US" dirty="0"/>
          </a:p>
        </p:txBody>
      </p:sp>
    </p:spTree>
    <p:extLst>
      <p:ext uri="{BB962C8B-B14F-4D97-AF65-F5344CB8AC3E}">
        <p14:creationId xmlns:p14="http://schemas.microsoft.com/office/powerpoint/2010/main" val="17704556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Here are the (continuous) magnitude and phase components</a:t>
            </a:r>
            <a:r>
              <a:rPr lang="en-GB" baseline="0" dirty="0"/>
              <a:t> of the frequency response plotted over one period (2 pi radians of normalized frequency).</a:t>
            </a:r>
          </a:p>
          <a:p>
            <a:r>
              <a:rPr lang="en-GB" baseline="0" dirty="0"/>
              <a:t>The trigonometric, real-valued part of the frequency response expression is not equal to the magnitude frequency response since it is negative for values</a:t>
            </a:r>
          </a:p>
          <a:p>
            <a:r>
              <a:rPr lang="en-GB" baseline="0" dirty="0"/>
              <a:t>of normalized frequency between -0.8 pi and -0.4 pi, and between 0.4 pi and 0.8 pi. Correcting for this introduces phase shifts of pi/2 (in those frequency</a:t>
            </a:r>
          </a:p>
          <a:p>
            <a:r>
              <a:rPr lang="en-GB" baseline="0" dirty="0"/>
              <a:t>ranges) to the linear phase response of -2</a:t>
            </a:r>
            <a:r>
              <a:rPr lang="el-GR" baseline="0"/>
              <a:t>ω</a:t>
            </a:r>
            <a:r>
              <a:rPr lang="en-GB" baseline="0" dirty="0"/>
              <a:t> corresponding to the complex exponential term in equation (). (It’s more straightforward than it looks!)</a:t>
            </a:r>
            <a:endParaRPr lang="en-GB"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23</a:t>
            </a:fld>
            <a:endParaRPr lang="en-US" altLang="en-US" dirty="0"/>
          </a:p>
        </p:txBody>
      </p:sp>
    </p:spTree>
    <p:extLst>
      <p:ext uri="{BB962C8B-B14F-4D97-AF65-F5344CB8AC3E}">
        <p14:creationId xmlns:p14="http://schemas.microsoft.com/office/powerpoint/2010/main" val="1113222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what does the moving average do to an input signal.</a:t>
            </a:r>
          </a:p>
          <a:p>
            <a:r>
              <a:rPr lang="en-GB" dirty="0"/>
              <a:t>Here’s an example.</a:t>
            </a:r>
          </a:p>
          <a:p>
            <a:r>
              <a:rPr lang="en-GB" dirty="0"/>
              <a:t>The graph shows the discrete values of hypothetical input signal (blue crosses). Without quantitatively analyzing this signal, we can observe that over time (as sample number increases), the value of the signal steadily and slowly decreases. This represents a low frequency component in the signal.</a:t>
            </a:r>
          </a:p>
          <a:p>
            <a:r>
              <a:rPr lang="en-GB" dirty="0"/>
              <a:t>From one sample to the next, the value of the input signal jumps up and down. This represents a high-frequency component in the signal.</a:t>
            </a:r>
          </a:p>
          <a:p>
            <a:r>
              <a:rPr lang="en-GB" dirty="0"/>
              <a:t>Now let’s apply a five point moving average filter to this signal.</a:t>
            </a:r>
          </a:p>
          <a:p>
            <a:r>
              <a:rPr lang="en-GB" dirty="0"/>
              <a:t>First of all, using the expression on the previous slide, and the information provided here, we cannot “properly” compute values of the output signal y(n) until the sampling instant at which n=5. That value of the output signal will be equal to the arithmetic mean of the first five input signal sample values (the first five blue crosses) on the figure.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3</a:t>
            </a:fld>
            <a:endParaRPr lang="en-US" altLang="en-US" dirty="0"/>
          </a:p>
        </p:txBody>
      </p:sp>
    </p:spTree>
    <p:extLst>
      <p:ext uri="{BB962C8B-B14F-4D97-AF65-F5344CB8AC3E}">
        <p14:creationId xmlns:p14="http://schemas.microsoft.com/office/powerpoint/2010/main" val="36202291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next value of the output signal y(6) will be equal to the arithmetic mean of input signal sample values x(2), x(3), x(4), x(5), and x(6) as shown in the next slide.</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4</a:t>
            </a:fld>
            <a:endParaRPr lang="en-US" altLang="en-US" dirty="0"/>
          </a:p>
        </p:txBody>
      </p:sp>
    </p:spTree>
    <p:extLst>
      <p:ext uri="{BB962C8B-B14F-4D97-AF65-F5344CB8AC3E}">
        <p14:creationId xmlns:p14="http://schemas.microsoft.com/office/powerpoint/2010/main" val="39619180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 on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5</a:t>
            </a:fld>
            <a:endParaRPr lang="en-US" altLang="en-US" dirty="0"/>
          </a:p>
        </p:txBody>
      </p:sp>
    </p:spTree>
    <p:extLst>
      <p:ext uri="{BB962C8B-B14F-4D97-AF65-F5344CB8AC3E}">
        <p14:creationId xmlns:p14="http://schemas.microsoft.com/office/powerpoint/2010/main" val="3343667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and so on ...</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6</a:t>
            </a:fld>
            <a:endParaRPr lang="en-US" altLang="en-US" dirty="0"/>
          </a:p>
        </p:txBody>
      </p:sp>
    </p:spTree>
    <p:extLst>
      <p:ext uri="{BB962C8B-B14F-4D97-AF65-F5344CB8AC3E}">
        <p14:creationId xmlns:p14="http://schemas.microsoft.com/office/powerpoint/2010/main" val="29606799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Without analyzing it quantitatively, we can observe that as time progresses, the value of the output signal (red blobs) gradually decreases, corresponding to a low-frequency component in the output signal.</a:t>
            </a:r>
          </a:p>
          <a:p>
            <a:r>
              <a:rPr lang="en-GB" dirty="0"/>
              <a:t>The value of the output signal from one sample to the next does not “jump about.” Compared to the input signal, the output signal is “smooth” and does not contain a high-frequency component.</a:t>
            </a:r>
          </a:p>
          <a:p>
            <a:r>
              <a:rPr lang="en-GB" dirty="0"/>
              <a:t>In these terms, the moving average filter has acted as a low pass filter.</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7</a:t>
            </a:fld>
            <a:endParaRPr lang="en-US" altLang="en-US" dirty="0"/>
          </a:p>
        </p:txBody>
      </p:sp>
    </p:spTree>
    <p:extLst>
      <p:ext uri="{BB962C8B-B14F-4D97-AF65-F5344CB8AC3E}">
        <p14:creationId xmlns:p14="http://schemas.microsoft.com/office/powerpoint/2010/main" val="1013889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dirty="0"/>
              <a:t>To summarize...</a:t>
            </a:r>
          </a:p>
          <a:p>
            <a:endParaRPr lang="en-US" dirty="0"/>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8</a:t>
            </a:fld>
            <a:endParaRPr lang="en-US" altLang="en-US" dirty="0"/>
          </a:p>
        </p:txBody>
      </p:sp>
    </p:spTree>
    <p:extLst>
      <p:ext uri="{BB962C8B-B14F-4D97-AF65-F5344CB8AC3E}">
        <p14:creationId xmlns:p14="http://schemas.microsoft.com/office/powerpoint/2010/main" val="8017901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 moving average filter is one example of a finite impulse response filter. We’ve seen the first expression on this slide before. It describes an N-point moving average filter.</a:t>
            </a:r>
          </a:p>
          <a:p>
            <a:r>
              <a:rPr lang="en-GB" dirty="0"/>
              <a:t>Conventionally, the coefficients, or weights, of a finite impulse response filter are given the symbol h.</a:t>
            </a:r>
          </a:p>
          <a:p>
            <a:r>
              <a:rPr lang="en-GB" dirty="0"/>
              <a:t>Each output sample value in a finite impulse response filter is  computed from a number of previous input values.</a:t>
            </a:r>
          </a:p>
          <a:p>
            <a:r>
              <a:rPr lang="en-GB" dirty="0"/>
              <a:t>FIR filters are non-recursive.</a:t>
            </a:r>
          </a:p>
          <a:p>
            <a:endParaRPr lang="en-IN" dirty="0"/>
          </a:p>
        </p:txBody>
      </p:sp>
      <p:sp>
        <p:nvSpPr>
          <p:cNvPr id="4" name="Slide Number Placeholder 3"/>
          <p:cNvSpPr>
            <a:spLocks noGrp="1"/>
          </p:cNvSpPr>
          <p:nvPr>
            <p:ph type="sldNum" sz="quarter" idx="5"/>
          </p:nvPr>
        </p:nvSpPr>
        <p:spPr/>
        <p:txBody>
          <a:bodyPr/>
          <a:lstStyle/>
          <a:p>
            <a:pPr>
              <a:defRPr/>
            </a:pPr>
            <a:fld id="{3B16354E-6974-4833-AB87-3220A0835E84}" type="slidenum">
              <a:rPr lang="en-US" altLang="en-US" smtClean="0"/>
              <a:pPr>
                <a:defRPr/>
              </a:pPr>
              <a:t>9</a:t>
            </a:fld>
            <a:endParaRPr lang="en-US" altLang="en-US" dirty="0"/>
          </a:p>
        </p:txBody>
      </p:sp>
    </p:spTree>
    <p:extLst>
      <p:ext uri="{BB962C8B-B14F-4D97-AF65-F5344CB8AC3E}">
        <p14:creationId xmlns:p14="http://schemas.microsoft.com/office/powerpoint/2010/main" val="37887910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3.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4.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5.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0.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1.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12.jpe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9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DE345E-C0B2-144E-821D-478353FD7BEA}"/>
              </a:ext>
            </a:extLst>
          </p:cNvPr>
          <p:cNvPicPr>
            <a:picLocks noChangeAspect="1"/>
          </p:cNvPicPr>
          <p:nvPr userDrawn="1"/>
        </p:nvPicPr>
        <p:blipFill rotWithShape="1">
          <a:blip r:embed="rId2" cstate="screen">
            <a:alphaModFix amt="81000"/>
            <a:extLst>
              <a:ext uri="{28A0092B-C50C-407E-A947-70E740481C1C}">
                <a14:useLocalDpi xmlns:a14="http://schemas.microsoft.com/office/drawing/2010/main"/>
              </a:ext>
            </a:extLst>
          </a:blip>
          <a:srcRect l="9468" t="18093" b="5564"/>
          <a:stretch/>
        </p:blipFill>
        <p:spPr>
          <a:xfrm>
            <a:off x="0" y="-1"/>
            <a:ext cx="12191999"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8" name="Title 1">
            <a:extLst>
              <a:ext uri="{FF2B5EF4-FFF2-40B4-BE49-F238E27FC236}">
                <a16:creationId xmlns:a16="http://schemas.microsoft.com/office/drawing/2014/main" id="{B82DC592-EAC9-634F-9EE1-EDC89A2624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20" name="Subtitle 2">
            <a:extLst>
              <a:ext uri="{FF2B5EF4-FFF2-40B4-BE49-F238E27FC236}">
                <a16:creationId xmlns:a16="http://schemas.microsoft.com/office/drawing/2014/main" id="{200936EE-7EE0-D441-851D-618ACC029F66}"/>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9DC87DCF-87C4-CE4F-9C7C-31ECAA79225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4094906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4_Title Slide">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9EB7B32-132E-C34C-A290-44FDD641BA80}"/>
              </a:ext>
            </a:extLst>
          </p:cNvPr>
          <p:cNvPicPr>
            <a:picLocks noChangeAspect="1"/>
          </p:cNvPicPr>
          <p:nvPr userDrawn="1"/>
        </p:nvPicPr>
        <p:blipFill rotWithShape="1">
          <a:blip r:embed="rId2">
            <a:extLst>
              <a:ext uri="{28A0092B-C50C-407E-A947-70E740481C1C}">
                <a14:useLocalDpi xmlns:a14="http://schemas.microsoft.com/office/drawing/2010/main"/>
              </a:ext>
            </a:extLst>
          </a:blip>
          <a:srcRect l="994" t="-2"/>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Rectangle 14">
            <a:extLst>
              <a:ext uri="{FF2B5EF4-FFF2-40B4-BE49-F238E27FC236}">
                <a16:creationId xmlns:a16="http://schemas.microsoft.com/office/drawing/2014/main" id="{275CEC7D-A359-1740-9727-7D6F154D859C}"/>
              </a:ext>
            </a:extLst>
          </p:cNvPr>
          <p:cNvSpPr/>
          <p:nvPr userDrawn="1"/>
        </p:nvSpPr>
        <p:spPr>
          <a:xfrm>
            <a:off x="0" y="0"/>
            <a:ext cx="12192000" cy="6858000"/>
          </a:xfrm>
          <a:prstGeom prst="rect">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a:solidFill>
                  <a:schemeClr val="tx1"/>
                </a:solidFill>
                <a:latin typeface="Calibri" pitchFamily="34" charset="0"/>
                <a:ea typeface="ＭＳ Ｐゴシック" pitchFamily="34" charset="-128"/>
              </a:defRPr>
            </a:lvl1pPr>
            <a:lvl2pPr marL="742950" indent="-285750">
              <a:defRPr>
                <a:solidFill>
                  <a:schemeClr val="tx1"/>
                </a:solidFill>
                <a:latin typeface="Calibri" pitchFamily="34" charset="0"/>
                <a:ea typeface="ＭＳ Ｐゴシック" pitchFamily="34" charset="-128"/>
              </a:defRPr>
            </a:lvl2pPr>
            <a:lvl3pPr marL="1143000" indent="-228600">
              <a:defRPr>
                <a:solidFill>
                  <a:schemeClr val="tx1"/>
                </a:solidFill>
                <a:latin typeface="Calibri" pitchFamily="34" charset="0"/>
                <a:ea typeface="ＭＳ Ｐゴシック" pitchFamily="34" charset="-128"/>
              </a:defRPr>
            </a:lvl3pPr>
            <a:lvl4pPr marL="1600200" indent="-228600">
              <a:defRPr>
                <a:solidFill>
                  <a:schemeClr val="tx1"/>
                </a:solidFill>
                <a:latin typeface="Calibri" pitchFamily="34" charset="0"/>
                <a:ea typeface="ＭＳ Ｐゴシック" pitchFamily="34" charset="-128"/>
              </a:defRPr>
            </a:lvl4pPr>
            <a:lvl5pPr marL="2057400" indent="-228600">
              <a:defRPr>
                <a:solidFill>
                  <a:schemeClr val="tx1"/>
                </a:solidFill>
                <a:latin typeface="Calibri"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Calibri"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Calibri"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Calibri"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Calibri" pitchFamily="34" charset="0"/>
                <a:ea typeface="ＭＳ Ｐゴシック" pitchFamily="34" charset="-128"/>
              </a:defRPr>
            </a:lvl9pPr>
          </a:lstStyle>
          <a:p>
            <a:pPr algn="ctr">
              <a:defRPr/>
            </a:pPr>
            <a:endParaRPr lang="en-US" altLang="en-US" dirty="0">
              <a:solidFill>
                <a:srgbClr val="FFFFFF"/>
              </a:solidFill>
            </a:endParaRPr>
          </a:p>
        </p:txBody>
      </p:sp>
      <p:pic>
        <p:nvPicPr>
          <p:cNvPr id="17" name="Picture 16">
            <a:extLst>
              <a:ext uri="{FF2B5EF4-FFF2-40B4-BE49-F238E27FC236}">
                <a16:creationId xmlns:a16="http://schemas.microsoft.com/office/drawing/2014/main" id="{3D395BE9-4949-E244-ACF9-1A2EB57C1CF7}"/>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8" name="Title 1">
            <a:extLst>
              <a:ext uri="{FF2B5EF4-FFF2-40B4-BE49-F238E27FC236}">
                <a16:creationId xmlns:a16="http://schemas.microsoft.com/office/drawing/2014/main" id="{275A4ED9-47E4-4F44-AAD7-16DA7F41891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9" name="Subtitle 2">
            <a:extLst>
              <a:ext uri="{FF2B5EF4-FFF2-40B4-BE49-F238E27FC236}">
                <a16:creationId xmlns:a16="http://schemas.microsoft.com/office/drawing/2014/main" id="{22732B47-45F3-C946-9945-2403B161825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20" name="TextBox 20">
            <a:extLst>
              <a:ext uri="{FF2B5EF4-FFF2-40B4-BE49-F238E27FC236}">
                <a16:creationId xmlns:a16="http://schemas.microsoft.com/office/drawing/2014/main" id="{5AD1A3C3-3C14-2B42-9074-E87275C219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64874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16_Title Slide">
    <p:bg>
      <p:bgRef idx="1001">
        <a:schemeClr val="bg1"/>
      </p:bgRef>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664A5F8-C720-354C-A6E2-C00E801C5519}"/>
              </a:ext>
            </a:extLst>
          </p:cNvPr>
          <p:cNvPicPr>
            <a:picLocks noChangeAspect="1"/>
          </p:cNvPicPr>
          <p:nvPr userDrawn="1"/>
        </p:nvPicPr>
        <p:blipFill rotWithShape="1">
          <a:blip r:embed="rId2" cstate="screen">
            <a:alphaModFix amt="75000"/>
            <a:extLst>
              <a:ext uri="{28A0092B-C50C-407E-A947-70E740481C1C}">
                <a14:useLocalDpi xmlns:a14="http://schemas.microsoft.com/office/drawing/2010/main"/>
              </a:ext>
            </a:extLst>
          </a:blip>
          <a:srcRect t="7799" b="7799"/>
          <a:stretch/>
        </p:blipFill>
        <p:spPr>
          <a:xfrm>
            <a:off x="0" y="0"/>
            <a:ext cx="12192000" cy="6858001"/>
          </a:xfrm>
          <a:prstGeom prst="rect">
            <a:avLst/>
          </a:prstGeom>
        </p:spPr>
      </p:pic>
      <p:pic>
        <p:nvPicPr>
          <p:cNvPr id="19" name="Picture 18">
            <a:extLst>
              <a:ext uri="{FF2B5EF4-FFF2-40B4-BE49-F238E27FC236}">
                <a16:creationId xmlns:a16="http://schemas.microsoft.com/office/drawing/2014/main" id="{08674FB4-14BE-B54B-B389-3384C06E1E24}"/>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tx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tx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40" cy="289871"/>
          </a:xfrm>
        </p:spPr>
        <p:txBody>
          <a:bodyPr/>
          <a:lstStyle>
            <a:lvl1pPr marL="0" indent="0" algn="r">
              <a:buNone/>
              <a:defRPr sz="2400" baseline="0">
                <a:solidFill>
                  <a:schemeClr val="tx1"/>
                </a:solidFill>
              </a:defRPr>
            </a:lvl1pPr>
          </a:lstStyle>
          <a:p>
            <a:pPr lvl="0"/>
            <a:r>
              <a:rPr lang="en-US"/>
              <a:t>Click to edit Master text styles</a:t>
            </a:r>
          </a:p>
        </p:txBody>
      </p:sp>
      <p:sp>
        <p:nvSpPr>
          <p:cNvPr id="15" name="Title 1">
            <a:extLst>
              <a:ext uri="{FF2B5EF4-FFF2-40B4-BE49-F238E27FC236}">
                <a16:creationId xmlns:a16="http://schemas.microsoft.com/office/drawing/2014/main" id="{238BAC75-B7C6-FE40-9C8B-21A49F1AC381}"/>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tx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7" name="Subtitle 2">
            <a:extLst>
              <a:ext uri="{FF2B5EF4-FFF2-40B4-BE49-F238E27FC236}">
                <a16:creationId xmlns:a16="http://schemas.microsoft.com/office/drawing/2014/main" id="{FD7C4A91-C1F1-FD49-AF4E-49381B249C6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tx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2" name="TextBox 20">
            <a:extLst>
              <a:ext uri="{FF2B5EF4-FFF2-40B4-BE49-F238E27FC236}">
                <a16:creationId xmlns:a16="http://schemas.microsoft.com/office/drawing/2014/main" id="{6AA3F778-80A5-3E45-999D-10AC5502419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tx2"/>
                </a:solidFill>
              </a:rPr>
              <a:t>© 2019 Arm Limited</a:t>
            </a:r>
            <a:endParaRPr lang="en-US" altLang="en-US" sz="1000" dirty="0">
              <a:solidFill>
                <a:schemeClr val="tx2"/>
              </a:solidFill>
            </a:endParaRPr>
          </a:p>
        </p:txBody>
      </p:sp>
    </p:spTree>
    <p:extLst>
      <p:ext uri="{BB962C8B-B14F-4D97-AF65-F5344CB8AC3E}">
        <p14:creationId xmlns:p14="http://schemas.microsoft.com/office/powerpoint/2010/main" val="376651372"/>
      </p:ext>
    </p:extLst>
  </p:cSld>
  <p:clrMapOvr>
    <a:overrideClrMapping bg1="dk1" tx1="lt1" bg2="dk2" tx2="lt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0_Title Slide">
    <p:bg>
      <p:bgPr>
        <a:solidFill>
          <a:schemeClr val="accent1"/>
        </a:soli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380BE67C-B00B-7444-99B6-10A3997029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29" name="Picture 16">
            <a:extLst>
              <a:ext uri="{FF2B5EF4-FFF2-40B4-BE49-F238E27FC236}">
                <a16:creationId xmlns:a16="http://schemas.microsoft.com/office/drawing/2014/main" id="{0A94567B-B8A8-AB41-BF7F-41919C86BD20}"/>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A0CD7DAB-58BC-C442-ABC0-6D7414DFC2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9CDE2EBD-0FA3-D24B-AC33-4F98A57EE244}"/>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0E175DD0-C128-104A-84B5-17835CB39BA0}"/>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137273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4_Section Divider slide">
    <p:bg>
      <p:bgPr>
        <a:solidFill>
          <a:schemeClr val="accent2"/>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2C4E377C-10E8-4245-959B-762A975F9D8D}"/>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8" name="Picture 16">
            <a:extLst>
              <a:ext uri="{FF2B5EF4-FFF2-40B4-BE49-F238E27FC236}">
                <a16:creationId xmlns:a16="http://schemas.microsoft.com/office/drawing/2014/main" id="{07331875-D936-B748-9004-0EDA896B1797}"/>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373DAA08-2A8E-BC49-A908-D83D95CBFDFB}"/>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18585A9-CBDE-FB4B-A656-FBBD0B0CAA6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ED7A184D-DF83-F84A-837C-3EBA03A2EA6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2879928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8_Section Divider slide">
    <p:bg>
      <p:bgPr>
        <a:solidFill>
          <a:schemeClr val="accent5"/>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202548AC-BB94-2E4E-AE54-6CAE711F35D9}"/>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pic>
        <p:nvPicPr>
          <p:cNvPr id="19" name="Picture 16">
            <a:extLst>
              <a:ext uri="{FF2B5EF4-FFF2-40B4-BE49-F238E27FC236}">
                <a16:creationId xmlns:a16="http://schemas.microsoft.com/office/drawing/2014/main" id="{4913759B-8ABA-8F41-8F02-AABD53CFD1BE}"/>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itle 1">
            <a:extLst>
              <a:ext uri="{FF2B5EF4-FFF2-40B4-BE49-F238E27FC236}">
                <a16:creationId xmlns:a16="http://schemas.microsoft.com/office/drawing/2014/main" id="{0602B157-BA2E-444C-B53E-75E5005648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Divider Page Title</a:t>
            </a:r>
            <a:br>
              <a:rPr lang="en-US" dirty="0"/>
            </a:br>
            <a:r>
              <a:rPr lang="en-US" dirty="0"/>
              <a:t>Line 3</a:t>
            </a:r>
            <a:br>
              <a:rPr lang="en-US" dirty="0"/>
            </a:br>
            <a:r>
              <a:rPr lang="en-US" dirty="0"/>
              <a:t>Line 4</a:t>
            </a:r>
          </a:p>
        </p:txBody>
      </p:sp>
      <p:sp>
        <p:nvSpPr>
          <p:cNvPr id="7" name="Subtitle 2">
            <a:extLst>
              <a:ext uri="{FF2B5EF4-FFF2-40B4-BE49-F238E27FC236}">
                <a16:creationId xmlns:a16="http://schemas.microsoft.com/office/drawing/2014/main" id="{87FC899D-8C55-104D-89CA-EA4FCE459E0B}"/>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8" name="TextBox 20">
            <a:extLst>
              <a:ext uri="{FF2B5EF4-FFF2-40B4-BE49-F238E27FC236}">
                <a16:creationId xmlns:a16="http://schemas.microsoft.com/office/drawing/2014/main" id="{473DFF03-CE2E-F445-98FC-31F036C923FD}"/>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726041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 column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6250"/>
            <a:ext cx="11233150" cy="654760"/>
          </a:xfrm>
        </p:spPr>
        <p:txBody>
          <a:bodyPr anchor="t"/>
          <a:lstStyle>
            <a:lvl1pPr>
              <a:defRPr b="0"/>
            </a:lvl1pPr>
          </a:lstStyle>
          <a:p>
            <a:r>
              <a:rPr lang="en-US" dirty="0"/>
              <a:t>Click to Edit Master Title Style</a:t>
            </a:r>
          </a:p>
        </p:txBody>
      </p:sp>
      <p:sp>
        <p:nvSpPr>
          <p:cNvPr id="4" name="Text Placeholder 2"/>
          <p:cNvSpPr>
            <a:spLocks noGrp="1"/>
          </p:cNvSpPr>
          <p:nvPr>
            <p:ph idx="1" hasCustomPrompt="1"/>
          </p:nvPr>
        </p:nvSpPr>
        <p:spPr>
          <a:xfrm>
            <a:off x="479425" y="1171111"/>
            <a:ext cx="11233150" cy="4948335"/>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marL="672783">
              <a:lnSpc>
                <a:spcPct val="100000"/>
              </a:lnSpc>
              <a:spcAft>
                <a:spcPts val="0"/>
              </a:spcAft>
              <a:defRPr sz="2000">
                <a:solidFill>
                  <a:schemeClr val="tx2"/>
                </a:solidFill>
              </a:defRPr>
            </a:lvl2pPr>
            <a:lvl3pPr marL="947103">
              <a:lnSpc>
                <a:spcPct val="100000"/>
              </a:lnSpc>
              <a:spcAft>
                <a:spcPts val="0"/>
              </a:spcAft>
              <a:defRPr sz="1800">
                <a:solidFill>
                  <a:schemeClr val="tx2"/>
                </a:solidFill>
              </a:defRPr>
            </a:lvl3pPr>
            <a:lvl4pPr marL="1293178">
              <a:lnSpc>
                <a:spcPct val="100000"/>
              </a:lnSpc>
              <a:spcAft>
                <a:spcPts val="0"/>
              </a:spcAft>
              <a:defRPr sz="1800">
                <a:solidFill>
                  <a:schemeClr val="tx2"/>
                </a:solidFill>
              </a:defRPr>
            </a:lvl4pPr>
            <a:lvl5pPr marL="1518603">
              <a:lnSpc>
                <a:spcPct val="100000"/>
              </a:lnSpc>
              <a:spcAft>
                <a:spcPts val="0"/>
              </a:spcAft>
              <a:defRPr sz="1800">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dirty="0"/>
              <a:t>Click to edit Master text styles with Top Level Bullet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Tree>
    <p:extLst>
      <p:ext uri="{BB962C8B-B14F-4D97-AF65-F5344CB8AC3E}">
        <p14:creationId xmlns:p14="http://schemas.microsoft.com/office/powerpoint/2010/main" val="2113250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 column slide w/ Sub">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nchor="t"/>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554489"/>
            <a:ext cx="11233150" cy="455323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solidFill>
                  <a:schemeClr val="tx2"/>
                </a:solidFill>
              </a:defRPr>
            </a:lvl1pPr>
            <a:lvl2pPr>
              <a:lnSpc>
                <a:spcPct val="100000"/>
              </a:lnSpc>
              <a:spcAft>
                <a:spcPts val="0"/>
              </a:spcAft>
              <a:buClr>
                <a:schemeClr val="accent1"/>
              </a:buClr>
              <a:defRPr sz="2000">
                <a:solidFill>
                  <a:schemeClr val="tx2"/>
                </a:solidFill>
              </a:defRPr>
            </a:lvl2pPr>
            <a:lvl3pPr>
              <a:lnSpc>
                <a:spcPct val="100000"/>
              </a:lnSpc>
              <a:spcAft>
                <a:spcPts val="0"/>
              </a:spcAft>
              <a:buClr>
                <a:schemeClr val="accent1"/>
              </a:buClr>
              <a:defRPr>
                <a:solidFill>
                  <a:schemeClr val="tx2"/>
                </a:solidFill>
              </a:defRPr>
            </a:lvl3pPr>
            <a:lvl4pPr>
              <a:lnSpc>
                <a:spcPct val="100000"/>
              </a:lnSpc>
              <a:spcAft>
                <a:spcPts val="0"/>
              </a:spcAft>
              <a:buClr>
                <a:schemeClr val="accent1"/>
              </a:buClr>
              <a:defRPr>
                <a:solidFill>
                  <a:schemeClr val="tx2"/>
                </a:solidFill>
              </a:defRPr>
            </a:lvl4pPr>
            <a:lvl5pPr>
              <a:lnSpc>
                <a:spcPct val="100000"/>
              </a:lnSpc>
              <a:spcAft>
                <a:spcPts val="0"/>
              </a:spcAft>
              <a:buClr>
                <a:schemeClr val="accent1"/>
              </a:buCl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477504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83E00537-4172-4053-A616-87E429C679AC}"/>
              </a:ext>
            </a:extLst>
          </p:cNvPr>
          <p:cNvCxnSpPr>
            <a:cxnSpLocks/>
          </p:cNvCxnSpPr>
          <p:nvPr userDrawn="1"/>
        </p:nvCxnSpPr>
        <p:spPr>
          <a:xfrm>
            <a:off x="6096000" y="1620481"/>
            <a:ext cx="0" cy="451520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hasCustomPrompt="1"/>
          </p:nvPr>
        </p:nvSpPr>
        <p:spPr>
          <a:xfrm>
            <a:off x="479425" y="991131"/>
            <a:ext cx="11233150" cy="359204"/>
          </a:xfrm>
        </p:spPr>
        <p:txBody>
          <a:bodyPr anchor="t"/>
          <a:lstStyle>
            <a:lvl1pPr marL="0" indent="0">
              <a:spcAft>
                <a:spcPts val="0"/>
              </a:spcAft>
              <a:buNone/>
              <a:defRPr sz="2400">
                <a:solidFill>
                  <a:schemeClr val="accent6"/>
                </a:solidFill>
              </a:defRPr>
            </a:lvl1pPr>
          </a:lstStyle>
          <a:p>
            <a:pPr lvl="0"/>
            <a:r>
              <a:rPr lang="en-US" dirty="0"/>
              <a:t>Click to edit Master text styles</a:t>
            </a:r>
          </a:p>
        </p:txBody>
      </p:sp>
      <p:sp>
        <p:nvSpPr>
          <p:cNvPr id="9" name="Text Placeholder 131"/>
          <p:cNvSpPr>
            <a:spLocks noGrp="1"/>
          </p:cNvSpPr>
          <p:nvPr>
            <p:ph type="body" sz="quarter" idx="16" hasCustomPrompt="1"/>
          </p:nvPr>
        </p:nvSpPr>
        <p:spPr>
          <a:xfrm>
            <a:off x="479425" y="1620481"/>
            <a:ext cx="53456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 name="Content Placeholder 3"/>
          <p:cNvSpPr>
            <a:spLocks noGrp="1"/>
          </p:cNvSpPr>
          <p:nvPr>
            <p:ph sz="quarter" idx="19"/>
          </p:nvPr>
        </p:nvSpPr>
        <p:spPr>
          <a:xfrm>
            <a:off x="477587" y="2202443"/>
            <a:ext cx="5347480" cy="3933245"/>
          </a:xfrm>
        </p:spPr>
        <p:txBody>
          <a:bodyPr/>
          <a:lstStyle>
            <a:lvl1pPr marL="342900" indent="-342900" algn="just">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131"/>
          <p:cNvSpPr>
            <a:spLocks noGrp="1"/>
          </p:cNvSpPr>
          <p:nvPr>
            <p:ph type="body" sz="quarter" idx="18" hasCustomPrompt="1"/>
          </p:nvPr>
        </p:nvSpPr>
        <p:spPr>
          <a:xfrm>
            <a:off x="6341534" y="1620481"/>
            <a:ext cx="5371042"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2" name="Content Placeholder 3"/>
          <p:cNvSpPr>
            <a:spLocks noGrp="1"/>
          </p:cNvSpPr>
          <p:nvPr>
            <p:ph sz="quarter" idx="21" hasCustomPrompt="1"/>
          </p:nvPr>
        </p:nvSpPr>
        <p:spPr>
          <a:xfrm>
            <a:off x="6339947" y="2202442"/>
            <a:ext cx="5372628" cy="3933246"/>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marL="947103">
              <a:lnSpc>
                <a:spcPct val="100000"/>
              </a:lnSpc>
              <a:spcAft>
                <a:spcPts val="0"/>
              </a:spcAft>
              <a:buClr>
                <a:schemeClr val="accent1"/>
              </a:buClr>
              <a:defRPr>
                <a:solidFill>
                  <a:srgbClr val="383838"/>
                </a:solidFill>
              </a:defRPr>
            </a:lvl3pPr>
            <a:lvl4pPr marL="1293178" indent="-173038">
              <a:lnSpc>
                <a:spcPct val="100000"/>
              </a:lnSpc>
              <a:spcAft>
                <a:spcPts val="0"/>
              </a:spcAft>
              <a:buClr>
                <a:schemeClr val="accent1"/>
              </a:buClr>
              <a:buFont typeface="Arial" charset="0"/>
              <a:buChar char="•"/>
              <a:defRPr>
                <a:solidFill>
                  <a:srgbClr val="383838"/>
                </a:solidFill>
              </a:defRPr>
            </a:lvl4pPr>
            <a:lvl5pPr marL="1518603">
              <a:lnSpc>
                <a:spcPct val="100000"/>
              </a:lnSpc>
              <a:spcAft>
                <a:spcPts val="0"/>
              </a:spcAft>
              <a:buClr>
                <a:schemeClr val="accent1"/>
              </a:buClr>
              <a:defRPr>
                <a:solidFill>
                  <a:srgbClr val="38383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52621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 column slide ">
    <p:spTree>
      <p:nvGrpSpPr>
        <p:cNvPr id="1" name=""/>
        <p:cNvGrpSpPr/>
        <p:nvPr/>
      </p:nvGrpSpPr>
      <p:grpSpPr>
        <a:xfrm>
          <a:off x="0" y="0"/>
          <a:ext cx="0" cy="0"/>
          <a:chOff x="0" y="0"/>
          <a:chExt cx="0" cy="0"/>
        </a:xfrm>
      </p:grpSpPr>
      <p:cxnSp>
        <p:nvCxnSpPr>
          <p:cNvPr id="11" name="Straight Connector 10">
            <a:extLst>
              <a:ext uri="{FF2B5EF4-FFF2-40B4-BE49-F238E27FC236}">
                <a16:creationId xmlns:a16="http://schemas.microsoft.com/office/drawing/2014/main" id="{E9795D2F-D322-4144-8DA8-55D6A2942740}"/>
              </a:ext>
            </a:extLst>
          </p:cNvPr>
          <p:cNvCxnSpPr>
            <a:cxnSpLocks/>
          </p:cNvCxnSpPr>
          <p:nvPr userDrawn="1"/>
        </p:nvCxnSpPr>
        <p:spPr bwMode="auto">
          <a:xfrm>
            <a:off x="4148138"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0B4D2EAD-40A5-4C0B-900F-916EB19FF748}"/>
              </a:ext>
            </a:extLst>
          </p:cNvPr>
          <p:cNvCxnSpPr>
            <a:cxnSpLocks/>
          </p:cNvCxnSpPr>
          <p:nvPr userDrawn="1"/>
        </p:nvCxnSpPr>
        <p:spPr bwMode="auto">
          <a:xfrm>
            <a:off x="8051800" y="1611050"/>
            <a:ext cx="0" cy="444843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userDrawn="1">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userDrawn="1">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7" name="Text Placeholder 2"/>
          <p:cNvSpPr>
            <a:spLocks noGrp="1"/>
          </p:cNvSpPr>
          <p:nvPr userDrawn="1">
            <p:ph idx="1"/>
          </p:nvPr>
        </p:nvSpPr>
        <p:spPr>
          <a:xfrm>
            <a:off x="479426" y="2373786"/>
            <a:ext cx="3372644"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defRPr>
                <a:solidFill>
                  <a:srgbClr val="383838"/>
                </a:solidFill>
              </a:defRPr>
            </a:lvl3pPr>
            <a:lvl4pPr>
              <a:defRPr>
                <a:solidFill>
                  <a:srgbClr val="383838"/>
                </a:solidFill>
              </a:defRPr>
            </a:lvl4pPr>
            <a:lvl5pPr>
              <a:defRPr>
                <a:solidFill>
                  <a:srgbClr val="383838"/>
                </a:solidFill>
              </a:defRPr>
            </a:lvl5pPr>
          </a:lstStyle>
          <a:p>
            <a:pPr lvl="0"/>
            <a:r>
              <a:rPr lang="en-US"/>
              <a:t>Click to edit Master text styles</a:t>
            </a:r>
          </a:p>
          <a:p>
            <a:pPr lvl="1"/>
            <a:r>
              <a:rPr lang="en-US"/>
              <a:t>Second level</a:t>
            </a:r>
          </a:p>
        </p:txBody>
      </p:sp>
      <p:sp>
        <p:nvSpPr>
          <p:cNvPr id="100" name="Text Placeholder 131"/>
          <p:cNvSpPr>
            <a:spLocks noGrp="1"/>
          </p:cNvSpPr>
          <p:nvPr userDrawn="1">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3" name="Text Placeholder 2"/>
          <p:cNvSpPr>
            <a:spLocks noGrp="1"/>
          </p:cNvSpPr>
          <p:nvPr userDrawn="1">
            <p:ph idx="17"/>
          </p:nvPr>
        </p:nvSpPr>
        <p:spPr>
          <a:xfrm>
            <a:off x="4416359" y="2373786"/>
            <a:ext cx="3359281"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lvl2pPr>
          </a:lstStyle>
          <a:p>
            <a:pPr lvl="0"/>
            <a:r>
              <a:rPr lang="en-US"/>
              <a:t>Click to edit Master text styles</a:t>
            </a:r>
          </a:p>
          <a:p>
            <a:pPr lvl="1"/>
            <a:r>
              <a:rPr lang="en-US"/>
              <a:t>Second level</a:t>
            </a:r>
          </a:p>
        </p:txBody>
      </p:sp>
      <p:sp>
        <p:nvSpPr>
          <p:cNvPr id="14" name="Text Placeholder 2"/>
          <p:cNvSpPr>
            <a:spLocks noGrp="1"/>
          </p:cNvSpPr>
          <p:nvPr userDrawn="1">
            <p:ph idx="18"/>
          </p:nvPr>
        </p:nvSpPr>
        <p:spPr>
          <a:xfrm>
            <a:off x="8300113" y="2373786"/>
            <a:ext cx="3412462" cy="3685702"/>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stStyle>
          <a:p>
            <a:pPr lvl="0"/>
            <a:r>
              <a:rPr lang="en-US"/>
              <a:t>Click to edit Master text styles</a:t>
            </a:r>
          </a:p>
          <a:p>
            <a:pPr lvl="1"/>
            <a:r>
              <a:rPr lang="en-US"/>
              <a:t>Second level</a:t>
            </a:r>
          </a:p>
        </p:txBody>
      </p:sp>
      <p:sp>
        <p:nvSpPr>
          <p:cNvPr id="15" name="Text Placeholder 131"/>
          <p:cNvSpPr>
            <a:spLocks noGrp="1"/>
          </p:cNvSpPr>
          <p:nvPr userDrawn="1">
            <p:ph type="body" sz="quarter" idx="19" hasCustomPrompt="1"/>
          </p:nvPr>
        </p:nvSpPr>
        <p:spPr>
          <a:xfrm>
            <a:off x="4419997"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16" name="Text Placeholder 131"/>
          <p:cNvSpPr>
            <a:spLocks noGrp="1"/>
          </p:cNvSpPr>
          <p:nvPr userDrawn="1">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120000775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column slide with imag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9" name="Content Placeholder 8"/>
          <p:cNvSpPr>
            <a:spLocks noGrp="1"/>
          </p:cNvSpPr>
          <p:nvPr>
            <p:ph sz="quarter" idx="21"/>
          </p:nvPr>
        </p:nvSpPr>
        <p:spPr>
          <a:xfrm>
            <a:off x="8299119" y="2372564"/>
            <a:ext cx="3413455"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grpSp>
        <p:nvGrpSpPr>
          <p:cNvPr id="36" name="Group 6">
            <a:extLst>
              <a:ext uri="{FF2B5EF4-FFF2-40B4-BE49-F238E27FC236}">
                <a16:creationId xmlns:a16="http://schemas.microsoft.com/office/drawing/2014/main" id="{CCE81F77-7204-0241-970A-63C43B1D7B80}"/>
              </a:ext>
            </a:extLst>
          </p:cNvPr>
          <p:cNvGrpSpPr>
            <a:grpSpLocks/>
          </p:cNvGrpSpPr>
          <p:nvPr userDrawn="1"/>
        </p:nvGrpSpPr>
        <p:grpSpPr bwMode="auto">
          <a:xfrm>
            <a:off x="4148138" y="1611050"/>
            <a:ext cx="3903662" cy="4448438"/>
            <a:chOff x="3706307" y="1883391"/>
            <a:chExt cx="3803176" cy="4472959"/>
          </a:xfrm>
        </p:grpSpPr>
        <p:cxnSp>
          <p:nvCxnSpPr>
            <p:cNvPr id="37" name="Straight Connector 36">
              <a:extLst>
                <a:ext uri="{FF2B5EF4-FFF2-40B4-BE49-F238E27FC236}">
                  <a16:creationId xmlns:a16="http://schemas.microsoft.com/office/drawing/2014/main" id="{7266E339-1F3B-8E41-B64F-AA6A42EDF799}"/>
                </a:ext>
              </a:extLst>
            </p:cNvPr>
            <p:cNvCxnSpPr>
              <a:cxnSpLocks/>
            </p:cNvCxnSpPr>
            <p:nvPr userDrawn="1"/>
          </p:nvCxnSpPr>
          <p:spPr>
            <a:xfrm>
              <a:off x="3706307"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922B3030-62BD-3440-A850-5C6E7CCDD54A}"/>
                </a:ext>
              </a:extLst>
            </p:cNvPr>
            <p:cNvCxnSpPr>
              <a:cxnSpLocks/>
            </p:cNvCxnSpPr>
            <p:nvPr userDrawn="1"/>
          </p:nvCxnSpPr>
          <p:spPr>
            <a:xfrm>
              <a:off x="7509483" y="1883391"/>
              <a:ext cx="0" cy="4472959"/>
            </a:xfrm>
            <a:prstGeom prst="line">
              <a:avLst/>
            </a:prstGeom>
            <a:ln w="12700"/>
          </p:spPr>
          <p:style>
            <a:lnRef idx="1">
              <a:schemeClr val="accent1"/>
            </a:lnRef>
            <a:fillRef idx="0">
              <a:schemeClr val="accent1"/>
            </a:fillRef>
            <a:effectRef idx="0">
              <a:schemeClr val="accent1"/>
            </a:effectRef>
            <a:fontRef idx="minor">
              <a:schemeClr val="tx1"/>
            </a:fontRef>
          </p:style>
        </p:cxnSp>
      </p:grpSp>
      <p:sp>
        <p:nvSpPr>
          <p:cNvPr id="40" name="Text Placeholder 131">
            <a:extLst>
              <a:ext uri="{FF2B5EF4-FFF2-40B4-BE49-F238E27FC236}">
                <a16:creationId xmlns:a16="http://schemas.microsoft.com/office/drawing/2014/main" id="{B54BFFD1-D378-D841-B5DD-88788B48D029}"/>
              </a:ext>
            </a:extLst>
          </p:cNvPr>
          <p:cNvSpPr>
            <a:spLocks noGrp="1"/>
          </p:cNvSpPr>
          <p:nvPr>
            <p:ph type="body" sz="quarter" idx="16" hasCustomPrompt="1"/>
          </p:nvPr>
        </p:nvSpPr>
        <p:spPr>
          <a:xfrm>
            <a:off x="479425" y="1611050"/>
            <a:ext cx="33726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3" name="Text Placeholder 131">
            <a:extLst>
              <a:ext uri="{FF2B5EF4-FFF2-40B4-BE49-F238E27FC236}">
                <a16:creationId xmlns:a16="http://schemas.microsoft.com/office/drawing/2014/main" id="{E3125198-F65A-8049-9D3E-A6AF258DAEBF}"/>
              </a:ext>
            </a:extLst>
          </p:cNvPr>
          <p:cNvSpPr>
            <a:spLocks noGrp="1"/>
          </p:cNvSpPr>
          <p:nvPr>
            <p:ph type="body" sz="quarter" idx="19" hasCustomPrompt="1"/>
          </p:nvPr>
        </p:nvSpPr>
        <p:spPr>
          <a:xfrm>
            <a:off x="4416192" y="1611050"/>
            <a:ext cx="3359945"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5" name="Text Placeholder 131">
            <a:extLst>
              <a:ext uri="{FF2B5EF4-FFF2-40B4-BE49-F238E27FC236}">
                <a16:creationId xmlns:a16="http://schemas.microsoft.com/office/drawing/2014/main" id="{7C8008EA-19DB-814F-9284-A055A2AB89CD}"/>
              </a:ext>
            </a:extLst>
          </p:cNvPr>
          <p:cNvSpPr>
            <a:spLocks noGrp="1"/>
          </p:cNvSpPr>
          <p:nvPr>
            <p:ph type="body" sz="quarter" idx="20" hasCustomPrompt="1"/>
          </p:nvPr>
        </p:nvSpPr>
        <p:spPr>
          <a:xfrm>
            <a:off x="8299449" y="1611050"/>
            <a:ext cx="3413126" cy="560696"/>
          </a:xfrm>
        </p:spPr>
        <p:txBody>
          <a:bodyPr anchor="t" anchorCtr="0"/>
          <a:lstStyle>
            <a:lvl1pPr marL="0" marR="0" indent="0" algn="l" defTabSz="914400" rtl="0" eaLnBrk="1" fontAlgn="auto" latinLnBrk="0" hangingPunct="1">
              <a:lnSpc>
                <a:spcPct val="90000"/>
              </a:lnSpc>
              <a:spcBef>
                <a:spcPts val="0"/>
              </a:spcBef>
              <a:spcAft>
                <a:spcPts val="600"/>
              </a:spcAft>
              <a:buClr>
                <a:schemeClr val="accent1"/>
              </a:buClr>
              <a:buSzTx/>
              <a:buFont typeface="Arial" panose="020B0604020202020204" pitchFamily="34" charset="0"/>
              <a:buNone/>
              <a:tabLst/>
              <a:defRPr b="0">
                <a:solidFill>
                  <a:schemeClr val="accent1"/>
                </a:solidFill>
              </a:defRPr>
            </a:lvl1pPr>
          </a:lstStyle>
          <a:p>
            <a:pPr lvl="0"/>
            <a:r>
              <a:rPr lang="en-US" dirty="0"/>
              <a:t>Click to edit Master text styles</a:t>
            </a:r>
          </a:p>
        </p:txBody>
      </p:sp>
      <p:sp>
        <p:nvSpPr>
          <p:cNvPr id="46" name="Content Placeholder 8">
            <a:extLst>
              <a:ext uri="{FF2B5EF4-FFF2-40B4-BE49-F238E27FC236}">
                <a16:creationId xmlns:a16="http://schemas.microsoft.com/office/drawing/2014/main" id="{DD4BA2E6-FACA-5C45-B75F-9327959A672A}"/>
              </a:ext>
            </a:extLst>
          </p:cNvPr>
          <p:cNvSpPr>
            <a:spLocks noGrp="1"/>
          </p:cNvSpPr>
          <p:nvPr>
            <p:ph sz="quarter" idx="22"/>
          </p:nvPr>
        </p:nvSpPr>
        <p:spPr>
          <a:xfrm>
            <a:off x="4415863"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47" name="Content Placeholder 8">
            <a:extLst>
              <a:ext uri="{FF2B5EF4-FFF2-40B4-BE49-F238E27FC236}">
                <a16:creationId xmlns:a16="http://schemas.microsoft.com/office/drawing/2014/main" id="{5AB0A5A2-CEF5-6E44-BACF-2C0296FE306B}"/>
              </a:ext>
            </a:extLst>
          </p:cNvPr>
          <p:cNvSpPr>
            <a:spLocks noGrp="1"/>
          </p:cNvSpPr>
          <p:nvPr>
            <p:ph sz="quarter" idx="23"/>
          </p:nvPr>
        </p:nvSpPr>
        <p:spPr>
          <a:xfrm>
            <a:off x="479425" y="2372564"/>
            <a:ext cx="3360274" cy="3686924"/>
          </a:xfrm>
        </p:spPr>
        <p:txBody>
          <a:bodyPr/>
          <a:lstStyle>
            <a:lvl1pPr marL="342900" indent="-342900">
              <a:lnSpc>
                <a:spcPct val="100000"/>
              </a:lnSpc>
              <a:spcBef>
                <a:spcPts val="600"/>
              </a:spcBef>
              <a:spcAft>
                <a:spcPts val="0"/>
              </a:spcAft>
              <a:buClr>
                <a:schemeClr val="accent1"/>
              </a:buClr>
              <a:buFont typeface="Arial" charset="0"/>
              <a:buChar char="•"/>
              <a:defRPr sz="2000"/>
            </a:lvl1pPr>
            <a:lvl2pPr marL="581343">
              <a:lnSpc>
                <a:spcPct val="100000"/>
              </a:lnSpc>
              <a:spcAft>
                <a:spcPts val="0"/>
              </a:spcAft>
              <a:buClr>
                <a:schemeClr val="accent1"/>
              </a:buClr>
              <a:defRPr>
                <a:solidFill>
                  <a:srgbClr val="383838"/>
                </a:solidFill>
              </a:defRPr>
            </a:lvl2pPr>
            <a:lvl3pPr>
              <a:lnSpc>
                <a:spcPct val="100000"/>
              </a:lnSpc>
              <a:spcAft>
                <a:spcPts val="0"/>
              </a:spcAft>
              <a:buClr>
                <a:schemeClr val="accent1"/>
              </a:buClr>
              <a:defRPr>
                <a:solidFill>
                  <a:srgbClr val="383838"/>
                </a:solidFil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15371875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0_Section Divider slide">
    <p:bg>
      <p:bgPr>
        <a:solidFill>
          <a:schemeClr val="tx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DBDB4B4-FCA0-E042-A960-9090E3A6B014}"/>
              </a:ext>
            </a:extLst>
          </p:cNvPr>
          <p:cNvPicPr>
            <a:picLocks noChangeAspect="1"/>
          </p:cNvPicPr>
          <p:nvPr userDrawn="1"/>
        </p:nvPicPr>
        <p:blipFill rotWithShape="1">
          <a:blip r:embed="rId2" cstate="screen">
            <a:alphaModFix amt="82000"/>
            <a:extLst>
              <a:ext uri="{28A0092B-C50C-407E-A947-70E740481C1C}">
                <a14:useLocalDpi xmlns:a14="http://schemas.microsoft.com/office/drawing/2010/main"/>
              </a:ext>
            </a:extLst>
          </a:blip>
          <a:srcRect t="3943" b="11564"/>
          <a:stretch/>
        </p:blipFill>
        <p:spPr>
          <a:xfrm>
            <a:off x="0" y="-1"/>
            <a:ext cx="12192000" cy="6858001"/>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687E4BC-2B2B-B045-B01E-E0001545D82E}"/>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D59F83AF-D8A4-3D48-9AAD-FC11BC3D96F1}"/>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3ABC2AA1-F23E-4741-8A87-A266E8975691}"/>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5817274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col_narrow_wide">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D505B7A5-C1F7-41D3-815C-A3728D81DBDD}"/>
              </a:ext>
            </a:extLst>
          </p:cNvPr>
          <p:cNvCxnSpPr>
            <a:cxnSpLocks/>
          </p:cNvCxnSpPr>
          <p:nvPr userDrawn="1"/>
        </p:nvCxnSpPr>
        <p:spPr>
          <a:xfrm>
            <a:off x="3255004" y="1631950"/>
            <a:ext cx="0" cy="4440604"/>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dirty="0">
                <a:solidFill>
                  <a:schemeClr val="accent6"/>
                </a:solidFill>
              </a:defRPr>
            </a:lvl1pPr>
          </a:lstStyle>
          <a:p>
            <a:pPr lvl="0"/>
            <a:r>
              <a:rPr lang="en-US"/>
              <a:t>Click to edit Master text styles</a:t>
            </a:r>
          </a:p>
        </p:txBody>
      </p:sp>
      <p:sp>
        <p:nvSpPr>
          <p:cNvPr id="18" name="Text Placeholder 2"/>
          <p:cNvSpPr>
            <a:spLocks noGrp="1"/>
          </p:cNvSpPr>
          <p:nvPr>
            <p:ph idx="1"/>
          </p:nvPr>
        </p:nvSpPr>
        <p:spPr>
          <a:xfrm>
            <a:off x="479425" y="1631111"/>
            <a:ext cx="2619375" cy="4440603"/>
          </a:xfrm>
          <a:prstGeom prst="rect">
            <a:avLst/>
          </a:prstGeo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7" name="Content Placeholder 3"/>
          <p:cNvSpPr>
            <a:spLocks noGrp="1"/>
          </p:cNvSpPr>
          <p:nvPr>
            <p:ph sz="quarter" idx="21"/>
          </p:nvPr>
        </p:nvSpPr>
        <p:spPr>
          <a:xfrm>
            <a:off x="3416035" y="1631111"/>
            <a:ext cx="8296540" cy="4440603"/>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299917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3 column slide ">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0C41881F-8B1A-4F78-926D-54E8F515C458}"/>
              </a:ext>
            </a:extLst>
          </p:cNvPr>
          <p:cNvCxnSpPr>
            <a:cxnSpLocks/>
          </p:cNvCxnSpPr>
          <p:nvPr userDrawn="1"/>
        </p:nvCxnSpPr>
        <p:spPr>
          <a:xfrm>
            <a:off x="8932863" y="1629287"/>
            <a:ext cx="0" cy="4443267"/>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hasCustomPrompt="1"/>
          </p:nvPr>
        </p:nvSpPr>
        <p:spPr>
          <a:xfrm>
            <a:off x="479425" y="478301"/>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Content Placeholder 5"/>
          <p:cNvSpPr>
            <a:spLocks noGrp="1"/>
          </p:cNvSpPr>
          <p:nvPr>
            <p:ph sz="quarter" idx="15"/>
          </p:nvPr>
        </p:nvSpPr>
        <p:spPr>
          <a:xfrm>
            <a:off x="9037637" y="1629597"/>
            <a:ext cx="2674937" cy="4443488"/>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stStyle>
          <a:p>
            <a:pPr lvl="0"/>
            <a:r>
              <a:rPr lang="en-US"/>
              <a:t>Click to edit Master text styles</a:t>
            </a:r>
          </a:p>
          <a:p>
            <a:pPr lvl="1"/>
            <a:r>
              <a:rPr lang="en-US"/>
              <a:t>Second level</a:t>
            </a:r>
          </a:p>
        </p:txBody>
      </p:sp>
      <p:sp>
        <p:nvSpPr>
          <p:cNvPr id="8" name="Content Placeholder 3"/>
          <p:cNvSpPr>
            <a:spLocks noGrp="1"/>
          </p:cNvSpPr>
          <p:nvPr>
            <p:ph sz="quarter" idx="21"/>
          </p:nvPr>
        </p:nvSpPr>
        <p:spPr>
          <a:xfrm>
            <a:off x="479425" y="1629287"/>
            <a:ext cx="8348664" cy="4443267"/>
          </a:xfrm>
        </p:spPr>
        <p:txBody>
          <a:bodyPr/>
          <a:lstStyle>
            <a:lvl1pPr marL="342900" indent="-342900">
              <a:lnSpc>
                <a:spcPct val="100000"/>
              </a:lnSpc>
              <a:spcBef>
                <a:spcPts val="600"/>
              </a:spcBef>
              <a:spcAft>
                <a:spcPts val="0"/>
              </a:spcAft>
              <a:buClr>
                <a:schemeClr val="accent1"/>
              </a:buClr>
              <a:buFont typeface="Arial" charset="0"/>
              <a:buChar char="•"/>
              <a:defRPr sz="2400"/>
            </a:lvl1pPr>
            <a:lvl2pPr marL="581343">
              <a:lnSpc>
                <a:spcPct val="100000"/>
              </a:lnSpc>
              <a:spcAft>
                <a:spcPts val="0"/>
              </a:spcAft>
              <a:buClr>
                <a:schemeClr val="accent1"/>
              </a:buClr>
              <a:defRPr sz="2000">
                <a:solidFill>
                  <a:srgbClr val="383838"/>
                </a:solidFill>
              </a:defRPr>
            </a:lvl2pPr>
            <a:lvl3pPr marL="947103">
              <a:lnSpc>
                <a:spcPct val="100000"/>
              </a:lnSpc>
              <a:spcAft>
                <a:spcPts val="0"/>
              </a:spcAft>
              <a:buClr>
                <a:schemeClr val="accent1"/>
              </a:buClr>
              <a:defRPr sz="1800">
                <a:solidFill>
                  <a:srgbClr val="383838"/>
                </a:solidFill>
              </a:defRPr>
            </a:lvl3pPr>
            <a:lvl4pPr marL="1293178" indent="-173038">
              <a:lnSpc>
                <a:spcPct val="100000"/>
              </a:lnSpc>
              <a:spcAft>
                <a:spcPts val="0"/>
              </a:spcAft>
              <a:buClr>
                <a:schemeClr val="accent1"/>
              </a:buClr>
              <a:buFont typeface="Arial" charset="0"/>
              <a:buChar char="•"/>
              <a:defRPr sz="1800">
                <a:solidFill>
                  <a:srgbClr val="383838"/>
                </a:solidFill>
              </a:defRPr>
            </a:lvl4pPr>
            <a:lvl5pPr marL="1518603">
              <a:lnSpc>
                <a:spcPct val="100000"/>
              </a:lnSpc>
              <a:spcAft>
                <a:spcPts val="0"/>
              </a:spcAft>
              <a:buClr>
                <a:schemeClr val="accent1"/>
              </a:buClr>
              <a:defRPr sz="1800">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594960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column text with imag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30"/>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6" name="Picture Placeholder 5"/>
          <p:cNvSpPr>
            <a:spLocks noGrp="1"/>
          </p:cNvSpPr>
          <p:nvPr>
            <p:ph type="pic" sz="quarter" idx="17"/>
          </p:nvPr>
        </p:nvSpPr>
        <p:spPr>
          <a:xfrm>
            <a:off x="3354388" y="1618445"/>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4" name="Picture Placeholder 5"/>
          <p:cNvSpPr>
            <a:spLocks noGrp="1"/>
          </p:cNvSpPr>
          <p:nvPr>
            <p:ph type="pic" sz="quarter" idx="18"/>
          </p:nvPr>
        </p:nvSpPr>
        <p:spPr>
          <a:xfrm>
            <a:off x="3354388" y="3755872"/>
            <a:ext cx="2606675" cy="1953683"/>
          </a:xfrm>
        </p:spPr>
        <p:txBody>
          <a:bodyPr/>
          <a:lstStyle>
            <a:lvl1pPr marL="0" indent="0">
              <a:buClr>
                <a:schemeClr val="accent1"/>
              </a:buClr>
              <a:buNone/>
              <a:defRPr sz="2200"/>
            </a:lvl1pPr>
          </a:lstStyle>
          <a:p>
            <a:pPr lvl="0"/>
            <a:r>
              <a:rPr lang="en-US" noProof="0" dirty="0"/>
              <a:t>Click icon to add picture</a:t>
            </a:r>
          </a:p>
        </p:txBody>
      </p:sp>
      <p:sp>
        <p:nvSpPr>
          <p:cNvPr id="105" name="Picture Placeholder 5"/>
          <p:cNvSpPr>
            <a:spLocks noGrp="1"/>
          </p:cNvSpPr>
          <p:nvPr>
            <p:ph type="pic" sz="quarter" idx="19"/>
          </p:nvPr>
        </p:nvSpPr>
        <p:spPr>
          <a:xfrm>
            <a:off x="9066213" y="1618445"/>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06" name="Picture Placeholder 5"/>
          <p:cNvSpPr>
            <a:spLocks noGrp="1"/>
          </p:cNvSpPr>
          <p:nvPr>
            <p:ph type="pic" sz="quarter" idx="20"/>
          </p:nvPr>
        </p:nvSpPr>
        <p:spPr>
          <a:xfrm>
            <a:off x="9066213" y="3755872"/>
            <a:ext cx="2646362" cy="1953683"/>
          </a:xfrm>
        </p:spPr>
        <p:txBody>
          <a:bodyPr/>
          <a:lstStyle>
            <a:lvl1pPr marL="0" indent="0">
              <a:buClr>
                <a:schemeClr val="accent1"/>
              </a:buClr>
              <a:buNone/>
              <a:defRPr sz="2200"/>
            </a:lvl1pPr>
          </a:lstStyle>
          <a:p>
            <a:pPr lvl="0"/>
            <a:r>
              <a:rPr lang="en-US" noProof="0" dirty="0"/>
              <a:t>Click icon to add picture</a:t>
            </a:r>
          </a:p>
        </p:txBody>
      </p:sp>
      <p:sp>
        <p:nvSpPr>
          <p:cNvPr id="14" name="Text Placeholder 7"/>
          <p:cNvSpPr>
            <a:spLocks noGrp="1"/>
          </p:cNvSpPr>
          <p:nvPr>
            <p:ph type="body" sz="quarter" idx="21"/>
          </p:nvPr>
        </p:nvSpPr>
        <p:spPr>
          <a:xfrm>
            <a:off x="479425" y="1618445"/>
            <a:ext cx="2619375" cy="4086225"/>
          </a:xfrm>
        </p:spPr>
        <p:txBody>
          <a:bodyPr/>
          <a:lstStyle>
            <a:lvl1pPr marL="342900" indent="-342900">
              <a:lnSpc>
                <a:spcPct val="100000"/>
              </a:lnSpc>
              <a:spcBef>
                <a:spcPts val="600"/>
              </a:spcBef>
              <a:spcAft>
                <a:spcPts val="0"/>
              </a:spcAft>
              <a:buClr>
                <a:schemeClr val="accent1"/>
              </a:buClr>
              <a:buFont typeface="Arial" charset="0"/>
              <a:buChar char="•"/>
              <a:defRPr sz="2000">
                <a:solidFill>
                  <a:srgbClr val="383838"/>
                </a:solidFill>
              </a:defRPr>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Text Placeholder 7"/>
          <p:cNvSpPr>
            <a:spLocks noGrp="1"/>
          </p:cNvSpPr>
          <p:nvPr>
            <p:ph type="body" sz="quarter" idx="22"/>
          </p:nvPr>
        </p:nvSpPr>
        <p:spPr>
          <a:xfrm>
            <a:off x="6220216" y="1618445"/>
            <a:ext cx="2606675" cy="4086225"/>
          </a:xfrm>
        </p:spPr>
        <p:txBody>
          <a:bodyPr/>
          <a:lstStyle>
            <a:lvl1pPr marL="342900" indent="-342900">
              <a:lnSpc>
                <a:spcPct val="100000"/>
              </a:lnSpc>
              <a:spcBef>
                <a:spcPts val="600"/>
              </a:spcBef>
              <a:spcAft>
                <a:spcPts val="0"/>
              </a:spcAft>
              <a:buClr>
                <a:schemeClr val="accent1"/>
              </a:buClr>
              <a:buFont typeface="Arial" charset="0"/>
              <a:buChar char="•"/>
              <a:defRPr sz="2000"/>
            </a:lvl1pPr>
            <a:lvl2pPr>
              <a:lnSpc>
                <a:spcPct val="100000"/>
              </a:lnSpc>
              <a:spcBef>
                <a:spcPts val="0"/>
              </a:spcBef>
              <a:spcAft>
                <a:spcPts val="0"/>
              </a:spcAft>
              <a:buClr>
                <a:schemeClr val="accent1"/>
              </a:buClr>
              <a:defRPr>
                <a:solidFill>
                  <a:srgbClr val="383838"/>
                </a:solidFill>
              </a:defRPr>
            </a:lvl2pPr>
            <a:lvl3pPr>
              <a:lnSpc>
                <a:spcPct val="100000"/>
              </a:lnSpc>
              <a:spcBef>
                <a:spcPts val="0"/>
              </a:spcBef>
              <a:spcAft>
                <a:spcPts val="0"/>
              </a:spcAft>
              <a:buClr>
                <a:schemeClr val="accent1"/>
              </a:buClr>
              <a:defRPr>
                <a:solidFill>
                  <a:srgbClr val="383838"/>
                </a:solidFill>
              </a:defRPr>
            </a:lvl3pPr>
            <a:lvl4pPr marL="1201738" indent="-173038">
              <a:lnSpc>
                <a:spcPct val="100000"/>
              </a:lnSpc>
              <a:spcBef>
                <a:spcPts val="0"/>
              </a:spcBef>
              <a:spcAft>
                <a:spcPts val="0"/>
              </a:spcAft>
              <a:buClr>
                <a:schemeClr val="accent1"/>
              </a:buClr>
              <a:buFont typeface="Arial" charset="0"/>
              <a:buChar char="•"/>
              <a:defRPr>
                <a:solidFill>
                  <a:srgbClr val="383838"/>
                </a:solidFill>
              </a:defRPr>
            </a:lvl4pPr>
            <a:lvl5pPr>
              <a:lnSpc>
                <a:spcPct val="100000"/>
              </a:lnSpc>
              <a:spcBef>
                <a:spcPts val="0"/>
              </a:spcBef>
              <a:spcAft>
                <a:spcPts val="0"/>
              </a:spcAft>
              <a:buClr>
                <a:schemeClr val="accent1"/>
              </a:buClr>
              <a:defRPr>
                <a:solidFill>
                  <a:srgbClr val="383838"/>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4144418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 with image ">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79425" y="478302"/>
            <a:ext cx="11233150" cy="512829"/>
          </a:xfrm>
        </p:spPr>
        <p:txBody>
          <a:bodyPr/>
          <a:lstStyle/>
          <a:p>
            <a:r>
              <a:rPr lang="en-US" dirty="0"/>
              <a:t>Click to Edit Master Title Style</a:t>
            </a:r>
          </a:p>
        </p:txBody>
      </p:sp>
      <p:sp>
        <p:nvSpPr>
          <p:cNvPr id="44" name="Text Placeholder 43"/>
          <p:cNvSpPr>
            <a:spLocks noGrp="1"/>
          </p:cNvSpPr>
          <p:nvPr>
            <p:ph type="body" sz="quarter" idx="13"/>
          </p:nvPr>
        </p:nvSpPr>
        <p:spPr>
          <a:xfrm>
            <a:off x="479425" y="991131"/>
            <a:ext cx="11233150" cy="344488"/>
          </a:xfrm>
        </p:spPr>
        <p:txBody>
          <a:bodyPr/>
          <a:lstStyle>
            <a:lvl1pPr marL="0" indent="0">
              <a:buNone/>
              <a:defRPr lang="en-US" sz="2400">
                <a:solidFill>
                  <a:schemeClr val="accent6"/>
                </a:solidFill>
              </a:defRPr>
            </a:lvl1pPr>
          </a:lstStyle>
          <a:p>
            <a:pPr lvl="0"/>
            <a:r>
              <a:rPr lang="en-US"/>
              <a:t>Click to edit Master text styles</a:t>
            </a:r>
          </a:p>
        </p:txBody>
      </p:sp>
      <p:sp>
        <p:nvSpPr>
          <p:cNvPr id="7" name="Text Placeholder 2"/>
          <p:cNvSpPr>
            <a:spLocks noGrp="1"/>
          </p:cNvSpPr>
          <p:nvPr>
            <p:ph idx="1"/>
          </p:nvPr>
        </p:nvSpPr>
        <p:spPr>
          <a:xfrm>
            <a:off x="479425" y="1629079"/>
            <a:ext cx="5481108" cy="4455197"/>
          </a:xfrm>
          <a:prstGeom prst="rect">
            <a:avLst/>
          </a:prstGeom>
        </p:spPr>
        <p:txBody>
          <a:bodyPr/>
          <a:lstStyle>
            <a:lvl1pPr marL="342900" indent="-342900">
              <a:lnSpc>
                <a:spcPct val="100000"/>
              </a:lnSpc>
              <a:spcAft>
                <a:spcPts val="0"/>
              </a:spcAft>
              <a:buClr>
                <a:schemeClr val="accent1"/>
              </a:buClr>
              <a:buFont typeface="Arial" charset="0"/>
              <a:buChar char="•"/>
              <a:defRPr sz="2400"/>
            </a:lvl1pPr>
            <a:lvl2pPr>
              <a:lnSpc>
                <a:spcPct val="100000"/>
              </a:lnSpc>
              <a:spcBef>
                <a:spcPts val="0"/>
              </a:spcBef>
              <a:spcAft>
                <a:spcPts val="0"/>
              </a:spcAft>
              <a:buClr>
                <a:schemeClr val="accent1"/>
              </a:buClr>
              <a:defRPr sz="2000">
                <a:solidFill>
                  <a:srgbClr val="383838"/>
                </a:solidFill>
              </a:defRPr>
            </a:lvl2pPr>
            <a:lvl3pPr>
              <a:lnSpc>
                <a:spcPct val="100000"/>
              </a:lnSpc>
              <a:spcBef>
                <a:spcPts val="0"/>
              </a:spcBef>
              <a:spcAft>
                <a:spcPts val="0"/>
              </a:spcAft>
              <a:buClr>
                <a:schemeClr val="accent1"/>
              </a:buClr>
              <a:defRPr sz="1800">
                <a:solidFill>
                  <a:srgbClr val="383838"/>
                </a:solidFill>
              </a:defRPr>
            </a:lvl3pPr>
          </a:lstStyle>
          <a:p>
            <a:pPr lvl="0"/>
            <a:r>
              <a:rPr lang="en-US"/>
              <a:t>Click to edit Master text styles</a:t>
            </a:r>
          </a:p>
          <a:p>
            <a:pPr lvl="1"/>
            <a:r>
              <a:rPr lang="en-US"/>
              <a:t>Second level</a:t>
            </a:r>
          </a:p>
          <a:p>
            <a:pPr lvl="2"/>
            <a:r>
              <a:rPr lang="en-US"/>
              <a:t>Third level</a:t>
            </a:r>
          </a:p>
        </p:txBody>
      </p:sp>
      <p:sp>
        <p:nvSpPr>
          <p:cNvPr id="50" name="Picture Placeholder 5"/>
          <p:cNvSpPr>
            <a:spLocks noGrp="1"/>
          </p:cNvSpPr>
          <p:nvPr>
            <p:ph type="pic" sz="quarter" idx="17"/>
          </p:nvPr>
        </p:nvSpPr>
        <p:spPr>
          <a:xfrm>
            <a:off x="6250924" y="1629080"/>
            <a:ext cx="5461651" cy="4455198"/>
          </a:xfrm>
        </p:spPr>
        <p:txBody>
          <a:bodyPr/>
          <a:lstStyle>
            <a:lvl1pPr marL="0" indent="0">
              <a:buClr>
                <a:schemeClr val="accent1"/>
              </a:buClr>
              <a:buNone/>
              <a:defRPr sz="2200"/>
            </a:lvl1pPr>
          </a:lstStyle>
          <a:p>
            <a:pPr lvl="0"/>
            <a:r>
              <a:rPr lang="en-US" noProof="0" dirty="0"/>
              <a:t>Click icon to add picture</a:t>
            </a:r>
          </a:p>
        </p:txBody>
      </p:sp>
    </p:spTree>
    <p:extLst>
      <p:ext uri="{BB962C8B-B14F-4D97-AF65-F5344CB8AC3E}">
        <p14:creationId xmlns:p14="http://schemas.microsoft.com/office/powerpoint/2010/main" val="15842164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able Sldie">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atin typeface="+mn-lt"/>
              </a:defRPr>
            </a:lvl1pPr>
          </a:lstStyle>
          <a:p>
            <a:r>
              <a:rPr lang="en-US" dirty="0"/>
              <a:t>Click to Edit Master Title Style</a:t>
            </a:r>
          </a:p>
        </p:txBody>
      </p:sp>
      <p:sp>
        <p:nvSpPr>
          <p:cNvPr id="10" name="Table Placeholder 3"/>
          <p:cNvSpPr>
            <a:spLocks noGrp="1"/>
          </p:cNvSpPr>
          <p:nvPr>
            <p:ph type="tbl" sz="quarter" idx="13"/>
          </p:nvPr>
        </p:nvSpPr>
        <p:spPr>
          <a:xfrm>
            <a:off x="479425" y="1259574"/>
            <a:ext cx="11233150" cy="4836426"/>
          </a:xfrm>
        </p:spPr>
        <p:txBody>
          <a:bodyPr/>
          <a:lstStyle>
            <a:lvl1pPr marL="0" indent="0">
              <a:buNone/>
              <a:defRPr/>
            </a:lvl1pPr>
          </a:lstStyle>
          <a:p>
            <a:pPr lvl="0"/>
            <a:r>
              <a:rPr lang="en-US" noProof="0" dirty="0"/>
              <a:t>Click icon to add table</a:t>
            </a:r>
          </a:p>
        </p:txBody>
      </p:sp>
    </p:spTree>
    <p:extLst>
      <p:ext uri="{BB962C8B-B14F-4D97-AF65-F5344CB8AC3E}">
        <p14:creationId xmlns:p14="http://schemas.microsoft.com/office/powerpoint/2010/main" val="775123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5141880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2_Closing Slide">
    <p:bg>
      <p:bgPr>
        <a:solidFill>
          <a:schemeClr val="accent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a:extLst>
              <a:ext uri="{FF2B5EF4-FFF2-40B4-BE49-F238E27FC236}">
                <a16:creationId xmlns:a16="http://schemas.microsoft.com/office/drawing/2014/main" id="{E2B5F482-A1DF-47CF-A799-587634BE9938}"/>
              </a:ext>
            </a:extLst>
          </p:cNvPr>
          <p:cNvSpPr/>
          <p:nvPr userDrawn="1"/>
        </p:nvSpPr>
        <p:spPr>
          <a:xfrm>
            <a:off x="10683875" y="5937250"/>
            <a:ext cx="1095375" cy="6826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srgbClr val="FFFFFF"/>
              </a:solidFill>
              <a:ea typeface="ＭＳ Ｐゴシック" charset="0"/>
              <a:cs typeface="ＭＳ Ｐゴシック" charset="0"/>
            </a:endParaRPr>
          </a:p>
        </p:txBody>
      </p:sp>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0">
            <a:extLst>
              <a:ext uri="{FF2B5EF4-FFF2-40B4-BE49-F238E27FC236}">
                <a16:creationId xmlns:a16="http://schemas.microsoft.com/office/drawing/2014/main" id="{F0B8120E-2A86-304C-807A-A4EF33DC694B}"/>
              </a:ext>
            </a:extLst>
          </p:cNvPr>
          <p:cNvSpPr txBox="1">
            <a:spLocks noChangeArrowheads="1"/>
          </p:cNvSpPr>
          <p:nvPr userDrawn="1"/>
        </p:nvSpPr>
        <p:spPr bwMode="auto">
          <a:xfrm>
            <a:off x="982663" y="6413179"/>
            <a:ext cx="3431395"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1162736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3_Closing Slide">
    <p:bg>
      <p:bgPr>
        <a:solidFill>
          <a:schemeClr val="accent2"/>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47665C31-5022-CB46-9BF3-40857C6D373C}"/>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8" name="Rectangle 7">
            <a:extLst>
              <a:ext uri="{FF2B5EF4-FFF2-40B4-BE49-F238E27FC236}">
                <a16:creationId xmlns:a16="http://schemas.microsoft.com/office/drawing/2014/main" id="{BCD1C4A0-3EC9-9B47-94FD-E34E2C4FC2DE}"/>
              </a:ext>
            </a:extLst>
          </p:cNvPr>
          <p:cNvSpPr>
            <a:spLocks noChangeArrowheads="1"/>
          </p:cNvSpPr>
          <p:nvPr userDrawn="1"/>
        </p:nvSpPr>
        <p:spPr bwMode="auto">
          <a:xfrm>
            <a:off x="6670505" y="1028343"/>
            <a:ext cx="4655186" cy="5201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r">
              <a:defRPr/>
            </a:pPr>
            <a:r>
              <a:rPr lang="en-US" altLang="en-US" sz="3000" dirty="0">
                <a:solidFill>
                  <a:schemeClr val="bg1"/>
                </a:solidFill>
              </a:rPr>
              <a:t>Thank You</a:t>
            </a:r>
          </a:p>
          <a:p>
            <a:pPr algn="r">
              <a:defRPr/>
            </a:pPr>
            <a:r>
              <a:rPr lang="en-US" altLang="en-US" sz="3000" dirty="0">
                <a:solidFill>
                  <a:schemeClr val="bg1"/>
                </a:solidFill>
              </a:rPr>
              <a:t>Danke</a:t>
            </a:r>
          </a:p>
          <a:p>
            <a:pPr algn="r">
              <a:defRPr/>
            </a:pPr>
            <a:r>
              <a:rPr lang="en-US" altLang="en-US" sz="3000" dirty="0">
                <a:solidFill>
                  <a:schemeClr val="bg1"/>
                </a:solidFill>
              </a:rPr>
              <a:t>Merci</a:t>
            </a:r>
          </a:p>
          <a:p>
            <a:pPr algn="r">
              <a:defRPr/>
            </a:pPr>
            <a:r>
              <a:rPr lang="en-US" altLang="en-US" sz="3000" dirty="0">
                <a:solidFill>
                  <a:schemeClr val="bg1"/>
                </a:solidFill>
              </a:rPr>
              <a:t>谢谢</a:t>
            </a:r>
          </a:p>
          <a:p>
            <a:pPr algn="r">
              <a:defRPr/>
            </a:pPr>
            <a:r>
              <a:rPr lang="en-US" altLang="en-US" sz="3000" dirty="0">
                <a:solidFill>
                  <a:schemeClr val="bg1"/>
                </a:solidFill>
              </a:rPr>
              <a:t>ありがとう</a:t>
            </a:r>
          </a:p>
          <a:p>
            <a:pPr algn="r">
              <a:defRPr/>
            </a:pPr>
            <a:r>
              <a:rPr lang="en-US" altLang="en-US" sz="3000" dirty="0">
                <a:solidFill>
                  <a:schemeClr val="bg1"/>
                </a:solidFill>
              </a:rPr>
              <a:t>Gracias</a:t>
            </a:r>
          </a:p>
          <a:p>
            <a:pPr algn="r">
              <a:defRPr/>
            </a:pPr>
            <a:r>
              <a:rPr lang="en-US" altLang="en-US" sz="3000" dirty="0">
                <a:solidFill>
                  <a:schemeClr val="bg1"/>
                </a:solidFill>
              </a:rPr>
              <a:t>Kiitos</a:t>
            </a:r>
          </a:p>
          <a:p>
            <a:pPr algn="r">
              <a:defRPr/>
            </a:pPr>
            <a:r>
              <a:rPr lang="en-US" altLang="en-US" sz="3000" dirty="0">
                <a:solidFill>
                  <a:schemeClr val="bg1"/>
                </a:solidFill>
              </a:rPr>
              <a:t>감사합니다</a:t>
            </a:r>
          </a:p>
          <a:p>
            <a:pPr algn="r">
              <a:defRPr/>
            </a:pPr>
            <a:r>
              <a:rPr lang="en-US" altLang="en-US" sz="3000" dirty="0">
                <a:solidFill>
                  <a:schemeClr val="bg1"/>
                </a:solidFill>
              </a:rPr>
              <a:t>धन्यवाद</a:t>
            </a:r>
          </a:p>
          <a:p>
            <a:pPr algn="r">
              <a:defRPr/>
            </a:pPr>
            <a:r>
              <a:rPr lang="ar-SA" sz="3200" kern="1200" dirty="0">
                <a:solidFill>
                  <a:schemeClr val="bg1"/>
                </a:solidFill>
                <a:latin typeface="Calibri" charset="0"/>
                <a:ea typeface="ＭＳ Ｐゴシック" charset="-128"/>
                <a:cs typeface="+mn-cs"/>
              </a:rPr>
              <a:t>شكرًا</a:t>
            </a:r>
            <a:r>
              <a:rPr lang="ar-AE" altLang="en-US" sz="3000" dirty="0">
                <a:solidFill>
                  <a:schemeClr val="bg1"/>
                </a:solidFill>
              </a:rPr>
              <a:t> </a:t>
            </a:r>
            <a:endParaRPr lang="en-US" altLang="en-US" sz="3000" dirty="0">
              <a:solidFill>
                <a:schemeClr val="bg1"/>
              </a:solidFill>
            </a:endParaRPr>
          </a:p>
          <a:p>
            <a:pPr algn="r">
              <a:defRPr/>
            </a:pPr>
            <a:r>
              <a:rPr lang="he-IL" altLang="en-US" sz="3000" dirty="0">
                <a:solidFill>
                  <a:schemeClr val="bg1"/>
                </a:solidFill>
              </a:rPr>
              <a:t>תודה</a:t>
            </a:r>
            <a:endParaRPr lang="en-US" altLang="en-US" sz="3000" dirty="0">
              <a:solidFill>
                <a:schemeClr val="bg1"/>
              </a:solidFill>
            </a:endParaRPr>
          </a:p>
        </p:txBody>
      </p:sp>
      <p:pic>
        <p:nvPicPr>
          <p:cNvPr id="14" name="Picture 16">
            <a:extLst>
              <a:ext uri="{FF2B5EF4-FFF2-40B4-BE49-F238E27FC236}">
                <a16:creationId xmlns:a16="http://schemas.microsoft.com/office/drawing/2014/main" id="{63C45D27-5718-5E4E-A3E4-6B2E5A1E4569}"/>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20">
            <a:extLst>
              <a:ext uri="{FF2B5EF4-FFF2-40B4-BE49-F238E27FC236}">
                <a16:creationId xmlns:a16="http://schemas.microsoft.com/office/drawing/2014/main" id="{80E931A6-339D-464D-9104-DD510C212861}"/>
              </a:ext>
            </a:extLst>
          </p:cNvPr>
          <p:cNvSpPr txBox="1">
            <a:spLocks noChangeArrowheads="1"/>
          </p:cNvSpPr>
          <p:nvPr userDrawn="1"/>
        </p:nvSpPr>
        <p:spPr bwMode="auto">
          <a:xfrm>
            <a:off x="982663" y="6413179"/>
            <a:ext cx="3622588"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376944665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1_Closing Slide">
    <p:bg>
      <p:bgPr>
        <a:solidFill>
          <a:schemeClr val="accent1"/>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8CF351C2-1F3E-ED47-85F9-B7B84948FF8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6807161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4_Closing Slide">
    <p:bg>
      <p:bgPr>
        <a:solidFill>
          <a:schemeClr val="accent2"/>
        </a:solid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683333C0-34BE-704E-807B-860FBC2357B2}"/>
              </a:ext>
            </a:extLst>
          </p:cNvPr>
          <p:cNvPicPr>
            <a:picLocks noChangeAspect="1"/>
          </p:cNvPicPr>
          <p:nvPr userDrawn="1"/>
        </p:nvPicPr>
        <p:blipFill rotWithShape="1">
          <a:blip r:embed="rId2">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6" name="Rectangle 5"/>
          <p:cNvSpPr>
            <a:spLocks noChangeArrowheads="1"/>
          </p:cNvSpPr>
          <p:nvPr userDrawn="1"/>
        </p:nvSpPr>
        <p:spPr bwMode="auto">
          <a:xfrm>
            <a:off x="7078942" y="1087378"/>
            <a:ext cx="423330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Calibri" charset="0"/>
                <a:ea typeface="ＭＳ Ｐゴシック" charset="-128"/>
              </a:defRPr>
            </a:lvl1pPr>
            <a:lvl2pPr marL="742950" indent="-285750">
              <a:defRPr>
                <a:solidFill>
                  <a:schemeClr val="tx1"/>
                </a:solidFill>
                <a:latin typeface="Calibri" charset="0"/>
                <a:ea typeface="ＭＳ Ｐゴシック" charset="-128"/>
              </a:defRPr>
            </a:lvl2pPr>
            <a:lvl3pPr marL="1143000" indent="-228600">
              <a:defRPr>
                <a:solidFill>
                  <a:schemeClr val="tx1"/>
                </a:solidFill>
                <a:latin typeface="Calibri" charset="0"/>
                <a:ea typeface="ＭＳ Ｐゴシック" charset="-128"/>
              </a:defRPr>
            </a:lvl3pPr>
            <a:lvl4pPr marL="1600200" indent="-228600">
              <a:defRPr>
                <a:solidFill>
                  <a:schemeClr val="tx1"/>
                </a:solidFill>
                <a:latin typeface="Calibri" charset="0"/>
                <a:ea typeface="ＭＳ Ｐゴシック" charset="-128"/>
              </a:defRPr>
            </a:lvl4pPr>
            <a:lvl5pPr marL="2057400" indent="-228600">
              <a:defRPr>
                <a:solidFill>
                  <a:schemeClr val="tx1"/>
                </a:solidFill>
                <a:latin typeface="Calibri" charset="0"/>
                <a:ea typeface="ＭＳ Ｐゴシック" charset="-128"/>
              </a:defRPr>
            </a:lvl5pPr>
            <a:lvl6pPr marL="2514600" indent="-228600" eaLnBrk="0" fontAlgn="base" hangingPunct="0">
              <a:spcBef>
                <a:spcPct val="0"/>
              </a:spcBef>
              <a:spcAft>
                <a:spcPct val="0"/>
              </a:spcAft>
              <a:defRPr>
                <a:solidFill>
                  <a:schemeClr val="tx1"/>
                </a:solidFill>
                <a:latin typeface="Calibri" charset="0"/>
                <a:ea typeface="ＭＳ Ｐゴシック" charset="-128"/>
              </a:defRPr>
            </a:lvl6pPr>
            <a:lvl7pPr marL="2971800" indent="-228600" eaLnBrk="0" fontAlgn="base" hangingPunct="0">
              <a:spcBef>
                <a:spcPct val="0"/>
              </a:spcBef>
              <a:spcAft>
                <a:spcPct val="0"/>
              </a:spcAft>
              <a:defRPr>
                <a:solidFill>
                  <a:schemeClr val="tx1"/>
                </a:solidFill>
                <a:latin typeface="Calibri" charset="0"/>
                <a:ea typeface="ＭＳ Ｐゴシック" charset="-128"/>
              </a:defRPr>
            </a:lvl7pPr>
            <a:lvl8pPr marL="3429000" indent="-228600" eaLnBrk="0" fontAlgn="base" hangingPunct="0">
              <a:spcBef>
                <a:spcPct val="0"/>
              </a:spcBef>
              <a:spcAft>
                <a:spcPct val="0"/>
              </a:spcAft>
              <a:defRPr>
                <a:solidFill>
                  <a:schemeClr val="tx1"/>
                </a:solidFill>
                <a:latin typeface="Calibri" charset="0"/>
                <a:ea typeface="ＭＳ Ｐゴシック" charset="-128"/>
              </a:defRPr>
            </a:lvl8pPr>
            <a:lvl9pPr marL="3886200" indent="-228600" eaLnBrk="0" fontAlgn="base" hangingPunct="0">
              <a:spcBef>
                <a:spcPct val="0"/>
              </a:spcBef>
              <a:spcAft>
                <a:spcPct val="0"/>
              </a:spcAft>
              <a:defRPr>
                <a:solidFill>
                  <a:schemeClr val="tx1"/>
                </a:solidFill>
                <a:latin typeface="Calibri" charset="0"/>
                <a:ea typeface="ＭＳ Ｐゴシック" charset="-128"/>
              </a:defRPr>
            </a:lvl9pPr>
          </a:lstStyle>
          <a:p>
            <a:pPr algn="r">
              <a:defRPr/>
            </a:pPr>
            <a:r>
              <a:rPr lang="en-US" altLang="x-none" sz="1200" dirty="0">
                <a:solidFill>
                  <a:schemeClr val="bg1"/>
                </a:solidFill>
              </a:rPr>
              <a:t>The Arm trademarks featured in this presentation are registered trademarks or trademarks of Arm Limited (or its subsidiaries) in the US and/or elsewhere.  All rights reserved.  All other marks featured may be trademarks of their respective owners.</a:t>
            </a:r>
          </a:p>
          <a:p>
            <a:pPr algn="r">
              <a:defRPr/>
            </a:pPr>
            <a:br>
              <a:rPr lang="en-US" altLang="x-none" sz="1200" dirty="0">
                <a:solidFill>
                  <a:schemeClr val="bg1"/>
                </a:solidFill>
              </a:rPr>
            </a:br>
            <a:r>
              <a:rPr lang="en-US" altLang="x-none" sz="1200" dirty="0">
                <a:solidFill>
                  <a:schemeClr val="bg1"/>
                </a:solidFill>
              </a:rPr>
              <a:t>www.arm.com/company/policies/trademarks</a:t>
            </a:r>
          </a:p>
        </p:txBody>
      </p:sp>
      <p:pic>
        <p:nvPicPr>
          <p:cNvPr id="10" name="Picture 16">
            <a:extLst>
              <a:ext uri="{FF2B5EF4-FFF2-40B4-BE49-F238E27FC236}">
                <a16:creationId xmlns:a16="http://schemas.microsoft.com/office/drawing/2014/main" id="{DAF95499-8272-DF43-8B3C-788EA26EBDD5}"/>
              </a:ext>
            </a:extLst>
          </p:cNvPr>
          <p:cNvPicPr>
            <a:picLocks noChangeAspect="1" noChangeArrowheads="1"/>
          </p:cNvPicPr>
          <p:nvPr userDrawn="1"/>
        </p:nvPicPr>
        <p:blipFill>
          <a:blip r:embed="rId3"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20">
            <a:extLst>
              <a:ext uri="{FF2B5EF4-FFF2-40B4-BE49-F238E27FC236}">
                <a16:creationId xmlns:a16="http://schemas.microsoft.com/office/drawing/2014/main" id="{D8F3CACD-986B-204A-99E9-82DBFDFB416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225050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1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03A3907-DBF3-5343-B91B-35A57D83101E}"/>
              </a:ext>
            </a:extLst>
          </p:cNvPr>
          <p:cNvPicPr>
            <a:picLocks noChangeAspect="1"/>
          </p:cNvPicPr>
          <p:nvPr userDrawn="1"/>
        </p:nvPicPr>
        <p:blipFill rotWithShape="1">
          <a:blip r:embed="rId2" cstate="screen">
            <a:alphaModFix amt="77000"/>
            <a:extLst>
              <a:ext uri="{28A0092B-C50C-407E-A947-70E740481C1C}">
                <a14:useLocalDpi xmlns:a14="http://schemas.microsoft.com/office/drawing/2010/main"/>
              </a:ext>
            </a:extLst>
          </a:blip>
          <a:srcRect l="6269" t="14507" b="6407"/>
          <a:stretch/>
        </p:blipFill>
        <p:spPr>
          <a:xfrm>
            <a:off x="0" y="0"/>
            <a:ext cx="12192000" cy="6858000"/>
          </a:xfrm>
          <a:prstGeom prst="rect">
            <a:avLst/>
          </a:prstGeom>
        </p:spPr>
      </p:pic>
      <p:sp>
        <p:nvSpPr>
          <p:cNvPr id="23" name="Rectangle 22">
            <a:extLst>
              <a:ext uri="{FF2B5EF4-FFF2-40B4-BE49-F238E27FC236}">
                <a16:creationId xmlns:a16="http://schemas.microsoft.com/office/drawing/2014/main" id="{0D2F924C-135F-554D-93F0-AB47D68FAEB2}"/>
              </a:ext>
            </a:extLst>
          </p:cNvPr>
          <p:cNvSpPr/>
          <p:nvPr userDrawn="1"/>
        </p:nvSpPr>
        <p:spPr>
          <a:xfrm rot="16200000">
            <a:off x="6025093" y="691093"/>
            <a:ext cx="6862654" cy="5471160"/>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28F18B9-825A-C643-BA5E-9620354031F0}"/>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79634863-0C8B-5F4F-B35A-4D468E8ECB8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A0A056D2-AAAA-5446-A582-12D01B2A39A8}"/>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11402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2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5D95416-8B48-B74A-8CC3-5494CCB06049}"/>
              </a:ext>
            </a:extLst>
          </p:cNvPr>
          <p:cNvPicPr>
            <a:picLocks noChangeAspect="1"/>
          </p:cNvPicPr>
          <p:nvPr userDrawn="1"/>
        </p:nvPicPr>
        <p:blipFill rotWithShape="1">
          <a:blip r:embed="rId2">
            <a:alphaModFix amt="92000"/>
          </a:blip>
          <a:srcRect b="15625"/>
          <a:stretch/>
        </p:blipFill>
        <p:spPr>
          <a:xfrm flipH="1">
            <a:off x="0" y="0"/>
            <a:ext cx="12192000" cy="6858000"/>
          </a:xfrm>
          <a:prstGeom prst="rect">
            <a:avLst/>
          </a:prstGeom>
        </p:spPr>
      </p:pic>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0"/>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1" name="Title 1">
            <a:extLst>
              <a:ext uri="{FF2B5EF4-FFF2-40B4-BE49-F238E27FC236}">
                <a16:creationId xmlns:a16="http://schemas.microsoft.com/office/drawing/2014/main" id="{A2F45A70-6A1D-5943-8B02-2010995888C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2" name="Subtitle 2">
            <a:extLst>
              <a:ext uri="{FF2B5EF4-FFF2-40B4-BE49-F238E27FC236}">
                <a16:creationId xmlns:a16="http://schemas.microsoft.com/office/drawing/2014/main" id="{21CCBE84-A3EE-DA41-BB17-C2EE027C0E1D}"/>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44E78AC1-80BC-0B47-8368-509A24FBC0AB}"/>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2800205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5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90C1A8E-651C-F144-B408-3DAE5F56BE95}"/>
              </a:ext>
            </a:extLst>
          </p:cNvPr>
          <p:cNvPicPr>
            <a:picLocks noChangeAspect="1"/>
          </p:cNvPicPr>
          <p:nvPr userDrawn="1"/>
        </p:nvPicPr>
        <p:blipFill rotWithShape="1">
          <a:blip r:embed="rId2" cstate="screen">
            <a:alphaModFix amt="91000"/>
            <a:extLst>
              <a:ext uri="{28A0092B-C50C-407E-A947-70E740481C1C}">
                <a14:useLocalDpi xmlns:a14="http://schemas.microsoft.com/office/drawing/2010/main"/>
              </a:ext>
            </a:extLst>
          </a:blip>
          <a:srcRect l="2210" t="19300" r="2210"/>
          <a:stretch/>
        </p:blipFill>
        <p:spPr>
          <a:xfrm>
            <a:off x="0" y="-4656"/>
            <a:ext cx="12192000"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6964FB5B-BAC3-AC46-8166-1B8CCBE24973}"/>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28C4AE80-A942-A94D-9D03-1C89C28629F0}"/>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683A764A-AD34-5F44-8D31-1D002A3CBE3E}"/>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966881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6_Section Divider slide">
    <p:bg>
      <p:bgPr>
        <a:solidFill>
          <a:schemeClr val="tx1"/>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8A827D4-DAD6-A14B-B977-75B840581C6B}"/>
              </a:ext>
            </a:extLst>
          </p:cNvPr>
          <p:cNvPicPr>
            <a:picLocks noChangeAspect="1"/>
          </p:cNvPicPr>
          <p:nvPr userDrawn="1"/>
        </p:nvPicPr>
        <p:blipFill rotWithShape="1">
          <a:blip r:embed="rId2" cstate="screen">
            <a:alphaModFix amt="93000"/>
            <a:extLst>
              <a:ext uri="{28A0092B-C50C-407E-A947-70E740481C1C}">
                <a14:useLocalDpi xmlns:a14="http://schemas.microsoft.com/office/drawing/2010/main"/>
              </a:ext>
            </a:extLst>
          </a:blip>
          <a:srcRect t="6405" b="9187"/>
          <a:stretch/>
        </p:blipFill>
        <p:spPr>
          <a:xfrm>
            <a:off x="0" y="0"/>
            <a:ext cx="12192000" cy="6858000"/>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794735" y="460734"/>
            <a:ext cx="6862654" cy="5931877"/>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5"/>
            <a:ext cx="12192000" cy="6857999"/>
          </a:xfrm>
          <a:prstGeom prst="rect">
            <a:avLst/>
          </a:prstGeom>
        </p:spPr>
      </p:pic>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4FC9BE8F-3B53-B24B-8202-E7DDC587BFB7}"/>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67B2024A-A0B8-5D48-B2AD-E9A66CF104D9}"/>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1" name="TextBox 20">
            <a:extLst>
              <a:ext uri="{FF2B5EF4-FFF2-40B4-BE49-F238E27FC236}">
                <a16:creationId xmlns:a16="http://schemas.microsoft.com/office/drawing/2014/main" id="{4A95A0A0-8486-7044-92CE-73B2117A56C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1304096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8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32F56BAD-390B-1E42-966F-903A26340556}"/>
              </a:ext>
            </a:extLst>
          </p:cNvPr>
          <p:cNvPicPr>
            <a:picLocks noChangeAspect="1"/>
          </p:cNvPicPr>
          <p:nvPr userDrawn="1"/>
        </p:nvPicPr>
        <p:blipFill rotWithShape="1">
          <a:blip r:embed="rId2" cstate="screen">
            <a:alphaModFix amt="90000"/>
            <a:extLst>
              <a:ext uri="{28A0092B-C50C-407E-A947-70E740481C1C}">
                <a14:useLocalDpi xmlns:a14="http://schemas.microsoft.com/office/drawing/2010/main"/>
              </a:ext>
            </a:extLst>
          </a:blip>
          <a:srcRect t="12084" b="3501"/>
          <a:stretch/>
        </p:blipFill>
        <p:spPr>
          <a:xfrm>
            <a:off x="-2417" y="-4655"/>
            <a:ext cx="12194417" cy="6862655"/>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4754732" y="-579271"/>
            <a:ext cx="6862654" cy="8011886"/>
          </a:xfrm>
          <a:prstGeom prst="rect">
            <a:avLst/>
          </a:prstGeom>
          <a:gradFill>
            <a:gsLst>
              <a:gs pos="0">
                <a:schemeClr val="accent1">
                  <a:lumMod val="0"/>
                  <a:alpha val="0"/>
                </a:schemeClr>
              </a:gs>
              <a:gs pos="100000">
                <a:schemeClr val="tx1">
                  <a:alpha val="22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4657"/>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0C60D2D7-6351-ED48-8D39-DF4D3B06FA58}"/>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EE0145AD-284C-9241-B886-C8320F3291EC}"/>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DCF860B3-3479-8143-83A4-E9F53FBD3724}"/>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581505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7_Section Divider slide">
    <p:bg>
      <p:bgPr>
        <a:solidFill>
          <a:schemeClr val="tx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EAB8576-5C78-C743-9CEC-5B21D439D863}"/>
              </a:ext>
            </a:extLst>
          </p:cNvPr>
          <p:cNvPicPr>
            <a:picLocks noChangeAspect="1"/>
          </p:cNvPicPr>
          <p:nvPr userDrawn="1"/>
        </p:nvPicPr>
        <p:blipFill rotWithShape="1">
          <a:blip r:embed="rId2" cstate="screen">
            <a:alphaModFix amt="83000"/>
            <a:extLst>
              <a:ext uri="{28A0092B-C50C-407E-A947-70E740481C1C}">
                <a14:useLocalDpi xmlns:a14="http://schemas.microsoft.com/office/drawing/2010/main"/>
              </a:ext>
            </a:extLst>
          </a:blip>
          <a:srcRect t="24825"/>
          <a:stretch/>
        </p:blipFill>
        <p:spPr>
          <a:xfrm>
            <a:off x="0" y="-1"/>
            <a:ext cx="12192000" cy="6858001"/>
          </a:xfrm>
          <a:prstGeom prst="rect">
            <a:avLst/>
          </a:prstGeom>
        </p:spPr>
      </p:pic>
      <p:sp>
        <p:nvSpPr>
          <p:cNvPr id="5" name="Rectangle 4">
            <a:extLst>
              <a:ext uri="{FF2B5EF4-FFF2-40B4-BE49-F238E27FC236}">
                <a16:creationId xmlns:a16="http://schemas.microsoft.com/office/drawing/2014/main" id="{779C855E-7087-584A-BBB4-44CE2BD68C9E}"/>
              </a:ext>
            </a:extLst>
          </p:cNvPr>
          <p:cNvSpPr/>
          <p:nvPr userDrawn="1"/>
        </p:nvSpPr>
        <p:spPr>
          <a:xfrm rot="16200000">
            <a:off x="5172924" y="-161079"/>
            <a:ext cx="6862654" cy="7175502"/>
          </a:xfrm>
          <a:prstGeom prst="rect">
            <a:avLst/>
          </a:prstGeom>
          <a:gradFill>
            <a:gsLst>
              <a:gs pos="0">
                <a:schemeClr val="accent1">
                  <a:lumMod val="0"/>
                  <a:alpha val="0"/>
                </a:schemeClr>
              </a:gs>
              <a:gs pos="100000">
                <a:schemeClr val="tx1">
                  <a:alpha val="41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a:extLst>
              <a:ext uri="{FF2B5EF4-FFF2-40B4-BE49-F238E27FC236}">
                <a16:creationId xmlns:a16="http://schemas.microsoft.com/office/drawing/2014/main" id="{232176CF-6197-E24E-A55D-6D42685C155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4" name="Subtitle 2">
            <a:extLst>
              <a:ext uri="{FF2B5EF4-FFF2-40B4-BE49-F238E27FC236}">
                <a16:creationId xmlns:a16="http://schemas.microsoft.com/office/drawing/2014/main" id="{764D7468-B6ED-8B46-A799-873C6CBB00EF}"/>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pic>
        <p:nvPicPr>
          <p:cNvPr id="15" name="Picture 16">
            <a:extLst>
              <a:ext uri="{FF2B5EF4-FFF2-40B4-BE49-F238E27FC236}">
                <a16:creationId xmlns:a16="http://schemas.microsoft.com/office/drawing/2014/main" id="{4DC03BAF-E3DC-0046-A6AB-A500868A1DAB}"/>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 Placeholder 28">
            <a:extLst>
              <a:ext uri="{FF2B5EF4-FFF2-40B4-BE49-F238E27FC236}">
                <a16:creationId xmlns:a16="http://schemas.microsoft.com/office/drawing/2014/main" id="{CBA493B4-A47A-AF4F-8961-DFC7E525A748}"/>
              </a:ext>
            </a:extLst>
          </p:cNvPr>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17" name="Text Placeholder 28">
            <a:extLst>
              <a:ext uri="{FF2B5EF4-FFF2-40B4-BE49-F238E27FC236}">
                <a16:creationId xmlns:a16="http://schemas.microsoft.com/office/drawing/2014/main" id="{CE333105-CFBC-7646-89A1-C700547214C0}"/>
              </a:ext>
            </a:extLst>
          </p:cNvPr>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19" name="Text Placeholder 3">
            <a:extLst>
              <a:ext uri="{FF2B5EF4-FFF2-40B4-BE49-F238E27FC236}">
                <a16:creationId xmlns:a16="http://schemas.microsoft.com/office/drawing/2014/main" id="{767D5806-7916-AE44-A8CA-0060927C5E56}"/>
              </a:ext>
            </a:extLst>
          </p:cNvPr>
          <p:cNvSpPr>
            <a:spLocks noGrp="1"/>
          </p:cNvSpPr>
          <p:nvPr>
            <p:ph type="body" sz="quarter" idx="14"/>
          </p:nvPr>
        </p:nvSpPr>
        <p:spPr>
          <a:xfrm>
            <a:off x="5016499" y="788740"/>
            <a:ext cx="6192840"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50D5555E-95A7-C641-8EB5-0619DE2A3F12}"/>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21" name="Subtitle 2">
            <a:extLst>
              <a:ext uri="{FF2B5EF4-FFF2-40B4-BE49-F238E27FC236}">
                <a16:creationId xmlns:a16="http://schemas.microsoft.com/office/drawing/2014/main" id="{106C3B07-082E-DB42-B5EB-8FC5A1CED033}"/>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8" name="TextBox 20">
            <a:extLst>
              <a:ext uri="{FF2B5EF4-FFF2-40B4-BE49-F238E27FC236}">
                <a16:creationId xmlns:a16="http://schemas.microsoft.com/office/drawing/2014/main" id="{F90D8C41-1611-904D-BE8D-E91140D6CE9A}"/>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8175365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3_Title Slide">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CF5603F-EAC1-654C-B84B-7FC1F8B4C1DD}"/>
              </a:ext>
            </a:extLst>
          </p:cNvPr>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2528"/>
            <a:ext cx="12192000" cy="6860528"/>
          </a:xfrm>
          <a:prstGeom prst="rect">
            <a:avLst/>
          </a:prstGeom>
        </p:spPr>
      </p:pic>
      <p:pic>
        <p:nvPicPr>
          <p:cNvPr id="19" name="Picture 18">
            <a:extLst>
              <a:ext uri="{FF2B5EF4-FFF2-40B4-BE49-F238E27FC236}">
                <a16:creationId xmlns:a16="http://schemas.microsoft.com/office/drawing/2014/main" id="{AB0FD2ED-33BC-584E-B579-C6E68F0AA836}"/>
              </a:ext>
            </a:extLst>
          </p:cNvPr>
          <p:cNvPicPr>
            <a:picLocks noChangeAspect="1"/>
          </p:cNvPicPr>
          <p:nvPr userDrawn="1"/>
        </p:nvPicPr>
        <p:blipFill rotWithShape="1">
          <a:blip r:embed="rId3">
            <a:alphaModFix amt="60000"/>
            <a:extLst>
              <a:ext uri="{28A0092B-C50C-407E-A947-70E740481C1C}">
                <a14:useLocalDpi xmlns:a14="http://schemas.microsoft.com/office/drawing/2010/main"/>
              </a:ext>
            </a:extLst>
          </a:blip>
          <a:srcRect l="2082" t="3803" r="2134" b="12930"/>
          <a:stretch/>
        </p:blipFill>
        <p:spPr>
          <a:xfrm>
            <a:off x="0" y="1"/>
            <a:ext cx="12192000" cy="6857999"/>
          </a:xfrm>
          <a:prstGeom prst="rect">
            <a:avLst/>
          </a:prstGeom>
        </p:spPr>
      </p:pic>
      <p:sp>
        <p:nvSpPr>
          <p:cNvPr id="10" name="Subtitle 2">
            <a:extLst>
              <a:ext uri="{FF2B5EF4-FFF2-40B4-BE49-F238E27FC236}">
                <a16:creationId xmlns:a16="http://schemas.microsoft.com/office/drawing/2014/main" id="{FE9339E2-6786-4585-B68E-B160A16B524C}"/>
              </a:ext>
            </a:extLst>
          </p:cNvPr>
          <p:cNvSpPr txBox="1">
            <a:spLocks/>
          </p:cNvSpPr>
          <p:nvPr userDrawn="1"/>
        </p:nvSpPr>
        <p:spPr bwMode="auto">
          <a:xfrm>
            <a:off x="5016500" y="1952625"/>
            <a:ext cx="6307138" cy="741363"/>
          </a:xfrm>
          <a:prstGeom prst="rect">
            <a:avLst/>
          </a:prstGeom>
          <a:noFill/>
          <a:ln>
            <a:noFill/>
          </a:ln>
        </p:spPr>
        <p:txBody>
          <a:bodyPr lIns="0" tIns="0" rIns="0" bIns="0"/>
          <a:lstStyle>
            <a:lvl1pPr marL="342900" indent="-342900">
              <a:defRPr>
                <a:solidFill>
                  <a:schemeClr val="tx1"/>
                </a:solidFill>
                <a:latin typeface="Calibri" charset="0"/>
                <a:ea typeface="ＭＳ Ｐゴシック" charset="0"/>
                <a:cs typeface="ＭＳ Ｐゴシック" charset="0"/>
              </a:defRPr>
            </a:lvl1pPr>
            <a:lvl2pPr>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lvl="1" algn="r" eaLnBrk="1" hangingPunct="1">
              <a:lnSpc>
                <a:spcPct val="104000"/>
              </a:lnSpc>
              <a:buFont typeface="Arial" charset="0"/>
              <a:buNone/>
              <a:defRPr/>
            </a:pPr>
            <a:endParaRPr lang="en-GB" sz="1600" dirty="0">
              <a:solidFill>
                <a:schemeClr val="bg1"/>
              </a:solidFill>
              <a:cs typeface="ＭＳ Ｐゴシック" charset="0"/>
            </a:endParaRPr>
          </a:p>
        </p:txBody>
      </p:sp>
      <p:sp>
        <p:nvSpPr>
          <p:cNvPr id="14" name="TextBox 13">
            <a:extLst>
              <a:ext uri="{FF2B5EF4-FFF2-40B4-BE49-F238E27FC236}">
                <a16:creationId xmlns:a16="http://schemas.microsoft.com/office/drawing/2014/main" id="{B9BE22F3-8447-4280-A964-8A2DE5DCE00A}"/>
              </a:ext>
            </a:extLst>
          </p:cNvPr>
          <p:cNvSpPr txBox="1">
            <a:spLocks noChangeArrowheads="1"/>
          </p:cNvSpPr>
          <p:nvPr userDrawn="1"/>
        </p:nvSpPr>
        <p:spPr bwMode="auto">
          <a:xfrm>
            <a:off x="12874625" y="2667000"/>
            <a:ext cx="0" cy="296863"/>
          </a:xfrm>
          <a:prstGeom prst="rect">
            <a:avLst/>
          </a:prstGeom>
          <a:noFill/>
          <a:ln>
            <a:noFill/>
          </a:ln>
          <a:extLst>
            <a:ext uri="{909E8E84-426E-40dd-AFC4-6F175D3DCCD1}"/>
            <a:ext uri="{91240B29-F687-4f45-9708-019B960494DF}"/>
          </a:extLst>
        </p:spPr>
        <p:txBody>
          <a:bodyPr wrap="none" lIns="0" tIns="0" rIns="0" bIns="0">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eaLnBrk="0" fontAlgn="base" hangingPunct="0">
              <a:spcBef>
                <a:spcPct val="0"/>
              </a:spcBef>
              <a:spcAft>
                <a:spcPct val="0"/>
              </a:spcAft>
              <a:defRPr>
                <a:solidFill>
                  <a:schemeClr val="tx1"/>
                </a:solidFill>
                <a:latin typeface="Calibri" charset="0"/>
                <a:ea typeface="ＭＳ Ｐゴシック" charset="0"/>
              </a:defRPr>
            </a:lvl6pPr>
            <a:lvl7pPr marL="2971800" indent="-228600" eaLnBrk="0" fontAlgn="base" hangingPunct="0">
              <a:spcBef>
                <a:spcPct val="0"/>
              </a:spcBef>
              <a:spcAft>
                <a:spcPct val="0"/>
              </a:spcAft>
              <a:defRPr>
                <a:solidFill>
                  <a:schemeClr val="tx1"/>
                </a:solidFill>
                <a:latin typeface="Calibri" charset="0"/>
                <a:ea typeface="ＭＳ Ｐゴシック" charset="0"/>
              </a:defRPr>
            </a:lvl7pPr>
            <a:lvl8pPr marL="3429000" indent="-228600" eaLnBrk="0" fontAlgn="base" hangingPunct="0">
              <a:spcBef>
                <a:spcPct val="0"/>
              </a:spcBef>
              <a:spcAft>
                <a:spcPct val="0"/>
              </a:spcAft>
              <a:defRPr>
                <a:solidFill>
                  <a:schemeClr val="tx1"/>
                </a:solidFill>
                <a:latin typeface="Calibri" charset="0"/>
                <a:ea typeface="ＭＳ Ｐゴシック" charset="0"/>
              </a:defRPr>
            </a:lvl8pPr>
            <a:lvl9pPr marL="3886200" indent="-228600" eaLnBrk="0" fontAlgn="base" hangingPunct="0">
              <a:spcBef>
                <a:spcPct val="0"/>
              </a:spcBef>
              <a:spcAft>
                <a:spcPct val="0"/>
              </a:spcAft>
              <a:defRPr>
                <a:solidFill>
                  <a:schemeClr val="tx1"/>
                </a:solidFill>
                <a:latin typeface="Calibri" charset="0"/>
                <a:ea typeface="ＭＳ Ｐゴシック" charset="0"/>
              </a:defRPr>
            </a:lvl9pPr>
          </a:lstStyle>
          <a:p>
            <a:pPr eaLnBrk="1" hangingPunct="1">
              <a:lnSpc>
                <a:spcPct val="90000"/>
              </a:lnSpc>
              <a:spcAft>
                <a:spcPts val="600"/>
              </a:spcAft>
              <a:buFont typeface="Arial" charset="0"/>
              <a:buNone/>
              <a:defRPr/>
            </a:pPr>
            <a:endParaRPr lang="en-US" sz="2100" dirty="0">
              <a:solidFill>
                <a:schemeClr val="tx2"/>
              </a:solidFill>
            </a:endParaRPr>
          </a:p>
        </p:txBody>
      </p:sp>
      <p:pic>
        <p:nvPicPr>
          <p:cNvPr id="16" name="Picture 16">
            <a:extLst>
              <a:ext uri="{FF2B5EF4-FFF2-40B4-BE49-F238E27FC236}">
                <a16:creationId xmlns:a16="http://schemas.microsoft.com/office/drawing/2014/main" id="{DF830758-099E-403E-BA65-CFA5270CF82D}"/>
              </a:ext>
            </a:extLst>
          </p:cNvPr>
          <p:cNvPicPr>
            <a:picLocks noChangeAspect="1" noChangeArrowheads="1"/>
          </p:cNvPicPr>
          <p:nvPr userDrawn="1"/>
        </p:nvPicPr>
        <p:blipFill>
          <a:blip r:embed="rId4" cstate="screen">
            <a:extLst>
              <a:ext uri="{28A0092B-C50C-407E-A947-70E740481C1C}">
                <a14:useLocalDpi xmlns:a14="http://schemas.microsoft.com/office/drawing/2010/main"/>
              </a:ext>
            </a:extLst>
          </a:blip>
          <a:srcRect/>
          <a:stretch>
            <a:fillRect/>
          </a:stretch>
        </p:blipFill>
        <p:spPr bwMode="auto">
          <a:xfrm>
            <a:off x="982663" y="1173991"/>
            <a:ext cx="1677366" cy="513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Placeholder 28"/>
          <p:cNvSpPr>
            <a:spLocks noGrp="1"/>
          </p:cNvSpPr>
          <p:nvPr>
            <p:ph type="body" sz="quarter" idx="12" hasCustomPrompt="1"/>
          </p:nvPr>
        </p:nvSpPr>
        <p:spPr>
          <a:xfrm>
            <a:off x="6941131" y="5770761"/>
            <a:ext cx="4264272" cy="295077"/>
          </a:xfrm>
        </p:spPr>
        <p:txBody>
          <a:bodyPr anchor="t"/>
          <a:lstStyle>
            <a:lvl1pPr marL="0" indent="0" algn="r">
              <a:spcAft>
                <a:spcPts val="600"/>
              </a:spcAft>
              <a:buFontTx/>
              <a:buNone/>
              <a:defRPr sz="2000">
                <a:solidFill>
                  <a:schemeClr val="bg1"/>
                </a:solidFill>
              </a:defRPr>
            </a:lvl1pPr>
          </a:lstStyle>
          <a:p>
            <a:pPr lvl="0"/>
            <a:r>
              <a:rPr lang="en-US" dirty="0"/>
              <a:t>Author Name</a:t>
            </a:r>
          </a:p>
        </p:txBody>
      </p:sp>
      <p:sp>
        <p:nvSpPr>
          <p:cNvPr id="22" name="Text Placeholder 28"/>
          <p:cNvSpPr>
            <a:spLocks noGrp="1"/>
          </p:cNvSpPr>
          <p:nvPr>
            <p:ph type="body" sz="quarter" idx="13" hasCustomPrompt="1"/>
          </p:nvPr>
        </p:nvSpPr>
        <p:spPr>
          <a:xfrm>
            <a:off x="6941131" y="6080641"/>
            <a:ext cx="4264272" cy="301109"/>
          </a:xfrm>
        </p:spPr>
        <p:txBody>
          <a:bodyPr anchor="t"/>
          <a:lstStyle>
            <a:lvl1pPr marL="0" indent="0" algn="r">
              <a:spcAft>
                <a:spcPts val="600"/>
              </a:spcAft>
              <a:buFontTx/>
              <a:buNone/>
              <a:defRPr sz="2000">
                <a:solidFill>
                  <a:schemeClr val="bg1"/>
                </a:solidFill>
              </a:defRPr>
            </a:lvl1pPr>
          </a:lstStyle>
          <a:p>
            <a:pPr lvl="0"/>
            <a:r>
              <a:rPr lang="en-US" dirty="0"/>
              <a:t>Date</a:t>
            </a:r>
          </a:p>
        </p:txBody>
      </p:sp>
      <p:sp>
        <p:nvSpPr>
          <p:cNvPr id="28" name="Text Placeholder 3"/>
          <p:cNvSpPr>
            <a:spLocks noGrp="1"/>
          </p:cNvSpPr>
          <p:nvPr>
            <p:ph type="body" sz="quarter" idx="14"/>
          </p:nvPr>
        </p:nvSpPr>
        <p:spPr>
          <a:xfrm>
            <a:off x="5016499" y="788740"/>
            <a:ext cx="6192839" cy="289871"/>
          </a:xfrm>
        </p:spPr>
        <p:txBody>
          <a:bodyPr/>
          <a:lstStyle>
            <a:lvl1pPr marL="0" indent="0" algn="r">
              <a:buNone/>
              <a:defRPr sz="2400" baseline="0">
                <a:solidFill>
                  <a:schemeClr val="bg1"/>
                </a:solidFill>
              </a:defRPr>
            </a:lvl1pPr>
          </a:lstStyle>
          <a:p>
            <a:pPr lvl="0"/>
            <a:r>
              <a:rPr lang="en-US"/>
              <a:t>Click to edit Master text styles</a:t>
            </a:r>
          </a:p>
        </p:txBody>
      </p:sp>
      <p:sp>
        <p:nvSpPr>
          <p:cNvPr id="12" name="Title 1">
            <a:extLst>
              <a:ext uri="{FF2B5EF4-FFF2-40B4-BE49-F238E27FC236}">
                <a16:creationId xmlns:a16="http://schemas.microsoft.com/office/drawing/2014/main" id="{385A9EDC-D6F8-D44D-A166-BF363AD0E8CC}"/>
              </a:ext>
            </a:extLst>
          </p:cNvPr>
          <p:cNvSpPr>
            <a:spLocks noGrp="1"/>
          </p:cNvSpPr>
          <p:nvPr>
            <p:ph type="title" hasCustomPrompt="1"/>
          </p:nvPr>
        </p:nvSpPr>
        <p:spPr>
          <a:xfrm>
            <a:off x="5016499" y="1207042"/>
            <a:ext cx="6192840" cy="2574186"/>
          </a:xfrm>
        </p:spPr>
        <p:txBody>
          <a:bodyPr anchor="t" anchorCtr="0"/>
          <a:lstStyle>
            <a:lvl1pPr algn="r">
              <a:lnSpc>
                <a:spcPct val="85000"/>
              </a:lnSpc>
              <a:defRPr sz="5000" b="0" spc="-100" baseline="0">
                <a:solidFill>
                  <a:schemeClr val="bg1"/>
                </a:solidFill>
              </a:defRPr>
            </a:lvl1pPr>
          </a:lstStyle>
          <a:p>
            <a:r>
              <a:rPr lang="en-US" dirty="0"/>
              <a:t>Click to Edit </a:t>
            </a:r>
            <a:br>
              <a:rPr lang="en-US" dirty="0"/>
            </a:br>
            <a:r>
              <a:rPr lang="en-US" dirty="0"/>
              <a:t>Master Title Style</a:t>
            </a:r>
            <a:br>
              <a:rPr lang="en-US" dirty="0"/>
            </a:br>
            <a:r>
              <a:rPr lang="en-US" dirty="0"/>
              <a:t>Line 3</a:t>
            </a:r>
            <a:br>
              <a:rPr lang="en-US" dirty="0"/>
            </a:br>
            <a:r>
              <a:rPr lang="en-US" dirty="0"/>
              <a:t>Line 4</a:t>
            </a:r>
          </a:p>
        </p:txBody>
      </p:sp>
      <p:sp>
        <p:nvSpPr>
          <p:cNvPr id="13" name="Subtitle 2">
            <a:extLst>
              <a:ext uri="{FF2B5EF4-FFF2-40B4-BE49-F238E27FC236}">
                <a16:creationId xmlns:a16="http://schemas.microsoft.com/office/drawing/2014/main" id="{B3120599-1266-FE46-AC08-C11A2D8A77BE}"/>
              </a:ext>
            </a:extLst>
          </p:cNvPr>
          <p:cNvSpPr>
            <a:spLocks noGrp="1"/>
          </p:cNvSpPr>
          <p:nvPr>
            <p:ph type="subTitle" idx="1"/>
          </p:nvPr>
        </p:nvSpPr>
        <p:spPr>
          <a:xfrm>
            <a:off x="5016498" y="3973626"/>
            <a:ext cx="6192840" cy="702444"/>
          </a:xfrm>
        </p:spPr>
        <p:txBody>
          <a:bodyPr/>
          <a:lstStyle>
            <a:lvl1pPr marL="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2400">
                <a:solidFill>
                  <a:schemeClr val="bg1"/>
                </a:solidFill>
              </a:defRPr>
            </a:lvl1pPr>
            <a:lvl2pPr marL="457200" marR="0" indent="0" algn="r" defTabSz="914400" rtl="0" eaLnBrk="1" fontAlgn="auto" latinLnBrk="0" hangingPunct="1">
              <a:lnSpc>
                <a:spcPct val="104000"/>
              </a:lnSpc>
              <a:spcBef>
                <a:spcPts val="0"/>
              </a:spcBef>
              <a:spcAft>
                <a:spcPts val="600"/>
              </a:spcAft>
              <a:buClrTx/>
              <a:buSzTx/>
              <a:buFont typeface="Arial" panose="020B0604020202020204" pitchFamily="34" charset="0"/>
              <a:buNone/>
              <a:tabLst/>
              <a:defRPr sz="1600">
                <a:solidFill>
                  <a:schemeClr val="tx1">
                    <a:lumMod val="50000"/>
                    <a:lumOff val="50000"/>
                  </a:schemeClr>
                </a:solidFill>
              </a:defRPr>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a:t>Click to edit Master subtitle style</a:t>
            </a:r>
            <a:endParaRPr lang="en-GB" dirty="0"/>
          </a:p>
        </p:txBody>
      </p:sp>
      <p:sp>
        <p:nvSpPr>
          <p:cNvPr id="15" name="TextBox 20">
            <a:extLst>
              <a:ext uri="{FF2B5EF4-FFF2-40B4-BE49-F238E27FC236}">
                <a16:creationId xmlns:a16="http://schemas.microsoft.com/office/drawing/2014/main" id="{8A878557-4736-5B45-AE41-36C67FA0C8E6}"/>
              </a:ext>
            </a:extLst>
          </p:cNvPr>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chemeClr val="bg2"/>
                </a:solidFill>
              </a:rPr>
              <a:t>© 2019 Arm Limited</a:t>
            </a:r>
            <a:endParaRPr lang="en-US" altLang="en-US" sz="1000" dirty="0">
              <a:solidFill>
                <a:schemeClr val="bg2"/>
              </a:solidFill>
            </a:endParaRPr>
          </a:p>
        </p:txBody>
      </p:sp>
    </p:spTree>
    <p:extLst>
      <p:ext uri="{BB962C8B-B14F-4D97-AF65-F5344CB8AC3E}">
        <p14:creationId xmlns:p14="http://schemas.microsoft.com/office/powerpoint/2010/main" val="20618328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9425" y="478301"/>
            <a:ext cx="11233150" cy="654760"/>
          </a:xfrm>
          <a:prstGeom prst="rect">
            <a:avLst/>
          </a:prstGeom>
        </p:spPr>
        <p:txBody>
          <a:bodyPr vert="horz" lIns="0" tIns="0" rIns="0" bIns="0" rtlCol="0" anchor="t">
            <a:noAutofit/>
          </a:bodyPr>
          <a:lstStyle/>
          <a:p>
            <a:r>
              <a:rPr lang="en-US"/>
              <a:t>Click to edit Master title style</a:t>
            </a:r>
            <a:endParaRPr lang="en-US" dirty="0"/>
          </a:p>
        </p:txBody>
      </p:sp>
      <p:sp>
        <p:nvSpPr>
          <p:cNvPr id="1029" name="TextBox 26"/>
          <p:cNvSpPr txBox="1">
            <a:spLocks noChangeArrowheads="1"/>
          </p:cNvSpPr>
          <p:nvPr userDrawn="1"/>
        </p:nvSpPr>
        <p:spPr bwMode="auto">
          <a:xfrm>
            <a:off x="492125" y="6410643"/>
            <a:ext cx="312738" cy="138112"/>
          </a:xfrm>
          <a:prstGeom prst="rect">
            <a:avLst/>
          </a:prstGeom>
          <a:noFill/>
          <a:ln>
            <a:noFill/>
          </a:ln>
        </p:spPr>
        <p:txBody>
          <a:bodyPr lIns="0" tIns="0" rIns="0" bIns="0">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eaLnBrk="1" hangingPunct="1">
              <a:lnSpc>
                <a:spcPct val="90000"/>
              </a:lnSpc>
              <a:spcAft>
                <a:spcPts val="600"/>
              </a:spcAft>
              <a:buFont typeface="Arial" charset="0"/>
              <a:buNone/>
              <a:defRPr/>
            </a:pPr>
            <a:fld id="{2682C2D1-8EA8-E748-B66F-74D4D53CF8F8}" type="slidenum">
              <a:rPr lang="en-US" altLang="en-US" sz="1000" smtClean="0">
                <a:solidFill>
                  <a:srgbClr val="7F7F7F"/>
                </a:solidFill>
              </a:rPr>
              <a:pPr eaLnBrk="1" hangingPunct="1">
                <a:lnSpc>
                  <a:spcPct val="90000"/>
                </a:lnSpc>
                <a:spcAft>
                  <a:spcPts val="600"/>
                </a:spcAft>
                <a:buFont typeface="Arial" charset="0"/>
                <a:buNone/>
                <a:defRPr/>
              </a:pPr>
              <a:t>‹#›</a:t>
            </a:fld>
            <a:endParaRPr lang="en-US" altLang="en-US" sz="1000" dirty="0">
              <a:solidFill>
                <a:srgbClr val="7F7F7F"/>
              </a:solidFill>
            </a:endParaRPr>
          </a:p>
        </p:txBody>
      </p:sp>
      <p:sp>
        <p:nvSpPr>
          <p:cNvPr id="7" name="Text Placeholder 2">
            <a:extLst>
              <a:ext uri="{FF2B5EF4-FFF2-40B4-BE49-F238E27FC236}">
                <a16:creationId xmlns:a16="http://schemas.microsoft.com/office/drawing/2014/main" id="{84EB643E-3109-434C-BA97-15D4C8A5EF9E}"/>
              </a:ext>
            </a:extLst>
          </p:cNvPr>
          <p:cNvSpPr>
            <a:spLocks noGrp="1"/>
          </p:cNvSpPr>
          <p:nvPr>
            <p:ph type="body" idx="1"/>
          </p:nvPr>
        </p:nvSpPr>
        <p:spPr>
          <a:xfrm>
            <a:off x="479425" y="1133061"/>
            <a:ext cx="11243088" cy="4974662"/>
          </a:xfrm>
          <a:prstGeom prst="rect">
            <a:avLst/>
          </a:prstGeom>
        </p:spPr>
        <p:txBody>
          <a:bodyPr vert="horz" lIns="0" tIns="0" rIns="0" bIns="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Box 20"/>
          <p:cNvSpPr txBox="1">
            <a:spLocks noChangeArrowheads="1"/>
          </p:cNvSpPr>
          <p:nvPr userDrawn="1"/>
        </p:nvSpPr>
        <p:spPr bwMode="auto">
          <a:xfrm>
            <a:off x="982662" y="6413179"/>
            <a:ext cx="4636741" cy="138499"/>
          </a:xfrm>
          <a:prstGeom prst="rect">
            <a:avLst/>
          </a:prstGeom>
          <a:noFill/>
          <a:ln>
            <a:noFill/>
          </a:ln>
        </p:spPr>
        <p:txBody>
          <a:bodyPr wrap="square" lIns="0" tIns="0" rIns="0" bIns="0" anchor="t">
            <a:spAutoFit/>
          </a:bodyPr>
          <a:lstStyle>
            <a:lvl1pPr>
              <a:defRPr sz="2400">
                <a:solidFill>
                  <a:schemeClr val="tx1"/>
                </a:solidFill>
                <a:latin typeface="Calibri" charset="0"/>
                <a:ea typeface="ＭＳ Ｐゴシック" charset="-128"/>
              </a:defRPr>
            </a:lvl1pPr>
            <a:lvl2pPr marL="742950" indent="-285750">
              <a:defRPr sz="2400">
                <a:solidFill>
                  <a:schemeClr val="tx1"/>
                </a:solidFill>
                <a:latin typeface="Calibri" charset="0"/>
                <a:ea typeface="ＭＳ Ｐゴシック" charset="-128"/>
              </a:defRPr>
            </a:lvl2pPr>
            <a:lvl3pPr marL="1143000" indent="-228600">
              <a:defRPr sz="2400">
                <a:solidFill>
                  <a:schemeClr val="tx1"/>
                </a:solidFill>
                <a:latin typeface="Calibri" charset="0"/>
                <a:ea typeface="ＭＳ Ｐゴシック" charset="-128"/>
              </a:defRPr>
            </a:lvl3pPr>
            <a:lvl4pPr marL="1600200" indent="-228600">
              <a:defRPr sz="2400">
                <a:solidFill>
                  <a:schemeClr val="tx1"/>
                </a:solidFill>
                <a:latin typeface="Calibri" charset="0"/>
                <a:ea typeface="ＭＳ Ｐゴシック" charset="-128"/>
              </a:defRPr>
            </a:lvl4pPr>
            <a:lvl5pPr marL="2057400" indent="-22860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algn="l" eaLnBrk="1" hangingPunct="1">
              <a:lnSpc>
                <a:spcPct val="90000"/>
              </a:lnSpc>
              <a:spcAft>
                <a:spcPts val="600"/>
              </a:spcAft>
              <a:buFont typeface="Arial" charset="0"/>
              <a:buNone/>
              <a:defRPr/>
            </a:pPr>
            <a:r>
              <a:rPr lang="en-GB" altLang="en-US" sz="1000" dirty="0">
                <a:solidFill>
                  <a:srgbClr val="7F7F7F"/>
                </a:solidFill>
              </a:rPr>
              <a:t>© 2019 Arm Limited</a:t>
            </a:r>
            <a:endParaRPr lang="en-US" altLang="en-US" sz="1000" dirty="0">
              <a:solidFill>
                <a:srgbClr val="7F7F7F"/>
              </a:solidFill>
            </a:endParaRPr>
          </a:p>
        </p:txBody>
      </p:sp>
      <p:pic>
        <p:nvPicPr>
          <p:cNvPr id="5" name="Picture 4">
            <a:extLst>
              <a:ext uri="{FF2B5EF4-FFF2-40B4-BE49-F238E27FC236}">
                <a16:creationId xmlns:a16="http://schemas.microsoft.com/office/drawing/2014/main" id="{69221E4D-F4C1-6849-9126-BB587364DCD7}"/>
              </a:ext>
            </a:extLst>
          </p:cNvPr>
          <p:cNvPicPr>
            <a:picLocks noChangeAspect="1"/>
          </p:cNvPicPr>
          <p:nvPr userDrawn="1"/>
        </p:nvPicPr>
        <p:blipFill>
          <a:blip r:embed="rId31" cstate="screen">
            <a:extLst>
              <a:ext uri="{28A0092B-C50C-407E-A947-70E740481C1C}">
                <a14:useLocalDpi xmlns:a14="http://schemas.microsoft.com/office/drawing/2010/main"/>
              </a:ext>
            </a:extLst>
          </a:blip>
          <a:stretch>
            <a:fillRect/>
          </a:stretch>
        </p:blipFill>
        <p:spPr>
          <a:xfrm>
            <a:off x="10843293" y="6390376"/>
            <a:ext cx="869282" cy="262976"/>
          </a:xfrm>
          <a:prstGeom prst="rect">
            <a:avLst/>
          </a:prstGeom>
        </p:spPr>
      </p:pic>
    </p:spTree>
    <p:extLst>
      <p:ext uri="{BB962C8B-B14F-4D97-AF65-F5344CB8AC3E}">
        <p14:creationId xmlns:p14="http://schemas.microsoft.com/office/powerpoint/2010/main" val="1077791022"/>
      </p:ext>
    </p:extLst>
  </p:cSld>
  <p:clrMap bg1="lt1" tx1="dk1" bg2="lt2" tx2="dk2" accent1="accent1" accent2="accent2" accent3="accent3" accent4="accent4" accent5="accent5" accent6="accent6" hlink="hlink" folHlink="folHlink"/>
  <p:sldLayoutIdLst>
    <p:sldLayoutId id="2147485514" r:id="rId1"/>
    <p:sldLayoutId id="2147485515" r:id="rId2"/>
    <p:sldLayoutId id="2147485516" r:id="rId3"/>
    <p:sldLayoutId id="2147485517" r:id="rId4"/>
    <p:sldLayoutId id="2147485520" r:id="rId5"/>
    <p:sldLayoutId id="2147485521" r:id="rId6"/>
    <p:sldLayoutId id="2147485524" r:id="rId7"/>
    <p:sldLayoutId id="2147485522" r:id="rId8"/>
    <p:sldLayoutId id="2147485507" r:id="rId9"/>
    <p:sldLayoutId id="2147485525" r:id="rId10"/>
    <p:sldLayoutId id="2147485527" r:id="rId11"/>
    <p:sldLayoutId id="2147485510" r:id="rId12"/>
    <p:sldLayoutId id="2147485436" r:id="rId13"/>
    <p:sldLayoutId id="2147485438" r:id="rId14"/>
    <p:sldLayoutId id="2147485440" r:id="rId15"/>
    <p:sldLayoutId id="2147485441" r:id="rId16"/>
    <p:sldLayoutId id="2147485442" r:id="rId17"/>
    <p:sldLayoutId id="2147485443" r:id="rId18"/>
    <p:sldLayoutId id="2147485444" r:id="rId19"/>
    <p:sldLayoutId id="2147485445" r:id="rId20"/>
    <p:sldLayoutId id="2147485446" r:id="rId21"/>
    <p:sldLayoutId id="2147485447" r:id="rId22"/>
    <p:sldLayoutId id="2147485448" r:id="rId23"/>
    <p:sldLayoutId id="2147485449" r:id="rId24"/>
    <p:sldLayoutId id="2147485450" r:id="rId25"/>
    <p:sldLayoutId id="2147485452" r:id="rId26"/>
    <p:sldLayoutId id="2147485512" r:id="rId27"/>
    <p:sldLayoutId id="2147485453" r:id="rId28"/>
    <p:sldLayoutId id="2147485513" r:id="rId29"/>
  </p:sldLayoutIdLst>
  <p:hf hdr="0" ftr="0" dt="0"/>
  <p:txStyles>
    <p:titleStyle>
      <a:lvl1pPr algn="l" rtl="0" eaLnBrk="1" fontAlgn="base" hangingPunct="1">
        <a:lnSpc>
          <a:spcPct val="85000"/>
        </a:lnSpc>
        <a:spcBef>
          <a:spcPct val="0"/>
        </a:spcBef>
        <a:spcAft>
          <a:spcPct val="0"/>
        </a:spcAft>
        <a:defRPr sz="3600" b="0" kern="1200" spc="-50">
          <a:solidFill>
            <a:schemeClr val="accent1"/>
          </a:solidFill>
          <a:latin typeface="+mn-lt"/>
          <a:ea typeface="ＭＳ Ｐゴシック" charset="0"/>
          <a:cs typeface="ＭＳ Ｐゴシック" charset="0"/>
        </a:defRPr>
      </a:lvl1pPr>
      <a:lvl2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2pPr>
      <a:lvl3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3pPr>
      <a:lvl4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4pPr>
      <a:lvl5pPr algn="l" rtl="0" eaLnBrk="1" fontAlgn="base" hangingPunct="1">
        <a:lnSpc>
          <a:spcPct val="85000"/>
        </a:lnSpc>
        <a:spcBef>
          <a:spcPct val="0"/>
        </a:spcBef>
        <a:spcAft>
          <a:spcPct val="0"/>
        </a:spcAft>
        <a:defRPr sz="3600" b="1">
          <a:solidFill>
            <a:schemeClr val="accent1"/>
          </a:solidFill>
          <a:latin typeface="Calibri" charset="0"/>
          <a:ea typeface="ＭＳ Ｐゴシック" charset="0"/>
          <a:cs typeface="ＭＳ Ｐゴシック" charset="0"/>
        </a:defRPr>
      </a:lvl5pPr>
      <a:lvl6pPr marL="457200" algn="l" rtl="0" eaLnBrk="1" fontAlgn="base" hangingPunct="1">
        <a:lnSpc>
          <a:spcPct val="85000"/>
        </a:lnSpc>
        <a:spcBef>
          <a:spcPct val="0"/>
        </a:spcBef>
        <a:spcAft>
          <a:spcPct val="0"/>
        </a:spcAft>
        <a:defRPr sz="3600" b="1">
          <a:solidFill>
            <a:schemeClr val="accent1"/>
          </a:solidFill>
          <a:latin typeface="Calibri" charset="0"/>
        </a:defRPr>
      </a:lvl6pPr>
      <a:lvl7pPr marL="914400" algn="l" rtl="0" eaLnBrk="1" fontAlgn="base" hangingPunct="1">
        <a:lnSpc>
          <a:spcPct val="85000"/>
        </a:lnSpc>
        <a:spcBef>
          <a:spcPct val="0"/>
        </a:spcBef>
        <a:spcAft>
          <a:spcPct val="0"/>
        </a:spcAft>
        <a:defRPr sz="3600" b="1">
          <a:solidFill>
            <a:schemeClr val="accent1"/>
          </a:solidFill>
          <a:latin typeface="Calibri" charset="0"/>
        </a:defRPr>
      </a:lvl7pPr>
      <a:lvl8pPr marL="1371600" algn="l" rtl="0" eaLnBrk="1" fontAlgn="base" hangingPunct="1">
        <a:lnSpc>
          <a:spcPct val="85000"/>
        </a:lnSpc>
        <a:spcBef>
          <a:spcPct val="0"/>
        </a:spcBef>
        <a:spcAft>
          <a:spcPct val="0"/>
        </a:spcAft>
        <a:defRPr sz="3600" b="1">
          <a:solidFill>
            <a:schemeClr val="accent1"/>
          </a:solidFill>
          <a:latin typeface="Calibri" charset="0"/>
        </a:defRPr>
      </a:lvl8pPr>
      <a:lvl9pPr marL="1828800" algn="l" rtl="0" eaLnBrk="1" fontAlgn="base" hangingPunct="1">
        <a:lnSpc>
          <a:spcPct val="85000"/>
        </a:lnSpc>
        <a:spcBef>
          <a:spcPct val="0"/>
        </a:spcBef>
        <a:spcAft>
          <a:spcPct val="0"/>
        </a:spcAft>
        <a:defRPr sz="3600" b="1">
          <a:solidFill>
            <a:schemeClr val="accent1"/>
          </a:solidFill>
          <a:latin typeface="Calibri" charset="0"/>
        </a:defRPr>
      </a:lvl9pPr>
    </p:titleStyle>
    <p:bodyStyle>
      <a:lvl1pPr marL="342900" indent="-342900" algn="l" rtl="0" eaLnBrk="1" fontAlgn="base" hangingPunct="1">
        <a:lnSpc>
          <a:spcPct val="100000"/>
        </a:lnSpc>
        <a:spcBef>
          <a:spcPts val="600"/>
        </a:spcBef>
        <a:spcAft>
          <a:spcPts val="0"/>
        </a:spcAft>
        <a:buClr>
          <a:schemeClr val="accent1"/>
        </a:buClr>
        <a:buFont typeface="Arial" charset="0"/>
        <a:buChar char="•"/>
        <a:defRPr sz="2400" kern="1200">
          <a:solidFill>
            <a:schemeClr val="tx2"/>
          </a:solidFill>
          <a:latin typeface="+mn-lt"/>
          <a:ea typeface="ＭＳ Ｐゴシック" charset="0"/>
          <a:cs typeface="ＭＳ Ｐゴシック" charset="0"/>
        </a:defRPr>
      </a:lvl1pPr>
      <a:lvl2pPr marL="581343" indent="-166688" algn="l" rtl="0" eaLnBrk="1" fontAlgn="base" hangingPunct="1">
        <a:lnSpc>
          <a:spcPct val="100000"/>
        </a:lnSpc>
        <a:spcBef>
          <a:spcPts val="0"/>
        </a:spcBef>
        <a:spcAft>
          <a:spcPts val="0"/>
        </a:spcAft>
        <a:buClr>
          <a:schemeClr val="accent1"/>
        </a:buClr>
        <a:buSzPct val="80000"/>
        <a:buFont typeface="Arial" charset="0"/>
        <a:buChar char="•"/>
        <a:defRPr sz="2000" kern="1200">
          <a:solidFill>
            <a:srgbClr val="383838"/>
          </a:solidFill>
          <a:latin typeface="+mn-lt"/>
          <a:ea typeface="ＭＳ Ｐゴシック" charset="0"/>
          <a:cs typeface="+mn-cs"/>
        </a:defRPr>
      </a:lvl2pPr>
      <a:lvl3pPr marL="855663" indent="-166688"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3pPr>
      <a:lvl4pPr marL="1201738" indent="-173038" algn="l" rtl="0" eaLnBrk="1" fontAlgn="base" hangingPunct="1">
        <a:lnSpc>
          <a:spcPct val="100000"/>
        </a:lnSpc>
        <a:spcBef>
          <a:spcPts val="0"/>
        </a:spcBef>
        <a:spcAft>
          <a:spcPts val="0"/>
        </a:spcAft>
        <a:buClr>
          <a:schemeClr val="accent1"/>
        </a:buClr>
        <a:buSzPct val="80000"/>
        <a:buFont typeface="Wingdings" charset="2"/>
        <a:buChar char="§"/>
        <a:defRPr kern="1200">
          <a:solidFill>
            <a:srgbClr val="383838"/>
          </a:solidFill>
          <a:latin typeface="+mn-lt"/>
          <a:ea typeface="ＭＳ Ｐゴシック" charset="0"/>
          <a:cs typeface="+mn-cs"/>
        </a:defRPr>
      </a:lvl4pPr>
      <a:lvl5pPr marL="1427163" indent="-168275" algn="l" rtl="0" eaLnBrk="1" fontAlgn="base" hangingPunct="1">
        <a:lnSpc>
          <a:spcPct val="100000"/>
        </a:lnSpc>
        <a:spcBef>
          <a:spcPts val="0"/>
        </a:spcBef>
        <a:spcAft>
          <a:spcPts val="0"/>
        </a:spcAft>
        <a:buClr>
          <a:schemeClr val="accent1"/>
        </a:buClr>
        <a:buSzPct val="80000"/>
        <a:buFont typeface="Calibri" charset="0"/>
        <a:buChar char="–"/>
        <a:defRPr kern="1200">
          <a:solidFill>
            <a:srgbClr val="383838"/>
          </a:solidFill>
          <a:latin typeface="+mn-lt"/>
          <a:ea typeface="ＭＳ Ｐゴシック" charset="0"/>
          <a:cs typeface="+mn-cs"/>
        </a:defRPr>
      </a:lvl5pPr>
      <a:lvl6pPr marL="16550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6pPr>
      <a:lvl7pPr marL="18836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7pPr>
      <a:lvl8pPr marL="2112264" indent="-164592" algn="l" defTabSz="914400" rtl="0" eaLnBrk="1" latinLnBrk="0" hangingPunct="1">
        <a:lnSpc>
          <a:spcPct val="100000"/>
        </a:lnSpc>
        <a:spcBef>
          <a:spcPts val="0"/>
        </a:spcBef>
        <a:spcAft>
          <a:spcPts val="0"/>
        </a:spcAft>
        <a:buClr>
          <a:schemeClr val="accent1"/>
        </a:buClr>
        <a:buSzPct val="80000"/>
        <a:buFont typeface="Wingdings" panose="05000000000000000000" pitchFamily="2" charset="2"/>
        <a:buChar char="§"/>
        <a:defRPr lang="en-US" sz="1600" kern="1200" dirty="0" smtClean="0">
          <a:solidFill>
            <a:srgbClr val="383838"/>
          </a:solidFill>
          <a:latin typeface="+mn-lt"/>
          <a:ea typeface="+mn-ea"/>
          <a:cs typeface="+mn-cs"/>
        </a:defRPr>
      </a:lvl8pPr>
      <a:lvl9pPr marL="2340864" indent="-164592" algn="l" defTabSz="914400" rtl="0" eaLnBrk="1" latinLnBrk="0" hangingPunct="1">
        <a:lnSpc>
          <a:spcPct val="100000"/>
        </a:lnSpc>
        <a:spcBef>
          <a:spcPts val="0"/>
        </a:spcBef>
        <a:spcAft>
          <a:spcPts val="0"/>
        </a:spcAft>
        <a:buClr>
          <a:schemeClr val="accent1"/>
        </a:buClr>
        <a:buSzPct val="80000"/>
        <a:buFont typeface="Calibri" panose="020F0502020204030204" pitchFamily="34" charset="0"/>
        <a:buChar char="–"/>
        <a:defRPr lang="en-US" sz="1600" kern="1200" dirty="0" smtClean="0">
          <a:solidFill>
            <a:srgbClr val="383838"/>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19" userDrawn="1">
          <p15:clr>
            <a:srgbClr val="F26B43"/>
          </p15:clr>
        </p15:guide>
        <p15:guide id="4" orient="horz" pos="300" userDrawn="1">
          <p15:clr>
            <a:srgbClr val="F26B43"/>
          </p15:clr>
        </p15:guide>
        <p15:guide id="5" orient="horz" pos="4020" userDrawn="1">
          <p15:clr>
            <a:srgbClr val="F26B43"/>
          </p15:clr>
        </p15:guide>
        <p15:guide id="6" pos="7378" userDrawn="1">
          <p15:clr>
            <a:srgbClr val="F26B43"/>
          </p15:clr>
        </p15:guide>
        <p15:guide id="7" pos="302" userDrawn="1">
          <p15:clr>
            <a:srgbClr val="F26B43"/>
          </p15:clr>
        </p15:guide>
        <p15:guide id="8" pos="7061"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notesSlide" Target="../notesSlides/notesSlide10.xml"/><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5.xml"/><Relationship Id="rId1" Type="http://schemas.openxmlformats.org/officeDocument/2006/relationships/vmlDrawing" Target="../drawings/vmlDrawing3.vml"/><Relationship Id="rId6" Type="http://schemas.openxmlformats.org/officeDocument/2006/relationships/image" Target="../media/image25.wmf"/><Relationship Id="rId5" Type="http://schemas.openxmlformats.org/officeDocument/2006/relationships/oleObject" Target="../embeddings/oleObject6.bin"/><Relationship Id="rId4" Type="http://schemas.openxmlformats.org/officeDocument/2006/relationships/image" Target="../media/image26.wmf"/></Relationships>
</file>

<file path=ppt/slides/_rels/slide12.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7.wmf"/><Relationship Id="rId2" Type="http://schemas.openxmlformats.org/officeDocument/2006/relationships/notesSlide" Target="../notesSlides/notesSlide18.xml"/><Relationship Id="rId1" Type="http://schemas.openxmlformats.org/officeDocument/2006/relationships/slideLayout" Target="../slideLayouts/slideLayout15.xml"/><Relationship Id="rId5" Type="http://schemas.openxmlformats.org/officeDocument/2006/relationships/image" Target="../media/image29.wmf"/><Relationship Id="rId4" Type="http://schemas.openxmlformats.org/officeDocument/2006/relationships/image" Target="../media/image28.wmf"/></Relationships>
</file>

<file path=ppt/slides/_rels/slide19.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19.xml"/><Relationship Id="rId1" Type="http://schemas.openxmlformats.org/officeDocument/2006/relationships/slideLayout" Target="../slideLayouts/slideLayout15.xml"/><Relationship Id="rId6" Type="http://schemas.openxmlformats.org/officeDocument/2006/relationships/image" Target="../media/image33.wmf"/><Relationship Id="rId5" Type="http://schemas.openxmlformats.org/officeDocument/2006/relationships/image" Target="../media/image32.wmf"/><Relationship Id="rId4" Type="http://schemas.openxmlformats.org/officeDocument/2006/relationships/image" Target="../media/image31.w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2.xml"/><Relationship Id="rId7" Type="http://schemas.openxmlformats.org/officeDocument/2006/relationships/image" Target="../media/image16.wmf"/><Relationship Id="rId2" Type="http://schemas.openxmlformats.org/officeDocument/2006/relationships/slideLayout" Target="../slideLayouts/slideLayout15.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5.wmf"/><Relationship Id="rId4" Type="http://schemas.openxmlformats.org/officeDocument/2006/relationships/oleObject" Target="../embeddings/oleObject1.bin"/><Relationship Id="rId9" Type="http://schemas.openxmlformats.org/officeDocument/2006/relationships/image" Target="../media/image17.wmf"/></Relationships>
</file>

<file path=ppt/slides/_rels/slide20.xml.rels><?xml version="1.0" encoding="UTF-8" standalone="yes"?>
<Relationships xmlns="http://schemas.openxmlformats.org/package/2006/relationships"><Relationship Id="rId3" Type="http://schemas.openxmlformats.org/officeDocument/2006/relationships/image" Target="../media/image30.wmf"/><Relationship Id="rId2" Type="http://schemas.openxmlformats.org/officeDocument/2006/relationships/notesSlide" Target="../notesSlides/notesSlide20.xml"/><Relationship Id="rId1" Type="http://schemas.openxmlformats.org/officeDocument/2006/relationships/slideLayout" Target="../slideLayouts/slideLayout15.xml"/><Relationship Id="rId5" Type="http://schemas.openxmlformats.org/officeDocument/2006/relationships/image" Target="../media/image35.wmf"/><Relationship Id="rId4" Type="http://schemas.openxmlformats.org/officeDocument/2006/relationships/image" Target="../media/image34.wmf"/></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7" Type="http://schemas.openxmlformats.org/officeDocument/2006/relationships/image" Target="../media/image37.wmf"/><Relationship Id="rId2" Type="http://schemas.openxmlformats.org/officeDocument/2006/relationships/slideLayout" Target="../slideLayouts/slideLayout15.xml"/><Relationship Id="rId1" Type="http://schemas.openxmlformats.org/officeDocument/2006/relationships/vmlDrawing" Target="../drawings/vmlDrawing4.vml"/><Relationship Id="rId6" Type="http://schemas.openxmlformats.org/officeDocument/2006/relationships/oleObject" Target="../embeddings/oleObject8.bin"/><Relationship Id="rId5" Type="http://schemas.openxmlformats.org/officeDocument/2006/relationships/image" Target="../media/image36.wmf"/><Relationship Id="rId4" Type="http://schemas.openxmlformats.org/officeDocument/2006/relationships/oleObject" Target="../embeddings/oleObject7.bin"/></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11.bin"/><Relationship Id="rId3" Type="http://schemas.openxmlformats.org/officeDocument/2006/relationships/notesSlide" Target="../notesSlides/notesSlide22.xml"/><Relationship Id="rId7" Type="http://schemas.openxmlformats.org/officeDocument/2006/relationships/image" Target="../media/image39.wmf"/><Relationship Id="rId2" Type="http://schemas.openxmlformats.org/officeDocument/2006/relationships/slideLayout" Target="../slideLayouts/slideLayout15.xml"/><Relationship Id="rId1" Type="http://schemas.openxmlformats.org/officeDocument/2006/relationships/vmlDrawing" Target="../drawings/vmlDrawing5.vml"/><Relationship Id="rId6" Type="http://schemas.openxmlformats.org/officeDocument/2006/relationships/oleObject" Target="../embeddings/oleObject10.bin"/><Relationship Id="rId5" Type="http://schemas.openxmlformats.org/officeDocument/2006/relationships/image" Target="../media/image38.wmf"/><Relationship Id="rId4" Type="http://schemas.openxmlformats.org/officeDocument/2006/relationships/oleObject" Target="../embeddings/oleObject9.bin"/><Relationship Id="rId9" Type="http://schemas.openxmlformats.org/officeDocument/2006/relationships/image" Target="../media/image40.wmf"/></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14.bin"/><Relationship Id="rId13" Type="http://schemas.openxmlformats.org/officeDocument/2006/relationships/image" Target="../media/image45.wmf"/><Relationship Id="rId18" Type="http://schemas.openxmlformats.org/officeDocument/2006/relationships/oleObject" Target="../embeddings/oleObject20.bin"/><Relationship Id="rId26" Type="http://schemas.openxmlformats.org/officeDocument/2006/relationships/image" Target="../media/image50.wmf"/><Relationship Id="rId3" Type="http://schemas.openxmlformats.org/officeDocument/2006/relationships/notesSlide" Target="../notesSlides/notesSlide23.xml"/><Relationship Id="rId21" Type="http://schemas.openxmlformats.org/officeDocument/2006/relationships/oleObject" Target="../embeddings/oleObject22.bin"/><Relationship Id="rId7" Type="http://schemas.openxmlformats.org/officeDocument/2006/relationships/image" Target="../media/image42.wmf"/><Relationship Id="rId12" Type="http://schemas.openxmlformats.org/officeDocument/2006/relationships/oleObject" Target="../embeddings/oleObject16.bin"/><Relationship Id="rId17" Type="http://schemas.openxmlformats.org/officeDocument/2006/relationships/oleObject" Target="../embeddings/oleObject19.bin"/><Relationship Id="rId25" Type="http://schemas.openxmlformats.org/officeDocument/2006/relationships/oleObject" Target="../embeddings/oleObject24.bin"/><Relationship Id="rId2" Type="http://schemas.openxmlformats.org/officeDocument/2006/relationships/slideLayout" Target="../slideLayouts/slideLayout15.xml"/><Relationship Id="rId16" Type="http://schemas.openxmlformats.org/officeDocument/2006/relationships/oleObject" Target="../embeddings/oleObject18.bin"/><Relationship Id="rId20" Type="http://schemas.openxmlformats.org/officeDocument/2006/relationships/oleObject" Target="../embeddings/oleObject21.bin"/><Relationship Id="rId29" Type="http://schemas.openxmlformats.org/officeDocument/2006/relationships/oleObject" Target="../embeddings/oleObject26.bin"/><Relationship Id="rId1" Type="http://schemas.openxmlformats.org/officeDocument/2006/relationships/vmlDrawing" Target="../drawings/vmlDrawing6.vml"/><Relationship Id="rId6" Type="http://schemas.openxmlformats.org/officeDocument/2006/relationships/oleObject" Target="../embeddings/oleObject13.bin"/><Relationship Id="rId11" Type="http://schemas.openxmlformats.org/officeDocument/2006/relationships/image" Target="../media/image44.wmf"/><Relationship Id="rId24" Type="http://schemas.openxmlformats.org/officeDocument/2006/relationships/image" Target="../media/image49.wmf"/><Relationship Id="rId5" Type="http://schemas.openxmlformats.org/officeDocument/2006/relationships/image" Target="../media/image41.wmf"/><Relationship Id="rId15" Type="http://schemas.openxmlformats.org/officeDocument/2006/relationships/image" Target="../media/image46.wmf"/><Relationship Id="rId23" Type="http://schemas.openxmlformats.org/officeDocument/2006/relationships/oleObject" Target="../embeddings/oleObject23.bin"/><Relationship Id="rId28" Type="http://schemas.openxmlformats.org/officeDocument/2006/relationships/image" Target="../media/image51.wmf"/><Relationship Id="rId10" Type="http://schemas.openxmlformats.org/officeDocument/2006/relationships/oleObject" Target="../embeddings/oleObject15.bin"/><Relationship Id="rId19" Type="http://schemas.openxmlformats.org/officeDocument/2006/relationships/image" Target="../media/image47.wmf"/><Relationship Id="rId4" Type="http://schemas.openxmlformats.org/officeDocument/2006/relationships/oleObject" Target="../embeddings/oleObject12.bin"/><Relationship Id="rId9" Type="http://schemas.openxmlformats.org/officeDocument/2006/relationships/image" Target="../media/image43.wmf"/><Relationship Id="rId14" Type="http://schemas.openxmlformats.org/officeDocument/2006/relationships/oleObject" Target="../embeddings/oleObject17.bin"/><Relationship Id="rId22" Type="http://schemas.openxmlformats.org/officeDocument/2006/relationships/image" Target="../media/image48.wmf"/><Relationship Id="rId27" Type="http://schemas.openxmlformats.org/officeDocument/2006/relationships/oleObject" Target="../embeddings/oleObject25.bin"/><Relationship Id="rId30" Type="http://schemas.openxmlformats.org/officeDocument/2006/relationships/oleObject" Target="../embeddings/oleObject27.bin"/></Relationships>
</file>

<file path=ppt/slides/_rels/slide3.xml.rels><?xml version="1.0" encoding="UTF-8" standalone="yes"?>
<Relationships xmlns="http://schemas.openxmlformats.org/package/2006/relationships"><Relationship Id="rId3" Type="http://schemas.openxmlformats.org/officeDocument/2006/relationships/image" Target="../media/image18.emf"/><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4.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7" Type="http://schemas.openxmlformats.org/officeDocument/2006/relationships/image" Target="../media/image23.wmf"/><Relationship Id="rId2" Type="http://schemas.openxmlformats.org/officeDocument/2006/relationships/slideLayout" Target="../slideLayouts/slideLayout15.xml"/><Relationship Id="rId1" Type="http://schemas.openxmlformats.org/officeDocument/2006/relationships/vmlDrawing" Target="../drawings/vmlDrawing2.vml"/><Relationship Id="rId6" Type="http://schemas.openxmlformats.org/officeDocument/2006/relationships/oleObject" Target="../embeddings/oleObject5.bin"/><Relationship Id="rId5" Type="http://schemas.openxmlformats.org/officeDocument/2006/relationships/image" Target="../media/image17.w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F0B2B5-4683-EA47-85B4-5F8C42063374}"/>
              </a:ext>
            </a:extLst>
          </p:cNvPr>
          <p:cNvSpPr>
            <a:spLocks noGrp="1"/>
          </p:cNvSpPr>
          <p:nvPr>
            <p:ph type="title"/>
          </p:nvPr>
        </p:nvSpPr>
        <p:spPr>
          <a:xfrm>
            <a:off x="2985248" y="1207042"/>
            <a:ext cx="8224092" cy="2574186"/>
          </a:xfrm>
        </p:spPr>
        <p:txBody>
          <a:bodyPr/>
          <a:lstStyle/>
          <a:p>
            <a:r>
              <a:rPr lang="en-GB" dirty="0"/>
              <a:t>FIR Filters</a:t>
            </a:r>
            <a:br>
              <a:rPr lang="en-GB" dirty="0"/>
            </a:br>
            <a:r>
              <a:rPr lang="en-GB" sz="3600" dirty="0"/>
              <a:t>Moving Average Filters</a:t>
            </a:r>
            <a:endParaRPr lang="en-US" dirty="0"/>
          </a:p>
        </p:txBody>
      </p:sp>
    </p:spTree>
    <p:extLst>
      <p:ext uri="{BB962C8B-B14F-4D97-AF65-F5344CB8AC3E}">
        <p14:creationId xmlns:p14="http://schemas.microsoft.com/office/powerpoint/2010/main" val="22118909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Coefficients</a:t>
            </a:r>
            <a:endParaRPr lang="en-US" dirty="0"/>
          </a:p>
        </p:txBody>
      </p:sp>
      <p:sp>
        <p:nvSpPr>
          <p:cNvPr id="4" name="Text Box 4">
            <a:extLst>
              <a:ext uri="{FF2B5EF4-FFF2-40B4-BE49-F238E27FC236}">
                <a16:creationId xmlns:a16="http://schemas.microsoft.com/office/drawing/2014/main" id="{FADB6F60-FDDC-463A-99B2-10B43AECD189}"/>
              </a:ext>
            </a:extLst>
          </p:cNvPr>
          <p:cNvSpPr txBox="1">
            <a:spLocks noChangeArrowheads="1"/>
          </p:cNvSpPr>
          <p:nvPr/>
        </p:nvSpPr>
        <p:spPr bwMode="auto">
          <a:xfrm>
            <a:off x="1726526" y="1066802"/>
            <a:ext cx="6580625" cy="830997"/>
          </a:xfrm>
          <a:prstGeom prst="rect">
            <a:avLst/>
          </a:prstGeom>
          <a:noFill/>
          <a:ln w="9525">
            <a:noFill/>
            <a:miter lim="800000"/>
            <a:headEnd/>
            <a:tailEnd/>
          </a:ln>
        </p:spPr>
        <p:txBody>
          <a:bodyPr wrap="none">
            <a:spAutoFit/>
          </a:bodyPr>
          <a:lstStyle/>
          <a:p>
            <a:r>
              <a:rPr lang="en-GB" sz="2400" dirty="0"/>
              <a:t>The coefficients, </a:t>
            </a:r>
            <a:r>
              <a:rPr lang="en-GB" sz="2400" i="1" dirty="0"/>
              <a:t>h(i)</a:t>
            </a:r>
            <a:r>
              <a:rPr lang="en-GB" sz="2400" dirty="0"/>
              <a:t>, of an </a:t>
            </a:r>
            <a:r>
              <a:rPr lang="en-GB" sz="2400" i="1" dirty="0"/>
              <a:t>N</a:t>
            </a:r>
            <a:r>
              <a:rPr lang="en-GB" sz="2400" dirty="0"/>
              <a:t> point moving average</a:t>
            </a:r>
          </a:p>
          <a:p>
            <a:r>
              <a:rPr lang="en-GB" sz="2400" dirty="0"/>
              <a:t>filter each have a value of 1/</a:t>
            </a:r>
            <a:r>
              <a:rPr lang="en-GB" sz="2400" i="1" dirty="0"/>
              <a:t>N .</a:t>
            </a:r>
          </a:p>
        </p:txBody>
      </p:sp>
      <p:pic>
        <p:nvPicPr>
          <p:cNvPr id="5" name="Picture 5">
            <a:extLst>
              <a:ext uri="{FF2B5EF4-FFF2-40B4-BE49-F238E27FC236}">
                <a16:creationId xmlns:a16="http://schemas.microsoft.com/office/drawing/2014/main" id="{2DC1EB60-9276-4A27-9343-D0CFEFD2573E}"/>
              </a:ext>
            </a:extLst>
          </p:cNvPr>
          <p:cNvPicPr>
            <a:picLocks noChangeArrowheads="1"/>
          </p:cNvPicPr>
          <p:nvPr/>
        </p:nvPicPr>
        <p:blipFill>
          <a:blip r:embed="rId3" cstate="print"/>
          <a:srcRect/>
          <a:stretch>
            <a:fillRect/>
          </a:stretch>
        </p:blipFill>
        <p:spPr bwMode="auto">
          <a:xfrm>
            <a:off x="3148370" y="1701801"/>
            <a:ext cx="5048344" cy="3789001"/>
          </a:xfrm>
          <a:prstGeom prst="rect">
            <a:avLst/>
          </a:prstGeom>
          <a:noFill/>
          <a:ln w="9525">
            <a:noFill/>
            <a:miter lim="800000"/>
            <a:headEnd/>
            <a:tailEnd/>
          </a:ln>
        </p:spPr>
      </p:pic>
      <p:sp>
        <p:nvSpPr>
          <p:cNvPr id="6" name="Text Box 6">
            <a:extLst>
              <a:ext uri="{FF2B5EF4-FFF2-40B4-BE49-F238E27FC236}">
                <a16:creationId xmlns:a16="http://schemas.microsoft.com/office/drawing/2014/main" id="{61037D2A-2AF7-41C0-94A5-F06BF9B073D8}"/>
              </a:ext>
            </a:extLst>
          </p:cNvPr>
          <p:cNvSpPr txBox="1">
            <a:spLocks noChangeArrowheads="1"/>
          </p:cNvSpPr>
          <p:nvPr/>
        </p:nvSpPr>
        <p:spPr bwMode="auto">
          <a:xfrm>
            <a:off x="1032482" y="5410202"/>
            <a:ext cx="10268172" cy="830997"/>
          </a:xfrm>
          <a:prstGeom prst="rect">
            <a:avLst/>
          </a:prstGeom>
          <a:noFill/>
          <a:ln w="9525">
            <a:noFill/>
            <a:miter lim="800000"/>
            <a:headEnd/>
            <a:tailEnd/>
          </a:ln>
        </p:spPr>
        <p:txBody>
          <a:bodyPr>
            <a:spAutoFit/>
          </a:bodyPr>
          <a:lstStyle/>
          <a:p>
            <a:pPr algn="ctr"/>
            <a:r>
              <a:rPr lang="en-GB" sz="2400" dirty="0"/>
              <a:t>Graphical representation of the </a:t>
            </a:r>
            <a:r>
              <a:rPr lang="en-GB" sz="2400" b="1" dirty="0"/>
              <a:t>coefficients</a:t>
            </a:r>
            <a:r>
              <a:rPr lang="en-GB" sz="2400" dirty="0"/>
              <a:t> of a 5 point</a:t>
            </a:r>
          </a:p>
          <a:p>
            <a:pPr algn="ctr"/>
            <a:r>
              <a:rPr lang="en-GB" sz="2400" dirty="0"/>
              <a:t>moving average filter, also known as its </a:t>
            </a:r>
            <a:r>
              <a:rPr lang="en-GB" sz="2400" b="1" dirty="0"/>
              <a:t>impulse response</a:t>
            </a:r>
          </a:p>
        </p:txBody>
      </p:sp>
    </p:spTree>
    <p:extLst>
      <p:ext uri="{BB962C8B-B14F-4D97-AF65-F5344CB8AC3E}">
        <p14:creationId xmlns:p14="http://schemas.microsoft.com/office/powerpoint/2010/main" val="22651748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81C5509A-BD17-489E-89E6-B191486F7DA3}"/>
              </a:ext>
            </a:extLst>
          </p:cNvPr>
          <p:cNvPicPr>
            <a:picLocks noChangeAspect="1" noChangeArrowheads="1"/>
          </p:cNvPicPr>
          <p:nvPr/>
        </p:nvPicPr>
        <p:blipFill>
          <a:blip r:embed="rId4"/>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C8934A33-3A95-4583-AF81-AF0F527D7EBC}"/>
              </a:ext>
            </a:extLst>
          </p:cNvPr>
          <p:cNvSpPr txBox="1"/>
          <p:nvPr/>
        </p:nvSpPr>
        <p:spPr>
          <a:xfrm>
            <a:off x="3623691" y="1351789"/>
            <a:ext cx="5876165" cy="369332"/>
          </a:xfrm>
          <a:prstGeom prst="rect">
            <a:avLst/>
          </a:prstGeom>
          <a:noFill/>
        </p:spPr>
        <p:txBody>
          <a:bodyPr wrap="none" rtlCol="0">
            <a:spAutoFit/>
          </a:bodyPr>
          <a:lstStyle/>
          <a:p>
            <a:r>
              <a:rPr lang="en-GB" i="1" dirty="0">
                <a:solidFill>
                  <a:srgbClr val="0070C0"/>
                </a:solidFill>
              </a:rPr>
              <a:t>x</a:t>
            </a:r>
            <a:r>
              <a:rPr lang="en-GB" dirty="0">
                <a:solidFill>
                  <a:srgbClr val="0070C0"/>
                </a:solidFill>
              </a:rPr>
              <a:t>(</a:t>
            </a:r>
            <a:r>
              <a:rPr lang="en-GB" i="1" dirty="0">
                <a:solidFill>
                  <a:srgbClr val="0070C0"/>
                </a:solidFill>
              </a:rPr>
              <a:t>n</a:t>
            </a:r>
            <a:r>
              <a:rPr lang="en-GB" dirty="0">
                <a:solidFill>
                  <a:srgbClr val="0070C0"/>
                </a:solidFill>
              </a:rPr>
              <a:t>)</a:t>
            </a:r>
            <a:r>
              <a:rPr lang="en-GB" sz="1800" b="0" dirty="0">
                <a:solidFill>
                  <a:srgbClr val="0070C0"/>
                </a:solidFill>
              </a:rPr>
              <a:t>            </a:t>
            </a:r>
            <a:r>
              <a:rPr lang="en-GB" sz="1800" b="0" i="1" dirty="0">
                <a:solidFill>
                  <a:srgbClr val="0070C0"/>
                </a:solidFill>
              </a:rPr>
              <a:t>x</a:t>
            </a:r>
            <a:r>
              <a:rPr lang="en-GB" sz="1800" b="0" dirty="0">
                <a:solidFill>
                  <a:srgbClr val="0070C0"/>
                </a:solidFill>
              </a:rPr>
              <a:t>(</a:t>
            </a:r>
            <a:r>
              <a:rPr lang="en-GB" sz="1800" b="0" i="1" dirty="0">
                <a:solidFill>
                  <a:srgbClr val="0070C0"/>
                </a:solidFill>
              </a:rPr>
              <a:t>n</a:t>
            </a:r>
            <a:r>
              <a:rPr lang="en-GB" sz="1800" b="0" dirty="0">
                <a:solidFill>
                  <a:srgbClr val="0070C0"/>
                </a:solidFill>
              </a:rPr>
              <a:t>-1)            </a:t>
            </a:r>
            <a:r>
              <a:rPr lang="en-GB" i="1" dirty="0">
                <a:solidFill>
                  <a:srgbClr val="0070C0"/>
                </a:solidFill>
              </a:rPr>
              <a:t>x</a:t>
            </a:r>
            <a:r>
              <a:rPr lang="en-GB" dirty="0">
                <a:solidFill>
                  <a:srgbClr val="0070C0"/>
                </a:solidFill>
              </a:rPr>
              <a:t>(</a:t>
            </a:r>
            <a:r>
              <a:rPr lang="en-GB" i="1" dirty="0">
                <a:solidFill>
                  <a:srgbClr val="0070C0"/>
                </a:solidFill>
              </a:rPr>
              <a:t>n</a:t>
            </a:r>
            <a:r>
              <a:rPr lang="en-GB" dirty="0">
                <a:solidFill>
                  <a:srgbClr val="0070C0"/>
                </a:solidFill>
              </a:rPr>
              <a:t>-2)</a:t>
            </a:r>
            <a:r>
              <a:rPr lang="en-GB" sz="1800" b="0" dirty="0">
                <a:solidFill>
                  <a:srgbClr val="0070C0"/>
                </a:solidFill>
              </a:rPr>
              <a:t>           </a:t>
            </a:r>
            <a:r>
              <a:rPr lang="en-GB" i="1" dirty="0">
                <a:solidFill>
                  <a:srgbClr val="0070C0"/>
                </a:solidFill>
              </a:rPr>
              <a:t>x</a:t>
            </a:r>
            <a:r>
              <a:rPr lang="en-GB" dirty="0">
                <a:solidFill>
                  <a:srgbClr val="0070C0"/>
                </a:solidFill>
              </a:rPr>
              <a:t>(</a:t>
            </a:r>
            <a:r>
              <a:rPr lang="en-GB" i="1" dirty="0">
                <a:solidFill>
                  <a:srgbClr val="0070C0"/>
                </a:solidFill>
              </a:rPr>
              <a:t>n</a:t>
            </a:r>
            <a:r>
              <a:rPr lang="en-GB" dirty="0">
                <a:solidFill>
                  <a:srgbClr val="0070C0"/>
                </a:solidFill>
              </a:rPr>
              <a:t>-3)</a:t>
            </a:r>
            <a:r>
              <a:rPr lang="en-GB" sz="1800" b="0" dirty="0">
                <a:solidFill>
                  <a:srgbClr val="0070C0"/>
                </a:solidFill>
              </a:rPr>
              <a:t>           </a:t>
            </a:r>
            <a:r>
              <a:rPr lang="en-GB" i="1" dirty="0">
                <a:solidFill>
                  <a:srgbClr val="0070C0"/>
                </a:solidFill>
              </a:rPr>
              <a:t>x</a:t>
            </a:r>
            <a:r>
              <a:rPr lang="en-GB" dirty="0">
                <a:solidFill>
                  <a:srgbClr val="0070C0"/>
                </a:solidFill>
              </a:rPr>
              <a:t>(</a:t>
            </a:r>
            <a:r>
              <a:rPr lang="en-GB" i="1" dirty="0">
                <a:solidFill>
                  <a:srgbClr val="0070C0"/>
                </a:solidFill>
              </a:rPr>
              <a:t>n</a:t>
            </a:r>
            <a:r>
              <a:rPr lang="en-GB" dirty="0">
                <a:solidFill>
                  <a:srgbClr val="0070C0"/>
                </a:solidFill>
              </a:rPr>
              <a:t>-4)</a:t>
            </a:r>
            <a:endParaRPr lang="en-GB" sz="1800" b="0" dirty="0">
              <a:solidFill>
                <a:srgbClr val="0070C0"/>
              </a:solidFill>
            </a:endParaRPr>
          </a:p>
        </p:txBody>
      </p:sp>
      <p:sp>
        <p:nvSpPr>
          <p:cNvPr id="6" name="TextBox 5">
            <a:extLst>
              <a:ext uri="{FF2B5EF4-FFF2-40B4-BE49-F238E27FC236}">
                <a16:creationId xmlns:a16="http://schemas.microsoft.com/office/drawing/2014/main" id="{46798333-FA95-4F64-A86A-D7B4EA0FC931}"/>
              </a:ext>
            </a:extLst>
          </p:cNvPr>
          <p:cNvSpPr txBox="1"/>
          <p:nvPr/>
        </p:nvSpPr>
        <p:spPr>
          <a:xfrm>
            <a:off x="3813708" y="3101827"/>
            <a:ext cx="6225573" cy="369332"/>
          </a:xfrm>
          <a:prstGeom prst="rect">
            <a:avLst/>
          </a:prstGeom>
          <a:noFill/>
        </p:spPr>
        <p:txBody>
          <a:bodyPr wrap="none" rtlCol="0">
            <a:spAutoFit/>
          </a:bodyPr>
          <a:lstStyle/>
          <a:p>
            <a:r>
              <a:rPr lang="en-GB" sz="1800" b="0" i="1" dirty="0">
                <a:solidFill>
                  <a:srgbClr val="00B050"/>
                </a:solidFill>
              </a:rPr>
              <a:t>h</a:t>
            </a:r>
            <a:r>
              <a:rPr lang="en-GB" sz="1800" b="0" dirty="0">
                <a:solidFill>
                  <a:srgbClr val="00B050"/>
                </a:solidFill>
              </a:rPr>
              <a:t>(0)</a:t>
            </a:r>
            <a:r>
              <a:rPr lang="en-GB" sz="1800" b="0" i="1" dirty="0">
                <a:solidFill>
                  <a:srgbClr val="00B050"/>
                </a:solidFill>
              </a:rPr>
              <a:t>x</a:t>
            </a:r>
            <a:r>
              <a:rPr lang="en-GB" sz="1800" b="0" dirty="0">
                <a:solidFill>
                  <a:srgbClr val="00B050"/>
                </a:solidFill>
              </a:rPr>
              <a:t>(</a:t>
            </a:r>
            <a:r>
              <a:rPr lang="en-GB" sz="1800" b="0" i="1" dirty="0">
                <a:solidFill>
                  <a:srgbClr val="00B050"/>
                </a:solidFill>
              </a:rPr>
              <a:t>n</a:t>
            </a:r>
            <a:r>
              <a:rPr lang="en-GB" sz="1800" b="0" dirty="0">
                <a:solidFill>
                  <a:srgbClr val="00B050"/>
                </a:solidFill>
              </a:rPr>
              <a:t>)         </a:t>
            </a:r>
            <a:r>
              <a:rPr lang="en-GB" i="1" dirty="0">
                <a:solidFill>
                  <a:srgbClr val="00B050"/>
                </a:solidFill>
              </a:rPr>
              <a:t>h</a:t>
            </a:r>
            <a:r>
              <a:rPr lang="en-GB" dirty="0">
                <a:solidFill>
                  <a:srgbClr val="00B050"/>
                </a:solidFill>
              </a:rPr>
              <a:t>(1)</a:t>
            </a:r>
            <a:r>
              <a:rPr lang="en-GB" i="1" dirty="0">
                <a:solidFill>
                  <a:srgbClr val="00B050"/>
                </a:solidFill>
              </a:rPr>
              <a:t>x</a:t>
            </a:r>
            <a:r>
              <a:rPr lang="en-GB" dirty="0">
                <a:solidFill>
                  <a:srgbClr val="00B050"/>
                </a:solidFill>
              </a:rPr>
              <a:t>(</a:t>
            </a:r>
            <a:r>
              <a:rPr lang="en-GB" i="1" dirty="0">
                <a:solidFill>
                  <a:srgbClr val="00B050"/>
                </a:solidFill>
              </a:rPr>
              <a:t>n</a:t>
            </a:r>
            <a:r>
              <a:rPr lang="en-GB" dirty="0">
                <a:solidFill>
                  <a:srgbClr val="00B050"/>
                </a:solidFill>
              </a:rPr>
              <a:t>-1)     </a:t>
            </a:r>
            <a:r>
              <a:rPr lang="en-GB" i="1" dirty="0">
                <a:solidFill>
                  <a:srgbClr val="00B050"/>
                </a:solidFill>
              </a:rPr>
              <a:t>h</a:t>
            </a:r>
            <a:r>
              <a:rPr lang="en-GB" dirty="0">
                <a:solidFill>
                  <a:srgbClr val="00B050"/>
                </a:solidFill>
              </a:rPr>
              <a:t>(2)</a:t>
            </a:r>
            <a:r>
              <a:rPr lang="en-GB" i="1" dirty="0">
                <a:solidFill>
                  <a:srgbClr val="00B050"/>
                </a:solidFill>
              </a:rPr>
              <a:t>x</a:t>
            </a:r>
            <a:r>
              <a:rPr lang="en-GB" dirty="0">
                <a:solidFill>
                  <a:srgbClr val="00B050"/>
                </a:solidFill>
              </a:rPr>
              <a:t>(</a:t>
            </a:r>
            <a:r>
              <a:rPr lang="en-GB" i="1" dirty="0">
                <a:solidFill>
                  <a:srgbClr val="00B050"/>
                </a:solidFill>
              </a:rPr>
              <a:t>n</a:t>
            </a:r>
            <a:r>
              <a:rPr lang="en-GB" dirty="0">
                <a:solidFill>
                  <a:srgbClr val="00B050"/>
                </a:solidFill>
              </a:rPr>
              <a:t>-2)      </a:t>
            </a:r>
            <a:r>
              <a:rPr lang="en-GB" i="1" dirty="0">
                <a:solidFill>
                  <a:srgbClr val="00B050"/>
                </a:solidFill>
              </a:rPr>
              <a:t>h</a:t>
            </a:r>
            <a:r>
              <a:rPr lang="en-GB" dirty="0">
                <a:solidFill>
                  <a:srgbClr val="00B050"/>
                </a:solidFill>
              </a:rPr>
              <a:t>(3)</a:t>
            </a:r>
            <a:r>
              <a:rPr lang="en-GB" i="1" dirty="0">
                <a:solidFill>
                  <a:srgbClr val="00B050"/>
                </a:solidFill>
              </a:rPr>
              <a:t>x</a:t>
            </a:r>
            <a:r>
              <a:rPr lang="en-GB" dirty="0">
                <a:solidFill>
                  <a:srgbClr val="00B050"/>
                </a:solidFill>
              </a:rPr>
              <a:t>(</a:t>
            </a:r>
            <a:r>
              <a:rPr lang="en-GB" i="1" dirty="0">
                <a:solidFill>
                  <a:srgbClr val="00B050"/>
                </a:solidFill>
              </a:rPr>
              <a:t>n</a:t>
            </a:r>
            <a:r>
              <a:rPr lang="en-GB" dirty="0">
                <a:solidFill>
                  <a:srgbClr val="00B050"/>
                </a:solidFill>
              </a:rPr>
              <a:t>-3)     </a:t>
            </a:r>
            <a:r>
              <a:rPr lang="en-GB" i="1" dirty="0">
                <a:solidFill>
                  <a:srgbClr val="00B050"/>
                </a:solidFill>
              </a:rPr>
              <a:t>h</a:t>
            </a:r>
            <a:r>
              <a:rPr lang="en-GB" dirty="0">
                <a:solidFill>
                  <a:srgbClr val="00B050"/>
                </a:solidFill>
              </a:rPr>
              <a:t>(4)</a:t>
            </a:r>
            <a:r>
              <a:rPr lang="en-GB" i="1" dirty="0">
                <a:solidFill>
                  <a:srgbClr val="00B050"/>
                </a:solidFill>
              </a:rPr>
              <a:t>x</a:t>
            </a:r>
            <a:r>
              <a:rPr lang="en-GB" dirty="0">
                <a:solidFill>
                  <a:srgbClr val="00B050"/>
                </a:solidFill>
              </a:rPr>
              <a:t>(</a:t>
            </a:r>
            <a:r>
              <a:rPr lang="en-GB" i="1" dirty="0">
                <a:solidFill>
                  <a:srgbClr val="00B050"/>
                </a:solidFill>
              </a:rPr>
              <a:t>n</a:t>
            </a:r>
            <a:r>
              <a:rPr lang="en-GB" dirty="0">
                <a:solidFill>
                  <a:srgbClr val="00B050"/>
                </a:solidFill>
              </a:rPr>
              <a:t>-4) </a:t>
            </a:r>
            <a:endParaRPr lang="en-GB" sz="1800" b="0" dirty="0">
              <a:solidFill>
                <a:srgbClr val="00B050"/>
              </a:solidFill>
            </a:endParaRPr>
          </a:p>
        </p:txBody>
      </p:sp>
      <p:graphicFrame>
        <p:nvGraphicFramePr>
          <p:cNvPr id="7" name="Object 1">
            <a:extLst>
              <a:ext uri="{FF2B5EF4-FFF2-40B4-BE49-F238E27FC236}">
                <a16:creationId xmlns:a16="http://schemas.microsoft.com/office/drawing/2014/main" id="{38EA93F9-BC09-4C15-82D7-2F3881433743}"/>
              </a:ext>
            </a:extLst>
          </p:cNvPr>
          <p:cNvGraphicFramePr>
            <a:graphicFrameLocks noChangeAspect="1"/>
          </p:cNvGraphicFramePr>
          <p:nvPr/>
        </p:nvGraphicFramePr>
        <p:xfrm>
          <a:off x="7304724" y="4440239"/>
          <a:ext cx="2077767" cy="776287"/>
        </p:xfrm>
        <a:graphic>
          <a:graphicData uri="http://schemas.openxmlformats.org/presentationml/2006/ole">
            <mc:AlternateContent xmlns:mc="http://schemas.openxmlformats.org/markup-compatibility/2006">
              <mc:Choice xmlns:v="urn:schemas-microsoft-com:vml" Requires="v">
                <p:oleObj spid="_x0000_s3074" name="Equation" r:id="rId5" imgW="1257120" imgH="469800" progId="Equation.3">
                  <p:embed/>
                </p:oleObj>
              </mc:Choice>
              <mc:Fallback>
                <p:oleObj name="Equation" r:id="rId5" imgW="1257120" imgH="469800" progId="Equation.3">
                  <p:embed/>
                  <p:pic>
                    <p:nvPicPr>
                      <p:cNvPr id="7" name="Object 1">
                        <a:extLst>
                          <a:ext uri="{FF2B5EF4-FFF2-40B4-BE49-F238E27FC236}">
                            <a16:creationId xmlns:a16="http://schemas.microsoft.com/office/drawing/2014/main" id="{38EA93F9-BC09-4C15-82D7-2F388143374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4724" y="4440239"/>
                        <a:ext cx="2077767" cy="7762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968933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0B97C85A-AD47-40CA-952F-CF2BCCCEF5B9}"/>
              </a:ext>
            </a:extLst>
          </p:cNvPr>
          <p:cNvPicPr>
            <a:picLocks noChangeAspect="1" noChangeArrowheads="1"/>
          </p:cNvPicPr>
          <p:nvPr/>
        </p:nvPicPr>
        <p:blipFill>
          <a:blip r:embed="rId3"/>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85AB5CEC-D9EE-4C5A-8C07-E28F6DCDB0AB}"/>
              </a:ext>
            </a:extLst>
          </p:cNvPr>
          <p:cNvSpPr txBox="1"/>
          <p:nvPr/>
        </p:nvSpPr>
        <p:spPr>
          <a:xfrm>
            <a:off x="3708347" y="1389111"/>
            <a:ext cx="5185360" cy="369332"/>
          </a:xfrm>
          <a:prstGeom prst="rect">
            <a:avLst/>
          </a:prstGeom>
          <a:noFill/>
        </p:spPr>
        <p:txBody>
          <a:bodyPr wrap="none" rtlCol="0">
            <a:spAutoFit/>
          </a:bodyPr>
          <a:lstStyle/>
          <a:p>
            <a:r>
              <a:rPr lang="en-GB" sz="1800" b="0" dirty="0">
                <a:solidFill>
                  <a:srgbClr val="0070C0"/>
                </a:solidFill>
              </a:rPr>
              <a:t>1                 0                  0                  0                0</a:t>
            </a:r>
          </a:p>
        </p:txBody>
      </p:sp>
    </p:spTree>
    <p:extLst>
      <p:ext uri="{BB962C8B-B14F-4D97-AF65-F5344CB8AC3E}">
        <p14:creationId xmlns:p14="http://schemas.microsoft.com/office/powerpoint/2010/main" val="8077035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B8DB5ED9-3EB9-4217-B258-3DC4807DE297}"/>
              </a:ext>
            </a:extLst>
          </p:cNvPr>
          <p:cNvPicPr>
            <a:picLocks noChangeAspect="1" noChangeArrowheads="1"/>
          </p:cNvPicPr>
          <p:nvPr/>
        </p:nvPicPr>
        <p:blipFill>
          <a:blip r:embed="rId3"/>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C526F65F-9495-4D50-8961-ACCFBF059B9B}"/>
              </a:ext>
            </a:extLst>
          </p:cNvPr>
          <p:cNvSpPr txBox="1"/>
          <p:nvPr/>
        </p:nvSpPr>
        <p:spPr>
          <a:xfrm>
            <a:off x="3708347" y="1398442"/>
            <a:ext cx="5185360" cy="369332"/>
          </a:xfrm>
          <a:prstGeom prst="rect">
            <a:avLst/>
          </a:prstGeom>
          <a:noFill/>
        </p:spPr>
        <p:txBody>
          <a:bodyPr wrap="none" rtlCol="0">
            <a:spAutoFit/>
          </a:bodyPr>
          <a:lstStyle/>
          <a:p>
            <a:r>
              <a:rPr lang="en-GB" sz="1800" b="0" dirty="0">
                <a:solidFill>
                  <a:srgbClr val="0070C0"/>
                </a:solidFill>
              </a:rPr>
              <a:t>1                 0                  0                  0                0</a:t>
            </a:r>
          </a:p>
        </p:txBody>
      </p:sp>
      <p:sp>
        <p:nvSpPr>
          <p:cNvPr id="6" name="TextBox 5">
            <a:extLst>
              <a:ext uri="{FF2B5EF4-FFF2-40B4-BE49-F238E27FC236}">
                <a16:creationId xmlns:a16="http://schemas.microsoft.com/office/drawing/2014/main" id="{92A36589-F230-4CE0-870A-64CD022C1BB8}"/>
              </a:ext>
            </a:extLst>
          </p:cNvPr>
          <p:cNvSpPr txBox="1"/>
          <p:nvPr/>
        </p:nvSpPr>
        <p:spPr>
          <a:xfrm>
            <a:off x="3870851" y="3082777"/>
            <a:ext cx="5380900" cy="369332"/>
          </a:xfrm>
          <a:prstGeom prst="rect">
            <a:avLst/>
          </a:prstGeom>
          <a:noFill/>
        </p:spPr>
        <p:txBody>
          <a:bodyPr wrap="none" rtlCol="0">
            <a:spAutoFit/>
          </a:bodyPr>
          <a:lstStyle/>
          <a:p>
            <a:r>
              <a:rPr lang="en-GB" sz="1800" b="0" i="1" dirty="0">
                <a:solidFill>
                  <a:srgbClr val="00B050"/>
                </a:solidFill>
              </a:rPr>
              <a:t>h</a:t>
            </a:r>
            <a:r>
              <a:rPr lang="en-GB" sz="1800" b="0" dirty="0">
                <a:solidFill>
                  <a:srgbClr val="00B050"/>
                </a:solidFill>
              </a:rPr>
              <a:t>(0)               0                  0                  0                 0</a:t>
            </a:r>
          </a:p>
        </p:txBody>
      </p:sp>
      <p:sp>
        <p:nvSpPr>
          <p:cNvPr id="7" name="TextBox 6">
            <a:extLst>
              <a:ext uri="{FF2B5EF4-FFF2-40B4-BE49-F238E27FC236}">
                <a16:creationId xmlns:a16="http://schemas.microsoft.com/office/drawing/2014/main" id="{914F8C2E-2B86-4EF2-8957-AE1B077AED22}"/>
              </a:ext>
            </a:extLst>
          </p:cNvPr>
          <p:cNvSpPr txBox="1"/>
          <p:nvPr/>
        </p:nvSpPr>
        <p:spPr>
          <a:xfrm>
            <a:off x="7279656" y="4615357"/>
            <a:ext cx="1168910" cy="369332"/>
          </a:xfrm>
          <a:prstGeom prst="rect">
            <a:avLst/>
          </a:prstGeom>
          <a:noFill/>
        </p:spPr>
        <p:txBody>
          <a:bodyPr wrap="none" rtlCol="0">
            <a:spAutoFit/>
          </a:bodyPr>
          <a:lstStyle/>
          <a:p>
            <a:r>
              <a:rPr lang="en-GB" sz="1800" b="0" i="1" dirty="0">
                <a:solidFill>
                  <a:schemeClr val="tx1"/>
                </a:solidFill>
              </a:rPr>
              <a:t>y</a:t>
            </a:r>
            <a:r>
              <a:rPr lang="en-GB" sz="1800" b="0" dirty="0">
                <a:solidFill>
                  <a:schemeClr val="tx1"/>
                </a:solidFill>
              </a:rPr>
              <a:t>(</a:t>
            </a:r>
            <a:r>
              <a:rPr lang="en-GB" sz="1800" b="0" i="1" dirty="0">
                <a:solidFill>
                  <a:schemeClr val="tx1"/>
                </a:solidFill>
              </a:rPr>
              <a:t>n</a:t>
            </a:r>
            <a:r>
              <a:rPr lang="en-GB" sz="1800" b="0" dirty="0">
                <a:solidFill>
                  <a:schemeClr val="tx1"/>
                </a:solidFill>
              </a:rPr>
              <a:t>) = </a:t>
            </a:r>
            <a:r>
              <a:rPr lang="en-GB" sz="1800" b="0" i="1" dirty="0">
                <a:solidFill>
                  <a:srgbClr val="FF0000"/>
                </a:solidFill>
              </a:rPr>
              <a:t>h</a:t>
            </a:r>
            <a:r>
              <a:rPr lang="en-GB" sz="1800" b="0" dirty="0">
                <a:solidFill>
                  <a:srgbClr val="FF0000"/>
                </a:solidFill>
              </a:rPr>
              <a:t>(0)</a:t>
            </a:r>
          </a:p>
        </p:txBody>
      </p:sp>
    </p:spTree>
    <p:extLst>
      <p:ext uri="{BB962C8B-B14F-4D97-AF65-F5344CB8AC3E}">
        <p14:creationId xmlns:p14="http://schemas.microsoft.com/office/powerpoint/2010/main" val="42475742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5ED4DA67-31C5-432D-8EB9-E45B64C3B38F}"/>
              </a:ext>
            </a:extLst>
          </p:cNvPr>
          <p:cNvPicPr>
            <a:picLocks noChangeAspect="1" noChangeArrowheads="1"/>
          </p:cNvPicPr>
          <p:nvPr/>
        </p:nvPicPr>
        <p:blipFill>
          <a:blip r:embed="rId3"/>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D3B93046-A78E-4E67-BDBD-970A826AEAC4}"/>
              </a:ext>
            </a:extLst>
          </p:cNvPr>
          <p:cNvSpPr txBox="1"/>
          <p:nvPr/>
        </p:nvSpPr>
        <p:spPr>
          <a:xfrm>
            <a:off x="3708347" y="1379782"/>
            <a:ext cx="5185360" cy="369332"/>
          </a:xfrm>
          <a:prstGeom prst="rect">
            <a:avLst/>
          </a:prstGeom>
          <a:noFill/>
        </p:spPr>
        <p:txBody>
          <a:bodyPr wrap="none" rtlCol="0">
            <a:spAutoFit/>
          </a:bodyPr>
          <a:lstStyle/>
          <a:p>
            <a:r>
              <a:rPr lang="en-GB" dirty="0">
                <a:solidFill>
                  <a:srgbClr val="0070C0"/>
                </a:solidFill>
              </a:rPr>
              <a:t>0</a:t>
            </a:r>
            <a:r>
              <a:rPr lang="en-GB" sz="1800" b="0" dirty="0">
                <a:solidFill>
                  <a:srgbClr val="0070C0"/>
                </a:solidFill>
              </a:rPr>
              <a:t>                 </a:t>
            </a:r>
            <a:r>
              <a:rPr lang="en-GB" dirty="0">
                <a:solidFill>
                  <a:srgbClr val="0070C0"/>
                </a:solidFill>
              </a:rPr>
              <a:t>1</a:t>
            </a:r>
            <a:r>
              <a:rPr lang="en-GB" sz="1800" b="0" dirty="0">
                <a:solidFill>
                  <a:srgbClr val="0070C0"/>
                </a:solidFill>
              </a:rPr>
              <a:t>                  0                  0                0</a:t>
            </a:r>
          </a:p>
        </p:txBody>
      </p:sp>
      <p:sp>
        <p:nvSpPr>
          <p:cNvPr id="6" name="TextBox 5">
            <a:extLst>
              <a:ext uri="{FF2B5EF4-FFF2-40B4-BE49-F238E27FC236}">
                <a16:creationId xmlns:a16="http://schemas.microsoft.com/office/drawing/2014/main" id="{4095D5C2-6DEE-4394-8975-9F67995D2DCE}"/>
              </a:ext>
            </a:extLst>
          </p:cNvPr>
          <p:cNvSpPr txBox="1"/>
          <p:nvPr/>
        </p:nvSpPr>
        <p:spPr>
          <a:xfrm>
            <a:off x="3870850" y="3082777"/>
            <a:ext cx="5584456" cy="369332"/>
          </a:xfrm>
          <a:prstGeom prst="rect">
            <a:avLst/>
          </a:prstGeom>
          <a:noFill/>
        </p:spPr>
        <p:txBody>
          <a:bodyPr wrap="none" rtlCol="0">
            <a:spAutoFit/>
          </a:bodyPr>
          <a:lstStyle/>
          <a:p>
            <a:r>
              <a:rPr lang="en-GB" i="1" dirty="0">
                <a:solidFill>
                  <a:srgbClr val="00B050"/>
                </a:solidFill>
              </a:rPr>
              <a:t>0   </a:t>
            </a:r>
            <a:r>
              <a:rPr lang="en-GB" sz="1800" b="0" dirty="0">
                <a:solidFill>
                  <a:srgbClr val="00B050"/>
                </a:solidFill>
              </a:rPr>
              <a:t>               h(1)               0                  0                 0</a:t>
            </a:r>
          </a:p>
        </p:txBody>
      </p:sp>
      <p:sp>
        <p:nvSpPr>
          <p:cNvPr id="7" name="TextBox 6">
            <a:extLst>
              <a:ext uri="{FF2B5EF4-FFF2-40B4-BE49-F238E27FC236}">
                <a16:creationId xmlns:a16="http://schemas.microsoft.com/office/drawing/2014/main" id="{03BCC21D-EA39-4F48-B621-C35193F59BD4}"/>
              </a:ext>
            </a:extLst>
          </p:cNvPr>
          <p:cNvSpPr txBox="1"/>
          <p:nvPr/>
        </p:nvSpPr>
        <p:spPr>
          <a:xfrm>
            <a:off x="7279656" y="4615357"/>
            <a:ext cx="1168758" cy="369332"/>
          </a:xfrm>
          <a:prstGeom prst="rect">
            <a:avLst/>
          </a:prstGeom>
          <a:noFill/>
        </p:spPr>
        <p:txBody>
          <a:bodyPr wrap="none" rtlCol="0">
            <a:spAutoFit/>
          </a:bodyPr>
          <a:lstStyle/>
          <a:p>
            <a:r>
              <a:rPr lang="en-GB" sz="1800" b="0" i="1" dirty="0">
                <a:solidFill>
                  <a:schemeClr val="tx1"/>
                </a:solidFill>
              </a:rPr>
              <a:t>y</a:t>
            </a:r>
            <a:r>
              <a:rPr lang="en-GB" sz="1800" b="0" dirty="0">
                <a:solidFill>
                  <a:schemeClr val="tx1"/>
                </a:solidFill>
              </a:rPr>
              <a:t>(</a:t>
            </a:r>
            <a:r>
              <a:rPr lang="en-GB" sz="1800" b="0" i="1" dirty="0">
                <a:solidFill>
                  <a:schemeClr val="tx1"/>
                </a:solidFill>
              </a:rPr>
              <a:t>n</a:t>
            </a:r>
            <a:r>
              <a:rPr lang="en-GB" sz="1800" b="0" dirty="0">
                <a:solidFill>
                  <a:schemeClr val="tx1"/>
                </a:solidFill>
              </a:rPr>
              <a:t>) = </a:t>
            </a:r>
            <a:r>
              <a:rPr lang="en-GB" sz="1800" b="0" i="1" dirty="0">
                <a:solidFill>
                  <a:srgbClr val="FF0000"/>
                </a:solidFill>
              </a:rPr>
              <a:t>h</a:t>
            </a:r>
            <a:r>
              <a:rPr lang="en-GB" sz="1800" b="0" dirty="0">
                <a:solidFill>
                  <a:srgbClr val="FF0000"/>
                </a:solidFill>
              </a:rPr>
              <a:t>(1)</a:t>
            </a:r>
          </a:p>
        </p:txBody>
      </p:sp>
    </p:spTree>
    <p:extLst>
      <p:ext uri="{BB962C8B-B14F-4D97-AF65-F5344CB8AC3E}">
        <p14:creationId xmlns:p14="http://schemas.microsoft.com/office/powerpoint/2010/main" val="38228498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03307B37-48C7-48DD-9D1F-FEAE261B37EB}"/>
              </a:ext>
            </a:extLst>
          </p:cNvPr>
          <p:cNvPicPr>
            <a:picLocks noChangeAspect="1" noChangeArrowheads="1"/>
          </p:cNvPicPr>
          <p:nvPr/>
        </p:nvPicPr>
        <p:blipFill>
          <a:blip r:embed="rId3"/>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DCA6F768-6D61-4637-87EF-EE858416287E}"/>
              </a:ext>
            </a:extLst>
          </p:cNvPr>
          <p:cNvSpPr txBox="1"/>
          <p:nvPr/>
        </p:nvSpPr>
        <p:spPr>
          <a:xfrm>
            <a:off x="3708347" y="1389113"/>
            <a:ext cx="5185360" cy="369332"/>
          </a:xfrm>
          <a:prstGeom prst="rect">
            <a:avLst/>
          </a:prstGeom>
          <a:noFill/>
        </p:spPr>
        <p:txBody>
          <a:bodyPr wrap="none" rtlCol="0">
            <a:spAutoFit/>
          </a:bodyPr>
          <a:lstStyle/>
          <a:p>
            <a:r>
              <a:rPr lang="en-GB" dirty="0">
                <a:solidFill>
                  <a:srgbClr val="0070C0"/>
                </a:solidFill>
              </a:rPr>
              <a:t>0</a:t>
            </a:r>
            <a:r>
              <a:rPr lang="en-GB" sz="1800" b="0" dirty="0">
                <a:solidFill>
                  <a:srgbClr val="0070C0"/>
                </a:solidFill>
              </a:rPr>
              <a:t>                 0                  1                  0                0</a:t>
            </a:r>
          </a:p>
        </p:txBody>
      </p:sp>
      <p:sp>
        <p:nvSpPr>
          <p:cNvPr id="6" name="TextBox 5">
            <a:extLst>
              <a:ext uri="{FF2B5EF4-FFF2-40B4-BE49-F238E27FC236}">
                <a16:creationId xmlns:a16="http://schemas.microsoft.com/office/drawing/2014/main" id="{2C5042BF-2F35-45AD-9AA7-6166FA10C089}"/>
              </a:ext>
            </a:extLst>
          </p:cNvPr>
          <p:cNvSpPr txBox="1"/>
          <p:nvPr/>
        </p:nvSpPr>
        <p:spPr>
          <a:xfrm>
            <a:off x="3870850" y="3082777"/>
            <a:ext cx="5584456" cy="369332"/>
          </a:xfrm>
          <a:prstGeom prst="rect">
            <a:avLst/>
          </a:prstGeom>
          <a:noFill/>
        </p:spPr>
        <p:txBody>
          <a:bodyPr wrap="none" rtlCol="0">
            <a:spAutoFit/>
          </a:bodyPr>
          <a:lstStyle/>
          <a:p>
            <a:r>
              <a:rPr lang="en-GB" i="1" dirty="0">
                <a:solidFill>
                  <a:srgbClr val="00B050"/>
                </a:solidFill>
              </a:rPr>
              <a:t>0   </a:t>
            </a:r>
            <a:r>
              <a:rPr lang="en-GB" sz="1800" b="0" dirty="0">
                <a:solidFill>
                  <a:srgbClr val="00B050"/>
                </a:solidFill>
              </a:rPr>
              <a:t>               0                  h(2)               0                 0</a:t>
            </a:r>
          </a:p>
        </p:txBody>
      </p:sp>
      <p:sp>
        <p:nvSpPr>
          <p:cNvPr id="7" name="TextBox 6">
            <a:extLst>
              <a:ext uri="{FF2B5EF4-FFF2-40B4-BE49-F238E27FC236}">
                <a16:creationId xmlns:a16="http://schemas.microsoft.com/office/drawing/2014/main" id="{B9B27221-574E-4EB5-853C-B5449AB6745B}"/>
              </a:ext>
            </a:extLst>
          </p:cNvPr>
          <p:cNvSpPr txBox="1"/>
          <p:nvPr/>
        </p:nvSpPr>
        <p:spPr>
          <a:xfrm>
            <a:off x="7279656" y="4615357"/>
            <a:ext cx="1168758" cy="369332"/>
          </a:xfrm>
          <a:prstGeom prst="rect">
            <a:avLst/>
          </a:prstGeom>
          <a:noFill/>
        </p:spPr>
        <p:txBody>
          <a:bodyPr wrap="none" rtlCol="0">
            <a:spAutoFit/>
          </a:bodyPr>
          <a:lstStyle/>
          <a:p>
            <a:r>
              <a:rPr lang="en-GB" sz="1800" b="0" i="1" dirty="0">
                <a:solidFill>
                  <a:schemeClr val="tx1"/>
                </a:solidFill>
              </a:rPr>
              <a:t>y</a:t>
            </a:r>
            <a:r>
              <a:rPr lang="en-GB" sz="1800" b="0" dirty="0">
                <a:solidFill>
                  <a:schemeClr val="tx1"/>
                </a:solidFill>
              </a:rPr>
              <a:t>(</a:t>
            </a:r>
            <a:r>
              <a:rPr lang="en-GB" sz="1800" b="0" i="1" dirty="0">
                <a:solidFill>
                  <a:schemeClr val="tx1"/>
                </a:solidFill>
              </a:rPr>
              <a:t>n</a:t>
            </a:r>
            <a:r>
              <a:rPr lang="en-GB" sz="1800" b="0" dirty="0">
                <a:solidFill>
                  <a:schemeClr val="tx1"/>
                </a:solidFill>
              </a:rPr>
              <a:t>) = </a:t>
            </a:r>
            <a:r>
              <a:rPr lang="en-GB" sz="1800" b="0" i="1" dirty="0">
                <a:solidFill>
                  <a:srgbClr val="FF0000"/>
                </a:solidFill>
              </a:rPr>
              <a:t>h</a:t>
            </a:r>
            <a:r>
              <a:rPr lang="en-GB" sz="1800" b="0" dirty="0">
                <a:solidFill>
                  <a:srgbClr val="FF0000"/>
                </a:solidFill>
              </a:rPr>
              <a:t>(2)</a:t>
            </a:r>
          </a:p>
        </p:txBody>
      </p:sp>
    </p:spTree>
    <p:extLst>
      <p:ext uri="{BB962C8B-B14F-4D97-AF65-F5344CB8AC3E}">
        <p14:creationId xmlns:p14="http://schemas.microsoft.com/office/powerpoint/2010/main" val="19946142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1D1689D8-93C3-42E2-A6F5-0C3AFF74709E}"/>
              </a:ext>
            </a:extLst>
          </p:cNvPr>
          <p:cNvPicPr>
            <a:picLocks noChangeAspect="1" noChangeArrowheads="1"/>
          </p:cNvPicPr>
          <p:nvPr/>
        </p:nvPicPr>
        <p:blipFill>
          <a:blip r:embed="rId3"/>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4CD12B8A-0B3E-44D0-B80E-877A4D14D4EA}"/>
              </a:ext>
            </a:extLst>
          </p:cNvPr>
          <p:cNvSpPr txBox="1"/>
          <p:nvPr/>
        </p:nvSpPr>
        <p:spPr>
          <a:xfrm>
            <a:off x="3708347" y="1379782"/>
            <a:ext cx="5185360" cy="369332"/>
          </a:xfrm>
          <a:prstGeom prst="rect">
            <a:avLst/>
          </a:prstGeom>
          <a:noFill/>
        </p:spPr>
        <p:txBody>
          <a:bodyPr wrap="none" rtlCol="0">
            <a:spAutoFit/>
          </a:bodyPr>
          <a:lstStyle/>
          <a:p>
            <a:r>
              <a:rPr lang="en-GB" dirty="0">
                <a:solidFill>
                  <a:srgbClr val="0070C0"/>
                </a:solidFill>
              </a:rPr>
              <a:t>0</a:t>
            </a:r>
            <a:r>
              <a:rPr lang="en-GB" sz="1800" b="0" dirty="0">
                <a:solidFill>
                  <a:srgbClr val="0070C0"/>
                </a:solidFill>
              </a:rPr>
              <a:t>                 0                  0                  1                0</a:t>
            </a:r>
          </a:p>
        </p:txBody>
      </p:sp>
      <p:sp>
        <p:nvSpPr>
          <p:cNvPr id="6" name="TextBox 5">
            <a:extLst>
              <a:ext uri="{FF2B5EF4-FFF2-40B4-BE49-F238E27FC236}">
                <a16:creationId xmlns:a16="http://schemas.microsoft.com/office/drawing/2014/main" id="{7CB8E22E-4FF7-4DD4-B6DB-42BA6969E9CF}"/>
              </a:ext>
            </a:extLst>
          </p:cNvPr>
          <p:cNvSpPr txBox="1"/>
          <p:nvPr/>
        </p:nvSpPr>
        <p:spPr>
          <a:xfrm>
            <a:off x="3870851" y="3082777"/>
            <a:ext cx="5520344" cy="369332"/>
          </a:xfrm>
          <a:prstGeom prst="rect">
            <a:avLst/>
          </a:prstGeom>
          <a:noFill/>
        </p:spPr>
        <p:txBody>
          <a:bodyPr wrap="none" rtlCol="0">
            <a:spAutoFit/>
          </a:bodyPr>
          <a:lstStyle/>
          <a:p>
            <a:r>
              <a:rPr lang="en-GB" i="1" dirty="0">
                <a:solidFill>
                  <a:srgbClr val="00B050"/>
                </a:solidFill>
              </a:rPr>
              <a:t>0   </a:t>
            </a:r>
            <a:r>
              <a:rPr lang="en-GB" sz="1800" b="0" dirty="0">
                <a:solidFill>
                  <a:srgbClr val="00B050"/>
                </a:solidFill>
              </a:rPr>
              <a:t>               0                  0                 h(3)               0</a:t>
            </a:r>
          </a:p>
        </p:txBody>
      </p:sp>
      <p:sp>
        <p:nvSpPr>
          <p:cNvPr id="7" name="TextBox 6">
            <a:extLst>
              <a:ext uri="{FF2B5EF4-FFF2-40B4-BE49-F238E27FC236}">
                <a16:creationId xmlns:a16="http://schemas.microsoft.com/office/drawing/2014/main" id="{ADF73662-1922-448A-89CE-D8F0977A9A19}"/>
              </a:ext>
            </a:extLst>
          </p:cNvPr>
          <p:cNvSpPr txBox="1"/>
          <p:nvPr/>
        </p:nvSpPr>
        <p:spPr>
          <a:xfrm>
            <a:off x="7279656" y="4615357"/>
            <a:ext cx="1168758" cy="369332"/>
          </a:xfrm>
          <a:prstGeom prst="rect">
            <a:avLst/>
          </a:prstGeom>
          <a:noFill/>
        </p:spPr>
        <p:txBody>
          <a:bodyPr wrap="none" rtlCol="0">
            <a:spAutoFit/>
          </a:bodyPr>
          <a:lstStyle/>
          <a:p>
            <a:r>
              <a:rPr lang="en-GB" sz="1800" b="0" i="1" dirty="0">
                <a:solidFill>
                  <a:schemeClr val="tx1"/>
                </a:solidFill>
              </a:rPr>
              <a:t>y</a:t>
            </a:r>
            <a:r>
              <a:rPr lang="en-GB" sz="1800" b="0" dirty="0">
                <a:solidFill>
                  <a:schemeClr val="tx1"/>
                </a:solidFill>
              </a:rPr>
              <a:t>(</a:t>
            </a:r>
            <a:r>
              <a:rPr lang="en-GB" sz="1800" b="0" i="1" dirty="0">
                <a:solidFill>
                  <a:schemeClr val="tx1"/>
                </a:solidFill>
              </a:rPr>
              <a:t>n</a:t>
            </a:r>
            <a:r>
              <a:rPr lang="en-GB" sz="1800" b="0" dirty="0">
                <a:solidFill>
                  <a:schemeClr val="tx1"/>
                </a:solidFill>
              </a:rPr>
              <a:t>) = </a:t>
            </a:r>
            <a:r>
              <a:rPr lang="en-GB" sz="1800" b="0" i="1" dirty="0">
                <a:solidFill>
                  <a:srgbClr val="FF0000"/>
                </a:solidFill>
              </a:rPr>
              <a:t>h</a:t>
            </a:r>
            <a:r>
              <a:rPr lang="en-GB" sz="1800" b="0" dirty="0">
                <a:solidFill>
                  <a:srgbClr val="FF0000"/>
                </a:solidFill>
              </a:rPr>
              <a:t>(3)</a:t>
            </a:r>
          </a:p>
        </p:txBody>
      </p:sp>
    </p:spTree>
    <p:extLst>
      <p:ext uri="{BB962C8B-B14F-4D97-AF65-F5344CB8AC3E}">
        <p14:creationId xmlns:p14="http://schemas.microsoft.com/office/powerpoint/2010/main" val="7277344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pic>
        <p:nvPicPr>
          <p:cNvPr id="4" name="Picture 2">
            <a:extLst>
              <a:ext uri="{FF2B5EF4-FFF2-40B4-BE49-F238E27FC236}">
                <a16:creationId xmlns:a16="http://schemas.microsoft.com/office/drawing/2014/main" id="{5AB5C484-0510-41A9-8942-B5FB1DB55448}"/>
              </a:ext>
            </a:extLst>
          </p:cNvPr>
          <p:cNvPicPr>
            <a:picLocks noChangeAspect="1" noChangeArrowheads="1"/>
          </p:cNvPicPr>
          <p:nvPr/>
        </p:nvPicPr>
        <p:blipFill>
          <a:blip r:embed="rId3"/>
          <a:srcRect/>
          <a:stretch>
            <a:fillRect/>
          </a:stretch>
        </p:blipFill>
        <p:spPr bwMode="auto">
          <a:xfrm>
            <a:off x="3254966" y="1686928"/>
            <a:ext cx="5950895" cy="3266130"/>
          </a:xfrm>
          <a:prstGeom prst="rect">
            <a:avLst/>
          </a:prstGeom>
          <a:noFill/>
          <a:ln w="9525">
            <a:noFill/>
            <a:miter lim="800000"/>
            <a:headEnd/>
            <a:tailEnd/>
          </a:ln>
        </p:spPr>
      </p:pic>
      <p:sp>
        <p:nvSpPr>
          <p:cNvPr id="5" name="TextBox 4">
            <a:extLst>
              <a:ext uri="{FF2B5EF4-FFF2-40B4-BE49-F238E27FC236}">
                <a16:creationId xmlns:a16="http://schemas.microsoft.com/office/drawing/2014/main" id="{97EF9AE1-7B50-47EC-8CFE-F992B8CC4D1D}"/>
              </a:ext>
            </a:extLst>
          </p:cNvPr>
          <p:cNvSpPr txBox="1"/>
          <p:nvPr/>
        </p:nvSpPr>
        <p:spPr>
          <a:xfrm>
            <a:off x="3708347" y="1351792"/>
            <a:ext cx="5185360" cy="369332"/>
          </a:xfrm>
          <a:prstGeom prst="rect">
            <a:avLst/>
          </a:prstGeom>
          <a:noFill/>
        </p:spPr>
        <p:txBody>
          <a:bodyPr wrap="none" rtlCol="0">
            <a:spAutoFit/>
          </a:bodyPr>
          <a:lstStyle/>
          <a:p>
            <a:r>
              <a:rPr lang="en-GB" dirty="0">
                <a:solidFill>
                  <a:srgbClr val="0070C0"/>
                </a:solidFill>
              </a:rPr>
              <a:t>0</a:t>
            </a:r>
            <a:r>
              <a:rPr lang="en-GB" sz="1800" b="0" dirty="0">
                <a:solidFill>
                  <a:srgbClr val="0070C0"/>
                </a:solidFill>
              </a:rPr>
              <a:t>                 0                  0                  0                1</a:t>
            </a:r>
          </a:p>
        </p:txBody>
      </p:sp>
      <p:sp>
        <p:nvSpPr>
          <p:cNvPr id="6" name="TextBox 5">
            <a:extLst>
              <a:ext uri="{FF2B5EF4-FFF2-40B4-BE49-F238E27FC236}">
                <a16:creationId xmlns:a16="http://schemas.microsoft.com/office/drawing/2014/main" id="{BFA0CD8B-1303-469B-9528-E10AF958FC6B}"/>
              </a:ext>
            </a:extLst>
          </p:cNvPr>
          <p:cNvSpPr txBox="1"/>
          <p:nvPr/>
        </p:nvSpPr>
        <p:spPr>
          <a:xfrm>
            <a:off x="3870850" y="3082777"/>
            <a:ext cx="5584456" cy="369332"/>
          </a:xfrm>
          <a:prstGeom prst="rect">
            <a:avLst/>
          </a:prstGeom>
          <a:noFill/>
        </p:spPr>
        <p:txBody>
          <a:bodyPr wrap="none" rtlCol="0">
            <a:spAutoFit/>
          </a:bodyPr>
          <a:lstStyle/>
          <a:p>
            <a:r>
              <a:rPr lang="en-GB" i="1" dirty="0">
                <a:solidFill>
                  <a:srgbClr val="00B050"/>
                </a:solidFill>
              </a:rPr>
              <a:t>0   </a:t>
            </a:r>
            <a:r>
              <a:rPr lang="en-GB" sz="1800" b="0" dirty="0">
                <a:solidFill>
                  <a:srgbClr val="00B050"/>
                </a:solidFill>
              </a:rPr>
              <a:t>               0                  0                 0                  h(4)</a:t>
            </a:r>
          </a:p>
        </p:txBody>
      </p:sp>
      <p:sp>
        <p:nvSpPr>
          <p:cNvPr id="7" name="TextBox 6">
            <a:extLst>
              <a:ext uri="{FF2B5EF4-FFF2-40B4-BE49-F238E27FC236}">
                <a16:creationId xmlns:a16="http://schemas.microsoft.com/office/drawing/2014/main" id="{67B6C034-5DFC-4B99-BDDC-69FDC5954FE8}"/>
              </a:ext>
            </a:extLst>
          </p:cNvPr>
          <p:cNvSpPr txBox="1"/>
          <p:nvPr/>
        </p:nvSpPr>
        <p:spPr>
          <a:xfrm>
            <a:off x="7279656" y="4615357"/>
            <a:ext cx="1168758" cy="369332"/>
          </a:xfrm>
          <a:prstGeom prst="rect">
            <a:avLst/>
          </a:prstGeom>
          <a:noFill/>
        </p:spPr>
        <p:txBody>
          <a:bodyPr wrap="none" rtlCol="0">
            <a:spAutoFit/>
          </a:bodyPr>
          <a:lstStyle/>
          <a:p>
            <a:r>
              <a:rPr lang="en-GB" sz="1800" b="0" i="1" dirty="0">
                <a:solidFill>
                  <a:schemeClr val="tx1"/>
                </a:solidFill>
              </a:rPr>
              <a:t>y</a:t>
            </a:r>
            <a:r>
              <a:rPr lang="en-GB" sz="1800" b="0" dirty="0">
                <a:solidFill>
                  <a:schemeClr val="tx1"/>
                </a:solidFill>
              </a:rPr>
              <a:t>(</a:t>
            </a:r>
            <a:r>
              <a:rPr lang="en-GB" sz="1800" b="0" i="1" dirty="0">
                <a:solidFill>
                  <a:schemeClr val="tx1"/>
                </a:solidFill>
              </a:rPr>
              <a:t>n</a:t>
            </a:r>
            <a:r>
              <a:rPr lang="en-GB" sz="1800" b="0" dirty="0">
                <a:solidFill>
                  <a:schemeClr val="tx1"/>
                </a:solidFill>
              </a:rPr>
              <a:t>) = </a:t>
            </a:r>
            <a:r>
              <a:rPr lang="en-GB" sz="1800" b="0" i="1" dirty="0">
                <a:solidFill>
                  <a:srgbClr val="FF0000"/>
                </a:solidFill>
              </a:rPr>
              <a:t>h</a:t>
            </a:r>
            <a:r>
              <a:rPr lang="en-GB" sz="1800" b="0" dirty="0">
                <a:solidFill>
                  <a:srgbClr val="FF0000"/>
                </a:solidFill>
              </a:rPr>
              <a:t>(4)</a:t>
            </a:r>
          </a:p>
        </p:txBody>
      </p:sp>
      <p:sp>
        <p:nvSpPr>
          <p:cNvPr id="8" name="TextBox 7">
            <a:extLst>
              <a:ext uri="{FF2B5EF4-FFF2-40B4-BE49-F238E27FC236}">
                <a16:creationId xmlns:a16="http://schemas.microsoft.com/office/drawing/2014/main" id="{44BF7E7D-2CE0-41B3-A9A4-06F80A8D54DD}"/>
              </a:ext>
            </a:extLst>
          </p:cNvPr>
          <p:cNvSpPr txBox="1"/>
          <p:nvPr/>
        </p:nvSpPr>
        <p:spPr>
          <a:xfrm>
            <a:off x="3995021" y="5597489"/>
            <a:ext cx="4062331" cy="369332"/>
          </a:xfrm>
          <a:prstGeom prst="rect">
            <a:avLst/>
          </a:prstGeom>
          <a:noFill/>
        </p:spPr>
        <p:txBody>
          <a:bodyPr wrap="none" rtlCol="0">
            <a:spAutoFit/>
          </a:bodyPr>
          <a:lstStyle/>
          <a:p>
            <a:r>
              <a:rPr lang="en-GB" dirty="0"/>
              <a:t>Output sequence </a:t>
            </a:r>
            <a:r>
              <a:rPr lang="en-GB" sz="1800" b="0" dirty="0">
                <a:solidFill>
                  <a:schemeClr val="tx1"/>
                </a:solidFill>
              </a:rPr>
              <a:t> </a:t>
            </a:r>
            <a:r>
              <a:rPr lang="en-GB" sz="1800" b="0" i="1" dirty="0">
                <a:solidFill>
                  <a:srgbClr val="FF0000"/>
                </a:solidFill>
              </a:rPr>
              <a:t>h</a:t>
            </a:r>
            <a:r>
              <a:rPr lang="en-GB" sz="1800" b="0" dirty="0">
                <a:solidFill>
                  <a:srgbClr val="FF0000"/>
                </a:solidFill>
              </a:rPr>
              <a:t>(0) </a:t>
            </a:r>
            <a:r>
              <a:rPr lang="en-GB" i="1" dirty="0">
                <a:solidFill>
                  <a:srgbClr val="FF0000"/>
                </a:solidFill>
              </a:rPr>
              <a:t>h</a:t>
            </a:r>
            <a:r>
              <a:rPr lang="en-GB" dirty="0">
                <a:solidFill>
                  <a:srgbClr val="FF0000"/>
                </a:solidFill>
              </a:rPr>
              <a:t>(1) </a:t>
            </a:r>
            <a:r>
              <a:rPr lang="en-GB" i="1" dirty="0">
                <a:solidFill>
                  <a:srgbClr val="FF0000"/>
                </a:solidFill>
              </a:rPr>
              <a:t>h</a:t>
            </a:r>
            <a:r>
              <a:rPr lang="en-GB" dirty="0">
                <a:solidFill>
                  <a:srgbClr val="FF0000"/>
                </a:solidFill>
              </a:rPr>
              <a:t>(2) </a:t>
            </a:r>
            <a:r>
              <a:rPr lang="en-GB" i="1" dirty="0">
                <a:solidFill>
                  <a:srgbClr val="FF0000"/>
                </a:solidFill>
              </a:rPr>
              <a:t>h</a:t>
            </a:r>
            <a:r>
              <a:rPr lang="en-GB" dirty="0">
                <a:solidFill>
                  <a:srgbClr val="FF0000"/>
                </a:solidFill>
              </a:rPr>
              <a:t>(3) </a:t>
            </a:r>
            <a:r>
              <a:rPr lang="en-GB" i="1" dirty="0">
                <a:solidFill>
                  <a:srgbClr val="FF0000"/>
                </a:solidFill>
              </a:rPr>
              <a:t>h</a:t>
            </a:r>
            <a:r>
              <a:rPr lang="en-GB" dirty="0">
                <a:solidFill>
                  <a:srgbClr val="FF0000"/>
                </a:solidFill>
              </a:rPr>
              <a:t>(4) </a:t>
            </a:r>
            <a:endParaRPr lang="en-GB" sz="1800" b="0" dirty="0">
              <a:solidFill>
                <a:srgbClr val="FF0000"/>
              </a:solidFill>
            </a:endParaRPr>
          </a:p>
        </p:txBody>
      </p:sp>
    </p:spTree>
    <p:extLst>
      <p:ext uri="{BB962C8B-B14F-4D97-AF65-F5344CB8AC3E}">
        <p14:creationId xmlns:p14="http://schemas.microsoft.com/office/powerpoint/2010/main" val="286478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Frequency Response</a:t>
            </a:r>
            <a:br>
              <a:rPr lang="en-GB" dirty="0"/>
            </a:br>
            <a:endParaRPr lang="en-US" dirty="0"/>
          </a:p>
        </p:txBody>
      </p:sp>
      <p:pic>
        <p:nvPicPr>
          <p:cNvPr id="4" name="Object 3">
            <a:extLst>
              <a:ext uri="{FF2B5EF4-FFF2-40B4-BE49-F238E27FC236}">
                <a16:creationId xmlns:a16="http://schemas.microsoft.com/office/drawing/2014/main" id="{668BAA8A-6347-4DB6-BA79-4A010F5839FB}"/>
              </a:ext>
            </a:extLst>
          </p:cNvPr>
          <p:cNvPicPr>
            <a:picLocks noChangeAspect="1" noChangeArrowheads="1"/>
          </p:cNvPicPr>
          <p:nvPr/>
        </p:nvPicPr>
        <p:blipFill>
          <a:blip r:embed="rId3" cstate="print"/>
          <a:srcRect/>
          <a:stretch>
            <a:fillRect/>
          </a:stretch>
        </p:blipFill>
        <p:spPr bwMode="auto">
          <a:xfrm>
            <a:off x="3886799" y="2389191"/>
            <a:ext cx="3550380" cy="973137"/>
          </a:xfrm>
          <a:prstGeom prst="rect">
            <a:avLst/>
          </a:prstGeom>
          <a:noFill/>
        </p:spPr>
      </p:pic>
      <p:pic>
        <p:nvPicPr>
          <p:cNvPr id="5" name="Object 7">
            <a:extLst>
              <a:ext uri="{FF2B5EF4-FFF2-40B4-BE49-F238E27FC236}">
                <a16:creationId xmlns:a16="http://schemas.microsoft.com/office/drawing/2014/main" id="{7B1E23D5-C51C-4641-AC9F-C65BA65E6AEA}"/>
              </a:ext>
            </a:extLst>
          </p:cNvPr>
          <p:cNvPicPr>
            <a:picLocks noChangeAspect="1" noChangeArrowheads="1"/>
          </p:cNvPicPr>
          <p:nvPr/>
        </p:nvPicPr>
        <p:blipFill>
          <a:blip r:embed="rId4" cstate="print"/>
          <a:srcRect/>
          <a:stretch>
            <a:fillRect/>
          </a:stretch>
        </p:blipFill>
        <p:spPr bwMode="auto">
          <a:xfrm>
            <a:off x="3982011" y="4292600"/>
            <a:ext cx="3262625" cy="598488"/>
          </a:xfrm>
          <a:prstGeom prst="rect">
            <a:avLst/>
          </a:prstGeom>
          <a:noFill/>
        </p:spPr>
      </p:pic>
      <p:sp>
        <p:nvSpPr>
          <p:cNvPr id="6" name="Text Box 4">
            <a:extLst>
              <a:ext uri="{FF2B5EF4-FFF2-40B4-BE49-F238E27FC236}">
                <a16:creationId xmlns:a16="http://schemas.microsoft.com/office/drawing/2014/main" id="{B8415430-7207-438B-A284-C68606CAA335}"/>
              </a:ext>
            </a:extLst>
          </p:cNvPr>
          <p:cNvSpPr txBox="1">
            <a:spLocks noChangeArrowheads="1"/>
          </p:cNvSpPr>
          <p:nvPr/>
        </p:nvSpPr>
        <p:spPr bwMode="auto">
          <a:xfrm>
            <a:off x="615709" y="1029980"/>
            <a:ext cx="10553033" cy="707886"/>
          </a:xfrm>
          <a:prstGeom prst="rect">
            <a:avLst/>
          </a:prstGeom>
          <a:noFill/>
          <a:ln w="9525">
            <a:noFill/>
            <a:miter lim="800000"/>
            <a:headEnd/>
            <a:tailEnd/>
          </a:ln>
        </p:spPr>
        <p:txBody>
          <a:bodyPr wrap="square">
            <a:spAutoFit/>
          </a:bodyPr>
          <a:lstStyle/>
          <a:p>
            <a:r>
              <a:rPr lang="en-GB" sz="2000" b="0" dirty="0"/>
              <a:t>Frequency response is the (complex) gain of the filter at different</a:t>
            </a:r>
          </a:p>
          <a:p>
            <a:r>
              <a:rPr lang="en-GB" sz="2000" b="0" dirty="0"/>
              <a:t>(individual) frequencies.</a:t>
            </a:r>
          </a:p>
        </p:txBody>
      </p:sp>
      <p:sp>
        <p:nvSpPr>
          <p:cNvPr id="7" name="Text Box 5">
            <a:extLst>
              <a:ext uri="{FF2B5EF4-FFF2-40B4-BE49-F238E27FC236}">
                <a16:creationId xmlns:a16="http://schemas.microsoft.com/office/drawing/2014/main" id="{2324FCA8-3393-4D31-9123-BDDC0E133FED}"/>
              </a:ext>
            </a:extLst>
          </p:cNvPr>
          <p:cNvSpPr txBox="1">
            <a:spLocks noChangeArrowheads="1"/>
          </p:cNvSpPr>
          <p:nvPr/>
        </p:nvSpPr>
        <p:spPr bwMode="auto">
          <a:xfrm>
            <a:off x="624174" y="1793875"/>
            <a:ext cx="3169750" cy="400110"/>
          </a:xfrm>
          <a:prstGeom prst="rect">
            <a:avLst/>
          </a:prstGeom>
          <a:noFill/>
          <a:ln w="9525">
            <a:noFill/>
            <a:miter lim="800000"/>
            <a:headEnd/>
            <a:tailEnd/>
          </a:ln>
        </p:spPr>
        <p:txBody>
          <a:bodyPr wrap="none">
            <a:spAutoFit/>
          </a:bodyPr>
          <a:lstStyle/>
          <a:p>
            <a:r>
              <a:rPr lang="en-GB" sz="2000" b="0" dirty="0"/>
              <a:t>The FIR filter is described by</a:t>
            </a:r>
          </a:p>
        </p:txBody>
      </p:sp>
      <p:sp>
        <p:nvSpPr>
          <p:cNvPr id="8" name="Text Box 6">
            <a:extLst>
              <a:ext uri="{FF2B5EF4-FFF2-40B4-BE49-F238E27FC236}">
                <a16:creationId xmlns:a16="http://schemas.microsoft.com/office/drawing/2014/main" id="{56937980-EDD8-43A8-8AD2-92147B938C86}"/>
              </a:ext>
            </a:extLst>
          </p:cNvPr>
          <p:cNvSpPr txBox="1">
            <a:spLocks noChangeArrowheads="1"/>
          </p:cNvSpPr>
          <p:nvPr/>
        </p:nvSpPr>
        <p:spPr bwMode="auto">
          <a:xfrm>
            <a:off x="615712" y="3701256"/>
            <a:ext cx="7292137" cy="400110"/>
          </a:xfrm>
          <a:prstGeom prst="rect">
            <a:avLst/>
          </a:prstGeom>
          <a:noFill/>
          <a:ln w="9525">
            <a:noFill/>
            <a:miter lim="800000"/>
            <a:headEnd/>
            <a:tailEnd/>
          </a:ln>
        </p:spPr>
        <p:txBody>
          <a:bodyPr wrap="none">
            <a:spAutoFit/>
          </a:bodyPr>
          <a:lstStyle/>
          <a:p>
            <a:r>
              <a:rPr lang="en-GB" sz="2000" b="0" dirty="0"/>
              <a:t>If input </a:t>
            </a:r>
            <a:r>
              <a:rPr lang="en-GB" sz="2000" b="0" i="1" dirty="0"/>
              <a:t>x</a:t>
            </a:r>
            <a:r>
              <a:rPr lang="en-GB" sz="2000" b="0" dirty="0"/>
              <a:t>(</a:t>
            </a:r>
            <a:r>
              <a:rPr lang="en-GB" sz="2000" b="0" i="1" dirty="0"/>
              <a:t>n</a:t>
            </a:r>
            <a:r>
              <a:rPr lang="en-GB" sz="2000" b="0" dirty="0"/>
              <a:t>) comprises samples of a continuous complex exponential</a:t>
            </a:r>
          </a:p>
        </p:txBody>
      </p:sp>
      <p:sp>
        <p:nvSpPr>
          <p:cNvPr id="9" name="Text Box 8">
            <a:extLst>
              <a:ext uri="{FF2B5EF4-FFF2-40B4-BE49-F238E27FC236}">
                <a16:creationId xmlns:a16="http://schemas.microsoft.com/office/drawing/2014/main" id="{6DE46439-54D1-4F57-8440-516F16CFC3A7}"/>
              </a:ext>
            </a:extLst>
          </p:cNvPr>
          <p:cNvSpPr txBox="1">
            <a:spLocks noChangeArrowheads="1"/>
          </p:cNvSpPr>
          <p:nvPr/>
        </p:nvSpPr>
        <p:spPr bwMode="auto">
          <a:xfrm>
            <a:off x="9404909" y="2692400"/>
            <a:ext cx="479556" cy="400110"/>
          </a:xfrm>
          <a:prstGeom prst="rect">
            <a:avLst/>
          </a:prstGeom>
          <a:noFill/>
          <a:ln w="9525">
            <a:noFill/>
            <a:miter lim="800000"/>
            <a:headEnd/>
            <a:tailEnd/>
          </a:ln>
        </p:spPr>
        <p:txBody>
          <a:bodyPr wrap="none">
            <a:spAutoFit/>
          </a:bodyPr>
          <a:lstStyle/>
          <a:p>
            <a:r>
              <a:rPr lang="en-GB" sz="2000" b="0" dirty="0"/>
              <a:t>(1)</a:t>
            </a:r>
          </a:p>
        </p:txBody>
      </p:sp>
      <p:pic>
        <p:nvPicPr>
          <p:cNvPr id="10" name="Object 9">
            <a:extLst>
              <a:ext uri="{FF2B5EF4-FFF2-40B4-BE49-F238E27FC236}">
                <a16:creationId xmlns:a16="http://schemas.microsoft.com/office/drawing/2014/main" id="{C900442C-D270-4638-ABC2-8A52AEA5FADC}"/>
              </a:ext>
            </a:extLst>
          </p:cNvPr>
          <p:cNvPicPr>
            <a:picLocks noChangeAspect="1" noChangeArrowheads="1"/>
          </p:cNvPicPr>
          <p:nvPr/>
        </p:nvPicPr>
        <p:blipFill>
          <a:blip r:embed="rId5" cstate="print"/>
          <a:srcRect/>
          <a:stretch>
            <a:fillRect/>
          </a:stretch>
        </p:blipFill>
        <p:spPr bwMode="auto">
          <a:xfrm>
            <a:off x="3982011" y="5013327"/>
            <a:ext cx="3455167" cy="1031875"/>
          </a:xfrm>
          <a:prstGeom prst="rect">
            <a:avLst/>
          </a:prstGeom>
          <a:noFill/>
        </p:spPr>
      </p:pic>
      <p:sp>
        <p:nvSpPr>
          <p:cNvPr id="11" name="Text Box 11">
            <a:extLst>
              <a:ext uri="{FF2B5EF4-FFF2-40B4-BE49-F238E27FC236}">
                <a16:creationId xmlns:a16="http://schemas.microsoft.com/office/drawing/2014/main" id="{F8C1A788-82C6-49C0-BA2C-3566C08C6040}"/>
              </a:ext>
            </a:extLst>
          </p:cNvPr>
          <p:cNvSpPr txBox="1">
            <a:spLocks noChangeArrowheads="1"/>
          </p:cNvSpPr>
          <p:nvPr/>
        </p:nvSpPr>
        <p:spPr bwMode="auto">
          <a:xfrm>
            <a:off x="1364717" y="5105400"/>
            <a:ext cx="481479" cy="400110"/>
          </a:xfrm>
          <a:prstGeom prst="rect">
            <a:avLst/>
          </a:prstGeom>
          <a:noFill/>
          <a:ln w="9525">
            <a:noFill/>
            <a:miter lim="800000"/>
            <a:headEnd/>
            <a:tailEnd/>
          </a:ln>
        </p:spPr>
        <p:txBody>
          <a:bodyPr wrap="none">
            <a:spAutoFit/>
          </a:bodyPr>
          <a:lstStyle/>
          <a:p>
            <a:r>
              <a:rPr lang="en-GB" sz="2000" b="0" dirty="0"/>
              <a:t>i.e.</a:t>
            </a:r>
          </a:p>
        </p:txBody>
      </p:sp>
    </p:spTree>
    <p:extLst>
      <p:ext uri="{BB962C8B-B14F-4D97-AF65-F5344CB8AC3E}">
        <p14:creationId xmlns:p14="http://schemas.microsoft.com/office/powerpoint/2010/main" val="13675916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Frequency Response of the Moving Average Filter</a:t>
            </a:r>
            <a:br>
              <a:rPr lang="en-GB" dirty="0"/>
            </a:br>
            <a:endParaRPr lang="en-US" dirty="0"/>
          </a:p>
        </p:txBody>
      </p:sp>
      <p:pic>
        <p:nvPicPr>
          <p:cNvPr id="4" name="Object 7">
            <a:extLst>
              <a:ext uri="{FF2B5EF4-FFF2-40B4-BE49-F238E27FC236}">
                <a16:creationId xmlns:a16="http://schemas.microsoft.com/office/drawing/2014/main" id="{FCF50FE2-9477-4E20-AFB7-9991F3BAF230}"/>
              </a:ext>
            </a:extLst>
          </p:cNvPr>
          <p:cNvPicPr>
            <a:picLocks noChangeAspect="1" noChangeArrowheads="1"/>
          </p:cNvPicPr>
          <p:nvPr/>
        </p:nvPicPr>
        <p:blipFill>
          <a:blip r:embed="rId3" cstate="print"/>
          <a:srcRect/>
          <a:stretch>
            <a:fillRect/>
          </a:stretch>
        </p:blipFill>
        <p:spPr bwMode="auto">
          <a:xfrm>
            <a:off x="3338580" y="1507144"/>
            <a:ext cx="2879659" cy="487362"/>
          </a:xfrm>
          <a:prstGeom prst="rect">
            <a:avLst/>
          </a:prstGeom>
          <a:noFill/>
        </p:spPr>
      </p:pic>
      <p:pic>
        <p:nvPicPr>
          <p:cNvPr id="5" name="Object 11">
            <a:extLst>
              <a:ext uri="{FF2B5EF4-FFF2-40B4-BE49-F238E27FC236}">
                <a16:creationId xmlns:a16="http://schemas.microsoft.com/office/drawing/2014/main" id="{056E1760-671F-4821-9DA8-F59E2D191D8B}"/>
              </a:ext>
            </a:extLst>
          </p:cNvPr>
          <p:cNvPicPr>
            <a:picLocks noChangeAspect="1" noChangeArrowheads="1"/>
          </p:cNvPicPr>
          <p:nvPr/>
        </p:nvPicPr>
        <p:blipFill>
          <a:blip r:embed="rId4" cstate="print"/>
          <a:srcRect/>
          <a:stretch>
            <a:fillRect/>
          </a:stretch>
        </p:blipFill>
        <p:spPr bwMode="auto">
          <a:xfrm>
            <a:off x="2858286" y="2569702"/>
            <a:ext cx="1536100" cy="487363"/>
          </a:xfrm>
          <a:prstGeom prst="rect">
            <a:avLst/>
          </a:prstGeom>
          <a:noFill/>
        </p:spPr>
      </p:pic>
      <p:sp>
        <p:nvSpPr>
          <p:cNvPr id="6" name="Text Box 10">
            <a:extLst>
              <a:ext uri="{FF2B5EF4-FFF2-40B4-BE49-F238E27FC236}">
                <a16:creationId xmlns:a16="http://schemas.microsoft.com/office/drawing/2014/main" id="{EBA0431D-E372-402E-9573-54C647665D8D}"/>
              </a:ext>
            </a:extLst>
          </p:cNvPr>
          <p:cNvSpPr txBox="1">
            <a:spLocks noChangeArrowheads="1"/>
          </p:cNvSpPr>
          <p:nvPr/>
        </p:nvSpPr>
        <p:spPr bwMode="auto">
          <a:xfrm>
            <a:off x="1136858" y="2226281"/>
            <a:ext cx="839865" cy="400110"/>
          </a:xfrm>
          <a:prstGeom prst="rect">
            <a:avLst/>
          </a:prstGeom>
          <a:noFill/>
          <a:ln w="9525">
            <a:noFill/>
            <a:miter lim="800000"/>
            <a:headEnd/>
            <a:tailEnd/>
          </a:ln>
        </p:spPr>
        <p:txBody>
          <a:bodyPr wrap="none">
            <a:spAutoFit/>
          </a:bodyPr>
          <a:lstStyle/>
          <a:p>
            <a:r>
              <a:rPr lang="en-GB" sz="2000" dirty="0"/>
              <a:t>w</a:t>
            </a:r>
            <a:r>
              <a:rPr lang="en-GB" sz="2000" b="0" dirty="0"/>
              <a:t>here</a:t>
            </a:r>
          </a:p>
        </p:txBody>
      </p:sp>
      <p:sp>
        <p:nvSpPr>
          <p:cNvPr id="7" name="Text Box 14">
            <a:extLst>
              <a:ext uri="{FF2B5EF4-FFF2-40B4-BE49-F238E27FC236}">
                <a16:creationId xmlns:a16="http://schemas.microsoft.com/office/drawing/2014/main" id="{807398DB-E294-496C-973C-75AE44D17BE3}"/>
              </a:ext>
            </a:extLst>
          </p:cNvPr>
          <p:cNvSpPr txBox="1">
            <a:spLocks noChangeArrowheads="1"/>
          </p:cNvSpPr>
          <p:nvPr/>
        </p:nvSpPr>
        <p:spPr bwMode="auto">
          <a:xfrm>
            <a:off x="5067223" y="2609990"/>
            <a:ext cx="1889695" cy="400110"/>
          </a:xfrm>
          <a:prstGeom prst="rect">
            <a:avLst/>
          </a:prstGeom>
          <a:noFill/>
          <a:ln w="9525">
            <a:noFill/>
            <a:miter lim="800000"/>
            <a:headEnd/>
            <a:tailEnd/>
          </a:ln>
        </p:spPr>
        <p:txBody>
          <a:bodyPr wrap="none">
            <a:spAutoFit/>
          </a:bodyPr>
          <a:lstStyle/>
          <a:p>
            <a:r>
              <a:rPr lang="en-GB" sz="2000" b="0" dirty="0"/>
              <a:t>and we consider</a:t>
            </a:r>
          </a:p>
        </p:txBody>
      </p:sp>
      <p:pic>
        <p:nvPicPr>
          <p:cNvPr id="8" name="Object 15">
            <a:extLst>
              <a:ext uri="{FF2B5EF4-FFF2-40B4-BE49-F238E27FC236}">
                <a16:creationId xmlns:a16="http://schemas.microsoft.com/office/drawing/2014/main" id="{93B43022-69E2-459C-B70A-19B465C46F53}"/>
              </a:ext>
            </a:extLst>
          </p:cNvPr>
          <p:cNvPicPr>
            <a:picLocks noChangeAspect="1" noChangeArrowheads="1"/>
          </p:cNvPicPr>
          <p:nvPr/>
        </p:nvPicPr>
        <p:blipFill>
          <a:blip r:embed="rId5" cstate="print"/>
          <a:srcRect/>
          <a:stretch>
            <a:fillRect/>
          </a:stretch>
        </p:blipFill>
        <p:spPr bwMode="auto">
          <a:xfrm>
            <a:off x="8222012" y="2543027"/>
            <a:ext cx="2111608" cy="401637"/>
          </a:xfrm>
          <a:prstGeom prst="rect">
            <a:avLst/>
          </a:prstGeom>
          <a:noFill/>
        </p:spPr>
      </p:pic>
      <p:pic>
        <p:nvPicPr>
          <p:cNvPr id="9" name="Object 18">
            <a:extLst>
              <a:ext uri="{FF2B5EF4-FFF2-40B4-BE49-F238E27FC236}">
                <a16:creationId xmlns:a16="http://schemas.microsoft.com/office/drawing/2014/main" id="{96F5F6D3-8173-4A98-A115-87B95F7B9FAE}"/>
              </a:ext>
            </a:extLst>
          </p:cNvPr>
          <p:cNvPicPr>
            <a:picLocks noChangeAspect="1" noChangeArrowheads="1"/>
          </p:cNvPicPr>
          <p:nvPr/>
        </p:nvPicPr>
        <p:blipFill>
          <a:blip r:embed="rId6" cstate="print"/>
          <a:srcRect/>
          <a:stretch>
            <a:fillRect/>
          </a:stretch>
        </p:blipFill>
        <p:spPr bwMode="auto">
          <a:xfrm>
            <a:off x="2955615" y="3667731"/>
            <a:ext cx="4760640" cy="2038350"/>
          </a:xfrm>
          <a:prstGeom prst="rect">
            <a:avLst/>
          </a:prstGeom>
          <a:noFill/>
        </p:spPr>
      </p:pic>
      <p:sp>
        <p:nvSpPr>
          <p:cNvPr id="10" name="Text Box 20">
            <a:extLst>
              <a:ext uri="{FF2B5EF4-FFF2-40B4-BE49-F238E27FC236}">
                <a16:creationId xmlns:a16="http://schemas.microsoft.com/office/drawing/2014/main" id="{E3DD362B-D59D-4C7E-A227-7A728598EBAB}"/>
              </a:ext>
            </a:extLst>
          </p:cNvPr>
          <p:cNvSpPr txBox="1">
            <a:spLocks noChangeArrowheads="1"/>
          </p:cNvSpPr>
          <p:nvPr/>
        </p:nvSpPr>
        <p:spPr bwMode="auto">
          <a:xfrm>
            <a:off x="1141078" y="1581548"/>
            <a:ext cx="497187" cy="400110"/>
          </a:xfrm>
          <a:prstGeom prst="rect">
            <a:avLst/>
          </a:prstGeom>
          <a:noFill/>
          <a:ln w="9525">
            <a:noFill/>
            <a:miter lim="800000"/>
            <a:headEnd/>
            <a:tailEnd/>
          </a:ln>
        </p:spPr>
        <p:txBody>
          <a:bodyPr wrap="none">
            <a:spAutoFit/>
          </a:bodyPr>
          <a:lstStyle/>
          <a:p>
            <a:r>
              <a:rPr lang="en-GB" sz="2000" dirty="0"/>
              <a:t>o</a:t>
            </a:r>
            <a:r>
              <a:rPr lang="en-GB" sz="2000" b="0" dirty="0"/>
              <a:t>r </a:t>
            </a:r>
          </a:p>
        </p:txBody>
      </p:sp>
      <p:sp>
        <p:nvSpPr>
          <p:cNvPr id="11" name="Text Box 21">
            <a:extLst>
              <a:ext uri="{FF2B5EF4-FFF2-40B4-BE49-F238E27FC236}">
                <a16:creationId xmlns:a16="http://schemas.microsoft.com/office/drawing/2014/main" id="{C584AB9E-187F-4116-BC51-590D02F39A01}"/>
              </a:ext>
            </a:extLst>
          </p:cNvPr>
          <p:cNvSpPr txBox="1">
            <a:spLocks noChangeArrowheads="1"/>
          </p:cNvSpPr>
          <p:nvPr/>
        </p:nvSpPr>
        <p:spPr bwMode="auto">
          <a:xfrm>
            <a:off x="1136859" y="3167669"/>
            <a:ext cx="3600902" cy="400110"/>
          </a:xfrm>
          <a:prstGeom prst="rect">
            <a:avLst/>
          </a:prstGeom>
          <a:noFill/>
          <a:ln w="9525">
            <a:noFill/>
            <a:miter lim="800000"/>
            <a:headEnd/>
            <a:tailEnd/>
          </a:ln>
        </p:spPr>
        <p:txBody>
          <a:bodyPr wrap="none">
            <a:spAutoFit/>
          </a:bodyPr>
          <a:lstStyle/>
          <a:p>
            <a:r>
              <a:rPr lang="en-GB" sz="2000" b="0" dirty="0"/>
              <a:t>Then, substituting for </a:t>
            </a:r>
            <a:r>
              <a:rPr lang="en-GB" sz="2000" b="0" i="1" dirty="0"/>
              <a:t>x</a:t>
            </a:r>
            <a:r>
              <a:rPr lang="en-GB" sz="2000" b="0" dirty="0"/>
              <a:t>(</a:t>
            </a:r>
            <a:r>
              <a:rPr lang="en-GB" sz="2000" b="0" i="1" dirty="0"/>
              <a:t>n</a:t>
            </a:r>
            <a:r>
              <a:rPr lang="en-GB" sz="2000" b="0" dirty="0"/>
              <a:t>-</a:t>
            </a:r>
            <a:r>
              <a:rPr lang="en-GB" sz="2000" b="0" i="1" dirty="0"/>
              <a:t>i</a:t>
            </a:r>
            <a:r>
              <a:rPr lang="en-GB" sz="2000" b="0" dirty="0"/>
              <a:t>) in (1)</a:t>
            </a:r>
          </a:p>
        </p:txBody>
      </p:sp>
      <p:sp>
        <p:nvSpPr>
          <p:cNvPr id="12" name="Text Box 22">
            <a:extLst>
              <a:ext uri="{FF2B5EF4-FFF2-40B4-BE49-F238E27FC236}">
                <a16:creationId xmlns:a16="http://schemas.microsoft.com/office/drawing/2014/main" id="{EA94A64B-2E26-476E-AE17-E1FDDD170EF6}"/>
              </a:ext>
            </a:extLst>
          </p:cNvPr>
          <p:cNvSpPr txBox="1">
            <a:spLocks noChangeArrowheads="1"/>
          </p:cNvSpPr>
          <p:nvPr/>
        </p:nvSpPr>
        <p:spPr bwMode="auto">
          <a:xfrm>
            <a:off x="8905356" y="1578581"/>
            <a:ext cx="479556" cy="400110"/>
          </a:xfrm>
          <a:prstGeom prst="rect">
            <a:avLst/>
          </a:prstGeom>
          <a:noFill/>
          <a:ln w="9525">
            <a:noFill/>
            <a:miter lim="800000"/>
            <a:headEnd/>
            <a:tailEnd/>
          </a:ln>
        </p:spPr>
        <p:txBody>
          <a:bodyPr wrap="none">
            <a:spAutoFit/>
          </a:bodyPr>
          <a:lstStyle/>
          <a:p>
            <a:r>
              <a:rPr lang="en-GB" sz="2000" b="0" dirty="0"/>
              <a:t>(2)</a:t>
            </a:r>
          </a:p>
        </p:txBody>
      </p:sp>
      <p:sp>
        <p:nvSpPr>
          <p:cNvPr id="13" name="Text Box 23">
            <a:extLst>
              <a:ext uri="{FF2B5EF4-FFF2-40B4-BE49-F238E27FC236}">
                <a16:creationId xmlns:a16="http://schemas.microsoft.com/office/drawing/2014/main" id="{46A315A7-2732-42FB-8841-7988251715FE}"/>
              </a:ext>
            </a:extLst>
          </p:cNvPr>
          <p:cNvSpPr txBox="1">
            <a:spLocks noChangeArrowheads="1"/>
          </p:cNvSpPr>
          <p:nvPr/>
        </p:nvSpPr>
        <p:spPr bwMode="auto">
          <a:xfrm>
            <a:off x="8905356" y="5088886"/>
            <a:ext cx="479556" cy="400110"/>
          </a:xfrm>
          <a:prstGeom prst="rect">
            <a:avLst/>
          </a:prstGeom>
          <a:noFill/>
          <a:ln w="9525">
            <a:noFill/>
            <a:miter lim="800000"/>
            <a:headEnd/>
            <a:tailEnd/>
          </a:ln>
        </p:spPr>
        <p:txBody>
          <a:bodyPr wrap="none">
            <a:spAutoFit/>
          </a:bodyPr>
          <a:lstStyle/>
          <a:p>
            <a:r>
              <a:rPr lang="en-GB" sz="2000" b="0" dirty="0"/>
              <a:t>(3)</a:t>
            </a:r>
          </a:p>
        </p:txBody>
      </p:sp>
    </p:spTree>
    <p:extLst>
      <p:ext uri="{BB962C8B-B14F-4D97-AF65-F5344CB8AC3E}">
        <p14:creationId xmlns:p14="http://schemas.microsoft.com/office/powerpoint/2010/main" val="37727491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grpSp>
        <p:nvGrpSpPr>
          <p:cNvPr id="4" name="Group 4">
            <a:extLst>
              <a:ext uri="{FF2B5EF4-FFF2-40B4-BE49-F238E27FC236}">
                <a16:creationId xmlns:a16="http://schemas.microsoft.com/office/drawing/2014/main" id="{AD25B927-FFF5-4D05-89E1-409EFE55783B}"/>
              </a:ext>
            </a:extLst>
          </p:cNvPr>
          <p:cNvGrpSpPr>
            <a:grpSpLocks noChangeAspect="1"/>
          </p:cNvGrpSpPr>
          <p:nvPr/>
        </p:nvGrpSpPr>
        <p:grpSpPr bwMode="auto">
          <a:xfrm>
            <a:off x="2483521" y="-151958"/>
            <a:ext cx="7776149" cy="4565650"/>
            <a:chOff x="2362" y="8085"/>
            <a:chExt cx="7200" cy="4320"/>
          </a:xfrm>
        </p:grpSpPr>
        <p:sp>
          <p:nvSpPr>
            <p:cNvPr id="5" name="AutoShape 5">
              <a:extLst>
                <a:ext uri="{FF2B5EF4-FFF2-40B4-BE49-F238E27FC236}">
                  <a16:creationId xmlns:a16="http://schemas.microsoft.com/office/drawing/2014/main" id="{67DB9FAF-8F3E-4BDA-9C22-9D4409882493}"/>
                </a:ext>
              </a:extLst>
            </p:cNvPr>
            <p:cNvSpPr>
              <a:spLocks noChangeAspect="1" noChangeArrowheads="1"/>
            </p:cNvSpPr>
            <p:nvPr/>
          </p:nvSpPr>
          <p:spPr bwMode="auto">
            <a:xfrm>
              <a:off x="2362" y="8085"/>
              <a:ext cx="7200" cy="4320"/>
            </a:xfrm>
            <a:prstGeom prst="rect">
              <a:avLst/>
            </a:prstGeom>
            <a:noFill/>
            <a:ln w="9525">
              <a:noFill/>
              <a:miter lim="800000"/>
              <a:headEnd/>
              <a:tailEnd/>
            </a:ln>
          </p:spPr>
          <p:txBody>
            <a:bodyPr/>
            <a:lstStyle/>
            <a:p>
              <a:endParaRPr lang="en-US" dirty="0"/>
            </a:p>
          </p:txBody>
        </p:sp>
        <p:sp>
          <p:nvSpPr>
            <p:cNvPr id="6" name="Rectangle 6">
              <a:extLst>
                <a:ext uri="{FF2B5EF4-FFF2-40B4-BE49-F238E27FC236}">
                  <a16:creationId xmlns:a16="http://schemas.microsoft.com/office/drawing/2014/main" id="{96D1A142-5B61-46CC-981B-43179889B58C}"/>
                </a:ext>
              </a:extLst>
            </p:cNvPr>
            <p:cNvSpPr>
              <a:spLocks noChangeArrowheads="1"/>
            </p:cNvSpPr>
            <p:nvPr/>
          </p:nvSpPr>
          <p:spPr bwMode="auto">
            <a:xfrm>
              <a:off x="4710" y="9525"/>
              <a:ext cx="1722" cy="1280"/>
            </a:xfrm>
            <a:prstGeom prst="rect">
              <a:avLst/>
            </a:prstGeom>
            <a:solidFill>
              <a:srgbClr val="FFFFFF"/>
            </a:solidFill>
            <a:ln w="38100">
              <a:solidFill>
                <a:srgbClr val="000000"/>
              </a:solidFill>
              <a:miter lim="800000"/>
              <a:headEnd/>
              <a:tailEnd/>
            </a:ln>
          </p:spPr>
          <p:txBody>
            <a:bodyPr/>
            <a:lstStyle/>
            <a:p>
              <a:endParaRPr lang="en-US" dirty="0"/>
            </a:p>
          </p:txBody>
        </p:sp>
        <p:sp>
          <p:nvSpPr>
            <p:cNvPr id="7" name="Text Box 7">
              <a:extLst>
                <a:ext uri="{FF2B5EF4-FFF2-40B4-BE49-F238E27FC236}">
                  <a16:creationId xmlns:a16="http://schemas.microsoft.com/office/drawing/2014/main" id="{43DDFEB4-CAE0-43C1-9DD9-53F33C69D74A}"/>
                </a:ext>
              </a:extLst>
            </p:cNvPr>
            <p:cNvSpPr txBox="1">
              <a:spLocks noChangeArrowheads="1"/>
            </p:cNvSpPr>
            <p:nvPr/>
          </p:nvSpPr>
          <p:spPr bwMode="auto">
            <a:xfrm>
              <a:off x="5023" y="9685"/>
              <a:ext cx="1096" cy="960"/>
            </a:xfrm>
            <a:prstGeom prst="rect">
              <a:avLst/>
            </a:prstGeom>
            <a:solidFill>
              <a:srgbClr val="FFFFFF"/>
            </a:solidFill>
            <a:ln w="9525">
              <a:noFill/>
              <a:miter lim="800000"/>
              <a:headEnd/>
              <a:tailEnd/>
            </a:ln>
          </p:spPr>
          <p:txBody>
            <a:bodyPr/>
            <a:lstStyle/>
            <a:p>
              <a:pPr algn="ctr"/>
              <a:r>
                <a:rPr lang="en-GB" sz="2000" dirty="0">
                  <a:latin typeface="Times New Roman" pitchFamily="18" charset="0"/>
                </a:rPr>
                <a:t>Moving</a:t>
              </a:r>
            </a:p>
            <a:p>
              <a:pPr algn="ctr"/>
              <a:r>
                <a:rPr lang="en-GB" sz="2000" dirty="0">
                  <a:latin typeface="Times New Roman" pitchFamily="18" charset="0"/>
                </a:rPr>
                <a:t>average</a:t>
              </a:r>
            </a:p>
            <a:p>
              <a:pPr algn="ctr"/>
              <a:r>
                <a:rPr lang="en-GB" sz="2000" dirty="0">
                  <a:latin typeface="Times New Roman" pitchFamily="18" charset="0"/>
                </a:rPr>
                <a:t>filter</a:t>
              </a:r>
              <a:endParaRPr lang="en-GB" sz="2000" dirty="0"/>
            </a:p>
          </p:txBody>
        </p:sp>
        <p:sp>
          <p:nvSpPr>
            <p:cNvPr id="8" name="Line 8">
              <a:extLst>
                <a:ext uri="{FF2B5EF4-FFF2-40B4-BE49-F238E27FC236}">
                  <a16:creationId xmlns:a16="http://schemas.microsoft.com/office/drawing/2014/main" id="{F70A309F-46DC-46E1-B5FE-39D6AACDB8C7}"/>
                </a:ext>
              </a:extLst>
            </p:cNvPr>
            <p:cNvSpPr>
              <a:spLocks noChangeShapeType="1"/>
            </p:cNvSpPr>
            <p:nvPr/>
          </p:nvSpPr>
          <p:spPr bwMode="auto">
            <a:xfrm>
              <a:off x="6432" y="10165"/>
              <a:ext cx="939" cy="0"/>
            </a:xfrm>
            <a:prstGeom prst="line">
              <a:avLst/>
            </a:prstGeom>
            <a:noFill/>
            <a:ln w="38100">
              <a:solidFill>
                <a:srgbClr val="000000"/>
              </a:solidFill>
              <a:round/>
              <a:headEnd/>
              <a:tailEnd type="triangle" w="med" len="med"/>
            </a:ln>
          </p:spPr>
          <p:txBody>
            <a:bodyPr/>
            <a:lstStyle/>
            <a:p>
              <a:endParaRPr lang="en-GB" dirty="0"/>
            </a:p>
          </p:txBody>
        </p:sp>
        <p:sp>
          <p:nvSpPr>
            <p:cNvPr id="9" name="Line 9">
              <a:extLst>
                <a:ext uri="{FF2B5EF4-FFF2-40B4-BE49-F238E27FC236}">
                  <a16:creationId xmlns:a16="http://schemas.microsoft.com/office/drawing/2014/main" id="{AB8AE107-F0D9-4DCA-9A2E-CC393A89D180}"/>
                </a:ext>
              </a:extLst>
            </p:cNvPr>
            <p:cNvSpPr>
              <a:spLocks noChangeShapeType="1"/>
            </p:cNvSpPr>
            <p:nvPr/>
          </p:nvSpPr>
          <p:spPr bwMode="auto">
            <a:xfrm>
              <a:off x="3614" y="10165"/>
              <a:ext cx="1096" cy="0"/>
            </a:xfrm>
            <a:prstGeom prst="line">
              <a:avLst/>
            </a:prstGeom>
            <a:noFill/>
            <a:ln w="38100">
              <a:solidFill>
                <a:srgbClr val="000000"/>
              </a:solidFill>
              <a:round/>
              <a:headEnd/>
              <a:tailEnd type="triangle" w="med" len="med"/>
            </a:ln>
          </p:spPr>
          <p:txBody>
            <a:bodyPr/>
            <a:lstStyle/>
            <a:p>
              <a:endParaRPr lang="en-GB" dirty="0"/>
            </a:p>
          </p:txBody>
        </p:sp>
        <p:sp>
          <p:nvSpPr>
            <p:cNvPr id="10" name="Text Box 10">
              <a:extLst>
                <a:ext uri="{FF2B5EF4-FFF2-40B4-BE49-F238E27FC236}">
                  <a16:creationId xmlns:a16="http://schemas.microsoft.com/office/drawing/2014/main" id="{247AB3E6-C100-43E9-ACA0-8B0ED38F92A2}"/>
                </a:ext>
              </a:extLst>
            </p:cNvPr>
            <p:cNvSpPr txBox="1">
              <a:spLocks noChangeArrowheads="1"/>
            </p:cNvSpPr>
            <p:nvPr/>
          </p:nvSpPr>
          <p:spPr bwMode="auto">
            <a:xfrm>
              <a:off x="3458" y="9525"/>
              <a:ext cx="782" cy="480"/>
            </a:xfrm>
            <a:prstGeom prst="rect">
              <a:avLst/>
            </a:prstGeom>
            <a:solidFill>
              <a:srgbClr val="FFFFFF"/>
            </a:solidFill>
            <a:ln w="9525">
              <a:noFill/>
              <a:miter lim="800000"/>
              <a:headEnd/>
              <a:tailEnd/>
            </a:ln>
          </p:spPr>
          <p:txBody>
            <a:bodyPr/>
            <a:lstStyle/>
            <a:p>
              <a:r>
                <a:rPr lang="en-GB" sz="2400" dirty="0">
                  <a:solidFill>
                    <a:srgbClr val="0000FF"/>
                  </a:solidFill>
                  <a:latin typeface="Times New Roman" pitchFamily="18" charset="0"/>
                </a:rPr>
                <a:t>x(n)</a:t>
              </a:r>
              <a:endParaRPr lang="en-GB" sz="2400" dirty="0"/>
            </a:p>
          </p:txBody>
        </p:sp>
        <p:sp>
          <p:nvSpPr>
            <p:cNvPr id="11" name="Text Box 11">
              <a:extLst>
                <a:ext uri="{FF2B5EF4-FFF2-40B4-BE49-F238E27FC236}">
                  <a16:creationId xmlns:a16="http://schemas.microsoft.com/office/drawing/2014/main" id="{65B0B85D-63E7-4974-BA29-007BB1159B35}"/>
                </a:ext>
              </a:extLst>
            </p:cNvPr>
            <p:cNvSpPr txBox="1">
              <a:spLocks noChangeArrowheads="1"/>
            </p:cNvSpPr>
            <p:nvPr/>
          </p:nvSpPr>
          <p:spPr bwMode="auto">
            <a:xfrm>
              <a:off x="7058" y="9525"/>
              <a:ext cx="782" cy="480"/>
            </a:xfrm>
            <a:prstGeom prst="rect">
              <a:avLst/>
            </a:prstGeom>
            <a:solidFill>
              <a:srgbClr val="FFFFFF"/>
            </a:solidFill>
            <a:ln w="9525">
              <a:noFill/>
              <a:miter lim="800000"/>
              <a:headEnd/>
              <a:tailEnd/>
            </a:ln>
          </p:spPr>
          <p:txBody>
            <a:bodyPr/>
            <a:lstStyle/>
            <a:p>
              <a:r>
                <a:rPr lang="en-GB" sz="2400" dirty="0">
                  <a:solidFill>
                    <a:srgbClr val="FF0000"/>
                  </a:solidFill>
                  <a:latin typeface="Times New Roman" pitchFamily="18" charset="0"/>
                </a:rPr>
                <a:t>y(n)</a:t>
              </a:r>
              <a:endParaRPr lang="en-GB" sz="2400" dirty="0"/>
            </a:p>
          </p:txBody>
        </p:sp>
        <p:sp>
          <p:nvSpPr>
            <p:cNvPr id="12" name="Text Box 12">
              <a:extLst>
                <a:ext uri="{FF2B5EF4-FFF2-40B4-BE49-F238E27FC236}">
                  <a16:creationId xmlns:a16="http://schemas.microsoft.com/office/drawing/2014/main" id="{6505E25B-C2B1-4067-AFB5-ED62A4458573}"/>
                </a:ext>
              </a:extLst>
            </p:cNvPr>
            <p:cNvSpPr txBox="1">
              <a:spLocks noChangeArrowheads="1"/>
            </p:cNvSpPr>
            <p:nvPr/>
          </p:nvSpPr>
          <p:spPr bwMode="auto">
            <a:xfrm>
              <a:off x="3458" y="10325"/>
              <a:ext cx="903" cy="480"/>
            </a:xfrm>
            <a:prstGeom prst="rect">
              <a:avLst/>
            </a:prstGeom>
            <a:solidFill>
              <a:srgbClr val="FFFFFF"/>
            </a:solidFill>
            <a:ln w="9525">
              <a:noFill/>
              <a:miter lim="800000"/>
              <a:headEnd/>
              <a:tailEnd/>
            </a:ln>
          </p:spPr>
          <p:txBody>
            <a:bodyPr/>
            <a:lstStyle/>
            <a:p>
              <a:r>
                <a:rPr lang="en-GB" sz="2400" dirty="0">
                  <a:solidFill>
                    <a:srgbClr val="0000FF"/>
                  </a:solidFill>
                  <a:latin typeface="Times New Roman" pitchFamily="18" charset="0"/>
                </a:rPr>
                <a:t>Input</a:t>
              </a:r>
              <a:endParaRPr lang="en-GB" sz="2400" dirty="0"/>
            </a:p>
          </p:txBody>
        </p:sp>
        <p:sp>
          <p:nvSpPr>
            <p:cNvPr id="13" name="Text Box 13">
              <a:extLst>
                <a:ext uri="{FF2B5EF4-FFF2-40B4-BE49-F238E27FC236}">
                  <a16:creationId xmlns:a16="http://schemas.microsoft.com/office/drawing/2014/main" id="{3E0AC9CC-1385-493C-B127-E09984FA4176}"/>
                </a:ext>
              </a:extLst>
            </p:cNvPr>
            <p:cNvSpPr txBox="1">
              <a:spLocks noChangeArrowheads="1"/>
            </p:cNvSpPr>
            <p:nvPr/>
          </p:nvSpPr>
          <p:spPr bwMode="auto">
            <a:xfrm>
              <a:off x="6901" y="10325"/>
              <a:ext cx="1022" cy="480"/>
            </a:xfrm>
            <a:prstGeom prst="rect">
              <a:avLst/>
            </a:prstGeom>
            <a:solidFill>
              <a:srgbClr val="FFFFFF"/>
            </a:solidFill>
            <a:ln w="9525">
              <a:noFill/>
              <a:miter lim="800000"/>
              <a:headEnd/>
              <a:tailEnd/>
            </a:ln>
          </p:spPr>
          <p:txBody>
            <a:bodyPr/>
            <a:lstStyle/>
            <a:p>
              <a:r>
                <a:rPr lang="en-GB" sz="2400" dirty="0">
                  <a:solidFill>
                    <a:srgbClr val="FF0000"/>
                  </a:solidFill>
                  <a:latin typeface="Times New Roman" pitchFamily="18" charset="0"/>
                </a:rPr>
                <a:t>Output</a:t>
              </a:r>
              <a:endParaRPr lang="en-GB" sz="2400" dirty="0"/>
            </a:p>
          </p:txBody>
        </p:sp>
      </p:grpSp>
      <p:graphicFrame>
        <p:nvGraphicFramePr>
          <p:cNvPr id="14" name="Object 14">
            <a:extLst>
              <a:ext uri="{FF2B5EF4-FFF2-40B4-BE49-F238E27FC236}">
                <a16:creationId xmlns:a16="http://schemas.microsoft.com/office/drawing/2014/main" id="{8D1F7A63-B2A7-403C-A440-34CDFBB3382C}"/>
              </a:ext>
            </a:extLst>
          </p:cNvPr>
          <p:cNvGraphicFramePr>
            <a:graphicFrameLocks noChangeAspect="1"/>
          </p:cNvGraphicFramePr>
          <p:nvPr>
            <p:extLst>
              <p:ext uri="{D42A27DB-BD31-4B8C-83A1-F6EECF244321}">
                <p14:modId xmlns:p14="http://schemas.microsoft.com/office/powerpoint/2010/main" val="1686765354"/>
              </p:ext>
            </p:extLst>
          </p:nvPr>
        </p:nvGraphicFramePr>
        <p:xfrm>
          <a:off x="2788282" y="3657601"/>
          <a:ext cx="6047587" cy="741363"/>
        </p:xfrm>
        <a:graphic>
          <a:graphicData uri="http://schemas.openxmlformats.org/presentationml/2006/ole">
            <mc:AlternateContent xmlns:mc="http://schemas.openxmlformats.org/markup-compatibility/2006">
              <mc:Choice xmlns:v="urn:schemas-microsoft-com:vml" Requires="v">
                <p:oleObj spid="_x0000_s1026" name="Equation" r:id="rId4" imgW="3733800" imgH="457200" progId="Equation.3">
                  <p:embed/>
                </p:oleObj>
              </mc:Choice>
              <mc:Fallback>
                <p:oleObj name="Equation" r:id="rId4" imgW="3733800" imgH="457200" progId="Equation.3">
                  <p:embed/>
                  <p:pic>
                    <p:nvPicPr>
                      <p:cNvPr id="14" name="Object 14">
                        <a:extLst>
                          <a:ext uri="{FF2B5EF4-FFF2-40B4-BE49-F238E27FC236}">
                            <a16:creationId xmlns:a16="http://schemas.microsoft.com/office/drawing/2014/main" id="{8D1F7A63-B2A7-403C-A440-34CDFBB3382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88282" y="3657601"/>
                        <a:ext cx="6047587" cy="741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7">
            <a:extLst>
              <a:ext uri="{FF2B5EF4-FFF2-40B4-BE49-F238E27FC236}">
                <a16:creationId xmlns:a16="http://schemas.microsoft.com/office/drawing/2014/main" id="{584DD4AE-C88C-4220-A6B5-DFC246A90A2E}"/>
              </a:ext>
            </a:extLst>
          </p:cNvPr>
          <p:cNvGraphicFramePr>
            <a:graphicFrameLocks noChangeAspect="1"/>
          </p:cNvGraphicFramePr>
          <p:nvPr>
            <p:extLst>
              <p:ext uri="{D42A27DB-BD31-4B8C-83A1-F6EECF244321}">
                <p14:modId xmlns:p14="http://schemas.microsoft.com/office/powerpoint/2010/main" val="212602921"/>
              </p:ext>
            </p:extLst>
          </p:nvPr>
        </p:nvGraphicFramePr>
        <p:xfrm>
          <a:off x="2483521" y="4495801"/>
          <a:ext cx="7558691" cy="360363"/>
        </p:xfrm>
        <a:graphic>
          <a:graphicData uri="http://schemas.openxmlformats.org/presentationml/2006/ole">
            <mc:AlternateContent xmlns:mc="http://schemas.openxmlformats.org/markup-compatibility/2006">
              <mc:Choice xmlns:v="urn:schemas-microsoft-com:vml" Requires="v">
                <p:oleObj spid="_x0000_s1027" name="Equation" r:id="rId6" imgW="4826000" imgH="228600" progId="Equation.3">
                  <p:embed/>
                </p:oleObj>
              </mc:Choice>
              <mc:Fallback>
                <p:oleObj name="Equation" r:id="rId6" imgW="4826000" imgH="228600" progId="Equation.3">
                  <p:embed/>
                  <p:pic>
                    <p:nvPicPr>
                      <p:cNvPr id="15" name="Object 17">
                        <a:extLst>
                          <a:ext uri="{FF2B5EF4-FFF2-40B4-BE49-F238E27FC236}">
                            <a16:creationId xmlns:a16="http://schemas.microsoft.com/office/drawing/2014/main" id="{584DD4AE-C88C-4220-A6B5-DFC246A90A2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3521" y="4495801"/>
                        <a:ext cx="7558691" cy="3603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 name="Text Box 16">
            <a:extLst>
              <a:ext uri="{FF2B5EF4-FFF2-40B4-BE49-F238E27FC236}">
                <a16:creationId xmlns:a16="http://schemas.microsoft.com/office/drawing/2014/main" id="{7B1B5CC3-58D4-43E3-BD3E-49B5874D8EF9}"/>
              </a:ext>
            </a:extLst>
          </p:cNvPr>
          <p:cNvSpPr txBox="1">
            <a:spLocks noChangeArrowheads="1"/>
          </p:cNvSpPr>
          <p:nvPr/>
        </p:nvSpPr>
        <p:spPr bwMode="auto">
          <a:xfrm>
            <a:off x="3854943" y="3048000"/>
            <a:ext cx="4161717" cy="461665"/>
          </a:xfrm>
          <a:prstGeom prst="rect">
            <a:avLst/>
          </a:prstGeom>
          <a:noFill/>
          <a:ln w="9525">
            <a:noFill/>
            <a:miter lim="800000"/>
            <a:headEnd/>
            <a:tailEnd/>
          </a:ln>
        </p:spPr>
        <p:txBody>
          <a:bodyPr wrap="none">
            <a:spAutoFit/>
          </a:bodyPr>
          <a:lstStyle/>
          <a:p>
            <a:r>
              <a:rPr lang="en-GB" sz="2400" dirty="0">
                <a:latin typeface="Times New Roman" pitchFamily="18" charset="0"/>
              </a:rPr>
              <a:t>Five point moving average filter</a:t>
            </a:r>
          </a:p>
        </p:txBody>
      </p:sp>
      <p:graphicFrame>
        <p:nvGraphicFramePr>
          <p:cNvPr id="17" name="Object 18">
            <a:extLst>
              <a:ext uri="{FF2B5EF4-FFF2-40B4-BE49-F238E27FC236}">
                <a16:creationId xmlns:a16="http://schemas.microsoft.com/office/drawing/2014/main" id="{1C98BCAE-E875-42E4-A220-20690D236F62}"/>
              </a:ext>
            </a:extLst>
          </p:cNvPr>
          <p:cNvGraphicFramePr>
            <a:graphicFrameLocks noChangeAspect="1"/>
          </p:cNvGraphicFramePr>
          <p:nvPr>
            <p:extLst>
              <p:ext uri="{D42A27DB-BD31-4B8C-83A1-F6EECF244321}">
                <p14:modId xmlns:p14="http://schemas.microsoft.com/office/powerpoint/2010/main" val="644705881"/>
              </p:ext>
            </p:extLst>
          </p:nvPr>
        </p:nvGraphicFramePr>
        <p:xfrm>
          <a:off x="4693033" y="5029200"/>
          <a:ext cx="2666653" cy="1024884"/>
        </p:xfrm>
        <a:graphic>
          <a:graphicData uri="http://schemas.openxmlformats.org/presentationml/2006/ole">
            <mc:AlternateContent xmlns:mc="http://schemas.openxmlformats.org/markup-compatibility/2006">
              <mc:Choice xmlns:v="urn:schemas-microsoft-com:vml" Requires="v">
                <p:oleObj spid="_x0000_s1028" name="Equation" r:id="rId8" imgW="1485900" imgH="571500" progId="Equation.3">
                  <p:embed/>
                </p:oleObj>
              </mc:Choice>
              <mc:Fallback>
                <p:oleObj name="Equation" r:id="rId8" imgW="1485900" imgH="571500" progId="Equation.3">
                  <p:embed/>
                  <p:pic>
                    <p:nvPicPr>
                      <p:cNvPr id="17" name="Object 18">
                        <a:extLst>
                          <a:ext uri="{FF2B5EF4-FFF2-40B4-BE49-F238E27FC236}">
                            <a16:creationId xmlns:a16="http://schemas.microsoft.com/office/drawing/2014/main" id="{1C98BCAE-E875-42E4-A220-20690D236F6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693033" y="5029200"/>
                        <a:ext cx="2666653" cy="102488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75961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Frequency Response of the Moving Average Filter</a:t>
            </a:r>
            <a:br>
              <a:rPr lang="en-GB" dirty="0"/>
            </a:br>
            <a:endParaRPr lang="en-US" dirty="0"/>
          </a:p>
        </p:txBody>
      </p:sp>
      <p:pic>
        <p:nvPicPr>
          <p:cNvPr id="4" name="Object 8">
            <a:extLst>
              <a:ext uri="{FF2B5EF4-FFF2-40B4-BE49-F238E27FC236}">
                <a16:creationId xmlns:a16="http://schemas.microsoft.com/office/drawing/2014/main" id="{66FB2853-A496-4A69-9EF3-FA3E618C9844}"/>
              </a:ext>
            </a:extLst>
          </p:cNvPr>
          <p:cNvPicPr>
            <a:picLocks noChangeAspect="1" noChangeArrowheads="1"/>
          </p:cNvPicPr>
          <p:nvPr/>
        </p:nvPicPr>
        <p:blipFill>
          <a:blip r:embed="rId3" cstate="print"/>
          <a:srcRect/>
          <a:stretch>
            <a:fillRect/>
          </a:stretch>
        </p:blipFill>
        <p:spPr bwMode="auto">
          <a:xfrm>
            <a:off x="4077224" y="2524127"/>
            <a:ext cx="2976986" cy="504825"/>
          </a:xfrm>
          <a:prstGeom prst="rect">
            <a:avLst/>
          </a:prstGeom>
          <a:noFill/>
        </p:spPr>
      </p:pic>
      <p:pic>
        <p:nvPicPr>
          <p:cNvPr id="5" name="Object 10">
            <a:extLst>
              <a:ext uri="{FF2B5EF4-FFF2-40B4-BE49-F238E27FC236}">
                <a16:creationId xmlns:a16="http://schemas.microsoft.com/office/drawing/2014/main" id="{D4D216F4-DD3A-4E4E-A66F-A890D7A7BE8C}"/>
              </a:ext>
            </a:extLst>
          </p:cNvPr>
          <p:cNvPicPr>
            <a:picLocks noChangeAspect="1" noChangeArrowheads="1"/>
          </p:cNvPicPr>
          <p:nvPr/>
        </p:nvPicPr>
        <p:blipFill>
          <a:blip r:embed="rId4" cstate="print"/>
          <a:srcRect/>
          <a:stretch>
            <a:fillRect/>
          </a:stretch>
        </p:blipFill>
        <p:spPr bwMode="auto">
          <a:xfrm>
            <a:off x="3789471" y="3257552"/>
            <a:ext cx="4896053" cy="1014413"/>
          </a:xfrm>
          <a:prstGeom prst="rect">
            <a:avLst/>
          </a:prstGeom>
          <a:noFill/>
        </p:spPr>
      </p:pic>
      <p:sp>
        <p:nvSpPr>
          <p:cNvPr id="6" name="Text Box 4">
            <a:extLst>
              <a:ext uri="{FF2B5EF4-FFF2-40B4-BE49-F238E27FC236}">
                <a16:creationId xmlns:a16="http://schemas.microsoft.com/office/drawing/2014/main" id="{18D13ABD-C420-446F-BF3A-35D7330A8F88}"/>
              </a:ext>
            </a:extLst>
          </p:cNvPr>
          <p:cNvSpPr txBox="1">
            <a:spLocks noChangeArrowheads="1"/>
          </p:cNvSpPr>
          <p:nvPr/>
        </p:nvSpPr>
        <p:spPr bwMode="auto">
          <a:xfrm>
            <a:off x="1102353" y="1586378"/>
            <a:ext cx="5432321" cy="830997"/>
          </a:xfrm>
          <a:prstGeom prst="rect">
            <a:avLst/>
          </a:prstGeom>
          <a:noFill/>
          <a:ln w="9525">
            <a:noFill/>
            <a:miter lim="800000"/>
            <a:headEnd/>
            <a:tailEnd/>
          </a:ln>
        </p:spPr>
        <p:txBody>
          <a:bodyPr wrap="none">
            <a:spAutoFit/>
          </a:bodyPr>
          <a:lstStyle/>
          <a:p>
            <a:r>
              <a:rPr lang="en-GB" sz="1600" b="0" dirty="0"/>
              <a:t>Comparing equations (2) and (3), we see that if the input x[n]</a:t>
            </a:r>
          </a:p>
          <a:p>
            <a:r>
              <a:rPr lang="en-GB" sz="1600" b="0" dirty="0"/>
              <a:t>represents a complex exponential with frequency </a:t>
            </a:r>
            <a:r>
              <a:rPr lang="el-GR" sz="1600" b="0"/>
              <a:t>ω</a:t>
            </a:r>
            <a:r>
              <a:rPr lang="en-GB" sz="1600" b="0" dirty="0"/>
              <a:t>, phase phi,</a:t>
            </a:r>
          </a:p>
          <a:p>
            <a:r>
              <a:rPr lang="en-GB" sz="1600" b="0" dirty="0"/>
              <a:t>and amplitude </a:t>
            </a:r>
            <a:r>
              <a:rPr lang="en-GB" sz="1600" b="0" i="1" dirty="0"/>
              <a:t>A.</a:t>
            </a:r>
          </a:p>
        </p:txBody>
      </p:sp>
      <p:sp>
        <p:nvSpPr>
          <p:cNvPr id="7" name="Text Box 5">
            <a:extLst>
              <a:ext uri="{FF2B5EF4-FFF2-40B4-BE49-F238E27FC236}">
                <a16:creationId xmlns:a16="http://schemas.microsoft.com/office/drawing/2014/main" id="{9631DBFB-3BB4-4416-89B9-107FC813F6B2}"/>
              </a:ext>
            </a:extLst>
          </p:cNvPr>
          <p:cNvSpPr txBox="1">
            <a:spLocks noChangeArrowheads="1"/>
          </p:cNvSpPr>
          <p:nvPr/>
        </p:nvSpPr>
        <p:spPr bwMode="auto">
          <a:xfrm>
            <a:off x="1102353" y="3141663"/>
            <a:ext cx="1593706" cy="338554"/>
          </a:xfrm>
          <a:prstGeom prst="rect">
            <a:avLst/>
          </a:prstGeom>
          <a:noFill/>
          <a:ln w="9525">
            <a:noFill/>
            <a:miter lim="800000"/>
            <a:headEnd/>
            <a:tailEnd/>
          </a:ln>
        </p:spPr>
        <p:txBody>
          <a:bodyPr wrap="none">
            <a:spAutoFit/>
          </a:bodyPr>
          <a:lstStyle/>
          <a:p>
            <a:r>
              <a:rPr lang="en-GB" sz="1600" b="0" dirty="0"/>
              <a:t>Then, the output</a:t>
            </a:r>
          </a:p>
        </p:txBody>
      </p:sp>
      <p:sp>
        <p:nvSpPr>
          <p:cNvPr id="8" name="Text Box 6">
            <a:extLst>
              <a:ext uri="{FF2B5EF4-FFF2-40B4-BE49-F238E27FC236}">
                <a16:creationId xmlns:a16="http://schemas.microsoft.com/office/drawing/2014/main" id="{7A4DEA27-C78E-4E56-825D-EEBCDCE44197}"/>
              </a:ext>
            </a:extLst>
          </p:cNvPr>
          <p:cNvSpPr txBox="1">
            <a:spLocks noChangeArrowheads="1"/>
          </p:cNvSpPr>
          <p:nvPr/>
        </p:nvSpPr>
        <p:spPr bwMode="auto">
          <a:xfrm>
            <a:off x="1102354" y="4323656"/>
            <a:ext cx="4400632" cy="338554"/>
          </a:xfrm>
          <a:prstGeom prst="rect">
            <a:avLst/>
          </a:prstGeom>
          <a:noFill/>
          <a:ln w="9525">
            <a:noFill/>
            <a:miter lim="800000"/>
            <a:headEnd/>
            <a:tailEnd/>
          </a:ln>
        </p:spPr>
        <p:txBody>
          <a:bodyPr wrap="none">
            <a:spAutoFit/>
          </a:bodyPr>
          <a:lstStyle/>
          <a:p>
            <a:r>
              <a:rPr lang="en-GB" sz="1600" b="0" dirty="0"/>
              <a:t>represents that input multiplied by a complex gain </a:t>
            </a:r>
          </a:p>
        </p:txBody>
      </p:sp>
      <p:sp>
        <p:nvSpPr>
          <p:cNvPr id="9" name="Text Box 7">
            <a:extLst>
              <a:ext uri="{FF2B5EF4-FFF2-40B4-BE49-F238E27FC236}">
                <a16:creationId xmlns:a16="http://schemas.microsoft.com/office/drawing/2014/main" id="{BF4C2B24-CA5B-4CAE-AC5F-CD4BC7B44987}"/>
              </a:ext>
            </a:extLst>
          </p:cNvPr>
          <p:cNvSpPr txBox="1">
            <a:spLocks noChangeArrowheads="1"/>
          </p:cNvSpPr>
          <p:nvPr/>
        </p:nvSpPr>
        <p:spPr bwMode="auto">
          <a:xfrm>
            <a:off x="1093023" y="5741497"/>
            <a:ext cx="5421227" cy="584775"/>
          </a:xfrm>
          <a:prstGeom prst="rect">
            <a:avLst/>
          </a:prstGeom>
          <a:noFill/>
          <a:ln w="9525">
            <a:noFill/>
            <a:miter lim="800000"/>
            <a:headEnd/>
            <a:tailEnd/>
          </a:ln>
        </p:spPr>
        <p:txBody>
          <a:bodyPr wrap="none">
            <a:spAutoFit/>
          </a:bodyPr>
          <a:lstStyle/>
          <a:p>
            <a:r>
              <a:rPr lang="en-GB" sz="1600" b="0" dirty="0"/>
              <a:t>that is a continuous, periodic function of </a:t>
            </a:r>
            <a:r>
              <a:rPr lang="el-GR" sz="1600" b="0"/>
              <a:t>ω</a:t>
            </a:r>
            <a:r>
              <a:rPr lang="en-GB" sz="1600" b="0" dirty="0"/>
              <a:t>. </a:t>
            </a:r>
          </a:p>
          <a:p>
            <a:r>
              <a:rPr lang="en-GB" sz="1600" b="0" dirty="0"/>
              <a:t>That gain </a:t>
            </a:r>
            <a:r>
              <a:rPr lang="en-GB" sz="1600" b="0" i="1" dirty="0"/>
              <a:t>H</a:t>
            </a:r>
            <a:r>
              <a:rPr lang="en-GB" sz="1600" b="0" dirty="0"/>
              <a:t>(</a:t>
            </a:r>
            <a:r>
              <a:rPr lang="el-GR" sz="1600" b="0">
                <a:latin typeface="Calibri"/>
              </a:rPr>
              <a:t>ω</a:t>
            </a:r>
            <a:r>
              <a:rPr lang="en-GB" sz="1600" b="0" dirty="0"/>
              <a:t>) represents the frequency response of the filter.</a:t>
            </a:r>
          </a:p>
        </p:txBody>
      </p:sp>
      <p:pic>
        <p:nvPicPr>
          <p:cNvPr id="10" name="Object 12">
            <a:extLst>
              <a:ext uri="{FF2B5EF4-FFF2-40B4-BE49-F238E27FC236}">
                <a16:creationId xmlns:a16="http://schemas.microsoft.com/office/drawing/2014/main" id="{73BA4BA6-0FA4-45AF-9C5E-744F3F8B8FC1}"/>
              </a:ext>
            </a:extLst>
          </p:cNvPr>
          <p:cNvPicPr>
            <a:picLocks noChangeAspect="1" noChangeArrowheads="1"/>
          </p:cNvPicPr>
          <p:nvPr/>
        </p:nvPicPr>
        <p:blipFill>
          <a:blip r:embed="rId5" cstate="print"/>
          <a:srcRect/>
          <a:stretch>
            <a:fillRect/>
          </a:stretch>
        </p:blipFill>
        <p:spPr bwMode="auto">
          <a:xfrm>
            <a:off x="4067893" y="4652965"/>
            <a:ext cx="3453050" cy="979487"/>
          </a:xfrm>
          <a:prstGeom prst="rect">
            <a:avLst/>
          </a:prstGeom>
          <a:noFill/>
        </p:spPr>
      </p:pic>
      <p:sp>
        <p:nvSpPr>
          <p:cNvPr id="11" name="Text Box 14">
            <a:extLst>
              <a:ext uri="{FF2B5EF4-FFF2-40B4-BE49-F238E27FC236}">
                <a16:creationId xmlns:a16="http://schemas.microsoft.com/office/drawing/2014/main" id="{C0E7B1AE-F4C1-4843-A1E0-10D3E91EA78E}"/>
              </a:ext>
            </a:extLst>
          </p:cNvPr>
          <p:cNvSpPr txBox="1">
            <a:spLocks noChangeArrowheads="1"/>
          </p:cNvSpPr>
          <p:nvPr/>
        </p:nvSpPr>
        <p:spPr bwMode="auto">
          <a:xfrm>
            <a:off x="9330854" y="2655888"/>
            <a:ext cx="418649" cy="338554"/>
          </a:xfrm>
          <a:prstGeom prst="rect">
            <a:avLst/>
          </a:prstGeom>
          <a:noFill/>
          <a:ln w="9525">
            <a:noFill/>
            <a:miter lim="800000"/>
            <a:headEnd/>
            <a:tailEnd/>
          </a:ln>
        </p:spPr>
        <p:txBody>
          <a:bodyPr wrap="none">
            <a:spAutoFit/>
          </a:bodyPr>
          <a:lstStyle/>
          <a:p>
            <a:r>
              <a:rPr lang="en-GB" sz="1600" b="0" dirty="0"/>
              <a:t>(2)</a:t>
            </a:r>
          </a:p>
        </p:txBody>
      </p:sp>
      <p:sp>
        <p:nvSpPr>
          <p:cNvPr id="12" name="Text Box 15">
            <a:extLst>
              <a:ext uri="{FF2B5EF4-FFF2-40B4-BE49-F238E27FC236}">
                <a16:creationId xmlns:a16="http://schemas.microsoft.com/office/drawing/2014/main" id="{8E5338D9-3C77-479A-B2EE-737075E64683}"/>
              </a:ext>
            </a:extLst>
          </p:cNvPr>
          <p:cNvSpPr txBox="1">
            <a:spLocks noChangeArrowheads="1"/>
          </p:cNvSpPr>
          <p:nvPr/>
        </p:nvSpPr>
        <p:spPr bwMode="auto">
          <a:xfrm>
            <a:off x="9330854" y="3521075"/>
            <a:ext cx="418649" cy="338554"/>
          </a:xfrm>
          <a:prstGeom prst="rect">
            <a:avLst/>
          </a:prstGeom>
          <a:noFill/>
          <a:ln w="9525">
            <a:noFill/>
            <a:miter lim="800000"/>
            <a:headEnd/>
            <a:tailEnd/>
          </a:ln>
        </p:spPr>
        <p:txBody>
          <a:bodyPr wrap="none">
            <a:spAutoFit/>
          </a:bodyPr>
          <a:lstStyle/>
          <a:p>
            <a:r>
              <a:rPr lang="en-GB" sz="1600" b="0" dirty="0"/>
              <a:t>(3)</a:t>
            </a:r>
          </a:p>
        </p:txBody>
      </p:sp>
      <p:sp>
        <p:nvSpPr>
          <p:cNvPr id="13" name="Text Box 16">
            <a:extLst>
              <a:ext uri="{FF2B5EF4-FFF2-40B4-BE49-F238E27FC236}">
                <a16:creationId xmlns:a16="http://schemas.microsoft.com/office/drawing/2014/main" id="{ACB8CC7E-A952-435E-A128-71FCBE02BC03}"/>
              </a:ext>
            </a:extLst>
          </p:cNvPr>
          <p:cNvSpPr txBox="1">
            <a:spLocks noChangeArrowheads="1"/>
          </p:cNvSpPr>
          <p:nvPr/>
        </p:nvSpPr>
        <p:spPr bwMode="auto">
          <a:xfrm>
            <a:off x="9356245" y="4941888"/>
            <a:ext cx="418649" cy="338554"/>
          </a:xfrm>
          <a:prstGeom prst="rect">
            <a:avLst/>
          </a:prstGeom>
          <a:noFill/>
          <a:ln w="9525">
            <a:noFill/>
            <a:miter lim="800000"/>
            <a:headEnd/>
            <a:tailEnd/>
          </a:ln>
        </p:spPr>
        <p:txBody>
          <a:bodyPr wrap="none">
            <a:spAutoFit/>
          </a:bodyPr>
          <a:lstStyle/>
          <a:p>
            <a:r>
              <a:rPr lang="en-GB" sz="1600" b="0" dirty="0"/>
              <a:t>(4)</a:t>
            </a:r>
          </a:p>
        </p:txBody>
      </p:sp>
      <p:sp>
        <p:nvSpPr>
          <p:cNvPr id="14" name="Oval 13">
            <a:extLst>
              <a:ext uri="{FF2B5EF4-FFF2-40B4-BE49-F238E27FC236}">
                <a16:creationId xmlns:a16="http://schemas.microsoft.com/office/drawing/2014/main" id="{0F6F16BF-D4D3-43AD-B8FF-9E085E018872}"/>
              </a:ext>
            </a:extLst>
          </p:cNvPr>
          <p:cNvSpPr/>
          <p:nvPr/>
        </p:nvSpPr>
        <p:spPr bwMode="auto">
          <a:xfrm>
            <a:off x="5145723" y="2463800"/>
            <a:ext cx="2098914" cy="581134"/>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5" name="Oval 14">
            <a:extLst>
              <a:ext uri="{FF2B5EF4-FFF2-40B4-BE49-F238E27FC236}">
                <a16:creationId xmlns:a16="http://schemas.microsoft.com/office/drawing/2014/main" id="{BBF986BD-219A-46A4-9E51-BD7F55A3B5F4}"/>
              </a:ext>
            </a:extLst>
          </p:cNvPr>
          <p:cNvSpPr/>
          <p:nvPr/>
        </p:nvSpPr>
        <p:spPr bwMode="auto">
          <a:xfrm>
            <a:off x="7063541" y="3416300"/>
            <a:ext cx="1900026" cy="723900"/>
          </a:xfrm>
          <a:prstGeom prst="ellipse">
            <a:avLst/>
          </a:prstGeom>
          <a:noFill/>
          <a:ln w="508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6" name="Oval 15">
            <a:extLst>
              <a:ext uri="{FF2B5EF4-FFF2-40B4-BE49-F238E27FC236}">
                <a16:creationId xmlns:a16="http://schemas.microsoft.com/office/drawing/2014/main" id="{67DCCD95-F4E7-4EF8-8DE8-151AB6F153D9}"/>
              </a:ext>
            </a:extLst>
          </p:cNvPr>
          <p:cNvSpPr/>
          <p:nvPr/>
        </p:nvSpPr>
        <p:spPr bwMode="auto">
          <a:xfrm>
            <a:off x="4581331" y="3135317"/>
            <a:ext cx="2528594" cy="1258883"/>
          </a:xfrm>
          <a:prstGeom prst="ellipse">
            <a:avLst/>
          </a:prstGeom>
          <a:noFill/>
          <a:ln w="508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
        <p:nvSpPr>
          <p:cNvPr id="17" name="Oval 16">
            <a:extLst>
              <a:ext uri="{FF2B5EF4-FFF2-40B4-BE49-F238E27FC236}">
                <a16:creationId xmlns:a16="http://schemas.microsoft.com/office/drawing/2014/main" id="{F046E491-AC01-4734-AE2A-7782FA2FC490}"/>
              </a:ext>
            </a:extLst>
          </p:cNvPr>
          <p:cNvSpPr/>
          <p:nvPr/>
        </p:nvSpPr>
        <p:spPr bwMode="auto">
          <a:xfrm>
            <a:off x="5023111" y="4546600"/>
            <a:ext cx="2640568" cy="1206500"/>
          </a:xfrm>
          <a:prstGeom prst="ellipse">
            <a:avLst/>
          </a:prstGeom>
          <a:noFill/>
          <a:ln w="50800" cap="flat" cmpd="sng" algn="ctr">
            <a:solidFill>
              <a:srgbClr val="00B05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7831067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Impulse Response</a:t>
            </a:r>
            <a:endParaRPr lang="en-US" dirty="0"/>
          </a:p>
        </p:txBody>
      </p:sp>
      <p:sp>
        <p:nvSpPr>
          <p:cNvPr id="4" name="Text Box 4">
            <a:extLst>
              <a:ext uri="{FF2B5EF4-FFF2-40B4-BE49-F238E27FC236}">
                <a16:creationId xmlns:a16="http://schemas.microsoft.com/office/drawing/2014/main" id="{770BFB05-7F6E-4DE9-B75D-5194C1477419}"/>
              </a:ext>
            </a:extLst>
          </p:cNvPr>
          <p:cNvSpPr txBox="1">
            <a:spLocks noChangeArrowheads="1"/>
          </p:cNvSpPr>
          <p:nvPr/>
        </p:nvSpPr>
        <p:spPr bwMode="auto">
          <a:xfrm>
            <a:off x="1771188" y="1574255"/>
            <a:ext cx="4829668" cy="338554"/>
          </a:xfrm>
          <a:prstGeom prst="rect">
            <a:avLst/>
          </a:prstGeom>
          <a:noFill/>
          <a:ln w="9525">
            <a:noFill/>
            <a:miter lim="800000"/>
            <a:headEnd/>
            <a:tailEnd/>
          </a:ln>
        </p:spPr>
        <p:txBody>
          <a:bodyPr wrap="none">
            <a:spAutoFit/>
          </a:bodyPr>
          <a:lstStyle/>
          <a:p>
            <a:r>
              <a:rPr lang="en-GB" sz="1600" b="0" dirty="0"/>
              <a:t>Expression for complex frequency response of the filter</a:t>
            </a:r>
          </a:p>
        </p:txBody>
      </p:sp>
      <p:sp>
        <p:nvSpPr>
          <p:cNvPr id="5" name="Text Box 6">
            <a:extLst>
              <a:ext uri="{FF2B5EF4-FFF2-40B4-BE49-F238E27FC236}">
                <a16:creationId xmlns:a16="http://schemas.microsoft.com/office/drawing/2014/main" id="{C09FA899-7C20-4602-B923-AA66301B260F}"/>
              </a:ext>
            </a:extLst>
          </p:cNvPr>
          <p:cNvSpPr txBox="1">
            <a:spLocks noChangeArrowheads="1"/>
          </p:cNvSpPr>
          <p:nvPr/>
        </p:nvSpPr>
        <p:spPr bwMode="auto">
          <a:xfrm>
            <a:off x="1771188" y="5048251"/>
            <a:ext cx="5818720" cy="584775"/>
          </a:xfrm>
          <a:prstGeom prst="rect">
            <a:avLst/>
          </a:prstGeom>
          <a:noFill/>
          <a:ln w="9525">
            <a:noFill/>
            <a:miter lim="800000"/>
            <a:headEnd/>
            <a:tailEnd/>
          </a:ln>
        </p:spPr>
        <p:txBody>
          <a:bodyPr wrap="none">
            <a:spAutoFit/>
          </a:bodyPr>
          <a:lstStyle/>
          <a:p>
            <a:r>
              <a:rPr lang="en-GB" sz="1600" b="0" dirty="0"/>
              <a:t>Hence, the (continuous) frequency response of an FIR filter is found</a:t>
            </a:r>
          </a:p>
          <a:p>
            <a:r>
              <a:rPr lang="en-GB" sz="1600" b="0" dirty="0"/>
              <a:t>by taking the DTFT of its coefficients.</a:t>
            </a:r>
          </a:p>
        </p:txBody>
      </p:sp>
      <p:sp>
        <p:nvSpPr>
          <p:cNvPr id="6" name="Text Box 15">
            <a:extLst>
              <a:ext uri="{FF2B5EF4-FFF2-40B4-BE49-F238E27FC236}">
                <a16:creationId xmlns:a16="http://schemas.microsoft.com/office/drawing/2014/main" id="{BE2A2E6B-CA22-4A29-BE6F-D679DFBB720B}"/>
              </a:ext>
            </a:extLst>
          </p:cNvPr>
          <p:cNvSpPr txBox="1">
            <a:spLocks noChangeArrowheads="1"/>
          </p:cNvSpPr>
          <p:nvPr/>
        </p:nvSpPr>
        <p:spPr bwMode="auto">
          <a:xfrm>
            <a:off x="1771188" y="3160713"/>
            <a:ext cx="5304081" cy="615553"/>
          </a:xfrm>
          <a:prstGeom prst="rect">
            <a:avLst/>
          </a:prstGeom>
          <a:noFill/>
          <a:ln w="9525">
            <a:noFill/>
            <a:miter lim="800000"/>
            <a:headEnd/>
            <a:tailEnd/>
          </a:ln>
        </p:spPr>
        <p:txBody>
          <a:bodyPr wrap="none">
            <a:spAutoFit/>
          </a:bodyPr>
          <a:lstStyle/>
          <a:p>
            <a:r>
              <a:rPr lang="en-GB" sz="1600" dirty="0"/>
              <a:t>i</a:t>
            </a:r>
            <a:r>
              <a:rPr lang="en-GB" sz="1600" b="0" dirty="0"/>
              <a:t>s similar in form to the discrete time Fourier transform (DTFT)</a:t>
            </a:r>
          </a:p>
          <a:p>
            <a:endParaRPr lang="en-GB" dirty="0"/>
          </a:p>
        </p:txBody>
      </p:sp>
      <p:sp>
        <p:nvSpPr>
          <p:cNvPr id="7" name="Text Box 16">
            <a:extLst>
              <a:ext uri="{FF2B5EF4-FFF2-40B4-BE49-F238E27FC236}">
                <a16:creationId xmlns:a16="http://schemas.microsoft.com/office/drawing/2014/main" id="{F2030BA5-92BF-4D3E-9ABC-3493B98E37EC}"/>
              </a:ext>
            </a:extLst>
          </p:cNvPr>
          <p:cNvSpPr txBox="1">
            <a:spLocks noChangeArrowheads="1"/>
          </p:cNvSpPr>
          <p:nvPr/>
        </p:nvSpPr>
        <p:spPr bwMode="auto">
          <a:xfrm>
            <a:off x="9532003" y="2334172"/>
            <a:ext cx="418649" cy="338554"/>
          </a:xfrm>
          <a:prstGeom prst="rect">
            <a:avLst/>
          </a:prstGeom>
          <a:noFill/>
          <a:ln w="9525">
            <a:noFill/>
            <a:miter lim="800000"/>
            <a:headEnd/>
            <a:tailEnd/>
          </a:ln>
        </p:spPr>
        <p:txBody>
          <a:bodyPr wrap="none">
            <a:spAutoFit/>
          </a:bodyPr>
          <a:lstStyle/>
          <a:p>
            <a:r>
              <a:rPr lang="en-GB" sz="1600" b="0" dirty="0"/>
              <a:t>(4)</a:t>
            </a:r>
          </a:p>
        </p:txBody>
      </p:sp>
      <p:graphicFrame>
        <p:nvGraphicFramePr>
          <p:cNvPr id="8" name="Object 7">
            <a:extLst>
              <a:ext uri="{FF2B5EF4-FFF2-40B4-BE49-F238E27FC236}">
                <a16:creationId xmlns:a16="http://schemas.microsoft.com/office/drawing/2014/main" id="{DE2A123A-EA00-4C93-B032-21569611B757}"/>
              </a:ext>
            </a:extLst>
          </p:cNvPr>
          <p:cNvGraphicFramePr>
            <a:graphicFrameLocks noChangeAspect="1"/>
          </p:cNvGraphicFramePr>
          <p:nvPr>
            <p:extLst>
              <p:ext uri="{D42A27DB-BD31-4B8C-83A1-F6EECF244321}">
                <p14:modId xmlns:p14="http://schemas.microsoft.com/office/powerpoint/2010/main" val="230611110"/>
              </p:ext>
            </p:extLst>
          </p:nvPr>
        </p:nvGraphicFramePr>
        <p:xfrm>
          <a:off x="3389788" y="1956802"/>
          <a:ext cx="4273996" cy="1123950"/>
        </p:xfrm>
        <a:graphic>
          <a:graphicData uri="http://schemas.openxmlformats.org/presentationml/2006/ole">
            <mc:AlternateContent xmlns:mc="http://schemas.openxmlformats.org/markup-compatibility/2006">
              <mc:Choice xmlns:v="urn:schemas-microsoft-com:vml" Requires="v">
                <p:oleObj spid="_x0000_s4098" name="Equation" r:id="rId4" imgW="1231366" imgH="431613" progId="Equation.3">
                  <p:embed/>
                </p:oleObj>
              </mc:Choice>
              <mc:Fallback>
                <p:oleObj name="Equation" r:id="rId4" imgW="1231366" imgH="431613" progId="Equation.3">
                  <p:embed/>
                  <p:pic>
                    <p:nvPicPr>
                      <p:cNvPr id="8" name="Object 7">
                        <a:extLst>
                          <a:ext uri="{FF2B5EF4-FFF2-40B4-BE49-F238E27FC236}">
                            <a16:creationId xmlns:a16="http://schemas.microsoft.com/office/drawing/2014/main" id="{DE2A123A-EA00-4C93-B032-21569611B75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89788" y="1956802"/>
                        <a:ext cx="4273996"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2">
            <a:extLst>
              <a:ext uri="{FF2B5EF4-FFF2-40B4-BE49-F238E27FC236}">
                <a16:creationId xmlns:a16="http://schemas.microsoft.com/office/drawing/2014/main" id="{FEC0D3FC-F63C-40E4-A701-0EE2C61E257D}"/>
              </a:ext>
            </a:extLst>
          </p:cNvPr>
          <p:cNvGraphicFramePr>
            <a:graphicFrameLocks noChangeAspect="1"/>
          </p:cNvGraphicFramePr>
          <p:nvPr>
            <p:extLst>
              <p:ext uri="{D42A27DB-BD31-4B8C-83A1-F6EECF244321}">
                <p14:modId xmlns:p14="http://schemas.microsoft.com/office/powerpoint/2010/main" val="2365622777"/>
              </p:ext>
            </p:extLst>
          </p:nvPr>
        </p:nvGraphicFramePr>
        <p:xfrm>
          <a:off x="3361919" y="3635759"/>
          <a:ext cx="4316314" cy="1123950"/>
        </p:xfrm>
        <a:graphic>
          <a:graphicData uri="http://schemas.openxmlformats.org/presentationml/2006/ole">
            <mc:AlternateContent xmlns:mc="http://schemas.openxmlformats.org/markup-compatibility/2006">
              <mc:Choice xmlns:v="urn:schemas-microsoft-com:vml" Requires="v">
                <p:oleObj spid="_x0000_s4099" name="Equation" r:id="rId6" imgW="1244520" imgH="431640" progId="Equation.3">
                  <p:embed/>
                </p:oleObj>
              </mc:Choice>
              <mc:Fallback>
                <p:oleObj name="Equation" r:id="rId6" imgW="1244520" imgH="431640" progId="Equation.3">
                  <p:embed/>
                  <p:pic>
                    <p:nvPicPr>
                      <p:cNvPr id="9" name="Object 2">
                        <a:extLst>
                          <a:ext uri="{FF2B5EF4-FFF2-40B4-BE49-F238E27FC236}">
                            <a16:creationId xmlns:a16="http://schemas.microsoft.com/office/drawing/2014/main" id="{FEC0D3FC-F63C-40E4-A701-0EE2C61E257D}"/>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61919" y="3635759"/>
                        <a:ext cx="4316314" cy="1123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2845332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FIR Filter Frequency Response</a:t>
            </a:r>
            <a:br>
              <a:rPr lang="en-GB" dirty="0"/>
            </a:br>
            <a:endParaRPr lang="en-US" dirty="0"/>
          </a:p>
        </p:txBody>
      </p:sp>
      <p:sp>
        <p:nvSpPr>
          <p:cNvPr id="4" name="Text Box 18">
            <a:extLst>
              <a:ext uri="{FF2B5EF4-FFF2-40B4-BE49-F238E27FC236}">
                <a16:creationId xmlns:a16="http://schemas.microsoft.com/office/drawing/2014/main" id="{44C7048D-DDEE-48F2-8D89-6F6CE642C82F}"/>
              </a:ext>
            </a:extLst>
          </p:cNvPr>
          <p:cNvSpPr txBox="1">
            <a:spLocks noChangeArrowheads="1"/>
          </p:cNvSpPr>
          <p:nvPr/>
        </p:nvSpPr>
        <p:spPr bwMode="auto">
          <a:xfrm>
            <a:off x="1705825" y="1828800"/>
            <a:ext cx="3977948" cy="338554"/>
          </a:xfrm>
          <a:prstGeom prst="rect">
            <a:avLst/>
          </a:prstGeom>
          <a:noFill/>
          <a:ln w="9525">
            <a:noFill/>
            <a:miter lim="800000"/>
            <a:headEnd/>
            <a:tailEnd/>
          </a:ln>
        </p:spPr>
        <p:txBody>
          <a:bodyPr wrap="none">
            <a:spAutoFit/>
          </a:bodyPr>
          <a:lstStyle/>
          <a:p>
            <a:r>
              <a:rPr lang="en-GB" sz="1600" dirty="0"/>
              <a:t>I</a:t>
            </a:r>
            <a:r>
              <a:rPr lang="en-GB" sz="1600" b="0" dirty="0"/>
              <a:t>n this case, the filter coefficients are given by</a:t>
            </a:r>
          </a:p>
        </p:txBody>
      </p:sp>
      <p:sp>
        <p:nvSpPr>
          <p:cNvPr id="5" name="Text Box 19">
            <a:extLst>
              <a:ext uri="{FF2B5EF4-FFF2-40B4-BE49-F238E27FC236}">
                <a16:creationId xmlns:a16="http://schemas.microsoft.com/office/drawing/2014/main" id="{BF3B8C4B-D526-4682-B632-84C825C06BB7}"/>
              </a:ext>
            </a:extLst>
          </p:cNvPr>
          <p:cNvSpPr txBox="1">
            <a:spLocks noChangeArrowheads="1"/>
          </p:cNvSpPr>
          <p:nvPr/>
        </p:nvSpPr>
        <p:spPr bwMode="auto">
          <a:xfrm>
            <a:off x="1705825" y="2895600"/>
            <a:ext cx="2045807" cy="338554"/>
          </a:xfrm>
          <a:prstGeom prst="rect">
            <a:avLst/>
          </a:prstGeom>
          <a:noFill/>
          <a:ln w="9525">
            <a:noFill/>
            <a:miter lim="800000"/>
            <a:headEnd/>
            <a:tailEnd/>
          </a:ln>
        </p:spPr>
        <p:txBody>
          <a:bodyPr wrap="none">
            <a:spAutoFit/>
          </a:bodyPr>
          <a:lstStyle/>
          <a:p>
            <a:r>
              <a:rPr lang="en-GB" sz="1600" b="0" dirty="0"/>
              <a:t>Take the DTFT of </a:t>
            </a:r>
            <a:r>
              <a:rPr lang="en-GB" sz="1600" b="0" i="1" dirty="0"/>
              <a:t>h</a:t>
            </a:r>
            <a:r>
              <a:rPr lang="en-GB" sz="1600" b="0" dirty="0"/>
              <a:t>(</a:t>
            </a:r>
            <a:r>
              <a:rPr lang="en-GB" sz="1600" b="0" i="1" dirty="0"/>
              <a:t>n</a:t>
            </a:r>
            <a:r>
              <a:rPr lang="en-GB" sz="1600" b="0" dirty="0"/>
              <a:t>)</a:t>
            </a:r>
            <a:endParaRPr lang="en-GB" sz="1600" b="0" i="1" dirty="0"/>
          </a:p>
        </p:txBody>
      </p:sp>
      <p:sp>
        <p:nvSpPr>
          <p:cNvPr id="6" name="Text Box 20">
            <a:extLst>
              <a:ext uri="{FF2B5EF4-FFF2-40B4-BE49-F238E27FC236}">
                <a16:creationId xmlns:a16="http://schemas.microsoft.com/office/drawing/2014/main" id="{D1A23D62-07E3-43FD-984B-D733E78D15DA}"/>
              </a:ext>
            </a:extLst>
          </p:cNvPr>
          <p:cNvSpPr txBox="1">
            <a:spLocks noChangeArrowheads="1"/>
          </p:cNvSpPr>
          <p:nvPr/>
        </p:nvSpPr>
        <p:spPr bwMode="auto">
          <a:xfrm>
            <a:off x="1724869" y="5089573"/>
            <a:ext cx="763351" cy="338554"/>
          </a:xfrm>
          <a:prstGeom prst="rect">
            <a:avLst/>
          </a:prstGeom>
          <a:noFill/>
          <a:ln w="9525">
            <a:noFill/>
            <a:miter lim="800000"/>
            <a:headEnd/>
            <a:tailEnd/>
          </a:ln>
        </p:spPr>
        <p:txBody>
          <a:bodyPr wrap="none">
            <a:spAutoFit/>
          </a:bodyPr>
          <a:lstStyle/>
          <a:p>
            <a:r>
              <a:rPr lang="en-GB" sz="1600" b="0" dirty="0"/>
              <a:t>Hence,</a:t>
            </a:r>
          </a:p>
        </p:txBody>
      </p:sp>
      <p:graphicFrame>
        <p:nvGraphicFramePr>
          <p:cNvPr id="7" name="Object 6">
            <a:extLst>
              <a:ext uri="{FF2B5EF4-FFF2-40B4-BE49-F238E27FC236}">
                <a16:creationId xmlns:a16="http://schemas.microsoft.com/office/drawing/2014/main" id="{A11521A3-0612-4F0B-A2DD-F3B6E96B4E44}"/>
              </a:ext>
            </a:extLst>
          </p:cNvPr>
          <p:cNvGraphicFramePr>
            <a:graphicFrameLocks noChangeAspect="1"/>
          </p:cNvGraphicFramePr>
          <p:nvPr>
            <p:extLst>
              <p:ext uri="{D42A27DB-BD31-4B8C-83A1-F6EECF244321}">
                <p14:modId xmlns:p14="http://schemas.microsoft.com/office/powerpoint/2010/main" val="2644398605"/>
              </p:ext>
            </p:extLst>
          </p:nvPr>
        </p:nvGraphicFramePr>
        <p:xfrm>
          <a:off x="4346394" y="2395166"/>
          <a:ext cx="5281136" cy="449634"/>
        </p:xfrm>
        <a:graphic>
          <a:graphicData uri="http://schemas.openxmlformats.org/presentationml/2006/ole">
            <mc:AlternateContent xmlns:mc="http://schemas.openxmlformats.org/markup-compatibility/2006">
              <mc:Choice xmlns:v="urn:schemas-microsoft-com:vml" Requires="v">
                <p:oleObj spid="_x0000_s5122" name="Equation" r:id="rId4" imgW="1790700" imgH="203200" progId="Equation.3">
                  <p:embed/>
                </p:oleObj>
              </mc:Choice>
              <mc:Fallback>
                <p:oleObj name="Equation" r:id="rId4" imgW="1790700" imgH="203200" progId="Equation.3">
                  <p:embed/>
                  <p:pic>
                    <p:nvPicPr>
                      <p:cNvPr id="7" name="Object 6">
                        <a:extLst>
                          <a:ext uri="{FF2B5EF4-FFF2-40B4-BE49-F238E27FC236}">
                            <a16:creationId xmlns:a16="http://schemas.microsoft.com/office/drawing/2014/main" id="{A11521A3-0612-4F0B-A2DD-F3B6E96B4E4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6394" y="2395166"/>
                        <a:ext cx="5281136" cy="44963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2">
            <a:extLst>
              <a:ext uri="{FF2B5EF4-FFF2-40B4-BE49-F238E27FC236}">
                <a16:creationId xmlns:a16="http://schemas.microsoft.com/office/drawing/2014/main" id="{2649874E-060C-4545-9CFA-7EB240A67900}"/>
              </a:ext>
            </a:extLst>
          </p:cNvPr>
          <p:cNvGraphicFramePr>
            <a:graphicFrameLocks noChangeAspect="1"/>
          </p:cNvGraphicFramePr>
          <p:nvPr>
            <p:extLst>
              <p:ext uri="{D42A27DB-BD31-4B8C-83A1-F6EECF244321}">
                <p14:modId xmlns:p14="http://schemas.microsoft.com/office/powerpoint/2010/main" val="496091793"/>
              </p:ext>
            </p:extLst>
          </p:nvPr>
        </p:nvGraphicFramePr>
        <p:xfrm>
          <a:off x="3486904" y="3147353"/>
          <a:ext cx="5890498" cy="1808162"/>
        </p:xfrm>
        <a:graphic>
          <a:graphicData uri="http://schemas.openxmlformats.org/presentationml/2006/ole">
            <mc:AlternateContent xmlns:mc="http://schemas.openxmlformats.org/markup-compatibility/2006">
              <mc:Choice xmlns:v="urn:schemas-microsoft-com:vml" Requires="v">
                <p:oleObj spid="_x0000_s5123" name="Equation" r:id="rId6" imgW="2844800" imgH="1168400" progId="Equation.3">
                  <p:embed/>
                </p:oleObj>
              </mc:Choice>
              <mc:Fallback>
                <p:oleObj name="Equation" r:id="rId6" imgW="2844800" imgH="1168400" progId="Equation.3">
                  <p:embed/>
                  <p:pic>
                    <p:nvPicPr>
                      <p:cNvPr id="8" name="Object 2">
                        <a:extLst>
                          <a:ext uri="{FF2B5EF4-FFF2-40B4-BE49-F238E27FC236}">
                            <a16:creationId xmlns:a16="http://schemas.microsoft.com/office/drawing/2014/main" id="{2649874E-060C-4545-9CFA-7EB240A6790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86904" y="3147353"/>
                        <a:ext cx="5890498" cy="1808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9" name="TextBox 8">
            <a:extLst>
              <a:ext uri="{FF2B5EF4-FFF2-40B4-BE49-F238E27FC236}">
                <a16:creationId xmlns:a16="http://schemas.microsoft.com/office/drawing/2014/main" id="{33B32D3E-4A69-4F3A-95C9-13CBB452EBD4}"/>
              </a:ext>
            </a:extLst>
          </p:cNvPr>
          <p:cNvSpPr txBox="1"/>
          <p:nvPr/>
        </p:nvSpPr>
        <p:spPr>
          <a:xfrm>
            <a:off x="2179773" y="1143001"/>
            <a:ext cx="6894451" cy="369332"/>
          </a:xfrm>
          <a:prstGeom prst="rect">
            <a:avLst/>
          </a:prstGeom>
          <a:noFill/>
        </p:spPr>
        <p:txBody>
          <a:bodyPr wrap="none" rtlCol="0">
            <a:spAutoFit/>
          </a:bodyPr>
          <a:lstStyle/>
          <a:p>
            <a:r>
              <a:rPr lang="en-GB" b="0" dirty="0"/>
              <a:t>Example: The frequency response of the five point moving average filter</a:t>
            </a:r>
          </a:p>
        </p:txBody>
      </p:sp>
      <p:graphicFrame>
        <p:nvGraphicFramePr>
          <p:cNvPr id="10" name="Object 4">
            <a:extLst>
              <a:ext uri="{FF2B5EF4-FFF2-40B4-BE49-F238E27FC236}">
                <a16:creationId xmlns:a16="http://schemas.microsoft.com/office/drawing/2014/main" id="{1BB4D774-49A7-4E8A-9A4C-687BC76C6896}"/>
              </a:ext>
            </a:extLst>
          </p:cNvPr>
          <p:cNvGraphicFramePr>
            <a:graphicFrameLocks noChangeAspect="1"/>
          </p:cNvGraphicFramePr>
          <p:nvPr>
            <p:extLst>
              <p:ext uri="{D42A27DB-BD31-4B8C-83A1-F6EECF244321}">
                <p14:modId xmlns:p14="http://schemas.microsoft.com/office/powerpoint/2010/main" val="2495559412"/>
              </p:ext>
            </p:extLst>
          </p:nvPr>
        </p:nvGraphicFramePr>
        <p:xfrm>
          <a:off x="3825192" y="5147197"/>
          <a:ext cx="4838925" cy="393700"/>
        </p:xfrm>
        <a:graphic>
          <a:graphicData uri="http://schemas.openxmlformats.org/presentationml/2006/ole">
            <mc:AlternateContent xmlns:mc="http://schemas.openxmlformats.org/markup-compatibility/2006">
              <mc:Choice xmlns:v="urn:schemas-microsoft-com:vml" Requires="v">
                <p:oleObj spid="_x0000_s5124" name="Equation" r:id="rId8" imgW="2336800" imgH="254000" progId="Equation.3">
                  <p:embed/>
                </p:oleObj>
              </mc:Choice>
              <mc:Fallback>
                <p:oleObj name="Equation" r:id="rId8" imgW="2336800" imgH="254000" progId="Equation.3">
                  <p:embed/>
                  <p:pic>
                    <p:nvPicPr>
                      <p:cNvPr id="10" name="Object 4">
                        <a:extLst>
                          <a:ext uri="{FF2B5EF4-FFF2-40B4-BE49-F238E27FC236}">
                            <a16:creationId xmlns:a16="http://schemas.microsoft.com/office/drawing/2014/main" id="{1BB4D774-49A7-4E8A-9A4C-687BC76C689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825192" y="5147197"/>
                        <a:ext cx="4838925"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Box 10">
            <a:extLst>
              <a:ext uri="{FF2B5EF4-FFF2-40B4-BE49-F238E27FC236}">
                <a16:creationId xmlns:a16="http://schemas.microsoft.com/office/drawing/2014/main" id="{1F48CF51-B651-4464-8762-A5BF64AE8B20}"/>
              </a:ext>
            </a:extLst>
          </p:cNvPr>
          <p:cNvSpPr txBox="1"/>
          <p:nvPr/>
        </p:nvSpPr>
        <p:spPr>
          <a:xfrm>
            <a:off x="9907345" y="4493960"/>
            <a:ext cx="450705" cy="369332"/>
          </a:xfrm>
          <a:prstGeom prst="rect">
            <a:avLst/>
          </a:prstGeom>
          <a:noFill/>
        </p:spPr>
        <p:txBody>
          <a:bodyPr wrap="none" rtlCol="0">
            <a:spAutoFit/>
          </a:bodyPr>
          <a:lstStyle/>
          <a:p>
            <a:r>
              <a:rPr lang="en-GB" b="0" dirty="0"/>
              <a:t>(5)</a:t>
            </a:r>
          </a:p>
        </p:txBody>
      </p:sp>
    </p:spTree>
    <p:extLst>
      <p:ext uri="{BB962C8B-B14F-4D97-AF65-F5344CB8AC3E}">
        <p14:creationId xmlns:p14="http://schemas.microsoft.com/office/powerpoint/2010/main" val="8224066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Five Point Moving Average Filter</a:t>
            </a:r>
            <a:br>
              <a:rPr lang="en-GB" dirty="0"/>
            </a:br>
            <a:endParaRPr lang="en-US" dirty="0"/>
          </a:p>
        </p:txBody>
      </p:sp>
      <p:graphicFrame>
        <p:nvGraphicFramePr>
          <p:cNvPr id="4" name="Object 4">
            <a:extLst>
              <a:ext uri="{FF2B5EF4-FFF2-40B4-BE49-F238E27FC236}">
                <a16:creationId xmlns:a16="http://schemas.microsoft.com/office/drawing/2014/main" id="{E92C2507-1244-40D5-836C-E41C2828D722}"/>
              </a:ext>
            </a:extLst>
          </p:cNvPr>
          <p:cNvGraphicFramePr>
            <a:graphicFrameLocks noChangeAspect="1"/>
          </p:cNvGraphicFramePr>
          <p:nvPr>
            <p:extLst>
              <p:ext uri="{D42A27DB-BD31-4B8C-83A1-F6EECF244321}">
                <p14:modId xmlns:p14="http://schemas.microsoft.com/office/powerpoint/2010/main" val="214855173"/>
              </p:ext>
            </p:extLst>
          </p:nvPr>
        </p:nvGraphicFramePr>
        <p:xfrm>
          <a:off x="450791" y="1127125"/>
          <a:ext cx="4839658" cy="395288"/>
        </p:xfrm>
        <a:graphic>
          <a:graphicData uri="http://schemas.openxmlformats.org/presentationml/2006/ole">
            <mc:AlternateContent xmlns:mc="http://schemas.openxmlformats.org/markup-compatibility/2006">
              <mc:Choice xmlns:v="urn:schemas-microsoft-com:vml" Requires="v">
                <p:oleObj spid="_x0000_s6146" name="Equation" r:id="rId4" imgW="2336800" imgH="254000" progId="Equation.3">
                  <p:embed/>
                </p:oleObj>
              </mc:Choice>
              <mc:Fallback>
                <p:oleObj name="Equation" r:id="rId4" imgW="2336800" imgH="254000" progId="Equation.3">
                  <p:embed/>
                  <p:pic>
                    <p:nvPicPr>
                      <p:cNvPr id="4" name="Object 4">
                        <a:extLst>
                          <a:ext uri="{FF2B5EF4-FFF2-40B4-BE49-F238E27FC236}">
                            <a16:creationId xmlns:a16="http://schemas.microsoft.com/office/drawing/2014/main" id="{E92C2507-1244-40D5-836C-E41C2828D72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0791" y="1127125"/>
                        <a:ext cx="4839658" cy="39528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5" name="Group 4">
            <a:extLst>
              <a:ext uri="{FF2B5EF4-FFF2-40B4-BE49-F238E27FC236}">
                <a16:creationId xmlns:a16="http://schemas.microsoft.com/office/drawing/2014/main" id="{0811F782-BACA-43C7-9E0C-5D800C11CAD8}"/>
              </a:ext>
            </a:extLst>
          </p:cNvPr>
          <p:cNvGrpSpPr/>
          <p:nvPr/>
        </p:nvGrpSpPr>
        <p:grpSpPr>
          <a:xfrm>
            <a:off x="3110657" y="1276351"/>
            <a:ext cx="6106756" cy="1848641"/>
            <a:chOff x="3111062" y="1276350"/>
            <a:chExt cx="6107551" cy="1848641"/>
          </a:xfrm>
        </p:grpSpPr>
        <p:cxnSp>
          <p:nvCxnSpPr>
            <p:cNvPr id="6" name="Straight Connector 5">
              <a:extLst>
                <a:ext uri="{FF2B5EF4-FFF2-40B4-BE49-F238E27FC236}">
                  <a16:creationId xmlns:a16="http://schemas.microsoft.com/office/drawing/2014/main" id="{96D4C94E-6DA1-4319-95F7-5009F3C1780E}"/>
                </a:ext>
              </a:extLst>
            </p:cNvPr>
            <p:cNvCxnSpPr/>
            <p:nvPr/>
          </p:nvCxnSpPr>
          <p:spPr>
            <a:xfrm>
              <a:off x="5822950" y="1390651"/>
              <a:ext cx="0" cy="146685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a16="http://schemas.microsoft.com/office/drawing/2014/main" id="{98487BEB-1108-4B50-8145-7F294A803D50}"/>
                </a:ext>
              </a:extLst>
            </p:cNvPr>
            <p:cNvCxnSpPr/>
            <p:nvPr/>
          </p:nvCxnSpPr>
          <p:spPr>
            <a:xfrm>
              <a:off x="8174828" y="2193130"/>
              <a:ext cx="0" cy="654845"/>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8" name="Straight Connector 7">
              <a:extLst>
                <a:ext uri="{FF2B5EF4-FFF2-40B4-BE49-F238E27FC236}">
                  <a16:creationId xmlns:a16="http://schemas.microsoft.com/office/drawing/2014/main" id="{4CAC4313-3464-4495-9C70-8F1DA7B0ACC8}"/>
                </a:ext>
              </a:extLst>
            </p:cNvPr>
            <p:cNvCxnSpPr/>
            <p:nvPr/>
          </p:nvCxnSpPr>
          <p:spPr>
            <a:xfrm>
              <a:off x="3484844" y="2267661"/>
              <a:ext cx="0" cy="654845"/>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C3C4D867-2E2C-4644-A17B-6946B468E8B8}"/>
                </a:ext>
              </a:extLst>
            </p:cNvPr>
            <p:cNvCxnSpPr/>
            <p:nvPr/>
          </p:nvCxnSpPr>
          <p:spPr>
            <a:xfrm>
              <a:off x="3111062" y="2778510"/>
              <a:ext cx="5990897" cy="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sp>
          <p:nvSpPr>
            <p:cNvPr id="10" name="TextBox 9">
              <a:extLst>
                <a:ext uri="{FF2B5EF4-FFF2-40B4-BE49-F238E27FC236}">
                  <a16:creationId xmlns:a16="http://schemas.microsoft.com/office/drawing/2014/main" id="{9FC2860B-B310-4DF7-9ED6-F5EB336BF26E}"/>
                </a:ext>
              </a:extLst>
            </p:cNvPr>
            <p:cNvSpPr txBox="1"/>
            <p:nvPr/>
          </p:nvSpPr>
          <p:spPr>
            <a:xfrm>
              <a:off x="6184900" y="1276350"/>
              <a:ext cx="914400" cy="914400"/>
            </a:xfrm>
            <a:prstGeom prst="rect">
              <a:avLst/>
            </a:prstGeom>
          </p:spPr>
          <p:txBody>
            <a:bodyPr vert="horz" wrap="none" lIns="0" tIns="0" rIns="0" bIns="0" rtlCol="0" anchor="t">
              <a:normAutofit/>
            </a:bodyPr>
            <a:lstStyle/>
            <a:p>
              <a:endParaRPr lang="en-US" dirty="0"/>
            </a:p>
          </p:txBody>
        </p:sp>
        <p:graphicFrame>
          <p:nvGraphicFramePr>
            <p:cNvPr id="11" name="Object 10">
              <a:extLst>
                <a:ext uri="{FF2B5EF4-FFF2-40B4-BE49-F238E27FC236}">
                  <a16:creationId xmlns:a16="http://schemas.microsoft.com/office/drawing/2014/main" id="{7B5B77A9-1B1F-4FB9-B22F-5C9286696A89}"/>
                </a:ext>
              </a:extLst>
            </p:cNvPr>
            <p:cNvGraphicFramePr>
              <a:graphicFrameLocks noChangeAspect="1"/>
            </p:cNvGraphicFramePr>
            <p:nvPr>
              <p:extLst>
                <p:ext uri="{D42A27DB-BD31-4B8C-83A1-F6EECF244321}">
                  <p14:modId xmlns:p14="http://schemas.microsoft.com/office/powerpoint/2010/main" val="2438782387"/>
                </p:ext>
              </p:extLst>
            </p:nvPr>
          </p:nvGraphicFramePr>
          <p:xfrm>
            <a:off x="5890610" y="1390651"/>
            <a:ext cx="431800" cy="254000"/>
          </p:xfrm>
          <a:graphic>
            <a:graphicData uri="http://schemas.openxmlformats.org/presentationml/2006/ole">
              <mc:AlternateContent xmlns:mc="http://schemas.openxmlformats.org/markup-compatibility/2006">
                <mc:Choice xmlns:v="urn:schemas-microsoft-com:vml" Requires="v">
                  <p:oleObj spid="_x0000_s6147" name="Equation" r:id="rId6" imgW="431640" imgH="253800" progId="Equation.3">
                    <p:embed/>
                  </p:oleObj>
                </mc:Choice>
                <mc:Fallback>
                  <p:oleObj name="Equation" r:id="rId6" imgW="431640" imgH="253800" progId="Equation.3">
                    <p:embed/>
                    <p:pic>
                      <p:nvPicPr>
                        <p:cNvPr id="11" name="Object 10">
                          <a:extLst>
                            <a:ext uri="{FF2B5EF4-FFF2-40B4-BE49-F238E27FC236}">
                              <a16:creationId xmlns:a16="http://schemas.microsoft.com/office/drawing/2014/main" id="{7B5B77A9-1B1F-4FB9-B22F-5C9286696A89}"/>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90610" y="1390651"/>
                          <a:ext cx="431800" cy="254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11">
              <a:extLst>
                <a:ext uri="{FF2B5EF4-FFF2-40B4-BE49-F238E27FC236}">
                  <a16:creationId xmlns:a16="http://schemas.microsoft.com/office/drawing/2014/main" id="{E8753F38-77D8-4E23-BC9B-0810FDA96D0E}"/>
                </a:ext>
              </a:extLst>
            </p:cNvPr>
            <p:cNvGraphicFramePr>
              <a:graphicFrameLocks noChangeAspect="1"/>
            </p:cNvGraphicFramePr>
            <p:nvPr>
              <p:extLst>
                <p:ext uri="{D42A27DB-BD31-4B8C-83A1-F6EECF244321}">
                  <p14:modId xmlns:p14="http://schemas.microsoft.com/office/powerpoint/2010/main" val="2070391955"/>
                </p:ext>
              </p:extLst>
            </p:nvPr>
          </p:nvGraphicFramePr>
          <p:xfrm>
            <a:off x="5676900" y="2924175"/>
            <a:ext cx="317500" cy="149225"/>
          </p:xfrm>
          <a:graphic>
            <a:graphicData uri="http://schemas.openxmlformats.org/presentationml/2006/ole">
              <mc:AlternateContent xmlns:mc="http://schemas.openxmlformats.org/markup-compatibility/2006">
                <mc:Choice xmlns:v="urn:schemas-microsoft-com:vml" Requires="v">
                  <p:oleObj spid="_x0000_s6148" name="Equation" r:id="rId8" imgW="253800" imgH="139680" progId="Equation.3">
                    <p:embed/>
                  </p:oleObj>
                </mc:Choice>
                <mc:Fallback>
                  <p:oleObj name="Equation" r:id="rId8" imgW="253800" imgH="139680" progId="Equation.3">
                    <p:embed/>
                    <p:pic>
                      <p:nvPicPr>
                        <p:cNvPr id="12" name="Object 11">
                          <a:extLst>
                            <a:ext uri="{FF2B5EF4-FFF2-40B4-BE49-F238E27FC236}">
                              <a16:creationId xmlns:a16="http://schemas.microsoft.com/office/drawing/2014/main" id="{E8753F38-77D8-4E23-BC9B-0810FDA96D0E}"/>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676900" y="2924175"/>
                          <a:ext cx="317500" cy="149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12">
              <a:extLst>
                <a:ext uri="{FF2B5EF4-FFF2-40B4-BE49-F238E27FC236}">
                  <a16:creationId xmlns:a16="http://schemas.microsoft.com/office/drawing/2014/main" id="{3DCB673B-A0A4-4E64-A2D9-56C781D6225C}"/>
                </a:ext>
              </a:extLst>
            </p:cNvPr>
            <p:cNvGraphicFramePr>
              <a:graphicFrameLocks noChangeAspect="1"/>
            </p:cNvGraphicFramePr>
            <p:nvPr>
              <p:extLst>
                <p:ext uri="{D42A27DB-BD31-4B8C-83A1-F6EECF244321}">
                  <p14:modId xmlns:p14="http://schemas.microsoft.com/office/powerpoint/2010/main" val="3296784008"/>
                </p:ext>
              </p:extLst>
            </p:nvPr>
          </p:nvGraphicFramePr>
          <p:xfrm>
            <a:off x="8111328" y="2909091"/>
            <a:ext cx="139700" cy="139700"/>
          </p:xfrm>
          <a:graphic>
            <a:graphicData uri="http://schemas.openxmlformats.org/presentationml/2006/ole">
              <mc:AlternateContent xmlns:mc="http://schemas.openxmlformats.org/markup-compatibility/2006">
                <mc:Choice xmlns:v="urn:schemas-microsoft-com:vml" Requires="v">
                  <p:oleObj spid="_x0000_s6149" name="Equation" r:id="rId10" imgW="139680" imgH="139680" progId="Equation.3">
                    <p:embed/>
                  </p:oleObj>
                </mc:Choice>
                <mc:Fallback>
                  <p:oleObj name="Equation" r:id="rId10" imgW="139680" imgH="139680" progId="Equation.3">
                    <p:embed/>
                    <p:pic>
                      <p:nvPicPr>
                        <p:cNvPr id="13" name="Object 12">
                          <a:extLst>
                            <a:ext uri="{FF2B5EF4-FFF2-40B4-BE49-F238E27FC236}">
                              <a16:creationId xmlns:a16="http://schemas.microsoft.com/office/drawing/2014/main" id="{3DCB673B-A0A4-4E64-A2D9-56C781D6225C}"/>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111328" y="2909091"/>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13">
              <a:extLst>
                <a:ext uri="{FF2B5EF4-FFF2-40B4-BE49-F238E27FC236}">
                  <a16:creationId xmlns:a16="http://schemas.microsoft.com/office/drawing/2014/main" id="{3923AECD-3A42-41A8-9964-DB90F98B1CD4}"/>
                </a:ext>
              </a:extLst>
            </p:cNvPr>
            <p:cNvGraphicFramePr>
              <a:graphicFrameLocks noChangeAspect="1"/>
            </p:cNvGraphicFramePr>
            <p:nvPr>
              <p:extLst>
                <p:ext uri="{D42A27DB-BD31-4B8C-83A1-F6EECF244321}">
                  <p14:modId xmlns:p14="http://schemas.microsoft.com/office/powerpoint/2010/main" val="2814236533"/>
                </p:ext>
              </p:extLst>
            </p:nvPr>
          </p:nvGraphicFramePr>
          <p:xfrm>
            <a:off x="3357844" y="2985291"/>
            <a:ext cx="254000" cy="139700"/>
          </p:xfrm>
          <a:graphic>
            <a:graphicData uri="http://schemas.openxmlformats.org/presentationml/2006/ole">
              <mc:AlternateContent xmlns:mc="http://schemas.openxmlformats.org/markup-compatibility/2006">
                <mc:Choice xmlns:v="urn:schemas-microsoft-com:vml" Requires="v">
                  <p:oleObj spid="_x0000_s6150" name="Equation" r:id="rId12" imgW="253800" imgH="139680" progId="Equation.3">
                    <p:embed/>
                  </p:oleObj>
                </mc:Choice>
                <mc:Fallback>
                  <p:oleObj name="Equation" r:id="rId12" imgW="253800" imgH="139680" progId="Equation.3">
                    <p:embed/>
                    <p:pic>
                      <p:nvPicPr>
                        <p:cNvPr id="14" name="Object 13">
                          <a:extLst>
                            <a:ext uri="{FF2B5EF4-FFF2-40B4-BE49-F238E27FC236}">
                              <a16:creationId xmlns:a16="http://schemas.microsoft.com/office/drawing/2014/main" id="{3923AECD-3A42-41A8-9964-DB90F98B1CD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357844" y="2985291"/>
                          <a:ext cx="254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14">
              <a:extLst>
                <a:ext uri="{FF2B5EF4-FFF2-40B4-BE49-F238E27FC236}">
                  <a16:creationId xmlns:a16="http://schemas.microsoft.com/office/drawing/2014/main" id="{AD923D65-EDA8-46CF-B80B-5AEF26948747}"/>
                </a:ext>
              </a:extLst>
            </p:cNvPr>
            <p:cNvGraphicFramePr>
              <a:graphicFrameLocks noChangeAspect="1"/>
            </p:cNvGraphicFramePr>
            <p:nvPr>
              <p:extLst>
                <p:ext uri="{D42A27DB-BD31-4B8C-83A1-F6EECF244321}">
                  <p14:modId xmlns:p14="http://schemas.microsoft.com/office/powerpoint/2010/main" val="3766474195"/>
                </p:ext>
              </p:extLst>
            </p:nvPr>
          </p:nvGraphicFramePr>
          <p:xfrm>
            <a:off x="8736013" y="2844800"/>
            <a:ext cx="482600" cy="215900"/>
          </p:xfrm>
          <a:graphic>
            <a:graphicData uri="http://schemas.openxmlformats.org/presentationml/2006/ole">
              <mc:AlternateContent xmlns:mc="http://schemas.openxmlformats.org/markup-compatibility/2006">
                <mc:Choice xmlns:v="urn:schemas-microsoft-com:vml" Requires="v">
                  <p:oleObj spid="_x0000_s6151" name="Equation" r:id="rId14" imgW="482400" imgH="215640" progId="Equation.3">
                    <p:embed/>
                  </p:oleObj>
                </mc:Choice>
                <mc:Fallback>
                  <p:oleObj name="Equation" r:id="rId14" imgW="482400" imgH="215640" progId="Equation.3">
                    <p:embed/>
                    <p:pic>
                      <p:nvPicPr>
                        <p:cNvPr id="15" name="Object 14">
                          <a:extLst>
                            <a:ext uri="{FF2B5EF4-FFF2-40B4-BE49-F238E27FC236}">
                              <a16:creationId xmlns:a16="http://schemas.microsoft.com/office/drawing/2014/main" id="{AD923D65-EDA8-46CF-B80B-5AEF26948747}"/>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6013" y="2844800"/>
                          <a:ext cx="482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grpSp>
        <p:nvGrpSpPr>
          <p:cNvPr id="16" name="Group 15">
            <a:extLst>
              <a:ext uri="{FF2B5EF4-FFF2-40B4-BE49-F238E27FC236}">
                <a16:creationId xmlns:a16="http://schemas.microsoft.com/office/drawing/2014/main" id="{D9C4C2B2-B1FD-4817-9A3C-1B477219CD84}"/>
              </a:ext>
            </a:extLst>
          </p:cNvPr>
          <p:cNvGrpSpPr/>
          <p:nvPr/>
        </p:nvGrpSpPr>
        <p:grpSpPr>
          <a:xfrm>
            <a:off x="3092048" y="1847845"/>
            <a:ext cx="5466637" cy="2414592"/>
            <a:chOff x="3092450" y="1847845"/>
            <a:chExt cx="5467349" cy="2414592"/>
          </a:xfrm>
        </p:grpSpPr>
        <p:sp>
          <p:nvSpPr>
            <p:cNvPr id="17" name="Arc 16">
              <a:extLst>
                <a:ext uri="{FF2B5EF4-FFF2-40B4-BE49-F238E27FC236}">
                  <a16:creationId xmlns:a16="http://schemas.microsoft.com/office/drawing/2014/main" id="{A02ADA0F-7254-449F-8134-8592FC419BFD}"/>
                </a:ext>
              </a:extLst>
            </p:cNvPr>
            <p:cNvSpPr/>
            <p:nvPr/>
          </p:nvSpPr>
          <p:spPr>
            <a:xfrm>
              <a:off x="4883150" y="1847845"/>
              <a:ext cx="1891508" cy="2414592"/>
            </a:xfrm>
            <a:prstGeom prst="arc">
              <a:avLst>
                <a:gd name="adj1" fmla="val 16159462"/>
                <a:gd name="adj2" fmla="val 20536704"/>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8" name="Arc 17">
              <a:extLst>
                <a:ext uri="{FF2B5EF4-FFF2-40B4-BE49-F238E27FC236}">
                  <a16:creationId xmlns:a16="http://schemas.microsoft.com/office/drawing/2014/main" id="{3DE7E76F-4C28-4F57-9376-943B87384DFA}"/>
                </a:ext>
              </a:extLst>
            </p:cNvPr>
            <p:cNvSpPr/>
            <p:nvPr/>
          </p:nvSpPr>
          <p:spPr>
            <a:xfrm>
              <a:off x="6765927" y="2228898"/>
              <a:ext cx="1016792" cy="1581102"/>
            </a:xfrm>
            <a:prstGeom prst="arc">
              <a:avLst>
                <a:gd name="adj1" fmla="val 16159462"/>
                <a:gd name="adj2" fmla="val 19882953"/>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19" name="Arc 18">
              <a:extLst>
                <a:ext uri="{FF2B5EF4-FFF2-40B4-BE49-F238E27FC236}">
                  <a16:creationId xmlns:a16="http://schemas.microsoft.com/office/drawing/2014/main" id="{F1810069-2B9F-42A6-9FE2-D74E28B038DC}"/>
                </a:ext>
              </a:extLst>
            </p:cNvPr>
            <p:cNvSpPr/>
            <p:nvPr/>
          </p:nvSpPr>
          <p:spPr>
            <a:xfrm flipH="1">
              <a:off x="6751637" y="2228898"/>
              <a:ext cx="1004887" cy="1583482"/>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0" name="Arc 19">
              <a:extLst>
                <a:ext uri="{FF2B5EF4-FFF2-40B4-BE49-F238E27FC236}">
                  <a16:creationId xmlns:a16="http://schemas.microsoft.com/office/drawing/2014/main" id="{50A9EAF4-849C-41A2-8144-A18E6EE3F700}"/>
                </a:ext>
              </a:extLst>
            </p:cNvPr>
            <p:cNvSpPr/>
            <p:nvPr/>
          </p:nvSpPr>
          <p:spPr>
            <a:xfrm flipH="1">
              <a:off x="7750172" y="2380294"/>
              <a:ext cx="809627" cy="1084424"/>
            </a:xfrm>
            <a:prstGeom prst="arc">
              <a:avLst>
                <a:gd name="adj1" fmla="val 15114833"/>
                <a:gd name="adj2" fmla="val 20220091"/>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1" name="Arc 20">
              <a:extLst>
                <a:ext uri="{FF2B5EF4-FFF2-40B4-BE49-F238E27FC236}">
                  <a16:creationId xmlns:a16="http://schemas.microsoft.com/office/drawing/2014/main" id="{19B542E6-BA86-4A16-A707-207C9089F450}"/>
                </a:ext>
              </a:extLst>
            </p:cNvPr>
            <p:cNvSpPr/>
            <p:nvPr/>
          </p:nvSpPr>
          <p:spPr>
            <a:xfrm flipH="1">
              <a:off x="4868343" y="1847845"/>
              <a:ext cx="1881708" cy="2414592"/>
            </a:xfrm>
            <a:prstGeom prst="arc">
              <a:avLst>
                <a:gd name="adj1" fmla="val 16159462"/>
                <a:gd name="adj2" fmla="val 20536704"/>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2" name="Arc 21">
              <a:extLst>
                <a:ext uri="{FF2B5EF4-FFF2-40B4-BE49-F238E27FC236}">
                  <a16:creationId xmlns:a16="http://schemas.microsoft.com/office/drawing/2014/main" id="{FB4CD37B-EF6E-488E-BA53-DE608F2A43EA}"/>
                </a:ext>
              </a:extLst>
            </p:cNvPr>
            <p:cNvSpPr/>
            <p:nvPr/>
          </p:nvSpPr>
          <p:spPr>
            <a:xfrm flipH="1">
              <a:off x="3865504" y="2228898"/>
              <a:ext cx="1011524" cy="1581102"/>
            </a:xfrm>
            <a:prstGeom prst="arc">
              <a:avLst>
                <a:gd name="adj1" fmla="val 16159462"/>
                <a:gd name="adj2" fmla="val 19882953"/>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3" name="Arc 22">
              <a:extLst>
                <a:ext uri="{FF2B5EF4-FFF2-40B4-BE49-F238E27FC236}">
                  <a16:creationId xmlns:a16="http://schemas.microsoft.com/office/drawing/2014/main" id="{FB8B75C5-E5D9-4689-A684-704B82719815}"/>
                </a:ext>
              </a:extLst>
            </p:cNvPr>
            <p:cNvSpPr/>
            <p:nvPr/>
          </p:nvSpPr>
          <p:spPr>
            <a:xfrm>
              <a:off x="3891563" y="2228898"/>
              <a:ext cx="999681" cy="1583482"/>
            </a:xfrm>
            <a:prstGeom prst="arc">
              <a:avLst>
                <a:gd name="adj1" fmla="val 16118046"/>
                <a:gd name="adj2" fmla="val 19872167"/>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sp>
          <p:nvSpPr>
            <p:cNvPr id="24" name="Arc 23">
              <a:extLst>
                <a:ext uri="{FF2B5EF4-FFF2-40B4-BE49-F238E27FC236}">
                  <a16:creationId xmlns:a16="http://schemas.microsoft.com/office/drawing/2014/main" id="{F76D980C-BFC2-4455-9994-220888360CCA}"/>
                </a:ext>
              </a:extLst>
            </p:cNvPr>
            <p:cNvSpPr/>
            <p:nvPr/>
          </p:nvSpPr>
          <p:spPr>
            <a:xfrm>
              <a:off x="3092450" y="2380294"/>
              <a:ext cx="805432" cy="1084424"/>
            </a:xfrm>
            <a:prstGeom prst="arc">
              <a:avLst>
                <a:gd name="adj1" fmla="val 15114833"/>
                <a:gd name="adj2" fmla="val 20220091"/>
              </a:avLst>
            </a:prstGeom>
            <a:ln w="38100"/>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E194B58D-139F-4C4D-86DC-9451EF299F86}"/>
              </a:ext>
            </a:extLst>
          </p:cNvPr>
          <p:cNvGrpSpPr/>
          <p:nvPr/>
        </p:nvGrpSpPr>
        <p:grpSpPr>
          <a:xfrm>
            <a:off x="3189036" y="3511550"/>
            <a:ext cx="6026023" cy="2686050"/>
            <a:chOff x="3189451" y="3511550"/>
            <a:chExt cx="6026808" cy="2686050"/>
          </a:xfrm>
        </p:grpSpPr>
        <p:grpSp>
          <p:nvGrpSpPr>
            <p:cNvPr id="26" name="Group 25">
              <a:extLst>
                <a:ext uri="{FF2B5EF4-FFF2-40B4-BE49-F238E27FC236}">
                  <a16:creationId xmlns:a16="http://schemas.microsoft.com/office/drawing/2014/main" id="{51ED2F53-2329-4CBE-A858-7234ADF5B72B}"/>
                </a:ext>
              </a:extLst>
            </p:cNvPr>
            <p:cNvGrpSpPr/>
            <p:nvPr/>
          </p:nvGrpSpPr>
          <p:grpSpPr>
            <a:xfrm>
              <a:off x="3189451" y="3511550"/>
              <a:ext cx="6026808" cy="2686050"/>
              <a:chOff x="3189451" y="3511550"/>
              <a:chExt cx="6026808" cy="2686050"/>
            </a:xfrm>
          </p:grpSpPr>
          <p:cxnSp>
            <p:nvCxnSpPr>
              <p:cNvPr id="29" name="Straight Connector 28">
                <a:extLst>
                  <a:ext uri="{FF2B5EF4-FFF2-40B4-BE49-F238E27FC236}">
                    <a16:creationId xmlns:a16="http://schemas.microsoft.com/office/drawing/2014/main" id="{E8F0A984-498E-45DA-87BA-5ED3F457AA56}"/>
                  </a:ext>
                </a:extLst>
              </p:cNvPr>
              <p:cNvCxnSpPr/>
              <p:nvPr/>
            </p:nvCxnSpPr>
            <p:spPr>
              <a:xfrm>
                <a:off x="8215306" y="4874608"/>
                <a:ext cx="0" cy="215277"/>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0" name="Straight Connector 29">
                <a:extLst>
                  <a:ext uri="{FF2B5EF4-FFF2-40B4-BE49-F238E27FC236}">
                    <a16:creationId xmlns:a16="http://schemas.microsoft.com/office/drawing/2014/main" id="{5073FCDE-5A4E-45B7-8874-812498224968}"/>
                  </a:ext>
                </a:extLst>
              </p:cNvPr>
              <p:cNvCxnSpPr/>
              <p:nvPr/>
            </p:nvCxnSpPr>
            <p:spPr>
              <a:xfrm>
                <a:off x="3484844" y="4835525"/>
                <a:ext cx="0" cy="239711"/>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1" name="Straight Connector 30">
                <a:extLst>
                  <a:ext uri="{FF2B5EF4-FFF2-40B4-BE49-F238E27FC236}">
                    <a16:creationId xmlns:a16="http://schemas.microsoft.com/office/drawing/2014/main" id="{78FBB520-D501-455A-B310-25DB13DAA979}"/>
                  </a:ext>
                </a:extLst>
              </p:cNvPr>
              <p:cNvCxnSpPr/>
              <p:nvPr/>
            </p:nvCxnSpPr>
            <p:spPr>
              <a:xfrm>
                <a:off x="3214851" y="5882640"/>
                <a:ext cx="5912508"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2" name="Straight Connector 31">
                <a:extLst>
                  <a:ext uri="{FF2B5EF4-FFF2-40B4-BE49-F238E27FC236}">
                    <a16:creationId xmlns:a16="http://schemas.microsoft.com/office/drawing/2014/main" id="{4113B896-6F72-44CE-9A7C-6ADCA1A2E467}"/>
                  </a:ext>
                </a:extLst>
              </p:cNvPr>
              <p:cNvCxnSpPr/>
              <p:nvPr/>
            </p:nvCxnSpPr>
            <p:spPr>
              <a:xfrm>
                <a:off x="3208501" y="5645150"/>
                <a:ext cx="5912508"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3" name="Straight Connector 32">
                <a:extLst>
                  <a:ext uri="{FF2B5EF4-FFF2-40B4-BE49-F238E27FC236}">
                    <a16:creationId xmlns:a16="http://schemas.microsoft.com/office/drawing/2014/main" id="{C11A77DD-6F8C-45B2-88FD-B123FE82A59D}"/>
                  </a:ext>
                </a:extLst>
              </p:cNvPr>
              <p:cNvCxnSpPr/>
              <p:nvPr/>
            </p:nvCxnSpPr>
            <p:spPr>
              <a:xfrm>
                <a:off x="3208501" y="4318000"/>
                <a:ext cx="5912508"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4" name="Straight Connector 33">
                <a:extLst>
                  <a:ext uri="{FF2B5EF4-FFF2-40B4-BE49-F238E27FC236}">
                    <a16:creationId xmlns:a16="http://schemas.microsoft.com/office/drawing/2014/main" id="{03E0BA2B-6FE6-4EC1-A483-2AA07CA91DD2}"/>
                  </a:ext>
                </a:extLst>
              </p:cNvPr>
              <p:cNvCxnSpPr/>
              <p:nvPr/>
            </p:nvCxnSpPr>
            <p:spPr>
              <a:xfrm>
                <a:off x="3208501" y="4084320"/>
                <a:ext cx="5912508"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5" name="Straight Connector 34">
                <a:extLst>
                  <a:ext uri="{FF2B5EF4-FFF2-40B4-BE49-F238E27FC236}">
                    <a16:creationId xmlns:a16="http://schemas.microsoft.com/office/drawing/2014/main" id="{E9EE828C-715D-49DB-9184-AADCC448C77A}"/>
                  </a:ext>
                </a:extLst>
              </p:cNvPr>
              <p:cNvCxnSpPr/>
              <p:nvPr/>
            </p:nvCxnSpPr>
            <p:spPr>
              <a:xfrm>
                <a:off x="3202151" y="3854450"/>
                <a:ext cx="5912508" cy="0"/>
              </a:xfrm>
              <a:prstGeom prst="line">
                <a:avLst/>
              </a:prstGeom>
              <a:ln w="12700">
                <a:solidFill>
                  <a:schemeClr val="bg1">
                    <a:lumMod val="8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6" name="Straight Connector 35">
                <a:extLst>
                  <a:ext uri="{FF2B5EF4-FFF2-40B4-BE49-F238E27FC236}">
                    <a16:creationId xmlns:a16="http://schemas.microsoft.com/office/drawing/2014/main" id="{F16D0B74-275B-432D-BEA1-E264D68245B5}"/>
                  </a:ext>
                </a:extLst>
              </p:cNvPr>
              <p:cNvCxnSpPr/>
              <p:nvPr/>
            </p:nvCxnSpPr>
            <p:spPr>
              <a:xfrm>
                <a:off x="3214851" y="6102350"/>
                <a:ext cx="5912508" cy="0"/>
              </a:xfrm>
              <a:prstGeom prst="line">
                <a:avLst/>
              </a:prstGeom>
              <a:ln w="12700">
                <a:solidFill>
                  <a:schemeClr val="bg1">
                    <a:lumMod val="75000"/>
                  </a:schemeClr>
                </a:solidFill>
                <a:prstDash val="sysDot"/>
              </a:ln>
              <a:effectLst/>
            </p:spPr>
            <p:style>
              <a:lnRef idx="2">
                <a:schemeClr val="accent1"/>
              </a:lnRef>
              <a:fillRef idx="0">
                <a:schemeClr val="accent1"/>
              </a:fillRef>
              <a:effectRef idx="1">
                <a:schemeClr val="accent1"/>
              </a:effectRef>
              <a:fontRef idx="minor">
                <a:schemeClr val="tx1"/>
              </a:fontRef>
            </p:style>
          </p:cxnSp>
          <p:cxnSp>
            <p:nvCxnSpPr>
              <p:cNvPr id="37" name="Straight Connector 36">
                <a:extLst>
                  <a:ext uri="{FF2B5EF4-FFF2-40B4-BE49-F238E27FC236}">
                    <a16:creationId xmlns:a16="http://schemas.microsoft.com/office/drawing/2014/main" id="{F103DA87-F2EC-4BC3-B3A5-E3E1F86D03C1}"/>
                  </a:ext>
                </a:extLst>
              </p:cNvPr>
              <p:cNvCxnSpPr/>
              <p:nvPr/>
            </p:nvCxnSpPr>
            <p:spPr>
              <a:xfrm>
                <a:off x="3189451" y="4969260"/>
                <a:ext cx="5990897" cy="0"/>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C75EE639-8297-49EA-BC14-DE6452E60E88}"/>
                  </a:ext>
                </a:extLst>
              </p:cNvPr>
              <p:cNvCxnSpPr/>
              <p:nvPr/>
            </p:nvCxnSpPr>
            <p:spPr>
              <a:xfrm>
                <a:off x="5820760" y="3546475"/>
                <a:ext cx="0" cy="2651125"/>
              </a:xfrm>
              <a:prstGeom prst="line">
                <a:avLst/>
              </a:prstGeom>
              <a:ln w="41275">
                <a:solidFill>
                  <a:schemeClr val="tx1"/>
                </a:solidFill>
              </a:ln>
            </p:spPr>
            <p:style>
              <a:lnRef idx="2">
                <a:schemeClr val="accent1"/>
              </a:lnRef>
              <a:fillRef idx="0">
                <a:schemeClr val="accent1"/>
              </a:fillRef>
              <a:effectRef idx="1">
                <a:schemeClr val="accent1"/>
              </a:effectRef>
              <a:fontRef idx="minor">
                <a:schemeClr val="tx1"/>
              </a:fontRef>
            </p:style>
          </p:cxnSp>
          <p:graphicFrame>
            <p:nvGraphicFramePr>
              <p:cNvPr id="39" name="Object 38">
                <a:extLst>
                  <a:ext uri="{FF2B5EF4-FFF2-40B4-BE49-F238E27FC236}">
                    <a16:creationId xmlns:a16="http://schemas.microsoft.com/office/drawing/2014/main" id="{833700F2-0F46-4767-8C52-26131D829972}"/>
                  </a:ext>
                </a:extLst>
              </p:cNvPr>
              <p:cNvGraphicFramePr>
                <a:graphicFrameLocks noChangeAspect="1"/>
              </p:cNvGraphicFramePr>
              <p:nvPr>
                <p:extLst>
                  <p:ext uri="{D42A27DB-BD31-4B8C-83A1-F6EECF244321}">
                    <p14:modId xmlns:p14="http://schemas.microsoft.com/office/powerpoint/2010/main" val="2750759362"/>
                  </p:ext>
                </p:extLst>
              </p:nvPr>
            </p:nvGraphicFramePr>
            <p:xfrm>
              <a:off x="5920174" y="3784600"/>
              <a:ext cx="139700" cy="139700"/>
            </p:xfrm>
            <a:graphic>
              <a:graphicData uri="http://schemas.openxmlformats.org/presentationml/2006/ole">
                <mc:AlternateContent xmlns:mc="http://schemas.openxmlformats.org/markup-compatibility/2006">
                  <mc:Choice xmlns:v="urn:schemas-microsoft-com:vml" Requires="v">
                    <p:oleObj spid="_x0000_s6152" name="Equation" r:id="rId16" imgW="139680" imgH="139680" progId="Equation.3">
                      <p:embed/>
                    </p:oleObj>
                  </mc:Choice>
                  <mc:Fallback>
                    <p:oleObj name="Equation" r:id="rId16" imgW="139680" imgH="139680" progId="Equation.3">
                      <p:embed/>
                      <p:pic>
                        <p:nvPicPr>
                          <p:cNvPr id="39" name="Object 38">
                            <a:extLst>
                              <a:ext uri="{FF2B5EF4-FFF2-40B4-BE49-F238E27FC236}">
                                <a16:creationId xmlns:a16="http://schemas.microsoft.com/office/drawing/2014/main" id="{833700F2-0F46-4767-8C52-26131D82997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920174" y="3784600"/>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0" name="Object 39">
                <a:extLst>
                  <a:ext uri="{FF2B5EF4-FFF2-40B4-BE49-F238E27FC236}">
                    <a16:creationId xmlns:a16="http://schemas.microsoft.com/office/drawing/2014/main" id="{A788E0D1-A7A9-40C2-9D7B-2C1E6BB67CFB}"/>
                  </a:ext>
                </a:extLst>
              </p:cNvPr>
              <p:cNvGraphicFramePr>
                <a:graphicFrameLocks noChangeAspect="1"/>
              </p:cNvGraphicFramePr>
              <p:nvPr>
                <p:extLst>
                  <p:ext uri="{D42A27DB-BD31-4B8C-83A1-F6EECF244321}">
                    <p14:modId xmlns:p14="http://schemas.microsoft.com/office/powerpoint/2010/main" val="1896310400"/>
                  </p:ext>
                </p:extLst>
              </p:nvPr>
            </p:nvGraphicFramePr>
            <p:xfrm>
              <a:off x="5519738" y="6038850"/>
              <a:ext cx="254000" cy="139700"/>
            </p:xfrm>
            <a:graphic>
              <a:graphicData uri="http://schemas.openxmlformats.org/presentationml/2006/ole">
                <mc:AlternateContent xmlns:mc="http://schemas.openxmlformats.org/markup-compatibility/2006">
                  <mc:Choice xmlns:v="urn:schemas-microsoft-com:vml" Requires="v">
                    <p:oleObj spid="_x0000_s6153" name="Equation" r:id="rId17" imgW="253800" imgH="139680" progId="Equation.3">
                      <p:embed/>
                    </p:oleObj>
                  </mc:Choice>
                  <mc:Fallback>
                    <p:oleObj name="Equation" r:id="rId17" imgW="253800" imgH="139680" progId="Equation.3">
                      <p:embed/>
                      <p:pic>
                        <p:nvPicPr>
                          <p:cNvPr id="40" name="Object 39">
                            <a:extLst>
                              <a:ext uri="{FF2B5EF4-FFF2-40B4-BE49-F238E27FC236}">
                                <a16:creationId xmlns:a16="http://schemas.microsoft.com/office/drawing/2014/main" id="{A788E0D1-A7A9-40C2-9D7B-2C1E6BB67CFB}"/>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519738" y="6038850"/>
                            <a:ext cx="254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nvGrpSpPr>
              <p:cNvPr id="41" name="Group 40">
                <a:extLst>
                  <a:ext uri="{FF2B5EF4-FFF2-40B4-BE49-F238E27FC236}">
                    <a16:creationId xmlns:a16="http://schemas.microsoft.com/office/drawing/2014/main" id="{CE1ADB3D-DE27-4F8B-A327-90A94AEDD4F6}"/>
                  </a:ext>
                </a:extLst>
              </p:cNvPr>
              <p:cNvGrpSpPr/>
              <p:nvPr/>
            </p:nvGrpSpPr>
            <p:grpSpPr>
              <a:xfrm>
                <a:off x="3412062" y="4058443"/>
                <a:ext cx="4874688" cy="1848643"/>
                <a:chOff x="3412062" y="4147343"/>
                <a:chExt cx="4874688" cy="1848643"/>
              </a:xfrm>
            </p:grpSpPr>
            <p:cxnSp>
              <p:nvCxnSpPr>
                <p:cNvPr id="50" name="Straight Connector 49">
                  <a:extLst>
                    <a:ext uri="{FF2B5EF4-FFF2-40B4-BE49-F238E27FC236}">
                      <a16:creationId xmlns:a16="http://schemas.microsoft.com/office/drawing/2014/main" id="{FA3308AE-8DFB-4C60-BD09-BB215DFD0930}"/>
                    </a:ext>
                  </a:extLst>
                </p:cNvPr>
                <p:cNvCxnSpPr/>
                <p:nvPr/>
              </p:nvCxnSpPr>
              <p:spPr>
                <a:xfrm>
                  <a:off x="5822950" y="5043871"/>
                  <a:ext cx="898525" cy="95211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1" name="Straight Connector 50">
                  <a:extLst>
                    <a:ext uri="{FF2B5EF4-FFF2-40B4-BE49-F238E27FC236}">
                      <a16:creationId xmlns:a16="http://schemas.microsoft.com/office/drawing/2014/main" id="{85C11172-FE1E-43AA-8D19-F100085EE59B}"/>
                    </a:ext>
                  </a:extLst>
                </p:cNvPr>
                <p:cNvCxnSpPr/>
                <p:nvPr/>
              </p:nvCxnSpPr>
              <p:spPr>
                <a:xfrm>
                  <a:off x="6721475" y="4824411"/>
                  <a:ext cx="0" cy="117157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2" name="Straight Connector 51">
                  <a:extLst>
                    <a:ext uri="{FF2B5EF4-FFF2-40B4-BE49-F238E27FC236}">
                      <a16:creationId xmlns:a16="http://schemas.microsoft.com/office/drawing/2014/main" id="{F18C2294-8488-434E-9101-46DAA7A4E5AB}"/>
                    </a:ext>
                  </a:extLst>
                </p:cNvPr>
                <p:cNvCxnSpPr/>
                <p:nvPr/>
              </p:nvCxnSpPr>
              <p:spPr>
                <a:xfrm>
                  <a:off x="6711950" y="4827586"/>
                  <a:ext cx="977900" cy="90805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3" name="Straight Connector 52">
                  <a:extLst>
                    <a:ext uri="{FF2B5EF4-FFF2-40B4-BE49-F238E27FC236}">
                      <a16:creationId xmlns:a16="http://schemas.microsoft.com/office/drawing/2014/main" id="{FC235001-836C-4A49-B6B9-639161C1AC62}"/>
                    </a:ext>
                  </a:extLst>
                </p:cNvPr>
                <p:cNvCxnSpPr/>
                <p:nvPr/>
              </p:nvCxnSpPr>
              <p:spPr>
                <a:xfrm>
                  <a:off x="7696200" y="4595811"/>
                  <a:ext cx="0" cy="1136650"/>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4" name="Straight Connector 53">
                  <a:extLst>
                    <a:ext uri="{FF2B5EF4-FFF2-40B4-BE49-F238E27FC236}">
                      <a16:creationId xmlns:a16="http://schemas.microsoft.com/office/drawing/2014/main" id="{70015180-97AC-4A6E-90A0-483E5D0E08EA}"/>
                    </a:ext>
                  </a:extLst>
                </p:cNvPr>
                <p:cNvCxnSpPr/>
                <p:nvPr/>
              </p:nvCxnSpPr>
              <p:spPr>
                <a:xfrm>
                  <a:off x="7685878" y="4596196"/>
                  <a:ext cx="600872" cy="552065"/>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5" name="Straight Connector 54">
                  <a:extLst>
                    <a:ext uri="{FF2B5EF4-FFF2-40B4-BE49-F238E27FC236}">
                      <a16:creationId xmlns:a16="http://schemas.microsoft.com/office/drawing/2014/main" id="{F619103D-D443-4771-A613-68E8126F1214}"/>
                    </a:ext>
                  </a:extLst>
                </p:cNvPr>
                <p:cNvCxnSpPr/>
                <p:nvPr/>
              </p:nvCxnSpPr>
              <p:spPr>
                <a:xfrm flipH="1" flipV="1">
                  <a:off x="4968476" y="4149724"/>
                  <a:ext cx="893893" cy="934163"/>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6" name="Straight Connector 55">
                  <a:extLst>
                    <a:ext uri="{FF2B5EF4-FFF2-40B4-BE49-F238E27FC236}">
                      <a16:creationId xmlns:a16="http://schemas.microsoft.com/office/drawing/2014/main" id="{955C3437-DC25-4949-AADB-00C07000EBD5}"/>
                    </a:ext>
                  </a:extLst>
                </p:cNvPr>
                <p:cNvCxnSpPr/>
                <p:nvPr/>
              </p:nvCxnSpPr>
              <p:spPr>
                <a:xfrm flipH="1" flipV="1">
                  <a:off x="4975619" y="4147343"/>
                  <a:ext cx="0" cy="1149486"/>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7" name="Straight Connector 56">
                  <a:extLst>
                    <a:ext uri="{FF2B5EF4-FFF2-40B4-BE49-F238E27FC236}">
                      <a16:creationId xmlns:a16="http://schemas.microsoft.com/office/drawing/2014/main" id="{785DA052-7707-4D54-B53D-2B894755085B}"/>
                    </a:ext>
                  </a:extLst>
                </p:cNvPr>
                <p:cNvCxnSpPr/>
                <p:nvPr/>
              </p:nvCxnSpPr>
              <p:spPr>
                <a:xfrm flipH="1" flipV="1">
                  <a:off x="4002759" y="4405899"/>
                  <a:ext cx="972859" cy="89092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8" name="Straight Connector 57">
                  <a:extLst>
                    <a:ext uri="{FF2B5EF4-FFF2-40B4-BE49-F238E27FC236}">
                      <a16:creationId xmlns:a16="http://schemas.microsoft.com/office/drawing/2014/main" id="{FB4CFAF9-ACDA-4F37-AEF0-EC9BF0BB0378}"/>
                    </a:ext>
                  </a:extLst>
                </p:cNvPr>
                <p:cNvCxnSpPr/>
                <p:nvPr/>
              </p:nvCxnSpPr>
              <p:spPr>
                <a:xfrm flipH="1" flipV="1">
                  <a:off x="4002759" y="4405899"/>
                  <a:ext cx="0" cy="1115219"/>
                </a:xfrm>
                <a:prstGeom prst="line">
                  <a:avLst/>
                </a:prstGeom>
                <a:ln w="38100"/>
                <a:effectLst/>
              </p:spPr>
              <p:style>
                <a:lnRef idx="2">
                  <a:schemeClr val="accent1"/>
                </a:lnRef>
                <a:fillRef idx="0">
                  <a:schemeClr val="accent1"/>
                </a:fillRef>
                <a:effectRef idx="1">
                  <a:schemeClr val="accent1"/>
                </a:effectRef>
                <a:fontRef idx="minor">
                  <a:schemeClr val="tx1"/>
                </a:fontRef>
              </p:style>
            </p:cxnSp>
            <p:cxnSp>
              <p:nvCxnSpPr>
                <p:cNvPr id="59" name="Straight Connector 58">
                  <a:extLst>
                    <a:ext uri="{FF2B5EF4-FFF2-40B4-BE49-F238E27FC236}">
                      <a16:creationId xmlns:a16="http://schemas.microsoft.com/office/drawing/2014/main" id="{026175C7-AD48-471B-8C75-05E1304F364E}"/>
                    </a:ext>
                  </a:extLst>
                </p:cNvPr>
                <p:cNvCxnSpPr/>
                <p:nvPr/>
              </p:nvCxnSpPr>
              <p:spPr>
                <a:xfrm flipH="1" flipV="1">
                  <a:off x="3412062" y="4982140"/>
                  <a:ext cx="597775" cy="541656"/>
                </a:xfrm>
                <a:prstGeom prst="line">
                  <a:avLst/>
                </a:prstGeom>
                <a:ln w="38100"/>
                <a:effectLst/>
              </p:spPr>
              <p:style>
                <a:lnRef idx="2">
                  <a:schemeClr val="accent1"/>
                </a:lnRef>
                <a:fillRef idx="0">
                  <a:schemeClr val="accent1"/>
                </a:fillRef>
                <a:effectRef idx="1">
                  <a:schemeClr val="accent1"/>
                </a:effectRef>
                <a:fontRef idx="minor">
                  <a:schemeClr val="tx1"/>
                </a:fontRef>
              </p:style>
            </p:cxnSp>
          </p:grpSp>
          <p:graphicFrame>
            <p:nvGraphicFramePr>
              <p:cNvPr id="42" name="Object 41">
                <a:extLst>
                  <a:ext uri="{FF2B5EF4-FFF2-40B4-BE49-F238E27FC236}">
                    <a16:creationId xmlns:a16="http://schemas.microsoft.com/office/drawing/2014/main" id="{2726DF00-FB9C-46EE-95EC-2D446980C72C}"/>
                  </a:ext>
                </a:extLst>
              </p:cNvPr>
              <p:cNvGraphicFramePr>
                <a:graphicFrameLocks noChangeAspect="1"/>
              </p:cNvGraphicFramePr>
              <p:nvPr>
                <p:extLst>
                  <p:ext uri="{D42A27DB-BD31-4B8C-83A1-F6EECF244321}">
                    <p14:modId xmlns:p14="http://schemas.microsoft.com/office/powerpoint/2010/main" val="4250487754"/>
                  </p:ext>
                </p:extLst>
              </p:nvPr>
            </p:nvGraphicFramePr>
            <p:xfrm>
              <a:off x="5967412" y="3511550"/>
              <a:ext cx="609600" cy="215900"/>
            </p:xfrm>
            <a:graphic>
              <a:graphicData uri="http://schemas.openxmlformats.org/presentationml/2006/ole">
                <mc:AlternateContent xmlns:mc="http://schemas.openxmlformats.org/markup-compatibility/2006">
                  <mc:Choice xmlns:v="urn:schemas-microsoft-com:vml" Requires="v">
                    <p:oleObj spid="_x0000_s6154" name="Equation" r:id="rId18" imgW="609480" imgH="215640" progId="Equation.3">
                      <p:embed/>
                    </p:oleObj>
                  </mc:Choice>
                  <mc:Fallback>
                    <p:oleObj name="Equation" r:id="rId18" imgW="609480" imgH="215640" progId="Equation.3">
                      <p:embed/>
                      <p:pic>
                        <p:nvPicPr>
                          <p:cNvPr id="42" name="Object 41">
                            <a:extLst>
                              <a:ext uri="{FF2B5EF4-FFF2-40B4-BE49-F238E27FC236}">
                                <a16:creationId xmlns:a16="http://schemas.microsoft.com/office/drawing/2014/main" id="{2726DF00-FB9C-46EE-95EC-2D446980C72C}"/>
                              </a:ext>
                            </a:extLst>
                          </p:cNvPr>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5967412" y="3511550"/>
                            <a:ext cx="609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3" name="Object 42">
                <a:extLst>
                  <a:ext uri="{FF2B5EF4-FFF2-40B4-BE49-F238E27FC236}">
                    <a16:creationId xmlns:a16="http://schemas.microsoft.com/office/drawing/2014/main" id="{14C3E29A-C0DD-4635-A2F3-0795059337EC}"/>
                  </a:ext>
                </a:extLst>
              </p:cNvPr>
              <p:cNvGraphicFramePr>
                <a:graphicFrameLocks noChangeAspect="1"/>
              </p:cNvGraphicFramePr>
              <p:nvPr>
                <p:extLst>
                  <p:ext uri="{D42A27DB-BD31-4B8C-83A1-F6EECF244321}">
                    <p14:modId xmlns:p14="http://schemas.microsoft.com/office/powerpoint/2010/main" val="2131688243"/>
                  </p:ext>
                </p:extLst>
              </p:nvPr>
            </p:nvGraphicFramePr>
            <p:xfrm>
              <a:off x="8733659" y="5024356"/>
              <a:ext cx="482600" cy="215900"/>
            </p:xfrm>
            <a:graphic>
              <a:graphicData uri="http://schemas.openxmlformats.org/presentationml/2006/ole">
                <mc:AlternateContent xmlns:mc="http://schemas.openxmlformats.org/markup-compatibility/2006">
                  <mc:Choice xmlns:v="urn:schemas-microsoft-com:vml" Requires="v">
                    <p:oleObj spid="_x0000_s6155" name="Equation" r:id="rId20" imgW="482400" imgH="215640" progId="Equation.3">
                      <p:embed/>
                    </p:oleObj>
                  </mc:Choice>
                  <mc:Fallback>
                    <p:oleObj name="Equation" r:id="rId20" imgW="482400" imgH="215640" progId="Equation.3">
                      <p:embed/>
                      <p:pic>
                        <p:nvPicPr>
                          <p:cNvPr id="43" name="Object 42">
                            <a:extLst>
                              <a:ext uri="{FF2B5EF4-FFF2-40B4-BE49-F238E27FC236}">
                                <a16:creationId xmlns:a16="http://schemas.microsoft.com/office/drawing/2014/main" id="{14C3E29A-C0DD-4635-A2F3-0795059337E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733659" y="5024356"/>
                            <a:ext cx="4826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4" name="Object 43">
                <a:extLst>
                  <a:ext uri="{FF2B5EF4-FFF2-40B4-BE49-F238E27FC236}">
                    <a16:creationId xmlns:a16="http://schemas.microsoft.com/office/drawing/2014/main" id="{1EF29563-B99E-46F5-98E5-C0C1DF27A191}"/>
                  </a:ext>
                </a:extLst>
              </p:cNvPr>
              <p:cNvGraphicFramePr>
                <a:graphicFrameLocks noChangeAspect="1"/>
              </p:cNvGraphicFramePr>
              <p:nvPr>
                <p:extLst>
                  <p:ext uri="{D42A27DB-BD31-4B8C-83A1-F6EECF244321}">
                    <p14:modId xmlns:p14="http://schemas.microsoft.com/office/powerpoint/2010/main" val="426292135"/>
                  </p:ext>
                </p:extLst>
              </p:nvPr>
            </p:nvGraphicFramePr>
            <p:xfrm>
              <a:off x="5907088" y="3981450"/>
              <a:ext cx="330200" cy="177800"/>
            </p:xfrm>
            <a:graphic>
              <a:graphicData uri="http://schemas.openxmlformats.org/presentationml/2006/ole">
                <mc:AlternateContent xmlns:mc="http://schemas.openxmlformats.org/markup-compatibility/2006">
                  <mc:Choice xmlns:v="urn:schemas-microsoft-com:vml" Requires="v">
                    <p:oleObj spid="_x0000_s6156" name="Equation" r:id="rId21" imgW="330120" imgH="177480" progId="Equation.3">
                      <p:embed/>
                    </p:oleObj>
                  </mc:Choice>
                  <mc:Fallback>
                    <p:oleObj name="Equation" r:id="rId21" imgW="330120" imgH="177480" progId="Equation.3">
                      <p:embed/>
                      <p:pic>
                        <p:nvPicPr>
                          <p:cNvPr id="44" name="Object 43">
                            <a:extLst>
                              <a:ext uri="{FF2B5EF4-FFF2-40B4-BE49-F238E27FC236}">
                                <a16:creationId xmlns:a16="http://schemas.microsoft.com/office/drawing/2014/main" id="{1EF29563-B99E-46F5-98E5-C0C1DF27A191}"/>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907088" y="3981450"/>
                            <a:ext cx="3302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5" name="Object 44">
                <a:extLst>
                  <a:ext uri="{FF2B5EF4-FFF2-40B4-BE49-F238E27FC236}">
                    <a16:creationId xmlns:a16="http://schemas.microsoft.com/office/drawing/2014/main" id="{0A5BCF7B-A67B-461A-90F2-EDAD682FC925}"/>
                  </a:ext>
                </a:extLst>
              </p:cNvPr>
              <p:cNvGraphicFramePr>
                <a:graphicFrameLocks noChangeAspect="1"/>
              </p:cNvGraphicFramePr>
              <p:nvPr>
                <p:extLst>
                  <p:ext uri="{D42A27DB-BD31-4B8C-83A1-F6EECF244321}">
                    <p14:modId xmlns:p14="http://schemas.microsoft.com/office/powerpoint/2010/main" val="2833951633"/>
                  </p:ext>
                </p:extLst>
              </p:nvPr>
            </p:nvGraphicFramePr>
            <p:xfrm>
              <a:off x="5904299" y="4224924"/>
              <a:ext cx="330200" cy="177800"/>
            </p:xfrm>
            <a:graphic>
              <a:graphicData uri="http://schemas.openxmlformats.org/presentationml/2006/ole">
                <mc:AlternateContent xmlns:mc="http://schemas.openxmlformats.org/markup-compatibility/2006">
                  <mc:Choice xmlns:v="urn:schemas-microsoft-com:vml" Requires="v">
                    <p:oleObj spid="_x0000_s6157" name="Equation" r:id="rId23" imgW="330120" imgH="177480" progId="Equation.3">
                      <p:embed/>
                    </p:oleObj>
                  </mc:Choice>
                  <mc:Fallback>
                    <p:oleObj name="Equation" r:id="rId23" imgW="330120" imgH="177480" progId="Equation.3">
                      <p:embed/>
                      <p:pic>
                        <p:nvPicPr>
                          <p:cNvPr id="45" name="Object 44">
                            <a:extLst>
                              <a:ext uri="{FF2B5EF4-FFF2-40B4-BE49-F238E27FC236}">
                                <a16:creationId xmlns:a16="http://schemas.microsoft.com/office/drawing/2014/main" id="{0A5BCF7B-A67B-461A-90F2-EDAD682FC925}"/>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904299" y="4224924"/>
                            <a:ext cx="3302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6" name="Object 45">
                <a:extLst>
                  <a:ext uri="{FF2B5EF4-FFF2-40B4-BE49-F238E27FC236}">
                    <a16:creationId xmlns:a16="http://schemas.microsoft.com/office/drawing/2014/main" id="{5FD12DBA-E66F-4A92-8BB1-3CEE71FFD31B}"/>
                  </a:ext>
                </a:extLst>
              </p:cNvPr>
              <p:cNvGraphicFramePr>
                <a:graphicFrameLocks noChangeAspect="1"/>
              </p:cNvGraphicFramePr>
              <p:nvPr>
                <p:extLst>
                  <p:ext uri="{D42A27DB-BD31-4B8C-83A1-F6EECF244321}">
                    <p14:modId xmlns:p14="http://schemas.microsoft.com/office/powerpoint/2010/main" val="4216112223"/>
                  </p:ext>
                </p:extLst>
              </p:nvPr>
            </p:nvGraphicFramePr>
            <p:xfrm>
              <a:off x="5335588" y="5545138"/>
              <a:ext cx="444500" cy="177800"/>
            </p:xfrm>
            <a:graphic>
              <a:graphicData uri="http://schemas.openxmlformats.org/presentationml/2006/ole">
                <mc:AlternateContent xmlns:mc="http://schemas.openxmlformats.org/markup-compatibility/2006">
                  <mc:Choice xmlns:v="urn:schemas-microsoft-com:vml" Requires="v">
                    <p:oleObj spid="_x0000_s6158" name="Equation" r:id="rId25" imgW="444240" imgH="177480" progId="Equation.3">
                      <p:embed/>
                    </p:oleObj>
                  </mc:Choice>
                  <mc:Fallback>
                    <p:oleObj name="Equation" r:id="rId25" imgW="444240" imgH="177480" progId="Equation.3">
                      <p:embed/>
                      <p:pic>
                        <p:nvPicPr>
                          <p:cNvPr id="46" name="Object 45">
                            <a:extLst>
                              <a:ext uri="{FF2B5EF4-FFF2-40B4-BE49-F238E27FC236}">
                                <a16:creationId xmlns:a16="http://schemas.microsoft.com/office/drawing/2014/main" id="{5FD12DBA-E66F-4A92-8BB1-3CEE71FFD31B}"/>
                              </a:ext>
                            </a:extLst>
                          </p:cNvPr>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335588" y="5545138"/>
                            <a:ext cx="4445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7" name="Object 46">
                <a:extLst>
                  <a:ext uri="{FF2B5EF4-FFF2-40B4-BE49-F238E27FC236}">
                    <a16:creationId xmlns:a16="http://schemas.microsoft.com/office/drawing/2014/main" id="{B0E6F6F9-B6DA-4F9C-B11A-5B766EB13927}"/>
                  </a:ext>
                </a:extLst>
              </p:cNvPr>
              <p:cNvGraphicFramePr>
                <a:graphicFrameLocks noChangeAspect="1"/>
              </p:cNvGraphicFramePr>
              <p:nvPr>
                <p:extLst>
                  <p:ext uri="{D42A27DB-BD31-4B8C-83A1-F6EECF244321}">
                    <p14:modId xmlns:p14="http://schemas.microsoft.com/office/powerpoint/2010/main" val="4199246217"/>
                  </p:ext>
                </p:extLst>
              </p:nvPr>
            </p:nvGraphicFramePr>
            <p:xfrm>
              <a:off x="5345113" y="5800725"/>
              <a:ext cx="444500" cy="177800"/>
            </p:xfrm>
            <a:graphic>
              <a:graphicData uri="http://schemas.openxmlformats.org/presentationml/2006/ole">
                <mc:AlternateContent xmlns:mc="http://schemas.openxmlformats.org/markup-compatibility/2006">
                  <mc:Choice xmlns:v="urn:schemas-microsoft-com:vml" Requires="v">
                    <p:oleObj spid="_x0000_s6159" name="Equation" r:id="rId27" imgW="444240" imgH="177480" progId="Equation.3">
                      <p:embed/>
                    </p:oleObj>
                  </mc:Choice>
                  <mc:Fallback>
                    <p:oleObj name="Equation" r:id="rId27" imgW="444240" imgH="177480" progId="Equation.3">
                      <p:embed/>
                      <p:pic>
                        <p:nvPicPr>
                          <p:cNvPr id="47" name="Object 46">
                            <a:extLst>
                              <a:ext uri="{FF2B5EF4-FFF2-40B4-BE49-F238E27FC236}">
                                <a16:creationId xmlns:a16="http://schemas.microsoft.com/office/drawing/2014/main" id="{B0E6F6F9-B6DA-4F9C-B11A-5B766EB13927}"/>
                              </a:ext>
                            </a:extLst>
                          </p:cNvPr>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5345113" y="5800725"/>
                            <a:ext cx="444500" cy="177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8" name="Object 47">
                <a:extLst>
                  <a:ext uri="{FF2B5EF4-FFF2-40B4-BE49-F238E27FC236}">
                    <a16:creationId xmlns:a16="http://schemas.microsoft.com/office/drawing/2014/main" id="{3088ACE3-2B66-484E-B24F-063DFD46CB83}"/>
                  </a:ext>
                </a:extLst>
              </p:cNvPr>
              <p:cNvGraphicFramePr>
                <a:graphicFrameLocks noChangeAspect="1"/>
              </p:cNvGraphicFramePr>
              <p:nvPr>
                <p:extLst>
                  <p:ext uri="{D42A27DB-BD31-4B8C-83A1-F6EECF244321}">
                    <p14:modId xmlns:p14="http://schemas.microsoft.com/office/powerpoint/2010/main" val="2226248070"/>
                  </p:ext>
                </p:extLst>
              </p:nvPr>
            </p:nvGraphicFramePr>
            <p:xfrm>
              <a:off x="8035128" y="5005386"/>
              <a:ext cx="139700" cy="139700"/>
            </p:xfrm>
            <a:graphic>
              <a:graphicData uri="http://schemas.openxmlformats.org/presentationml/2006/ole">
                <mc:AlternateContent xmlns:mc="http://schemas.openxmlformats.org/markup-compatibility/2006">
                  <mc:Choice xmlns:v="urn:schemas-microsoft-com:vml" Requires="v">
                    <p:oleObj spid="_x0000_s6160" name="Equation" r:id="rId29" imgW="139680" imgH="139680" progId="Equation.3">
                      <p:embed/>
                    </p:oleObj>
                  </mc:Choice>
                  <mc:Fallback>
                    <p:oleObj name="Equation" r:id="rId29" imgW="139680" imgH="139680" progId="Equation.3">
                      <p:embed/>
                      <p:pic>
                        <p:nvPicPr>
                          <p:cNvPr id="48" name="Object 47">
                            <a:extLst>
                              <a:ext uri="{FF2B5EF4-FFF2-40B4-BE49-F238E27FC236}">
                                <a16:creationId xmlns:a16="http://schemas.microsoft.com/office/drawing/2014/main" id="{3088ACE3-2B66-484E-B24F-063DFD46CB83}"/>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035128" y="5005386"/>
                            <a:ext cx="1397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 name="Object 48">
                <a:extLst>
                  <a:ext uri="{FF2B5EF4-FFF2-40B4-BE49-F238E27FC236}">
                    <a16:creationId xmlns:a16="http://schemas.microsoft.com/office/drawing/2014/main" id="{0E18076C-3EEF-4C50-B2F6-DEFAF8A3BDAD}"/>
                  </a:ext>
                </a:extLst>
              </p:cNvPr>
              <p:cNvGraphicFramePr>
                <a:graphicFrameLocks noChangeAspect="1"/>
              </p:cNvGraphicFramePr>
              <p:nvPr>
                <p:extLst>
                  <p:ext uri="{D42A27DB-BD31-4B8C-83A1-F6EECF244321}">
                    <p14:modId xmlns:p14="http://schemas.microsoft.com/office/powerpoint/2010/main" val="2371667569"/>
                  </p:ext>
                </p:extLst>
              </p:nvPr>
            </p:nvGraphicFramePr>
            <p:xfrm>
              <a:off x="3202151" y="5005386"/>
              <a:ext cx="254000" cy="139700"/>
            </p:xfrm>
            <a:graphic>
              <a:graphicData uri="http://schemas.openxmlformats.org/presentationml/2006/ole">
                <mc:AlternateContent xmlns:mc="http://schemas.openxmlformats.org/markup-compatibility/2006">
                  <mc:Choice xmlns:v="urn:schemas-microsoft-com:vml" Requires="v">
                    <p:oleObj spid="_x0000_s6161" name="Equation" r:id="rId30" imgW="253800" imgH="139680" progId="Equation.3">
                      <p:embed/>
                    </p:oleObj>
                  </mc:Choice>
                  <mc:Fallback>
                    <p:oleObj name="Equation" r:id="rId30" imgW="253800" imgH="139680" progId="Equation.3">
                      <p:embed/>
                      <p:pic>
                        <p:nvPicPr>
                          <p:cNvPr id="49" name="Object 48">
                            <a:extLst>
                              <a:ext uri="{FF2B5EF4-FFF2-40B4-BE49-F238E27FC236}">
                                <a16:creationId xmlns:a16="http://schemas.microsoft.com/office/drawing/2014/main" id="{0E18076C-3EEF-4C50-B2F6-DEFAF8A3BDAD}"/>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3202151" y="5005386"/>
                            <a:ext cx="254000" cy="139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pSp>
        <p:cxnSp>
          <p:nvCxnSpPr>
            <p:cNvPr id="27" name="Straight Connector 26">
              <a:extLst>
                <a:ext uri="{FF2B5EF4-FFF2-40B4-BE49-F238E27FC236}">
                  <a16:creationId xmlns:a16="http://schemas.microsoft.com/office/drawing/2014/main" id="{84B00B10-BB81-43AB-B310-D2E35BD04CDE}"/>
                </a:ext>
              </a:extLst>
            </p:cNvPr>
            <p:cNvCxnSpPr/>
            <p:nvPr/>
          </p:nvCxnSpPr>
          <p:spPr>
            <a:xfrm flipH="1">
              <a:off x="5942413" y="3615530"/>
              <a:ext cx="29763" cy="7620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28" name="Straight Connector 27">
              <a:extLst>
                <a:ext uri="{FF2B5EF4-FFF2-40B4-BE49-F238E27FC236}">
                  <a16:creationId xmlns:a16="http://schemas.microsoft.com/office/drawing/2014/main" id="{EF10493A-99BC-4C1E-BFEE-3A670ECE8386}"/>
                </a:ext>
              </a:extLst>
            </p:cNvPr>
            <p:cNvCxnSpPr/>
            <p:nvPr/>
          </p:nvCxnSpPr>
          <p:spPr>
            <a:xfrm flipH="1">
              <a:off x="5938186" y="3691730"/>
              <a:ext cx="262428" cy="0"/>
            </a:xfrm>
            <a:prstGeom prst="line">
              <a:avLst/>
            </a:prstGeom>
            <a:ln w="9525">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3869731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pic>
        <p:nvPicPr>
          <p:cNvPr id="4" name="Picture 16">
            <a:extLst>
              <a:ext uri="{FF2B5EF4-FFF2-40B4-BE49-F238E27FC236}">
                <a16:creationId xmlns:a16="http://schemas.microsoft.com/office/drawing/2014/main" id="{8AB0B8DD-7323-4DAE-97EA-A7B6DFB01911}"/>
              </a:ext>
            </a:extLst>
          </p:cNvPr>
          <p:cNvPicPr>
            <a:picLocks noChangeAspect="1" noChangeArrowheads="1"/>
          </p:cNvPicPr>
          <p:nvPr/>
        </p:nvPicPr>
        <p:blipFill>
          <a:blip r:embed="rId3" cstate="print"/>
          <a:srcRect/>
          <a:stretch>
            <a:fillRect/>
          </a:stretch>
        </p:blipFill>
        <p:spPr bwMode="auto">
          <a:xfrm>
            <a:off x="3159233" y="1299360"/>
            <a:ext cx="5266639" cy="3952875"/>
          </a:xfrm>
          <a:prstGeom prst="rect">
            <a:avLst/>
          </a:prstGeom>
          <a:noFill/>
          <a:ln w="9525">
            <a:noFill/>
            <a:miter lim="800000"/>
            <a:headEnd/>
            <a:tailEnd/>
          </a:ln>
        </p:spPr>
      </p:pic>
      <p:sp>
        <p:nvSpPr>
          <p:cNvPr id="5" name="Text Box 8">
            <a:extLst>
              <a:ext uri="{FF2B5EF4-FFF2-40B4-BE49-F238E27FC236}">
                <a16:creationId xmlns:a16="http://schemas.microsoft.com/office/drawing/2014/main" id="{78CAE9BA-A6A0-4229-A91B-FDB9DA22E98A}"/>
              </a:ext>
            </a:extLst>
          </p:cNvPr>
          <p:cNvSpPr txBox="1">
            <a:spLocks noChangeArrowheads="1"/>
          </p:cNvSpPr>
          <p:nvPr/>
        </p:nvSpPr>
        <p:spPr bwMode="auto">
          <a:xfrm>
            <a:off x="2943361" y="5403047"/>
            <a:ext cx="1252266" cy="369332"/>
          </a:xfrm>
          <a:prstGeom prst="rect">
            <a:avLst/>
          </a:prstGeom>
          <a:noFill/>
          <a:ln w="9525">
            <a:noFill/>
            <a:miter lim="800000"/>
            <a:headEnd/>
            <a:tailEnd/>
          </a:ln>
        </p:spPr>
        <p:txBody>
          <a:bodyPr wrap="none">
            <a:spAutoFit/>
          </a:bodyPr>
          <a:lstStyle/>
          <a:p>
            <a:r>
              <a:rPr lang="en-GB" dirty="0"/>
              <a:t>Input x(n) </a:t>
            </a:r>
            <a:r>
              <a:rPr lang="en-GB" dirty="0">
                <a:solidFill>
                  <a:srgbClr val="0000FF"/>
                </a:solidFill>
              </a:rPr>
              <a:t>x</a:t>
            </a:r>
          </a:p>
        </p:txBody>
      </p:sp>
      <p:sp>
        <p:nvSpPr>
          <p:cNvPr id="6" name="Text Box 9">
            <a:extLst>
              <a:ext uri="{FF2B5EF4-FFF2-40B4-BE49-F238E27FC236}">
                <a16:creationId xmlns:a16="http://schemas.microsoft.com/office/drawing/2014/main" id="{52E7680B-30B4-4834-8F43-FC8A292CC7F4}"/>
              </a:ext>
            </a:extLst>
          </p:cNvPr>
          <p:cNvSpPr txBox="1">
            <a:spLocks noChangeArrowheads="1"/>
          </p:cNvSpPr>
          <p:nvPr/>
        </p:nvSpPr>
        <p:spPr bwMode="auto">
          <a:xfrm>
            <a:off x="7263973" y="5403047"/>
            <a:ext cx="1560042" cy="369332"/>
          </a:xfrm>
          <a:prstGeom prst="rect">
            <a:avLst/>
          </a:prstGeom>
          <a:noFill/>
          <a:ln w="9525">
            <a:noFill/>
            <a:miter lim="800000"/>
            <a:headEnd/>
            <a:tailEnd/>
          </a:ln>
        </p:spPr>
        <p:txBody>
          <a:bodyPr wrap="none">
            <a:spAutoFit/>
          </a:bodyPr>
          <a:lstStyle/>
          <a:p>
            <a:r>
              <a:rPr lang="en-GB" dirty="0"/>
              <a:t>Output y(n) </a:t>
            </a:r>
            <a:r>
              <a:rPr lang="en-GB" dirty="0">
                <a:solidFill>
                  <a:srgbClr val="FF0000"/>
                </a:solidFill>
                <a:cs typeface="Arial" charset="0"/>
              </a:rPr>
              <a:t>●</a:t>
            </a:r>
          </a:p>
        </p:txBody>
      </p:sp>
    </p:spTree>
    <p:extLst>
      <p:ext uri="{BB962C8B-B14F-4D97-AF65-F5344CB8AC3E}">
        <p14:creationId xmlns:p14="http://schemas.microsoft.com/office/powerpoint/2010/main" val="4221815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sp>
        <p:nvSpPr>
          <p:cNvPr id="4" name="Text Box 8">
            <a:extLst>
              <a:ext uri="{FF2B5EF4-FFF2-40B4-BE49-F238E27FC236}">
                <a16:creationId xmlns:a16="http://schemas.microsoft.com/office/drawing/2014/main" id="{AEB829AB-58F6-4DEA-867E-AB6150F05642}"/>
              </a:ext>
            </a:extLst>
          </p:cNvPr>
          <p:cNvSpPr txBox="1">
            <a:spLocks noChangeArrowheads="1"/>
          </p:cNvSpPr>
          <p:nvPr/>
        </p:nvSpPr>
        <p:spPr bwMode="auto">
          <a:xfrm>
            <a:off x="2943361" y="5403047"/>
            <a:ext cx="1252266" cy="369332"/>
          </a:xfrm>
          <a:prstGeom prst="rect">
            <a:avLst/>
          </a:prstGeom>
          <a:noFill/>
          <a:ln w="9525">
            <a:noFill/>
            <a:miter lim="800000"/>
            <a:headEnd/>
            <a:tailEnd/>
          </a:ln>
        </p:spPr>
        <p:txBody>
          <a:bodyPr wrap="none">
            <a:spAutoFit/>
          </a:bodyPr>
          <a:lstStyle/>
          <a:p>
            <a:r>
              <a:rPr lang="en-GB" dirty="0"/>
              <a:t>Input x(n) </a:t>
            </a:r>
            <a:r>
              <a:rPr lang="en-GB" dirty="0">
                <a:solidFill>
                  <a:srgbClr val="0000FF"/>
                </a:solidFill>
              </a:rPr>
              <a:t>x</a:t>
            </a:r>
          </a:p>
        </p:txBody>
      </p:sp>
      <p:sp>
        <p:nvSpPr>
          <p:cNvPr id="5" name="Text Box 9">
            <a:extLst>
              <a:ext uri="{FF2B5EF4-FFF2-40B4-BE49-F238E27FC236}">
                <a16:creationId xmlns:a16="http://schemas.microsoft.com/office/drawing/2014/main" id="{C7A12D1D-9F4A-4E61-A4C3-D6666BFB3294}"/>
              </a:ext>
            </a:extLst>
          </p:cNvPr>
          <p:cNvSpPr txBox="1">
            <a:spLocks noChangeArrowheads="1"/>
          </p:cNvSpPr>
          <p:nvPr/>
        </p:nvSpPr>
        <p:spPr bwMode="auto">
          <a:xfrm>
            <a:off x="7263973" y="5403047"/>
            <a:ext cx="1560042" cy="369332"/>
          </a:xfrm>
          <a:prstGeom prst="rect">
            <a:avLst/>
          </a:prstGeom>
          <a:noFill/>
          <a:ln w="9525">
            <a:noFill/>
            <a:miter lim="800000"/>
            <a:headEnd/>
            <a:tailEnd/>
          </a:ln>
        </p:spPr>
        <p:txBody>
          <a:bodyPr wrap="none">
            <a:spAutoFit/>
          </a:bodyPr>
          <a:lstStyle/>
          <a:p>
            <a:r>
              <a:rPr lang="en-GB" dirty="0"/>
              <a:t>Output y(n) </a:t>
            </a:r>
            <a:r>
              <a:rPr lang="en-GB" dirty="0">
                <a:solidFill>
                  <a:srgbClr val="FF0000"/>
                </a:solidFill>
                <a:cs typeface="Arial" charset="0"/>
              </a:rPr>
              <a:t>●</a:t>
            </a:r>
          </a:p>
        </p:txBody>
      </p:sp>
      <p:pic>
        <p:nvPicPr>
          <p:cNvPr id="6" name="Picture 15">
            <a:extLst>
              <a:ext uri="{FF2B5EF4-FFF2-40B4-BE49-F238E27FC236}">
                <a16:creationId xmlns:a16="http://schemas.microsoft.com/office/drawing/2014/main" id="{DD8774D1-CCBC-4363-A145-BE43836D3D7D}"/>
              </a:ext>
            </a:extLst>
          </p:cNvPr>
          <p:cNvPicPr>
            <a:picLocks noChangeAspect="1" noChangeArrowheads="1"/>
          </p:cNvPicPr>
          <p:nvPr/>
        </p:nvPicPr>
        <p:blipFill>
          <a:blip r:embed="rId3" cstate="print"/>
          <a:srcRect/>
          <a:stretch>
            <a:fillRect/>
          </a:stretch>
        </p:blipFill>
        <p:spPr bwMode="auto">
          <a:xfrm>
            <a:off x="3158846" y="1299255"/>
            <a:ext cx="5266639" cy="3952875"/>
          </a:xfrm>
          <a:prstGeom prst="rect">
            <a:avLst/>
          </a:prstGeom>
          <a:noFill/>
          <a:ln w="9525">
            <a:noFill/>
            <a:miter lim="800000"/>
            <a:headEnd/>
            <a:tailEnd/>
          </a:ln>
        </p:spPr>
      </p:pic>
      <p:sp>
        <p:nvSpPr>
          <p:cNvPr id="7" name="Rectangle 6">
            <a:extLst>
              <a:ext uri="{FF2B5EF4-FFF2-40B4-BE49-F238E27FC236}">
                <a16:creationId xmlns:a16="http://schemas.microsoft.com/office/drawing/2014/main" id="{22CB723E-BF1B-4A24-84C5-FED42007C6DE}"/>
              </a:ext>
            </a:extLst>
          </p:cNvPr>
          <p:cNvSpPr/>
          <p:nvPr/>
        </p:nvSpPr>
        <p:spPr bwMode="auto">
          <a:xfrm>
            <a:off x="4011223" y="1608816"/>
            <a:ext cx="914281" cy="309880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3154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sp>
        <p:nvSpPr>
          <p:cNvPr id="4" name="Text Box 8">
            <a:extLst>
              <a:ext uri="{FF2B5EF4-FFF2-40B4-BE49-F238E27FC236}">
                <a16:creationId xmlns:a16="http://schemas.microsoft.com/office/drawing/2014/main" id="{831111CB-2540-4B81-91D4-B704ADDC2F9B}"/>
              </a:ext>
            </a:extLst>
          </p:cNvPr>
          <p:cNvSpPr txBox="1">
            <a:spLocks noChangeArrowheads="1"/>
          </p:cNvSpPr>
          <p:nvPr/>
        </p:nvSpPr>
        <p:spPr bwMode="auto">
          <a:xfrm>
            <a:off x="2943361" y="5403047"/>
            <a:ext cx="1252266" cy="369332"/>
          </a:xfrm>
          <a:prstGeom prst="rect">
            <a:avLst/>
          </a:prstGeom>
          <a:noFill/>
          <a:ln w="9525">
            <a:noFill/>
            <a:miter lim="800000"/>
            <a:headEnd/>
            <a:tailEnd/>
          </a:ln>
        </p:spPr>
        <p:txBody>
          <a:bodyPr wrap="none">
            <a:spAutoFit/>
          </a:bodyPr>
          <a:lstStyle/>
          <a:p>
            <a:r>
              <a:rPr lang="en-GB" dirty="0"/>
              <a:t>Input x(n) </a:t>
            </a:r>
            <a:r>
              <a:rPr lang="en-GB" dirty="0">
                <a:solidFill>
                  <a:srgbClr val="0000FF"/>
                </a:solidFill>
              </a:rPr>
              <a:t>x</a:t>
            </a:r>
          </a:p>
        </p:txBody>
      </p:sp>
      <p:sp>
        <p:nvSpPr>
          <p:cNvPr id="5" name="Text Box 9">
            <a:extLst>
              <a:ext uri="{FF2B5EF4-FFF2-40B4-BE49-F238E27FC236}">
                <a16:creationId xmlns:a16="http://schemas.microsoft.com/office/drawing/2014/main" id="{49EDD6A3-FBFA-45F9-914E-A83F5B534965}"/>
              </a:ext>
            </a:extLst>
          </p:cNvPr>
          <p:cNvSpPr txBox="1">
            <a:spLocks noChangeArrowheads="1"/>
          </p:cNvSpPr>
          <p:nvPr/>
        </p:nvSpPr>
        <p:spPr bwMode="auto">
          <a:xfrm>
            <a:off x="7263973" y="5403047"/>
            <a:ext cx="1560042" cy="369332"/>
          </a:xfrm>
          <a:prstGeom prst="rect">
            <a:avLst/>
          </a:prstGeom>
          <a:noFill/>
          <a:ln w="9525">
            <a:noFill/>
            <a:miter lim="800000"/>
            <a:headEnd/>
            <a:tailEnd/>
          </a:ln>
        </p:spPr>
        <p:txBody>
          <a:bodyPr wrap="none">
            <a:spAutoFit/>
          </a:bodyPr>
          <a:lstStyle/>
          <a:p>
            <a:r>
              <a:rPr lang="en-GB" dirty="0"/>
              <a:t>Output y(n) </a:t>
            </a:r>
            <a:r>
              <a:rPr lang="en-GB" dirty="0">
                <a:solidFill>
                  <a:srgbClr val="FF0000"/>
                </a:solidFill>
                <a:cs typeface="Arial" charset="0"/>
              </a:rPr>
              <a:t>●</a:t>
            </a:r>
          </a:p>
        </p:txBody>
      </p:sp>
      <p:pic>
        <p:nvPicPr>
          <p:cNvPr id="6" name="Picture 14">
            <a:extLst>
              <a:ext uri="{FF2B5EF4-FFF2-40B4-BE49-F238E27FC236}">
                <a16:creationId xmlns:a16="http://schemas.microsoft.com/office/drawing/2014/main" id="{036F6545-9288-4EA1-B4A2-9678B14DE9B9}"/>
              </a:ext>
            </a:extLst>
          </p:cNvPr>
          <p:cNvPicPr>
            <a:picLocks noChangeAspect="1" noChangeArrowheads="1"/>
          </p:cNvPicPr>
          <p:nvPr/>
        </p:nvPicPr>
        <p:blipFill>
          <a:blip r:embed="rId3" cstate="print"/>
          <a:srcRect/>
          <a:stretch>
            <a:fillRect/>
          </a:stretch>
        </p:blipFill>
        <p:spPr bwMode="auto">
          <a:xfrm>
            <a:off x="3159477" y="1299360"/>
            <a:ext cx="5266639" cy="3952875"/>
          </a:xfrm>
          <a:prstGeom prst="rect">
            <a:avLst/>
          </a:prstGeom>
          <a:noFill/>
          <a:ln w="9525">
            <a:noFill/>
            <a:miter lim="800000"/>
            <a:headEnd/>
            <a:tailEnd/>
          </a:ln>
        </p:spPr>
      </p:pic>
      <p:sp>
        <p:nvSpPr>
          <p:cNvPr id="7" name="Rectangle 6">
            <a:extLst>
              <a:ext uri="{FF2B5EF4-FFF2-40B4-BE49-F238E27FC236}">
                <a16:creationId xmlns:a16="http://schemas.microsoft.com/office/drawing/2014/main" id="{326D517A-2EAA-417C-866E-852A0DE2D1DF}"/>
              </a:ext>
            </a:extLst>
          </p:cNvPr>
          <p:cNvSpPr/>
          <p:nvPr/>
        </p:nvSpPr>
        <p:spPr bwMode="auto">
          <a:xfrm>
            <a:off x="4257884" y="1608921"/>
            <a:ext cx="820630" cy="309880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685953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sp>
        <p:nvSpPr>
          <p:cNvPr id="4" name="Text Box 8">
            <a:extLst>
              <a:ext uri="{FF2B5EF4-FFF2-40B4-BE49-F238E27FC236}">
                <a16:creationId xmlns:a16="http://schemas.microsoft.com/office/drawing/2014/main" id="{AD30AD86-645A-4780-B062-8814EAA65EF9}"/>
              </a:ext>
            </a:extLst>
          </p:cNvPr>
          <p:cNvSpPr txBox="1">
            <a:spLocks noChangeArrowheads="1"/>
          </p:cNvSpPr>
          <p:nvPr/>
        </p:nvSpPr>
        <p:spPr bwMode="auto">
          <a:xfrm>
            <a:off x="2943361" y="5403047"/>
            <a:ext cx="1252266" cy="369332"/>
          </a:xfrm>
          <a:prstGeom prst="rect">
            <a:avLst/>
          </a:prstGeom>
          <a:noFill/>
          <a:ln w="9525">
            <a:noFill/>
            <a:miter lim="800000"/>
            <a:headEnd/>
            <a:tailEnd/>
          </a:ln>
        </p:spPr>
        <p:txBody>
          <a:bodyPr wrap="none">
            <a:spAutoFit/>
          </a:bodyPr>
          <a:lstStyle/>
          <a:p>
            <a:r>
              <a:rPr lang="en-GB" dirty="0"/>
              <a:t>Input x(n) </a:t>
            </a:r>
            <a:r>
              <a:rPr lang="en-GB" dirty="0">
                <a:solidFill>
                  <a:srgbClr val="0000FF"/>
                </a:solidFill>
              </a:rPr>
              <a:t>x</a:t>
            </a:r>
          </a:p>
        </p:txBody>
      </p:sp>
      <p:sp>
        <p:nvSpPr>
          <p:cNvPr id="5" name="Text Box 9">
            <a:extLst>
              <a:ext uri="{FF2B5EF4-FFF2-40B4-BE49-F238E27FC236}">
                <a16:creationId xmlns:a16="http://schemas.microsoft.com/office/drawing/2014/main" id="{2E7661A7-DAA2-48C8-A472-BEED74BBBB4D}"/>
              </a:ext>
            </a:extLst>
          </p:cNvPr>
          <p:cNvSpPr txBox="1">
            <a:spLocks noChangeArrowheads="1"/>
          </p:cNvSpPr>
          <p:nvPr/>
        </p:nvSpPr>
        <p:spPr bwMode="auto">
          <a:xfrm>
            <a:off x="7263973" y="5403047"/>
            <a:ext cx="1560042" cy="369332"/>
          </a:xfrm>
          <a:prstGeom prst="rect">
            <a:avLst/>
          </a:prstGeom>
          <a:noFill/>
          <a:ln w="9525">
            <a:noFill/>
            <a:miter lim="800000"/>
            <a:headEnd/>
            <a:tailEnd/>
          </a:ln>
        </p:spPr>
        <p:txBody>
          <a:bodyPr wrap="none">
            <a:spAutoFit/>
          </a:bodyPr>
          <a:lstStyle/>
          <a:p>
            <a:r>
              <a:rPr lang="en-GB" dirty="0"/>
              <a:t>Output y(n) </a:t>
            </a:r>
            <a:r>
              <a:rPr lang="en-GB" dirty="0">
                <a:solidFill>
                  <a:srgbClr val="FF0000"/>
                </a:solidFill>
                <a:cs typeface="Arial" charset="0"/>
              </a:rPr>
              <a:t>●</a:t>
            </a:r>
          </a:p>
        </p:txBody>
      </p:sp>
      <p:pic>
        <p:nvPicPr>
          <p:cNvPr id="6" name="Picture 13">
            <a:extLst>
              <a:ext uri="{FF2B5EF4-FFF2-40B4-BE49-F238E27FC236}">
                <a16:creationId xmlns:a16="http://schemas.microsoft.com/office/drawing/2014/main" id="{181008A6-45E8-41C9-A0BB-CF5E530643B8}"/>
              </a:ext>
            </a:extLst>
          </p:cNvPr>
          <p:cNvPicPr>
            <a:picLocks noChangeAspect="1" noChangeArrowheads="1"/>
          </p:cNvPicPr>
          <p:nvPr/>
        </p:nvPicPr>
        <p:blipFill>
          <a:blip r:embed="rId3" cstate="print"/>
          <a:srcRect/>
          <a:stretch>
            <a:fillRect/>
          </a:stretch>
        </p:blipFill>
        <p:spPr bwMode="auto">
          <a:xfrm>
            <a:off x="3159233" y="1298710"/>
            <a:ext cx="5266639" cy="3952875"/>
          </a:xfrm>
          <a:prstGeom prst="rect">
            <a:avLst/>
          </a:prstGeom>
          <a:noFill/>
          <a:ln w="9525">
            <a:noFill/>
            <a:miter lim="800000"/>
            <a:headEnd/>
            <a:tailEnd/>
          </a:ln>
        </p:spPr>
      </p:pic>
      <p:sp>
        <p:nvSpPr>
          <p:cNvPr id="7" name="Rectangle 6">
            <a:extLst>
              <a:ext uri="{FF2B5EF4-FFF2-40B4-BE49-F238E27FC236}">
                <a16:creationId xmlns:a16="http://schemas.microsoft.com/office/drawing/2014/main" id="{11899487-5077-45D0-9FD6-5A018CDE67AD}"/>
              </a:ext>
            </a:extLst>
          </p:cNvPr>
          <p:cNvSpPr/>
          <p:nvPr/>
        </p:nvSpPr>
        <p:spPr bwMode="auto">
          <a:xfrm>
            <a:off x="4473512" y="1603508"/>
            <a:ext cx="820630" cy="309880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10921659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sp>
        <p:nvSpPr>
          <p:cNvPr id="4" name="Text Box 8">
            <a:extLst>
              <a:ext uri="{FF2B5EF4-FFF2-40B4-BE49-F238E27FC236}">
                <a16:creationId xmlns:a16="http://schemas.microsoft.com/office/drawing/2014/main" id="{0E815E7E-D7C3-4097-9993-6E1ACBD9A415}"/>
              </a:ext>
            </a:extLst>
          </p:cNvPr>
          <p:cNvSpPr txBox="1">
            <a:spLocks noChangeArrowheads="1"/>
          </p:cNvSpPr>
          <p:nvPr/>
        </p:nvSpPr>
        <p:spPr bwMode="auto">
          <a:xfrm>
            <a:off x="2943361" y="5403047"/>
            <a:ext cx="1252266" cy="369332"/>
          </a:xfrm>
          <a:prstGeom prst="rect">
            <a:avLst/>
          </a:prstGeom>
          <a:noFill/>
          <a:ln w="9525">
            <a:noFill/>
            <a:miter lim="800000"/>
            <a:headEnd/>
            <a:tailEnd/>
          </a:ln>
        </p:spPr>
        <p:txBody>
          <a:bodyPr wrap="none">
            <a:spAutoFit/>
          </a:bodyPr>
          <a:lstStyle/>
          <a:p>
            <a:r>
              <a:rPr lang="en-GB" dirty="0"/>
              <a:t>Input x(n) </a:t>
            </a:r>
            <a:r>
              <a:rPr lang="en-GB" dirty="0">
                <a:solidFill>
                  <a:srgbClr val="0000FF"/>
                </a:solidFill>
              </a:rPr>
              <a:t>x</a:t>
            </a:r>
          </a:p>
        </p:txBody>
      </p:sp>
      <p:sp>
        <p:nvSpPr>
          <p:cNvPr id="5" name="Text Box 9">
            <a:extLst>
              <a:ext uri="{FF2B5EF4-FFF2-40B4-BE49-F238E27FC236}">
                <a16:creationId xmlns:a16="http://schemas.microsoft.com/office/drawing/2014/main" id="{A85125B6-7326-4A57-92A7-47D837DFB7DD}"/>
              </a:ext>
            </a:extLst>
          </p:cNvPr>
          <p:cNvSpPr txBox="1">
            <a:spLocks noChangeArrowheads="1"/>
          </p:cNvSpPr>
          <p:nvPr/>
        </p:nvSpPr>
        <p:spPr bwMode="auto">
          <a:xfrm>
            <a:off x="7263973" y="5403047"/>
            <a:ext cx="1560042" cy="369332"/>
          </a:xfrm>
          <a:prstGeom prst="rect">
            <a:avLst/>
          </a:prstGeom>
          <a:noFill/>
          <a:ln w="9525">
            <a:noFill/>
            <a:miter lim="800000"/>
            <a:headEnd/>
            <a:tailEnd/>
          </a:ln>
        </p:spPr>
        <p:txBody>
          <a:bodyPr wrap="none">
            <a:spAutoFit/>
          </a:bodyPr>
          <a:lstStyle/>
          <a:p>
            <a:r>
              <a:rPr lang="en-GB" dirty="0"/>
              <a:t>Output y(n) </a:t>
            </a:r>
            <a:r>
              <a:rPr lang="en-GB" dirty="0">
                <a:solidFill>
                  <a:srgbClr val="FF0000"/>
                </a:solidFill>
                <a:cs typeface="Arial" charset="0"/>
              </a:rPr>
              <a:t>●</a:t>
            </a:r>
          </a:p>
        </p:txBody>
      </p:sp>
      <p:pic>
        <p:nvPicPr>
          <p:cNvPr id="6" name="Picture 12">
            <a:extLst>
              <a:ext uri="{FF2B5EF4-FFF2-40B4-BE49-F238E27FC236}">
                <a16:creationId xmlns:a16="http://schemas.microsoft.com/office/drawing/2014/main" id="{83B67F76-1DAC-459E-97BA-2D45E78165E5}"/>
              </a:ext>
            </a:extLst>
          </p:cNvPr>
          <p:cNvPicPr>
            <a:picLocks noChangeAspect="1" noChangeArrowheads="1"/>
          </p:cNvPicPr>
          <p:nvPr/>
        </p:nvPicPr>
        <p:blipFill>
          <a:blip r:embed="rId3" cstate="print"/>
          <a:srcRect/>
          <a:stretch>
            <a:fillRect/>
          </a:stretch>
        </p:blipFill>
        <p:spPr bwMode="auto">
          <a:xfrm>
            <a:off x="3158714" y="1299361"/>
            <a:ext cx="5266639" cy="3952875"/>
          </a:xfrm>
          <a:prstGeom prst="rect">
            <a:avLst/>
          </a:prstGeom>
          <a:noFill/>
          <a:ln w="9525">
            <a:noFill/>
            <a:miter lim="800000"/>
            <a:headEnd/>
            <a:tailEnd/>
          </a:ln>
        </p:spPr>
      </p:pic>
      <p:sp>
        <p:nvSpPr>
          <p:cNvPr id="7" name="Rectangle 6">
            <a:extLst>
              <a:ext uri="{FF2B5EF4-FFF2-40B4-BE49-F238E27FC236}">
                <a16:creationId xmlns:a16="http://schemas.microsoft.com/office/drawing/2014/main" id="{3C8F2258-C42F-46D2-946C-065AF5DF532F}"/>
              </a:ext>
            </a:extLst>
          </p:cNvPr>
          <p:cNvSpPr/>
          <p:nvPr/>
        </p:nvSpPr>
        <p:spPr bwMode="auto">
          <a:xfrm>
            <a:off x="4673785" y="1608922"/>
            <a:ext cx="820630" cy="3098800"/>
          </a:xfrm>
          <a:prstGeom prst="rect">
            <a:avLst/>
          </a:prstGeom>
          <a:gradFill>
            <a:gsLst>
              <a:gs pos="0">
                <a:schemeClr val="accent1">
                  <a:tint val="66000"/>
                  <a:satMod val="160000"/>
                  <a:alpha val="50000"/>
                </a:schemeClr>
              </a:gs>
              <a:gs pos="50000">
                <a:schemeClr val="accent1">
                  <a:tint val="44500"/>
                  <a:satMod val="160000"/>
                </a:schemeClr>
              </a:gs>
              <a:gs pos="100000">
                <a:schemeClr val="accent1">
                  <a:tint val="23500"/>
                  <a:satMod val="160000"/>
                </a:schemeClr>
              </a:gs>
            </a:gsLst>
            <a:lin ang="5400000" scaled="0"/>
          </a:gradFill>
          <a:ln w="19050" cap="flat" cmpd="sng" algn="ctr">
            <a:no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GB" sz="1400" b="1" i="0" u="none" strike="noStrike" cap="none" normalizeH="0" baseline="0" dirty="0">
              <a:ln>
                <a:noFill/>
              </a:ln>
              <a:solidFill>
                <a:srgbClr val="000000"/>
              </a:solidFill>
              <a:effectLst/>
              <a:latin typeface="Arial" charset="0"/>
              <a:ea typeface="MS PGothic" pitchFamily="34" charset="-128"/>
            </a:endParaRPr>
          </a:p>
        </p:txBody>
      </p:sp>
    </p:spTree>
    <p:extLst>
      <p:ext uri="{BB962C8B-B14F-4D97-AF65-F5344CB8AC3E}">
        <p14:creationId xmlns:p14="http://schemas.microsoft.com/office/powerpoint/2010/main" val="22461399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Moving Average Filter</a:t>
            </a:r>
            <a:endParaRPr lang="en-US" dirty="0"/>
          </a:p>
        </p:txBody>
      </p:sp>
      <p:sp>
        <p:nvSpPr>
          <p:cNvPr id="3" name="Content Placeholder 2">
            <a:extLst>
              <a:ext uri="{FF2B5EF4-FFF2-40B4-BE49-F238E27FC236}">
                <a16:creationId xmlns:a16="http://schemas.microsoft.com/office/drawing/2014/main" id="{05D9D4F9-B7DE-47D5-8428-AA1654B9B46C}"/>
              </a:ext>
            </a:extLst>
          </p:cNvPr>
          <p:cNvSpPr>
            <a:spLocks noGrp="1"/>
          </p:cNvSpPr>
          <p:nvPr>
            <p:ph idx="1"/>
          </p:nvPr>
        </p:nvSpPr>
        <p:spPr/>
        <p:txBody>
          <a:bodyPr/>
          <a:lstStyle/>
          <a:p>
            <a:r>
              <a:rPr lang="en-IN" dirty="0"/>
              <a:t>Moving average filter smooths input signal.</a:t>
            </a:r>
          </a:p>
          <a:p>
            <a:r>
              <a:rPr lang="en-IN" dirty="0"/>
              <a:t>Filters out or blocks high-frequency signal components</a:t>
            </a:r>
          </a:p>
          <a:p>
            <a:r>
              <a:rPr lang="en-IN" dirty="0"/>
              <a:t>Allows low-frequency signal components to pass</a:t>
            </a:r>
          </a:p>
          <a:p>
            <a:r>
              <a:rPr lang="en-IN" dirty="0"/>
              <a:t>It is a low pass filter.</a:t>
            </a:r>
            <a:endParaRPr lang="en-US" dirty="0"/>
          </a:p>
        </p:txBody>
      </p:sp>
    </p:spTree>
    <p:extLst>
      <p:ext uri="{BB962C8B-B14F-4D97-AF65-F5344CB8AC3E}">
        <p14:creationId xmlns:p14="http://schemas.microsoft.com/office/powerpoint/2010/main" val="8266433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8BF118-3D31-4BF9-977D-5A17653B959F}"/>
              </a:ext>
            </a:extLst>
          </p:cNvPr>
          <p:cNvSpPr>
            <a:spLocks noGrp="1"/>
          </p:cNvSpPr>
          <p:nvPr>
            <p:ph type="title"/>
          </p:nvPr>
        </p:nvSpPr>
        <p:spPr/>
        <p:txBody>
          <a:bodyPr/>
          <a:lstStyle/>
          <a:p>
            <a:r>
              <a:rPr lang="en-GB" dirty="0"/>
              <a:t>Finite Impulse Response (FIR) Filter</a:t>
            </a:r>
            <a:endParaRPr lang="en-US" dirty="0"/>
          </a:p>
        </p:txBody>
      </p:sp>
      <p:sp>
        <p:nvSpPr>
          <p:cNvPr id="4" name="Text Box 11">
            <a:extLst>
              <a:ext uri="{FF2B5EF4-FFF2-40B4-BE49-F238E27FC236}">
                <a16:creationId xmlns:a16="http://schemas.microsoft.com/office/drawing/2014/main" id="{4DA9D602-A8E6-4DBE-8DED-E5D0839FF15C}"/>
              </a:ext>
            </a:extLst>
          </p:cNvPr>
          <p:cNvSpPr txBox="1">
            <a:spLocks noChangeArrowheads="1"/>
          </p:cNvSpPr>
          <p:nvPr/>
        </p:nvSpPr>
        <p:spPr bwMode="auto">
          <a:xfrm>
            <a:off x="812482" y="1066801"/>
            <a:ext cx="3819780" cy="461665"/>
          </a:xfrm>
          <a:prstGeom prst="rect">
            <a:avLst/>
          </a:prstGeom>
          <a:noFill/>
          <a:ln w="9525">
            <a:noFill/>
            <a:miter lim="800000"/>
            <a:headEnd/>
            <a:tailEnd/>
          </a:ln>
        </p:spPr>
        <p:txBody>
          <a:bodyPr wrap="none">
            <a:spAutoFit/>
          </a:bodyPr>
          <a:lstStyle/>
          <a:p>
            <a:r>
              <a:rPr lang="en-GB" sz="2400" i="1" dirty="0"/>
              <a:t>N</a:t>
            </a:r>
            <a:r>
              <a:rPr lang="en-GB" sz="2400" dirty="0"/>
              <a:t> point moving average filter</a:t>
            </a:r>
          </a:p>
        </p:txBody>
      </p:sp>
      <p:graphicFrame>
        <p:nvGraphicFramePr>
          <p:cNvPr id="5" name="Object 18">
            <a:extLst>
              <a:ext uri="{FF2B5EF4-FFF2-40B4-BE49-F238E27FC236}">
                <a16:creationId xmlns:a16="http://schemas.microsoft.com/office/drawing/2014/main" id="{29AEFE41-D7F9-4D68-825C-6EB00E3F0D8D}"/>
              </a:ext>
            </a:extLst>
          </p:cNvPr>
          <p:cNvGraphicFramePr>
            <a:graphicFrameLocks noChangeAspect="1"/>
          </p:cNvGraphicFramePr>
          <p:nvPr/>
        </p:nvGraphicFramePr>
        <p:xfrm>
          <a:off x="3859293" y="1600202"/>
          <a:ext cx="3554611" cy="1024885"/>
        </p:xfrm>
        <a:graphic>
          <a:graphicData uri="http://schemas.openxmlformats.org/presentationml/2006/ole">
            <mc:AlternateContent xmlns:mc="http://schemas.openxmlformats.org/markup-compatibility/2006">
              <mc:Choice xmlns:v="urn:schemas-microsoft-com:vml" Requires="v">
                <p:oleObj spid="_x0000_s2050" name="Equation" r:id="rId4" imgW="1485900" imgH="571500" progId="Equation.3">
                  <p:embed/>
                </p:oleObj>
              </mc:Choice>
              <mc:Fallback>
                <p:oleObj name="Equation" r:id="rId4" imgW="1485900" imgH="571500" progId="Equation.3">
                  <p:embed/>
                  <p:pic>
                    <p:nvPicPr>
                      <p:cNvPr id="5" name="Object 18">
                        <a:extLst>
                          <a:ext uri="{FF2B5EF4-FFF2-40B4-BE49-F238E27FC236}">
                            <a16:creationId xmlns:a16="http://schemas.microsoft.com/office/drawing/2014/main" id="{29AEFE41-D7F9-4D68-825C-6EB00E3F0D8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59293" y="1600202"/>
                        <a:ext cx="3554611" cy="102488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19">
            <a:extLst>
              <a:ext uri="{FF2B5EF4-FFF2-40B4-BE49-F238E27FC236}">
                <a16:creationId xmlns:a16="http://schemas.microsoft.com/office/drawing/2014/main" id="{1F3387FA-4EC4-4DA6-8D13-4F957F9D0650}"/>
              </a:ext>
            </a:extLst>
          </p:cNvPr>
          <p:cNvGraphicFramePr>
            <a:graphicFrameLocks noChangeAspect="1"/>
          </p:cNvGraphicFramePr>
          <p:nvPr/>
        </p:nvGraphicFramePr>
        <p:xfrm>
          <a:off x="3757733" y="3276602"/>
          <a:ext cx="3859290" cy="1050403"/>
        </p:xfrm>
        <a:graphic>
          <a:graphicData uri="http://schemas.openxmlformats.org/presentationml/2006/ole">
            <mc:AlternateContent xmlns:mc="http://schemas.openxmlformats.org/markup-compatibility/2006">
              <mc:Choice xmlns:v="urn:schemas-microsoft-com:vml" Requires="v">
                <p:oleObj spid="_x0000_s2051" name="Equation" r:id="rId6" imgW="1574800" imgH="571500" progId="Equation.3">
                  <p:embed/>
                </p:oleObj>
              </mc:Choice>
              <mc:Fallback>
                <p:oleObj name="Equation" r:id="rId6" imgW="1574800" imgH="571500" progId="Equation.3">
                  <p:embed/>
                  <p:pic>
                    <p:nvPicPr>
                      <p:cNvPr id="6" name="Object 19">
                        <a:extLst>
                          <a:ext uri="{FF2B5EF4-FFF2-40B4-BE49-F238E27FC236}">
                            <a16:creationId xmlns:a16="http://schemas.microsoft.com/office/drawing/2014/main" id="{1F3387FA-4EC4-4DA6-8D13-4F957F9D0650}"/>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7733" y="3276602"/>
                        <a:ext cx="3859290" cy="10504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22">
            <a:extLst>
              <a:ext uri="{FF2B5EF4-FFF2-40B4-BE49-F238E27FC236}">
                <a16:creationId xmlns:a16="http://schemas.microsoft.com/office/drawing/2014/main" id="{B356C0B7-6CAE-48E6-A886-C1382FB97175}"/>
              </a:ext>
            </a:extLst>
          </p:cNvPr>
          <p:cNvSpPr txBox="1">
            <a:spLocks noChangeArrowheads="1"/>
          </p:cNvSpPr>
          <p:nvPr/>
        </p:nvSpPr>
        <p:spPr bwMode="auto">
          <a:xfrm>
            <a:off x="783507" y="2663371"/>
            <a:ext cx="11228762" cy="461665"/>
          </a:xfrm>
          <a:prstGeom prst="rect">
            <a:avLst/>
          </a:prstGeom>
          <a:noFill/>
          <a:ln w="9525">
            <a:noFill/>
            <a:miter lim="800000"/>
            <a:headEnd/>
            <a:tailEnd/>
          </a:ln>
        </p:spPr>
        <p:txBody>
          <a:bodyPr>
            <a:spAutoFit/>
          </a:bodyPr>
          <a:lstStyle/>
          <a:p>
            <a:r>
              <a:rPr lang="en-GB" sz="2400" dirty="0"/>
              <a:t>Compare this with the conventional representation of an </a:t>
            </a:r>
            <a:r>
              <a:rPr lang="en-GB" sz="2400" i="1" dirty="0"/>
              <a:t>N </a:t>
            </a:r>
            <a:r>
              <a:rPr lang="en-GB" sz="2400" dirty="0"/>
              <a:t>point FIR filter.</a:t>
            </a:r>
          </a:p>
        </p:txBody>
      </p:sp>
      <p:sp>
        <p:nvSpPr>
          <p:cNvPr id="8" name="Text Box 23">
            <a:extLst>
              <a:ext uri="{FF2B5EF4-FFF2-40B4-BE49-F238E27FC236}">
                <a16:creationId xmlns:a16="http://schemas.microsoft.com/office/drawing/2014/main" id="{7CFDBC7A-4BB5-409C-9447-0B116C66B47E}"/>
              </a:ext>
            </a:extLst>
          </p:cNvPr>
          <p:cNvSpPr txBox="1">
            <a:spLocks noChangeArrowheads="1"/>
          </p:cNvSpPr>
          <p:nvPr/>
        </p:nvSpPr>
        <p:spPr bwMode="auto">
          <a:xfrm>
            <a:off x="1929647" y="4648202"/>
            <a:ext cx="6447913" cy="830997"/>
          </a:xfrm>
          <a:prstGeom prst="rect">
            <a:avLst/>
          </a:prstGeom>
          <a:noFill/>
          <a:ln w="9525">
            <a:noFill/>
            <a:miter lim="800000"/>
            <a:headEnd/>
            <a:tailEnd/>
          </a:ln>
        </p:spPr>
        <p:txBody>
          <a:bodyPr wrap="none">
            <a:spAutoFit/>
          </a:bodyPr>
          <a:lstStyle/>
          <a:p>
            <a:r>
              <a:rPr lang="en-GB" sz="2400" i="1" dirty="0"/>
              <a:t>h(i)</a:t>
            </a:r>
            <a:r>
              <a:rPr lang="en-GB" sz="2400" dirty="0"/>
              <a:t> are referred to as the </a:t>
            </a:r>
            <a:r>
              <a:rPr lang="en-GB" sz="2400" b="1" i="1" dirty="0"/>
              <a:t>coefficients</a:t>
            </a:r>
            <a:r>
              <a:rPr lang="en-GB" sz="2400" dirty="0"/>
              <a:t> of the filter</a:t>
            </a:r>
          </a:p>
          <a:p>
            <a:r>
              <a:rPr lang="en-GB" sz="2400" b="1" dirty="0"/>
              <a:t>and</a:t>
            </a:r>
            <a:r>
              <a:rPr lang="en-GB" sz="2400" dirty="0"/>
              <a:t> as the </a:t>
            </a:r>
            <a:r>
              <a:rPr lang="en-GB" sz="2400" b="1" i="1" dirty="0"/>
              <a:t>impulse response</a:t>
            </a:r>
            <a:r>
              <a:rPr lang="en-GB" sz="2400" dirty="0"/>
              <a:t> of the FIR filter.</a:t>
            </a:r>
            <a:endParaRPr lang="en-GB" sz="2400" i="1" dirty="0"/>
          </a:p>
        </p:txBody>
      </p:sp>
    </p:spTree>
    <p:extLst>
      <p:ext uri="{BB962C8B-B14F-4D97-AF65-F5344CB8AC3E}">
        <p14:creationId xmlns:p14="http://schemas.microsoft.com/office/powerpoint/2010/main" val="311670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theme/theme1.xml><?xml version="1.0" encoding="utf-8"?>
<a:theme xmlns:a="http://schemas.openxmlformats.org/drawingml/2006/main" name="Arm_PPT_Public">
  <a:themeElements>
    <a:clrScheme name="Arm PPT">
      <a:dk1>
        <a:srgbClr val="000000"/>
      </a:dk1>
      <a:lt1>
        <a:srgbClr val="FFFFFF"/>
      </a:lt1>
      <a:dk2>
        <a:srgbClr val="333E48"/>
      </a:dk2>
      <a:lt2>
        <a:srgbClr val="E5ECEB"/>
      </a:lt2>
      <a:accent1>
        <a:srgbClr val="0091BD"/>
      </a:accent1>
      <a:accent2>
        <a:srgbClr val="002B49"/>
      </a:accent2>
      <a:accent3>
        <a:srgbClr val="FFC700"/>
      </a:accent3>
      <a:accent4>
        <a:srgbClr val="95D600"/>
      </a:accent4>
      <a:accent5>
        <a:srgbClr val="FF6B00"/>
      </a:accent5>
      <a:accent6>
        <a:srgbClr val="7D868C"/>
      </a:accent6>
      <a:hlink>
        <a:srgbClr val="00C1DE"/>
      </a:hlink>
      <a:folHlink>
        <a:srgbClr val="002F6C"/>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marL="0" indent="0" algn="l" defTabSz="914400" rtl="0" eaLnBrk="1" latinLnBrk="0" hangingPunct="1">
          <a:lnSpc>
            <a:spcPct val="90000"/>
          </a:lnSpc>
          <a:spcBef>
            <a:spcPts val="0"/>
          </a:spcBef>
          <a:spcAft>
            <a:spcPts val="600"/>
          </a:spcAft>
          <a:buFont typeface="Arial" panose="020B0604020202020204" pitchFamily="34" charset="0"/>
          <a:buNone/>
          <a:defRPr sz="2100" kern="1200" dirty="0" err="1" smtClean="0">
            <a:solidFill>
              <a:schemeClr val="tx2"/>
            </a:solidFill>
            <a:latin typeface="+mn-lt"/>
            <a:ea typeface="+mn-ea"/>
            <a:cs typeface="+mn-cs"/>
          </a:defRPr>
        </a:defPPr>
      </a:lstStyle>
    </a:txDef>
  </a:objectDefaults>
  <a:extraClrSchemeLst/>
  <a:extLst>
    <a:ext uri="{05A4C25C-085E-4340-85A3-A5531E510DB2}">
      <thm15:themeFamily xmlns:thm15="http://schemas.microsoft.com/office/thememl/2012/main" name="Arm_PPT_Master_Arm_Limited_2019_March_Update" id="{86635255-53DD-F340-8D16-D8C5EA314F6A}" vid="{3D43CA8D-7DD0-3548-82AB-DCE7470D91F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6A9E51F9D02C14781EC6D838B2BB039" ma:contentTypeVersion="10" ma:contentTypeDescription="Create a new document." ma:contentTypeScope="" ma:versionID="032ffbe95880218e8988f46f702bbb22">
  <xsd:schema xmlns:xsd="http://www.w3.org/2001/XMLSchema" xmlns:xs="http://www.w3.org/2001/XMLSchema" xmlns:p="http://schemas.microsoft.com/office/2006/metadata/properties" xmlns:ns3="5602b56c-42e3-46dd-be85-b5975c744898" xmlns:ns4="81b3c636-2c1a-4a05-9492-676b008f308a" targetNamespace="http://schemas.microsoft.com/office/2006/metadata/properties" ma:root="true" ma:fieldsID="ae291da7864d0eb234e23595bf3fa30f" ns3:_="" ns4:_="">
    <xsd:import namespace="5602b56c-42e3-46dd-be85-b5975c744898"/>
    <xsd:import namespace="81b3c636-2c1a-4a05-9492-676b008f308a"/>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4:SharedWithUsers" minOccurs="0"/>
                <xsd:element ref="ns4:SharedWithDetails" minOccurs="0"/>
                <xsd:element ref="ns4:SharingHintHash"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602b56c-42e3-46dd-be85-b5975c7448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81b3c636-2c1a-4a05-9492-676b008f308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SharingHintHash" ma:index="15"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2EFBBFE-5AFC-4CAD-AD38-1CB870BDB255}">
  <ds:schemaRefs>
    <ds:schemaRef ds:uri="http://schemas.microsoft.com/sharepoint/v3/contenttype/forms"/>
  </ds:schemaRefs>
</ds:datastoreItem>
</file>

<file path=customXml/itemProps2.xml><?xml version="1.0" encoding="utf-8"?>
<ds:datastoreItem xmlns:ds="http://schemas.openxmlformats.org/officeDocument/2006/customXml" ds:itemID="{B61D4E06-5D3F-4994-A4A7-4BA626FA722D}">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FF42FD3-5717-47A5-B2AE-566EB595CD1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602b56c-42e3-46dd-be85-b5975c744898"/>
    <ds:schemaRef ds:uri="81b3c636-2c1a-4a05-9492-676b008f308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Arm_Branding</Template>
  <TotalTime>0</TotalTime>
  <Words>2053</Words>
  <Application>Microsoft Office PowerPoint</Application>
  <PresentationFormat>Widescreen</PresentationFormat>
  <Paragraphs>181</Paragraphs>
  <Slides>23</Slides>
  <Notes>23</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23</vt:i4>
      </vt:variant>
    </vt:vector>
  </HeadingPairs>
  <TitlesOfParts>
    <vt:vector size="29" baseType="lpstr">
      <vt:lpstr>Arial</vt:lpstr>
      <vt:lpstr>Calibri</vt:lpstr>
      <vt:lpstr>Times New Roman</vt:lpstr>
      <vt:lpstr>Wingdings</vt:lpstr>
      <vt:lpstr>Arm_PPT_Public</vt:lpstr>
      <vt:lpstr>Equation</vt:lpstr>
      <vt:lpstr>FIR Filters Moving Average Filters</vt:lpstr>
      <vt:lpstr>Moving Average Filter</vt:lpstr>
      <vt:lpstr>Moving Average Filter</vt:lpstr>
      <vt:lpstr>Moving Average Filter</vt:lpstr>
      <vt:lpstr>Moving Average Filter</vt:lpstr>
      <vt:lpstr>Moving Average Filter</vt:lpstr>
      <vt:lpstr>Moving Average Filter</vt:lpstr>
      <vt:lpstr>Moving Average Filter</vt:lpstr>
      <vt:lpstr>Finite Impulse Response (FIR) Filter</vt:lpstr>
      <vt:lpstr>FIR Filter Coefficients</vt:lpstr>
      <vt:lpstr>FIR Filter Impulse Response</vt:lpstr>
      <vt:lpstr>FIR Filter Impulse Response</vt:lpstr>
      <vt:lpstr>FIR Filter Impulse Response</vt:lpstr>
      <vt:lpstr>FIR Filter Impulse Response</vt:lpstr>
      <vt:lpstr>FIR Filter Impulse Response</vt:lpstr>
      <vt:lpstr>FIR Filter Impulse Response</vt:lpstr>
      <vt:lpstr>FIR Filter Impulse Response</vt:lpstr>
      <vt:lpstr>FIR Filter Frequency Response </vt:lpstr>
      <vt:lpstr>Frequency Response of the Moving Average Filter </vt:lpstr>
      <vt:lpstr>Frequency Response of the Moving Average Filter </vt:lpstr>
      <vt:lpstr>FIR Filter Impulse Response</vt:lpstr>
      <vt:lpstr>FIR Filter Frequency Response </vt:lpstr>
      <vt:lpstr>Five Point Moving Average Filter </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2019-10-21T10:57:51Z</dcterms:created>
  <dcterms:modified xsi:type="dcterms:W3CDTF">2019-12-23T10:52:00Z</dcterms:modified>
  <cp:category/>
  <cp:contentStatus>Published</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45c40ffca3445d9bf3205a60bd2f6d6">
    <vt:lpwstr>Confidential|28d1025d-1415-4984-b35e-5b79e7d32b5c</vt:lpwstr>
  </property>
  <property fmtid="{D5CDD505-2E9C-101B-9397-08002B2CF9AE}" pid="3" name="TaxKeyword">
    <vt:lpwstr/>
  </property>
  <property fmtid="{D5CDD505-2E9C-101B-9397-08002B2CF9AE}" pid="4" name="_dlc_policyId">
    <vt:lpwstr>0x0101004E4B3E189D714F49A85ED613D6AE4F95|-1756139441</vt:lpwstr>
  </property>
  <property fmtid="{D5CDD505-2E9C-101B-9397-08002B2CF9AE}" pid="5" name="_dlc_DocIdItemGuid">
    <vt:lpwstr>e89a121e-355c-4cb1-879e-045fefeb8c84</vt:lpwstr>
  </property>
  <property fmtid="{D5CDD505-2E9C-101B-9397-08002B2CF9AE}" pid="6" name="_dlc_ItemStageId">
    <vt:lpwstr>1</vt:lpwstr>
  </property>
  <property fmtid="{D5CDD505-2E9C-101B-9397-08002B2CF9AE}" pid="7" name="j60c3ced31bb40378c6254d49035d966">
    <vt:lpwstr>2015|ee47c3e7-6a69-4f36-9adf-1007c8d399a4</vt:lpwstr>
  </property>
  <property fmtid="{D5CDD505-2E9C-101B-9397-08002B2CF9AE}" pid="8" name="vti_description">
    <vt:lpwstr/>
  </property>
  <property fmtid="{D5CDD505-2E9C-101B-9397-08002B2CF9AE}" pid="9" name="WorkflowChangePath">
    <vt:lpwstr>1069b4ef-e6f3-4ad7-8c8e-772136578697,10;</vt:lpwstr>
  </property>
  <property fmtid="{D5CDD505-2E9C-101B-9397-08002B2CF9AE}" pid="10" name="Confidentiality">
    <vt:lpwstr>1;#Confidential|28d1025d-1415-4984-b35e-5b79e7d32b5c</vt:lpwstr>
  </property>
  <property fmtid="{D5CDD505-2E9C-101B-9397-08002B2CF9AE}" pid="11" name="ContentTypeId">
    <vt:lpwstr>0x010100A6A9E51F9D02C14781EC6D838B2BB039</vt:lpwstr>
  </property>
  <property fmtid="{D5CDD505-2E9C-101B-9397-08002B2CF9AE}" pid="12" name="Calendar Year">
    <vt:lpwstr>7;#2017|58467e81-5d99-44a5-abb5-12a016b65e9e</vt:lpwstr>
  </property>
  <property fmtid="{D5CDD505-2E9C-101B-9397-08002B2CF9AE}" pid="13" name="TaxCatchAll">
    <vt:lpwstr/>
  </property>
  <property fmtid="{D5CDD505-2E9C-101B-9397-08002B2CF9AE}" pid="14" name="TaxKeywordTaxHTField">
    <vt:lpwstr/>
  </property>
  <property fmtid="{D5CDD505-2E9C-101B-9397-08002B2CF9AE}" pid="15" name="ItemRetentionFormula">
    <vt:lpwstr/>
  </property>
  <property fmtid="{D5CDD505-2E9C-101B-9397-08002B2CF9AE}" pid="16" name="_dlc_LastRun">
    <vt:lpwstr>08/15/2015 23:02:11</vt:lpwstr>
  </property>
</Properties>
</file>