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22"/>
  </p:notesMasterIdLst>
  <p:handoutMasterIdLst>
    <p:handoutMasterId r:id="rId23"/>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6" autoAdjust="0"/>
    <p:restoredTop sz="76304" autoAdjust="0"/>
  </p:normalViewPr>
  <p:slideViewPr>
    <p:cSldViewPr snapToGrid="0">
      <p:cViewPr varScale="1">
        <p:scale>
          <a:sx n="99" d="100"/>
          <a:sy n="99" d="100"/>
        </p:scale>
        <p:origin x="127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093223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Despite the existence of computer-based design packages</a:t>
            </a:r>
            <a:r>
              <a:rPr lang="en-GB" dirty="0"/>
              <a:t>, consideration of the more traditional methods of design can give valuable insight into the characteristics</a:t>
            </a:r>
            <a:r>
              <a:rPr lang="en-GB" baseline="0" dirty="0"/>
              <a:t> of </a:t>
            </a:r>
            <a:r>
              <a:rPr lang="en-GB" dirty="0"/>
              <a:t>IIRs.</a:t>
            </a:r>
          </a:p>
          <a:p>
            <a:r>
              <a:rPr lang="en-GB" dirty="0"/>
              <a:t>Many computer-based design packages automate</a:t>
            </a:r>
            <a:r>
              <a:rPr lang="en-GB" baseline="0" dirty="0"/>
              <a:t> the “traditional” design methods, offering the user a choice of analogue filter designs, e.g., Butterworth, Chebyshev, Bessel, etc.</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025924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Conceptually, the impulse invariance method is based on transforming each pole of the s-transfer function of the analogue prototype into a corresponding z-transfer function pole. This may involve a significant amount of algebraic manipulation.</a:t>
            </a:r>
          </a:p>
          <a:p>
            <a:r>
              <a:rPr lang="en-GB" dirty="0"/>
              <a:t>An alternative is to make use of tables of Laplace and z-transform pairs.</a:t>
            </a:r>
          </a:p>
          <a:p>
            <a:r>
              <a:rPr lang="en-GB" dirty="0"/>
              <a:t>The term impulse</a:t>
            </a:r>
            <a:r>
              <a:rPr lang="en-GB" baseline="0" dirty="0"/>
              <a:t> invariance refers to the characteristic that the discrete impulse response of the IIR filter is equal to (scaled) samples of the continuous impulse response of the prototype analogue filter.</a:t>
            </a:r>
          </a:p>
          <a:p>
            <a:r>
              <a:rPr lang="en-GB" baseline="0" dirty="0"/>
              <a:t>However, it does not follow that the frequency response of the IIR filter is identical to that of the prototype analogue filter.</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3964437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a:t>
            </a:r>
            <a:r>
              <a:rPr lang="en-GB" baseline="0" dirty="0"/>
              <a:t> that the frequency domain representation (found by taking the Fourier transform) of the continuous impulse response of a prototype filter is not necessarily band limited. Then, consider that the discrete impulse response of the impulse invariant IIR filter (which is equal to samples of h(t)) might in theory be found by sampling h(t), i.e., by multiplying h(t) by an infinite sequence of impulses. The corresponding operation in the frequency domain, to yield the frequency response of the IIR filter, is convolution of the prototype filter’s frequency response with an infinite sequence of impulses. If copies of the prototype filter’s frequency response, spaced fs apart, overlap, then the frequency response of the IIR filter will not equal to that of the prototype filter.</a:t>
            </a:r>
          </a:p>
          <a:p>
            <a:r>
              <a:rPr lang="en-GB" baseline="0" dirty="0"/>
              <a:t>In general, for a low pass filter, the roll-off of gain with frequency will not be as steep for the IIR filter as for the analogue prototype.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423004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Summary of the characteristics of the impulse invariance method of transforming an analogue filter into a</a:t>
            </a:r>
            <a:r>
              <a:rPr lang="en-GB" baseline="0" dirty="0"/>
              <a:t>n IIR filter.</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351072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An alternative is to use the bilinear transform. This involves a relatively straightforward algebraic substitution for</a:t>
            </a:r>
            <a:r>
              <a:rPr lang="en-GB" baseline="0" dirty="0"/>
              <a:t> s in H(s).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380558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baseline="0" dirty="0"/>
              <a:t>One important result of this is that effectively the frequency response of the analogue prototype filter across the range zero to infinite frequency is compressed into the effective frequency range of the digital IIR filter, i.e., zero to half the sampling frequency, according to a nonlinear (tangent) function.</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2539109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In the example illustrated here, notice that the cutoff (-3 dB) frequency of the analogue prototype filter is moved in the digital implementation.</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3221532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Summary of the characteristics</a:t>
            </a:r>
            <a:r>
              <a:rPr lang="en-GB" baseline="0" dirty="0"/>
              <a:t> of the bilinear transform method.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149084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a:t>
            </a:r>
            <a:r>
              <a:rPr lang="en-GB" baseline="0" dirty="0"/>
              <a:t> defining characteristic of an Infinite Impulse Response </a:t>
            </a:r>
            <a:r>
              <a:rPr lang="en-GB" baseline="0"/>
              <a:t>(IIR </a:t>
            </a:r>
            <a:r>
              <a:rPr lang="en-GB" baseline="0" dirty="0"/>
              <a:t>filter is that it uses both previous input and previous output samples in order to calculate its output. Here are</a:t>
            </a:r>
            <a:r>
              <a:rPr lang="en-GB" dirty="0"/>
              <a:t> block diagram, difference equation, and z-transfer function representations of a recursive IIR filter. In each, it is possible to identify the</a:t>
            </a:r>
            <a:r>
              <a:rPr lang="en-GB" baseline="0" dirty="0"/>
              <a:t> part that is equivalent to a non-recursive FIR filter. Setting the value of each, a coefficient to zero will reduce the IIR filter to a FIR filter. By convention, the a0 coefficient is made equal to 1.</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396756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dirty="0"/>
              <a:t>Whereas an FIR filter is unconditionally stable and its impulse response is readily discernible from its coefficients, the feedback inherent in an IIR filter introduces the possibility of instability, and its impulse response is computed recursively from its coefficients.</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185097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of the calculation of the impulse response of a</a:t>
            </a:r>
            <a:r>
              <a:rPr lang="en-GB" baseline="0" dirty="0"/>
              <a:t>n IIR from its difference equation. Columns are provided for the discrete sample values of the input x(n), for the discrete output y(n), and for each of the previous input and output values used in the difference equation.</a:t>
            </a:r>
          </a:p>
          <a:p>
            <a:r>
              <a:rPr lang="en-GB" baseline="0" dirty="0"/>
              <a:t>The columns x(n) and x(n-1) may be populated straight away – the input sequence is an impulse.  At sampling instant n = 0, it is assumed that the filter has zero initial conditions, represented by zeros in the y(n-1) and y(n-2) columns. The value of y(n-2) for n = 1 may be initialized also.</a:t>
            </a:r>
          </a:p>
          <a:p>
            <a:r>
              <a:rPr lang="en-GB" baseline="0" dirty="0"/>
              <a:t>Calculation of the values in the y(n) column proceeds as follows. Use the values of x(n-1), y(n-1), and y(n-2) in the same row to evaluate the difference equation. Enter the result in the y(n) column. Fill in the values of y(n-1) and y(n-2) in the next row of the table by propagating down and to the right, and repeat.</a:t>
            </a:r>
          </a:p>
          <a:p>
            <a:r>
              <a:rPr lang="en-GB" baseline="0" dirty="0"/>
              <a:t>The filter in this example has a decaying, oscillatory impulse response that (if rounding errors are discounted) will continue as n tends to infinity. In contrast to the impulse response of an FIR filter, the length of the impulse response is not equal to the number of filter coefficients used in its calculation.</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307752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response of this filter to a unit impulse is an</a:t>
            </a:r>
            <a:r>
              <a:rPr lang="en-GB" baseline="0" dirty="0"/>
              <a:t> exponentially decaying oscillation. Theoretically, it will never decay to zero. It will continue as n tends to infinity.</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402630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However, the response of an IIR need not extend to infinite n. This example demonstrates how (in theory at least) the impulse response</a:t>
            </a:r>
            <a:r>
              <a:rPr lang="en-GB" baseline="0" dirty="0"/>
              <a:t> of a recursive IIR filter may be finite. Here, a two-point moving average filter has been implemented. In order for this example to work in practice, rounding error would have to be zero.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62935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Graphical representation of filter impulse response.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1032359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Here is</a:t>
            </a:r>
            <a:r>
              <a:rPr lang="en-GB" baseline="0" dirty="0"/>
              <a:t> an example of an unstable IIR filter. Its impulse response is oscillatory and increases in amplitude exponentially. These few computed output samples don’t prove instability. For the moment, just accept that these are the initial sample values in an unstable impulse response.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345524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Graphical representation of filter impulse response.</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2913821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wmf"/><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vmlDrawing" Target="../drawings/vmlDrawing9.vml"/><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vmlDrawing" Target="../drawings/vmlDrawing10.vml"/><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mlDrawing" Target="../drawings/vmlDrawing11.vml"/><Relationship Id="rId5" Type="http://schemas.openxmlformats.org/officeDocument/2006/relationships/image" Target="../media/image28.e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image" Target="../media/image15.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a:xfrm>
            <a:off x="2926080" y="1207042"/>
            <a:ext cx="8283259" cy="2574186"/>
          </a:xfrm>
        </p:spPr>
        <p:txBody>
          <a:bodyPr/>
          <a:lstStyle/>
          <a:p>
            <a:r>
              <a:rPr lang="en-GB" dirty="0"/>
              <a:t>IIR Filters</a:t>
            </a:r>
            <a:br>
              <a:rPr lang="en-GB" dirty="0"/>
            </a:br>
            <a:r>
              <a:rPr lang="en-GB" sz="3600" dirty="0"/>
              <a:t>Impulse Invariant and Bilinear Transform Methods of Design </a:t>
            </a:r>
            <a:endParaRPr lang="en-US" sz="3600"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Design of IIR Filters</a:t>
            </a:r>
            <a:br>
              <a:rPr lang="en-GB" dirty="0"/>
            </a:b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Traditionally, IIR filters are based on analogue filter designs described by continuous-time </a:t>
            </a:r>
            <a:r>
              <a:rPr lang="en-GB" i="1" dirty="0"/>
              <a:t>s</a:t>
            </a:r>
            <a:r>
              <a:rPr lang="en-GB" dirty="0"/>
              <a:t>-transfer functions </a:t>
            </a:r>
            <a:r>
              <a:rPr lang="en-GB" i="1" dirty="0"/>
              <a:t>H</a:t>
            </a:r>
            <a:r>
              <a:rPr lang="en-GB" dirty="0"/>
              <a:t>(</a:t>
            </a:r>
            <a:r>
              <a:rPr lang="en-GB" i="1" dirty="0"/>
              <a:t>s</a:t>
            </a:r>
            <a:r>
              <a:rPr lang="en-GB" dirty="0"/>
              <a:t>).</a:t>
            </a:r>
          </a:p>
          <a:p>
            <a:r>
              <a:rPr lang="en-GB" dirty="0"/>
              <a:t>A vast amount of knowledge about analogue filter design exists.</a:t>
            </a:r>
          </a:p>
          <a:p>
            <a:r>
              <a:rPr lang="en-GB" dirty="0"/>
              <a:t>Once an analogue filter prototype has been chosen, the design of an IIR filter comprises transforming to the discrete-time or </a:t>
            </a:r>
            <a:r>
              <a:rPr lang="en-GB" i="1" dirty="0"/>
              <a:t>z</a:t>
            </a:r>
            <a:r>
              <a:rPr lang="en-GB" dirty="0"/>
              <a:t>-domain.</a:t>
            </a:r>
          </a:p>
          <a:p>
            <a:r>
              <a:rPr lang="en-GB" dirty="0"/>
              <a:t>More recently, iterative computer-based techniques for finding the coefficients of an IIR filter that will satisfy a particular specification have taken over.</a:t>
            </a:r>
            <a:endParaRPr lang="en-US" dirty="0"/>
          </a:p>
        </p:txBody>
      </p:sp>
    </p:spTree>
    <p:extLst>
      <p:ext uri="{BB962C8B-B14F-4D97-AF65-F5344CB8AC3E}">
        <p14:creationId xmlns:p14="http://schemas.microsoft.com/office/powerpoint/2010/main" val="236496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Impulse Invariance Method</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Based on mapping of s-plane poles into the z-plane.</a:t>
            </a:r>
          </a:p>
          <a:p>
            <a:r>
              <a:rPr lang="en-GB" dirty="0"/>
              <a:t>Partial fraction expansion of </a:t>
            </a:r>
            <a:r>
              <a:rPr lang="en-GB" i="1" dirty="0"/>
              <a:t>H</a:t>
            </a:r>
            <a:r>
              <a:rPr lang="en-GB" dirty="0"/>
              <a:t>(</a:t>
            </a:r>
            <a:r>
              <a:rPr lang="en-GB" i="1" dirty="0"/>
              <a:t>s</a:t>
            </a:r>
            <a:r>
              <a:rPr lang="en-GB" dirty="0"/>
              <a:t>) separates it into terms corresponding to poles.</a:t>
            </a:r>
          </a:p>
          <a:p>
            <a:r>
              <a:rPr lang="en-GB" dirty="0"/>
              <a:t>Replace each denominator term              in </a:t>
            </a:r>
            <a:r>
              <a:rPr lang="en-GB" i="1" dirty="0"/>
              <a:t>H</a:t>
            </a:r>
            <a:r>
              <a:rPr lang="en-GB" dirty="0"/>
              <a:t>(</a:t>
            </a:r>
            <a:r>
              <a:rPr lang="en-GB" i="1" dirty="0"/>
              <a:t>s</a:t>
            </a:r>
            <a:r>
              <a:rPr lang="en-GB" dirty="0"/>
              <a:t>) with a term                          in </a:t>
            </a:r>
            <a:r>
              <a:rPr lang="en-GB" i="1" dirty="0"/>
              <a:t>H</a:t>
            </a:r>
            <a:r>
              <a:rPr lang="en-GB" dirty="0"/>
              <a:t>(</a:t>
            </a:r>
            <a:r>
              <a:rPr lang="en-GB" i="1" dirty="0"/>
              <a:t>z</a:t>
            </a:r>
            <a:r>
              <a:rPr lang="en-GB" dirty="0"/>
              <a:t>).</a:t>
            </a:r>
          </a:p>
          <a:p>
            <a:r>
              <a:rPr lang="en-GB" dirty="0"/>
              <a:t>Alternatively, use Laplace and </a:t>
            </a:r>
            <a:r>
              <a:rPr lang="en-GB" i="1" dirty="0"/>
              <a:t>z</a:t>
            </a:r>
            <a:r>
              <a:rPr lang="en-GB" dirty="0"/>
              <a:t>-transform tables.</a:t>
            </a:r>
          </a:p>
          <a:p>
            <a:r>
              <a:rPr lang="en-GB" dirty="0"/>
              <a:t>Discrete impulse response of resulting IIR filter comprises samples of the continuous impulse response of the analogue prototype (scaled by </a:t>
            </a:r>
            <a:r>
              <a:rPr lang="en-GB" i="1" dirty="0"/>
              <a:t>Ts</a:t>
            </a:r>
            <a:r>
              <a:rPr lang="en-GB" dirty="0"/>
              <a:t>).</a:t>
            </a:r>
          </a:p>
          <a:p>
            <a:r>
              <a:rPr lang="en-GB" dirty="0"/>
              <a:t>Frequency response of IIR filter may not match that of analogue prototype.</a:t>
            </a:r>
            <a:endParaRPr lang="en-US" dirty="0"/>
          </a:p>
        </p:txBody>
      </p:sp>
      <p:graphicFrame>
        <p:nvGraphicFramePr>
          <p:cNvPr id="4" name="Object 3">
            <a:extLst>
              <a:ext uri="{FF2B5EF4-FFF2-40B4-BE49-F238E27FC236}">
                <a16:creationId xmlns:a16="http://schemas.microsoft.com/office/drawing/2014/main" id="{053A9B78-C199-4695-87F1-27BC64F857AC}"/>
              </a:ext>
            </a:extLst>
          </p:cNvPr>
          <p:cNvGraphicFramePr>
            <a:graphicFrameLocks noChangeAspect="1"/>
          </p:cNvGraphicFramePr>
          <p:nvPr>
            <p:extLst>
              <p:ext uri="{D42A27DB-BD31-4B8C-83A1-F6EECF244321}">
                <p14:modId xmlns:p14="http://schemas.microsoft.com/office/powerpoint/2010/main" val="1867013088"/>
              </p:ext>
            </p:extLst>
          </p:nvPr>
        </p:nvGraphicFramePr>
        <p:xfrm>
          <a:off x="4782336" y="2026750"/>
          <a:ext cx="1004824" cy="429591"/>
        </p:xfrm>
        <a:graphic>
          <a:graphicData uri="http://schemas.openxmlformats.org/presentationml/2006/ole">
            <mc:AlternateContent xmlns:mc="http://schemas.openxmlformats.org/markup-compatibility/2006">
              <mc:Choice xmlns:v="urn:schemas-microsoft-com:vml" Requires="v">
                <p:oleObj spid="_x0000_s8194" name="Equation" r:id="rId4" imgW="457200" imgH="203040" progId="Equation.3">
                  <p:embed/>
                </p:oleObj>
              </mc:Choice>
              <mc:Fallback>
                <p:oleObj name="Equation" r:id="rId4" imgW="457200" imgH="203040" progId="Equation.3">
                  <p:embed/>
                  <p:pic>
                    <p:nvPicPr>
                      <p:cNvPr id="4" name="Object 3">
                        <a:extLst>
                          <a:ext uri="{FF2B5EF4-FFF2-40B4-BE49-F238E27FC236}">
                            <a16:creationId xmlns:a16="http://schemas.microsoft.com/office/drawing/2014/main" id="{053A9B78-C199-4695-87F1-27BC64F857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2336" y="2026750"/>
                        <a:ext cx="1004824" cy="429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D05A9596-94B6-40DE-81E6-FEBD088EA26C}"/>
              </a:ext>
            </a:extLst>
          </p:cNvPr>
          <p:cNvGraphicFramePr>
            <a:graphicFrameLocks noChangeAspect="1"/>
          </p:cNvGraphicFramePr>
          <p:nvPr>
            <p:extLst>
              <p:ext uri="{D42A27DB-BD31-4B8C-83A1-F6EECF244321}">
                <p14:modId xmlns:p14="http://schemas.microsoft.com/office/powerpoint/2010/main" val="2378881314"/>
              </p:ext>
            </p:extLst>
          </p:nvPr>
        </p:nvGraphicFramePr>
        <p:xfrm>
          <a:off x="8055750" y="1980642"/>
          <a:ext cx="1797094" cy="521805"/>
        </p:xfrm>
        <a:graphic>
          <a:graphicData uri="http://schemas.openxmlformats.org/presentationml/2006/ole">
            <mc:AlternateContent xmlns:mc="http://schemas.openxmlformats.org/markup-compatibility/2006">
              <mc:Choice xmlns:v="urn:schemas-microsoft-com:vml" Requires="v">
                <p:oleObj spid="_x0000_s8195" name="Equation" r:id="rId6" imgW="787320" imgH="228600" progId="Equation.3">
                  <p:embed/>
                </p:oleObj>
              </mc:Choice>
              <mc:Fallback>
                <p:oleObj name="Equation" r:id="rId6" imgW="787320" imgH="228600" progId="Equation.3">
                  <p:embed/>
                  <p:pic>
                    <p:nvPicPr>
                      <p:cNvPr id="5" name="Object 4">
                        <a:extLst>
                          <a:ext uri="{FF2B5EF4-FFF2-40B4-BE49-F238E27FC236}">
                            <a16:creationId xmlns:a16="http://schemas.microsoft.com/office/drawing/2014/main" id="{D05A9596-94B6-40DE-81E6-FEBD088EA2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5750" y="1980642"/>
                        <a:ext cx="1797094" cy="5218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115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 in the Impulse Invariant Design Method</a:t>
            </a:r>
            <a:endParaRPr lang="en-US" dirty="0"/>
          </a:p>
        </p:txBody>
      </p:sp>
      <p:sp>
        <p:nvSpPr>
          <p:cNvPr id="4" name="TextBox 3">
            <a:extLst>
              <a:ext uri="{FF2B5EF4-FFF2-40B4-BE49-F238E27FC236}">
                <a16:creationId xmlns:a16="http://schemas.microsoft.com/office/drawing/2014/main" id="{1CDC1D7F-C49F-4F1F-942A-E195771B3F94}"/>
              </a:ext>
            </a:extLst>
          </p:cNvPr>
          <p:cNvSpPr txBox="1"/>
          <p:nvPr/>
        </p:nvSpPr>
        <p:spPr>
          <a:xfrm>
            <a:off x="672023" y="2159798"/>
            <a:ext cx="1829540" cy="923330"/>
          </a:xfrm>
          <a:prstGeom prst="rect">
            <a:avLst/>
          </a:prstGeom>
          <a:noFill/>
        </p:spPr>
        <p:txBody>
          <a:bodyPr wrap="none" rtlCol="0">
            <a:spAutoFit/>
          </a:bodyPr>
          <a:lstStyle/>
          <a:p>
            <a:pPr algn="ctr"/>
            <a:r>
              <a:rPr lang="en-GB" dirty="0"/>
              <a:t>C</a:t>
            </a:r>
            <a:r>
              <a:rPr lang="en-GB" b="0" dirty="0"/>
              <a:t>ontinuous</a:t>
            </a:r>
          </a:p>
          <a:p>
            <a:pPr algn="ctr"/>
            <a:r>
              <a:rPr lang="en-GB" b="0" dirty="0"/>
              <a:t>impulse response</a:t>
            </a:r>
          </a:p>
          <a:p>
            <a:pPr algn="ctr"/>
            <a:r>
              <a:rPr lang="en-GB" b="0" i="1" dirty="0"/>
              <a:t>h</a:t>
            </a:r>
            <a:r>
              <a:rPr lang="en-GB" b="0" dirty="0"/>
              <a:t>(</a:t>
            </a:r>
            <a:r>
              <a:rPr lang="en-GB" b="0" i="1" dirty="0"/>
              <a:t>t</a:t>
            </a:r>
            <a:r>
              <a:rPr lang="en-GB" b="0" dirty="0"/>
              <a:t>)</a:t>
            </a:r>
          </a:p>
        </p:txBody>
      </p:sp>
      <p:sp>
        <p:nvSpPr>
          <p:cNvPr id="5" name="TextBox 4">
            <a:extLst>
              <a:ext uri="{FF2B5EF4-FFF2-40B4-BE49-F238E27FC236}">
                <a16:creationId xmlns:a16="http://schemas.microsoft.com/office/drawing/2014/main" id="{402BEAA6-0688-4973-B28D-D1BFD43F64DA}"/>
              </a:ext>
            </a:extLst>
          </p:cNvPr>
          <p:cNvSpPr txBox="1"/>
          <p:nvPr/>
        </p:nvSpPr>
        <p:spPr>
          <a:xfrm>
            <a:off x="728318" y="4626086"/>
            <a:ext cx="1829540" cy="923330"/>
          </a:xfrm>
          <a:prstGeom prst="rect">
            <a:avLst/>
          </a:prstGeom>
          <a:noFill/>
        </p:spPr>
        <p:txBody>
          <a:bodyPr wrap="none" rtlCol="0">
            <a:spAutoFit/>
          </a:bodyPr>
          <a:lstStyle/>
          <a:p>
            <a:pPr algn="ctr"/>
            <a:r>
              <a:rPr lang="en-GB" dirty="0"/>
              <a:t>D</a:t>
            </a:r>
            <a:r>
              <a:rPr lang="en-GB" b="0" dirty="0"/>
              <a:t>iscrete</a:t>
            </a:r>
          </a:p>
          <a:p>
            <a:pPr algn="ctr"/>
            <a:r>
              <a:rPr lang="en-GB" b="0" dirty="0"/>
              <a:t>impulse response</a:t>
            </a:r>
          </a:p>
          <a:p>
            <a:pPr algn="ctr"/>
            <a:r>
              <a:rPr lang="en-GB" b="0" i="1" dirty="0"/>
              <a:t>h</a:t>
            </a:r>
            <a:r>
              <a:rPr lang="en-GB" b="0" dirty="0"/>
              <a:t>(</a:t>
            </a:r>
            <a:r>
              <a:rPr lang="en-GB" b="0" i="1" dirty="0"/>
              <a:t>n</a:t>
            </a:r>
            <a:r>
              <a:rPr lang="en-GB" b="0" dirty="0"/>
              <a:t>)</a:t>
            </a:r>
          </a:p>
        </p:txBody>
      </p:sp>
      <p:grpSp>
        <p:nvGrpSpPr>
          <p:cNvPr id="6" name="Group 5">
            <a:extLst>
              <a:ext uri="{FF2B5EF4-FFF2-40B4-BE49-F238E27FC236}">
                <a16:creationId xmlns:a16="http://schemas.microsoft.com/office/drawing/2014/main" id="{0A50C739-8AA5-4B03-A4C2-714CD9ABC0CE}"/>
              </a:ext>
            </a:extLst>
          </p:cNvPr>
          <p:cNvGrpSpPr/>
          <p:nvPr/>
        </p:nvGrpSpPr>
        <p:grpSpPr>
          <a:xfrm>
            <a:off x="2715658" y="1548899"/>
            <a:ext cx="8968784" cy="4022743"/>
            <a:chOff x="2543643" y="3413629"/>
            <a:chExt cx="8969952" cy="4022743"/>
          </a:xfrm>
        </p:grpSpPr>
        <p:sp>
          <p:nvSpPr>
            <p:cNvPr id="7" name="Line 8">
              <a:extLst>
                <a:ext uri="{FF2B5EF4-FFF2-40B4-BE49-F238E27FC236}">
                  <a16:creationId xmlns:a16="http://schemas.microsoft.com/office/drawing/2014/main" id="{A6BB738B-F57F-4937-BEAB-2A63A814F87B}"/>
                </a:ext>
              </a:extLst>
            </p:cNvPr>
            <p:cNvSpPr>
              <a:spLocks noChangeShapeType="1"/>
            </p:cNvSpPr>
            <p:nvPr/>
          </p:nvSpPr>
          <p:spPr bwMode="auto">
            <a:xfrm flipH="1" flipV="1">
              <a:off x="7130797" y="4576365"/>
              <a:ext cx="3109282" cy="22225"/>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Line 8">
              <a:extLst>
                <a:ext uri="{FF2B5EF4-FFF2-40B4-BE49-F238E27FC236}">
                  <a16:creationId xmlns:a16="http://schemas.microsoft.com/office/drawing/2014/main" id="{1E3B76A6-170D-436E-81D3-53E2C17D33FE}"/>
                </a:ext>
              </a:extLst>
            </p:cNvPr>
            <p:cNvSpPr>
              <a:spLocks noChangeShapeType="1"/>
            </p:cNvSpPr>
            <p:nvPr/>
          </p:nvSpPr>
          <p:spPr bwMode="auto">
            <a:xfrm flipH="1">
              <a:off x="7130797" y="5653590"/>
              <a:ext cx="3113896"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 name="Group 8">
              <a:extLst>
                <a:ext uri="{FF2B5EF4-FFF2-40B4-BE49-F238E27FC236}">
                  <a16:creationId xmlns:a16="http://schemas.microsoft.com/office/drawing/2014/main" id="{DA8D6859-6C81-441D-A7CE-7A517B2634CD}"/>
                </a:ext>
              </a:extLst>
            </p:cNvPr>
            <p:cNvGrpSpPr/>
            <p:nvPr/>
          </p:nvGrpSpPr>
          <p:grpSpPr>
            <a:xfrm>
              <a:off x="2543643" y="3413629"/>
              <a:ext cx="8969952" cy="4022743"/>
              <a:chOff x="2358071" y="1222375"/>
              <a:chExt cx="8969952" cy="4022743"/>
            </a:xfrm>
          </p:grpSpPr>
          <p:grpSp>
            <p:nvGrpSpPr>
              <p:cNvPr id="10" name="Group 5">
                <a:extLst>
                  <a:ext uri="{FF2B5EF4-FFF2-40B4-BE49-F238E27FC236}">
                    <a16:creationId xmlns:a16="http://schemas.microsoft.com/office/drawing/2014/main" id="{AA9EC58D-927A-4FE0-A8DF-4FC7B3F7D512}"/>
                  </a:ext>
                </a:extLst>
              </p:cNvPr>
              <p:cNvGrpSpPr>
                <a:grpSpLocks noChangeAspect="1"/>
              </p:cNvGrpSpPr>
              <p:nvPr/>
            </p:nvGrpSpPr>
            <p:grpSpPr bwMode="auto">
              <a:xfrm>
                <a:off x="2358071" y="1222375"/>
                <a:ext cx="8310559" cy="4022743"/>
                <a:chOff x="1600" y="871"/>
                <a:chExt cx="5235" cy="2534"/>
              </a:xfrm>
            </p:grpSpPr>
            <p:sp>
              <p:nvSpPr>
                <p:cNvPr id="50" name="AutoShape 4">
                  <a:extLst>
                    <a:ext uri="{FF2B5EF4-FFF2-40B4-BE49-F238E27FC236}">
                      <a16:creationId xmlns:a16="http://schemas.microsoft.com/office/drawing/2014/main" id="{8F9E0728-CD28-49AE-ABBE-6E61C4DA3564}"/>
                    </a:ext>
                  </a:extLst>
                </p:cNvPr>
                <p:cNvSpPr>
                  <a:spLocks noChangeAspect="1" noChangeArrowheads="1" noTextEdit="1"/>
                </p:cNvSpPr>
                <p:nvPr/>
              </p:nvSpPr>
              <p:spPr bwMode="auto">
                <a:xfrm>
                  <a:off x="1600" y="886"/>
                  <a:ext cx="5067" cy="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6">
                  <a:extLst>
                    <a:ext uri="{FF2B5EF4-FFF2-40B4-BE49-F238E27FC236}">
                      <a16:creationId xmlns:a16="http://schemas.microsoft.com/office/drawing/2014/main" id="{76D7F52E-685E-4D31-9933-2D9DC64A49BB}"/>
                    </a:ext>
                  </a:extLst>
                </p:cNvPr>
                <p:cNvSpPr>
                  <a:spLocks noChangeShapeType="1"/>
                </p:cNvSpPr>
                <p:nvPr/>
              </p:nvSpPr>
              <p:spPr bwMode="auto">
                <a:xfrm>
                  <a:off x="2369" y="1086"/>
                  <a:ext cx="0" cy="2319"/>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Line 7">
                  <a:extLst>
                    <a:ext uri="{FF2B5EF4-FFF2-40B4-BE49-F238E27FC236}">
                      <a16:creationId xmlns:a16="http://schemas.microsoft.com/office/drawing/2014/main" id="{EB45C2A7-5289-4D1D-A68D-6BE0EFE72EE4}"/>
                    </a:ext>
                  </a:extLst>
                </p:cNvPr>
                <p:cNvSpPr>
                  <a:spLocks noChangeShapeType="1"/>
                </p:cNvSpPr>
                <p:nvPr/>
              </p:nvSpPr>
              <p:spPr bwMode="auto">
                <a:xfrm>
                  <a:off x="5491" y="1086"/>
                  <a:ext cx="7" cy="2309"/>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Line 8">
                  <a:extLst>
                    <a:ext uri="{FF2B5EF4-FFF2-40B4-BE49-F238E27FC236}">
                      <a16:creationId xmlns:a16="http://schemas.microsoft.com/office/drawing/2014/main" id="{0225DBA9-9B09-47B9-A7AB-204A5B5CCDA4}"/>
                    </a:ext>
                  </a:extLst>
                </p:cNvPr>
                <p:cNvSpPr>
                  <a:spLocks noChangeShapeType="1"/>
                </p:cNvSpPr>
                <p:nvPr/>
              </p:nvSpPr>
              <p:spPr bwMode="auto">
                <a:xfrm flipH="1" flipV="1">
                  <a:off x="1884" y="1599"/>
                  <a:ext cx="2367"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9">
                  <a:extLst>
                    <a:ext uri="{FF2B5EF4-FFF2-40B4-BE49-F238E27FC236}">
                      <a16:creationId xmlns:a16="http://schemas.microsoft.com/office/drawing/2014/main" id="{D2BCAB21-A39D-4C42-AD46-51821759BB41}"/>
                    </a:ext>
                  </a:extLst>
                </p:cNvPr>
                <p:cNvSpPr>
                  <a:spLocks noChangeShapeType="1"/>
                </p:cNvSpPr>
                <p:nvPr/>
              </p:nvSpPr>
              <p:spPr bwMode="auto">
                <a:xfrm flipH="1" flipV="1">
                  <a:off x="1884" y="3144"/>
                  <a:ext cx="4951" cy="7"/>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10">
                  <a:extLst>
                    <a:ext uri="{FF2B5EF4-FFF2-40B4-BE49-F238E27FC236}">
                      <a16:creationId xmlns:a16="http://schemas.microsoft.com/office/drawing/2014/main" id="{378EA101-5B66-48A9-B287-00B992773FF2}"/>
                    </a:ext>
                  </a:extLst>
                </p:cNvPr>
                <p:cNvSpPr>
                  <a:spLocks noChangeShapeType="1"/>
                </p:cNvSpPr>
                <p:nvPr/>
              </p:nvSpPr>
              <p:spPr bwMode="auto">
                <a:xfrm flipH="1">
                  <a:off x="1884" y="2280"/>
                  <a:ext cx="2367"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55">
                  <a:extLst>
                    <a:ext uri="{FF2B5EF4-FFF2-40B4-BE49-F238E27FC236}">
                      <a16:creationId xmlns:a16="http://schemas.microsoft.com/office/drawing/2014/main" id="{B7B0BABB-8D49-49B2-AA5D-F5A57DEF97CB}"/>
                    </a:ext>
                  </a:extLst>
                </p:cNvPr>
                <p:cNvSpPr>
                  <a:spLocks noChangeArrowheads="1"/>
                </p:cNvSpPr>
                <p:nvPr/>
              </p:nvSpPr>
              <p:spPr bwMode="auto">
                <a:xfrm>
                  <a:off x="2103" y="871"/>
                  <a:ext cx="51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Helvetica" charset="0"/>
                      <a:cs typeface="Arial" pitchFamily="34" charset="0"/>
                    </a:rPr>
                    <a:t>Time-domain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7" name="Rectangle 56">
                  <a:extLst>
                    <a:ext uri="{FF2B5EF4-FFF2-40B4-BE49-F238E27FC236}">
                      <a16:creationId xmlns:a16="http://schemas.microsoft.com/office/drawing/2014/main" id="{67576C6F-8FF5-4FC7-A27B-41F6A1151295}"/>
                    </a:ext>
                  </a:extLst>
                </p:cNvPr>
                <p:cNvSpPr>
                  <a:spLocks noChangeArrowheads="1"/>
                </p:cNvSpPr>
                <p:nvPr/>
              </p:nvSpPr>
              <p:spPr bwMode="auto">
                <a:xfrm>
                  <a:off x="5120" y="871"/>
                  <a:ext cx="74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Helvetica" charset="0"/>
                      <a:cs typeface="Arial" pitchFamily="34" charset="0"/>
                    </a:rPr>
                    <a:t>Frequency-domain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8" name="Line 14">
                  <a:extLst>
                    <a:ext uri="{FF2B5EF4-FFF2-40B4-BE49-F238E27FC236}">
                      <a16:creationId xmlns:a16="http://schemas.microsoft.com/office/drawing/2014/main" id="{C12720ED-7FB8-4482-B9C1-DE6032F59E3C}"/>
                    </a:ext>
                  </a:extLst>
                </p:cNvPr>
                <p:cNvSpPr>
                  <a:spLocks noChangeShapeType="1"/>
                </p:cNvSpPr>
                <p:nvPr/>
              </p:nvSpPr>
              <p:spPr bwMode="auto">
                <a:xfrm>
                  <a:off x="5168" y="1237"/>
                  <a:ext cx="15" cy="2158"/>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15">
                  <a:extLst>
                    <a:ext uri="{FF2B5EF4-FFF2-40B4-BE49-F238E27FC236}">
                      <a16:creationId xmlns:a16="http://schemas.microsoft.com/office/drawing/2014/main" id="{2274B10E-62A1-4040-B2E5-8A8B100668C0}"/>
                    </a:ext>
                  </a:extLst>
                </p:cNvPr>
                <p:cNvSpPr>
                  <a:spLocks noChangeShapeType="1"/>
                </p:cNvSpPr>
                <p:nvPr/>
              </p:nvSpPr>
              <p:spPr bwMode="auto">
                <a:xfrm>
                  <a:off x="4817" y="1237"/>
                  <a:ext cx="2" cy="2158"/>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16">
                  <a:extLst>
                    <a:ext uri="{FF2B5EF4-FFF2-40B4-BE49-F238E27FC236}">
                      <a16:creationId xmlns:a16="http://schemas.microsoft.com/office/drawing/2014/main" id="{AC242E71-1021-4B81-BEBC-5C518866C6E8}"/>
                    </a:ext>
                  </a:extLst>
                </p:cNvPr>
                <p:cNvSpPr>
                  <a:spLocks noChangeShapeType="1"/>
                </p:cNvSpPr>
                <p:nvPr/>
              </p:nvSpPr>
              <p:spPr bwMode="auto">
                <a:xfrm>
                  <a:off x="5809" y="1237"/>
                  <a:ext cx="0" cy="2158"/>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17">
                  <a:extLst>
                    <a:ext uri="{FF2B5EF4-FFF2-40B4-BE49-F238E27FC236}">
                      <a16:creationId xmlns:a16="http://schemas.microsoft.com/office/drawing/2014/main" id="{768B7565-F3EC-4C37-B767-A57C68ECFB55}"/>
                    </a:ext>
                  </a:extLst>
                </p:cNvPr>
                <p:cNvSpPr>
                  <a:spLocks noChangeShapeType="1"/>
                </p:cNvSpPr>
                <p:nvPr/>
              </p:nvSpPr>
              <p:spPr bwMode="auto">
                <a:xfrm flipH="1">
                  <a:off x="6145" y="1237"/>
                  <a:ext cx="21" cy="2158"/>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61">
                  <a:extLst>
                    <a:ext uri="{FF2B5EF4-FFF2-40B4-BE49-F238E27FC236}">
                      <a16:creationId xmlns:a16="http://schemas.microsoft.com/office/drawing/2014/main" id="{F3807F77-DD12-4D17-A9E1-C97949FCD476}"/>
                    </a:ext>
                  </a:extLst>
                </p:cNvPr>
                <p:cNvSpPr>
                  <a:spLocks noChangeArrowheads="1"/>
                </p:cNvSpPr>
                <p:nvPr/>
              </p:nvSpPr>
              <p:spPr bwMode="auto">
                <a:xfrm>
                  <a:off x="4695" y="1634"/>
                  <a:ext cx="9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Helvetica" charset="0"/>
                      <a:cs typeface="Arial" pitchFamily="34" charset="0"/>
                    </a:rPr>
                    <a:t>-fs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3" name="Rectangle 62">
                  <a:extLst>
                    <a:ext uri="{FF2B5EF4-FFF2-40B4-BE49-F238E27FC236}">
                      <a16:creationId xmlns:a16="http://schemas.microsoft.com/office/drawing/2014/main" id="{EBB75CBF-6BF5-4A1E-A55F-344962A3BC54}"/>
                    </a:ext>
                  </a:extLst>
                </p:cNvPr>
                <p:cNvSpPr>
                  <a:spLocks noChangeArrowheads="1"/>
                </p:cNvSpPr>
                <p:nvPr/>
              </p:nvSpPr>
              <p:spPr bwMode="auto">
                <a:xfrm>
                  <a:off x="6073" y="1613"/>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Helvetica" charset="0"/>
                      <a:cs typeface="Arial" pitchFamily="34" charset="0"/>
                    </a:rPr>
                    <a:t>fs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4" name="Line 25">
                  <a:extLst>
                    <a:ext uri="{FF2B5EF4-FFF2-40B4-BE49-F238E27FC236}">
                      <a16:creationId xmlns:a16="http://schemas.microsoft.com/office/drawing/2014/main" id="{5E71FC07-BDBF-4928-B1DF-250D06976741}"/>
                    </a:ext>
                  </a:extLst>
                </p:cNvPr>
                <p:cNvSpPr>
                  <a:spLocks noChangeShapeType="1"/>
                </p:cNvSpPr>
                <p:nvPr/>
              </p:nvSpPr>
              <p:spPr bwMode="auto">
                <a:xfrm>
                  <a:off x="4817" y="2083"/>
                  <a:ext cx="0" cy="199"/>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26">
                  <a:extLst>
                    <a:ext uri="{FF2B5EF4-FFF2-40B4-BE49-F238E27FC236}">
                      <a16:creationId xmlns:a16="http://schemas.microsoft.com/office/drawing/2014/main" id="{7CE13E50-69DA-4B5C-B2F4-F9401B785EED}"/>
                    </a:ext>
                  </a:extLst>
                </p:cNvPr>
                <p:cNvSpPr>
                  <a:spLocks noChangeShapeType="1"/>
                </p:cNvSpPr>
                <p:nvPr/>
              </p:nvSpPr>
              <p:spPr bwMode="auto">
                <a:xfrm>
                  <a:off x="5491" y="2083"/>
                  <a:ext cx="0" cy="199"/>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27">
                  <a:extLst>
                    <a:ext uri="{FF2B5EF4-FFF2-40B4-BE49-F238E27FC236}">
                      <a16:creationId xmlns:a16="http://schemas.microsoft.com/office/drawing/2014/main" id="{3B623518-7A4F-4274-8720-F90871890CC9}"/>
                    </a:ext>
                  </a:extLst>
                </p:cNvPr>
                <p:cNvSpPr>
                  <a:spLocks noChangeShapeType="1"/>
                </p:cNvSpPr>
                <p:nvPr/>
              </p:nvSpPr>
              <p:spPr bwMode="auto">
                <a:xfrm>
                  <a:off x="6166" y="2083"/>
                  <a:ext cx="0" cy="199"/>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Line 28">
                  <a:extLst>
                    <a:ext uri="{FF2B5EF4-FFF2-40B4-BE49-F238E27FC236}">
                      <a16:creationId xmlns:a16="http://schemas.microsoft.com/office/drawing/2014/main" id="{4F8B558D-CA89-4C24-AF40-AD8AA532237F}"/>
                    </a:ext>
                  </a:extLst>
                </p:cNvPr>
                <p:cNvSpPr>
                  <a:spLocks noChangeShapeType="1"/>
                </p:cNvSpPr>
                <p:nvPr/>
              </p:nvSpPr>
              <p:spPr bwMode="auto">
                <a:xfrm>
                  <a:off x="2207" y="2102"/>
                  <a:ext cx="0" cy="1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Line 29">
                  <a:extLst>
                    <a:ext uri="{FF2B5EF4-FFF2-40B4-BE49-F238E27FC236}">
                      <a16:creationId xmlns:a16="http://schemas.microsoft.com/office/drawing/2014/main" id="{A6131EF0-B687-4A69-B951-58B406066766}"/>
                    </a:ext>
                  </a:extLst>
                </p:cNvPr>
                <p:cNvSpPr>
                  <a:spLocks noChangeShapeType="1"/>
                </p:cNvSpPr>
                <p:nvPr/>
              </p:nvSpPr>
              <p:spPr bwMode="auto">
                <a:xfrm>
                  <a:off x="2369" y="2102"/>
                  <a:ext cx="0" cy="1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Line 30">
                  <a:extLst>
                    <a:ext uri="{FF2B5EF4-FFF2-40B4-BE49-F238E27FC236}">
                      <a16:creationId xmlns:a16="http://schemas.microsoft.com/office/drawing/2014/main" id="{F56E78C1-3F60-4FFB-8799-4166F22B1000}"/>
                    </a:ext>
                  </a:extLst>
                </p:cNvPr>
                <p:cNvSpPr>
                  <a:spLocks noChangeShapeType="1"/>
                </p:cNvSpPr>
                <p:nvPr/>
              </p:nvSpPr>
              <p:spPr bwMode="auto">
                <a:xfrm>
                  <a:off x="2531" y="2102"/>
                  <a:ext cx="0" cy="1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31">
                  <a:extLst>
                    <a:ext uri="{FF2B5EF4-FFF2-40B4-BE49-F238E27FC236}">
                      <a16:creationId xmlns:a16="http://schemas.microsoft.com/office/drawing/2014/main" id="{6E4C7D2C-6DEC-4E71-9972-EFE82FF97C78}"/>
                    </a:ext>
                  </a:extLst>
                </p:cNvPr>
                <p:cNvSpPr>
                  <a:spLocks noChangeShapeType="1"/>
                </p:cNvSpPr>
                <p:nvPr/>
              </p:nvSpPr>
              <p:spPr bwMode="auto">
                <a:xfrm>
                  <a:off x="2692" y="2102"/>
                  <a:ext cx="0" cy="1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Line 32">
                  <a:extLst>
                    <a:ext uri="{FF2B5EF4-FFF2-40B4-BE49-F238E27FC236}">
                      <a16:creationId xmlns:a16="http://schemas.microsoft.com/office/drawing/2014/main" id="{039E3CC1-2C28-4635-8F78-CD4D78DCB4DC}"/>
                    </a:ext>
                  </a:extLst>
                </p:cNvPr>
                <p:cNvSpPr>
                  <a:spLocks noChangeShapeType="1"/>
                </p:cNvSpPr>
                <p:nvPr/>
              </p:nvSpPr>
              <p:spPr bwMode="auto">
                <a:xfrm>
                  <a:off x="2854" y="2102"/>
                  <a:ext cx="0" cy="1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33">
                  <a:extLst>
                    <a:ext uri="{FF2B5EF4-FFF2-40B4-BE49-F238E27FC236}">
                      <a16:creationId xmlns:a16="http://schemas.microsoft.com/office/drawing/2014/main" id="{1B4FC8AC-F8DE-4AE5-9568-2D6C3F7830F1}"/>
                    </a:ext>
                  </a:extLst>
                </p:cNvPr>
                <p:cNvSpPr>
                  <a:spLocks noChangeShapeType="1"/>
                </p:cNvSpPr>
                <p:nvPr/>
              </p:nvSpPr>
              <p:spPr bwMode="auto">
                <a:xfrm>
                  <a:off x="3016" y="2102"/>
                  <a:ext cx="0" cy="1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Line 34">
                  <a:extLst>
                    <a:ext uri="{FF2B5EF4-FFF2-40B4-BE49-F238E27FC236}">
                      <a16:creationId xmlns:a16="http://schemas.microsoft.com/office/drawing/2014/main" id="{B742681A-0D79-4589-A17E-AE227B15E6F5}"/>
                    </a:ext>
                  </a:extLst>
                </p:cNvPr>
                <p:cNvSpPr>
                  <a:spLocks noChangeShapeType="1"/>
                </p:cNvSpPr>
                <p:nvPr/>
              </p:nvSpPr>
              <p:spPr bwMode="auto">
                <a:xfrm>
                  <a:off x="3177" y="2102"/>
                  <a:ext cx="0" cy="1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35">
                  <a:extLst>
                    <a:ext uri="{FF2B5EF4-FFF2-40B4-BE49-F238E27FC236}">
                      <a16:creationId xmlns:a16="http://schemas.microsoft.com/office/drawing/2014/main" id="{6EDC7A52-8935-44D1-ADC4-C8192AA13DBC}"/>
                    </a:ext>
                  </a:extLst>
                </p:cNvPr>
                <p:cNvSpPr>
                  <a:spLocks noChangeShapeType="1"/>
                </p:cNvSpPr>
                <p:nvPr/>
              </p:nvSpPr>
              <p:spPr bwMode="auto">
                <a:xfrm>
                  <a:off x="3339" y="2102"/>
                  <a:ext cx="0" cy="1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Line 36">
                  <a:extLst>
                    <a:ext uri="{FF2B5EF4-FFF2-40B4-BE49-F238E27FC236}">
                      <a16:creationId xmlns:a16="http://schemas.microsoft.com/office/drawing/2014/main" id="{F554421B-71D5-47D0-9EC5-4CE2CDF9121A}"/>
                    </a:ext>
                  </a:extLst>
                </p:cNvPr>
                <p:cNvSpPr>
                  <a:spLocks noChangeShapeType="1"/>
                </p:cNvSpPr>
                <p:nvPr/>
              </p:nvSpPr>
              <p:spPr bwMode="auto">
                <a:xfrm>
                  <a:off x="3500" y="2102"/>
                  <a:ext cx="0" cy="1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Line 37">
                  <a:extLst>
                    <a:ext uri="{FF2B5EF4-FFF2-40B4-BE49-F238E27FC236}">
                      <a16:creationId xmlns:a16="http://schemas.microsoft.com/office/drawing/2014/main" id="{79E2DA83-D13D-4D15-B702-9CBC2A6DBF06}"/>
                    </a:ext>
                  </a:extLst>
                </p:cNvPr>
                <p:cNvSpPr>
                  <a:spLocks noChangeShapeType="1"/>
                </p:cNvSpPr>
                <p:nvPr/>
              </p:nvSpPr>
              <p:spPr bwMode="auto">
                <a:xfrm>
                  <a:off x="2046" y="2102"/>
                  <a:ext cx="0" cy="1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Line 38">
                  <a:extLst>
                    <a:ext uri="{FF2B5EF4-FFF2-40B4-BE49-F238E27FC236}">
                      <a16:creationId xmlns:a16="http://schemas.microsoft.com/office/drawing/2014/main" id="{86C0A064-E448-4F9F-AF07-079388C6BBBA}"/>
                    </a:ext>
                  </a:extLst>
                </p:cNvPr>
                <p:cNvSpPr>
                  <a:spLocks noChangeShapeType="1"/>
                </p:cNvSpPr>
                <p:nvPr/>
              </p:nvSpPr>
              <p:spPr bwMode="auto">
                <a:xfrm>
                  <a:off x="3662" y="2102"/>
                  <a:ext cx="0" cy="1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39">
                  <a:extLst>
                    <a:ext uri="{FF2B5EF4-FFF2-40B4-BE49-F238E27FC236}">
                      <a16:creationId xmlns:a16="http://schemas.microsoft.com/office/drawing/2014/main" id="{D2276E65-29A4-4AD6-9DCC-6F1495DE3D9D}"/>
                    </a:ext>
                  </a:extLst>
                </p:cNvPr>
                <p:cNvSpPr>
                  <a:spLocks noChangeShapeType="1"/>
                </p:cNvSpPr>
                <p:nvPr/>
              </p:nvSpPr>
              <p:spPr bwMode="auto">
                <a:xfrm>
                  <a:off x="3824" y="2102"/>
                  <a:ext cx="0" cy="1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41">
                  <a:extLst>
                    <a:ext uri="{FF2B5EF4-FFF2-40B4-BE49-F238E27FC236}">
                      <a16:creationId xmlns:a16="http://schemas.microsoft.com/office/drawing/2014/main" id="{E9EDC8AA-83AE-4C7B-ADE2-E45DCD7B3854}"/>
                    </a:ext>
                  </a:extLst>
                </p:cNvPr>
                <p:cNvSpPr>
                  <a:spLocks noChangeShapeType="1"/>
                </p:cNvSpPr>
                <p:nvPr/>
              </p:nvSpPr>
              <p:spPr bwMode="auto">
                <a:xfrm>
                  <a:off x="2531" y="2880"/>
                  <a:ext cx="0" cy="2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42">
                  <a:extLst>
                    <a:ext uri="{FF2B5EF4-FFF2-40B4-BE49-F238E27FC236}">
                      <a16:creationId xmlns:a16="http://schemas.microsoft.com/office/drawing/2014/main" id="{0DC3946D-C469-4602-BE7E-029C50D9E066}"/>
                    </a:ext>
                  </a:extLst>
                </p:cNvPr>
                <p:cNvSpPr>
                  <a:spLocks noChangeShapeType="1"/>
                </p:cNvSpPr>
                <p:nvPr/>
              </p:nvSpPr>
              <p:spPr bwMode="auto">
                <a:xfrm>
                  <a:off x="2692" y="3001"/>
                  <a:ext cx="0" cy="143"/>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43">
                  <a:extLst>
                    <a:ext uri="{FF2B5EF4-FFF2-40B4-BE49-F238E27FC236}">
                      <a16:creationId xmlns:a16="http://schemas.microsoft.com/office/drawing/2014/main" id="{6298887B-8B09-429C-9674-99BA32AC3314}"/>
                    </a:ext>
                  </a:extLst>
                </p:cNvPr>
                <p:cNvSpPr>
                  <a:spLocks noChangeShapeType="1"/>
                </p:cNvSpPr>
                <p:nvPr/>
              </p:nvSpPr>
              <p:spPr bwMode="auto">
                <a:xfrm>
                  <a:off x="2854" y="3144"/>
                  <a:ext cx="0" cy="78"/>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44">
                  <a:extLst>
                    <a:ext uri="{FF2B5EF4-FFF2-40B4-BE49-F238E27FC236}">
                      <a16:creationId xmlns:a16="http://schemas.microsoft.com/office/drawing/2014/main" id="{B2F9CD1B-E239-483A-9D95-97678B7E1BEA}"/>
                    </a:ext>
                  </a:extLst>
                </p:cNvPr>
                <p:cNvSpPr>
                  <a:spLocks noChangeShapeType="1"/>
                </p:cNvSpPr>
                <p:nvPr/>
              </p:nvSpPr>
              <p:spPr bwMode="auto">
                <a:xfrm>
                  <a:off x="3016" y="3144"/>
                  <a:ext cx="0" cy="143"/>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45">
                  <a:extLst>
                    <a:ext uri="{FF2B5EF4-FFF2-40B4-BE49-F238E27FC236}">
                      <a16:creationId xmlns:a16="http://schemas.microsoft.com/office/drawing/2014/main" id="{18BD1DC5-3EB7-4EA0-8ED4-1648DF516D08}"/>
                    </a:ext>
                  </a:extLst>
                </p:cNvPr>
                <p:cNvSpPr>
                  <a:spLocks noChangeShapeType="1"/>
                </p:cNvSpPr>
                <p:nvPr/>
              </p:nvSpPr>
              <p:spPr bwMode="auto">
                <a:xfrm>
                  <a:off x="3177" y="3144"/>
                  <a:ext cx="0" cy="57"/>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46">
                  <a:extLst>
                    <a:ext uri="{FF2B5EF4-FFF2-40B4-BE49-F238E27FC236}">
                      <a16:creationId xmlns:a16="http://schemas.microsoft.com/office/drawing/2014/main" id="{BB5BABB3-F151-4511-B142-E4C0699CFB1F}"/>
                    </a:ext>
                  </a:extLst>
                </p:cNvPr>
                <p:cNvSpPr>
                  <a:spLocks noChangeShapeType="1"/>
                </p:cNvSpPr>
                <p:nvPr/>
              </p:nvSpPr>
              <p:spPr bwMode="auto">
                <a:xfrm>
                  <a:off x="3339" y="308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47">
                  <a:extLst>
                    <a:ext uri="{FF2B5EF4-FFF2-40B4-BE49-F238E27FC236}">
                      <a16:creationId xmlns:a16="http://schemas.microsoft.com/office/drawing/2014/main" id="{1E2064BD-AF3B-46D5-874B-01808B15CB00}"/>
                    </a:ext>
                  </a:extLst>
                </p:cNvPr>
                <p:cNvSpPr>
                  <a:spLocks noChangeShapeType="1"/>
                </p:cNvSpPr>
                <p:nvPr/>
              </p:nvSpPr>
              <p:spPr bwMode="auto">
                <a:xfrm>
                  <a:off x="3500" y="3065"/>
                  <a:ext cx="0" cy="79"/>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48">
                  <a:extLst>
                    <a:ext uri="{FF2B5EF4-FFF2-40B4-BE49-F238E27FC236}">
                      <a16:creationId xmlns:a16="http://schemas.microsoft.com/office/drawing/2014/main" id="{580D15E4-5F1D-46DF-9467-12C32BE0AEA9}"/>
                    </a:ext>
                  </a:extLst>
                </p:cNvPr>
                <p:cNvSpPr>
                  <a:spLocks noChangeShapeType="1"/>
                </p:cNvSpPr>
                <p:nvPr/>
              </p:nvSpPr>
              <p:spPr bwMode="auto">
                <a:xfrm>
                  <a:off x="3662" y="3144"/>
                  <a:ext cx="0" cy="57"/>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49">
                  <a:extLst>
                    <a:ext uri="{FF2B5EF4-FFF2-40B4-BE49-F238E27FC236}">
                      <a16:creationId xmlns:a16="http://schemas.microsoft.com/office/drawing/2014/main" id="{D740849B-325D-45DA-809F-91D9FA9B38FB}"/>
                    </a:ext>
                  </a:extLst>
                </p:cNvPr>
                <p:cNvSpPr>
                  <a:spLocks noChangeShapeType="1"/>
                </p:cNvSpPr>
                <p:nvPr/>
              </p:nvSpPr>
              <p:spPr bwMode="auto">
                <a:xfrm>
                  <a:off x="3824" y="3122"/>
                  <a:ext cx="0" cy="22"/>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1" name="Freeform 142356">
                <a:extLst>
                  <a:ext uri="{FF2B5EF4-FFF2-40B4-BE49-F238E27FC236}">
                    <a16:creationId xmlns:a16="http://schemas.microsoft.com/office/drawing/2014/main" id="{96827979-95B5-4B50-BE4F-A98E70E84359}"/>
                  </a:ext>
                </a:extLst>
              </p:cNvPr>
              <p:cNvSpPr/>
              <p:nvPr/>
            </p:nvSpPr>
            <p:spPr>
              <a:xfrm>
                <a:off x="3578857" y="1802976"/>
                <a:ext cx="2876737" cy="955927"/>
              </a:xfrm>
              <a:custGeom>
                <a:avLst/>
                <a:gdLst>
                  <a:gd name="connsiteX0" fmla="*/ 0 w 2876737"/>
                  <a:gd name="connsiteY0" fmla="*/ 0 h 955927"/>
                  <a:gd name="connsiteX1" fmla="*/ 33338 w 2876737"/>
                  <a:gd name="connsiteY1" fmla="*/ 80962 h 955927"/>
                  <a:gd name="connsiteX2" fmla="*/ 40482 w 2876737"/>
                  <a:gd name="connsiteY2" fmla="*/ 100012 h 955927"/>
                  <a:gd name="connsiteX3" fmla="*/ 50007 w 2876737"/>
                  <a:gd name="connsiteY3" fmla="*/ 135731 h 955927"/>
                  <a:gd name="connsiteX4" fmla="*/ 59532 w 2876737"/>
                  <a:gd name="connsiteY4" fmla="*/ 173831 h 955927"/>
                  <a:gd name="connsiteX5" fmla="*/ 71438 w 2876737"/>
                  <a:gd name="connsiteY5" fmla="*/ 226218 h 955927"/>
                  <a:gd name="connsiteX6" fmla="*/ 88107 w 2876737"/>
                  <a:gd name="connsiteY6" fmla="*/ 304800 h 955927"/>
                  <a:gd name="connsiteX7" fmla="*/ 107157 w 2876737"/>
                  <a:gd name="connsiteY7" fmla="*/ 376237 h 955927"/>
                  <a:gd name="connsiteX8" fmla="*/ 121444 w 2876737"/>
                  <a:gd name="connsiteY8" fmla="*/ 438150 h 955927"/>
                  <a:gd name="connsiteX9" fmla="*/ 138113 w 2876737"/>
                  <a:gd name="connsiteY9" fmla="*/ 526256 h 955927"/>
                  <a:gd name="connsiteX10" fmla="*/ 150019 w 2876737"/>
                  <a:gd name="connsiteY10" fmla="*/ 576262 h 955927"/>
                  <a:gd name="connsiteX11" fmla="*/ 159544 w 2876737"/>
                  <a:gd name="connsiteY11" fmla="*/ 616743 h 955927"/>
                  <a:gd name="connsiteX12" fmla="*/ 176213 w 2876737"/>
                  <a:gd name="connsiteY12" fmla="*/ 683418 h 955927"/>
                  <a:gd name="connsiteX13" fmla="*/ 188119 w 2876737"/>
                  <a:gd name="connsiteY13" fmla="*/ 726281 h 955927"/>
                  <a:gd name="connsiteX14" fmla="*/ 209550 w 2876737"/>
                  <a:gd name="connsiteY14" fmla="*/ 795337 h 955927"/>
                  <a:gd name="connsiteX15" fmla="*/ 221457 w 2876737"/>
                  <a:gd name="connsiteY15" fmla="*/ 828675 h 955927"/>
                  <a:gd name="connsiteX16" fmla="*/ 235744 w 2876737"/>
                  <a:gd name="connsiteY16" fmla="*/ 869156 h 955927"/>
                  <a:gd name="connsiteX17" fmla="*/ 250032 w 2876737"/>
                  <a:gd name="connsiteY17" fmla="*/ 900112 h 955927"/>
                  <a:gd name="connsiteX18" fmla="*/ 261938 w 2876737"/>
                  <a:gd name="connsiteY18" fmla="*/ 919162 h 955927"/>
                  <a:gd name="connsiteX19" fmla="*/ 273844 w 2876737"/>
                  <a:gd name="connsiteY19" fmla="*/ 935831 h 955927"/>
                  <a:gd name="connsiteX20" fmla="*/ 288132 w 2876737"/>
                  <a:gd name="connsiteY20" fmla="*/ 947737 h 955927"/>
                  <a:gd name="connsiteX21" fmla="*/ 300038 w 2876737"/>
                  <a:gd name="connsiteY21" fmla="*/ 954881 h 955927"/>
                  <a:gd name="connsiteX22" fmla="*/ 309563 w 2876737"/>
                  <a:gd name="connsiteY22" fmla="*/ 954881 h 955927"/>
                  <a:gd name="connsiteX23" fmla="*/ 333375 w 2876737"/>
                  <a:gd name="connsiteY23" fmla="*/ 945356 h 955927"/>
                  <a:gd name="connsiteX24" fmla="*/ 347663 w 2876737"/>
                  <a:gd name="connsiteY24" fmla="*/ 933450 h 955927"/>
                  <a:gd name="connsiteX25" fmla="*/ 364332 w 2876737"/>
                  <a:gd name="connsiteY25" fmla="*/ 912018 h 955927"/>
                  <a:gd name="connsiteX26" fmla="*/ 383382 w 2876737"/>
                  <a:gd name="connsiteY26" fmla="*/ 876300 h 955927"/>
                  <a:gd name="connsiteX27" fmla="*/ 404813 w 2876737"/>
                  <a:gd name="connsiteY27" fmla="*/ 833437 h 955927"/>
                  <a:gd name="connsiteX28" fmla="*/ 426244 w 2876737"/>
                  <a:gd name="connsiteY28" fmla="*/ 781050 h 955927"/>
                  <a:gd name="connsiteX29" fmla="*/ 445294 w 2876737"/>
                  <a:gd name="connsiteY29" fmla="*/ 728662 h 955927"/>
                  <a:gd name="connsiteX30" fmla="*/ 478632 w 2876737"/>
                  <a:gd name="connsiteY30" fmla="*/ 642937 h 955927"/>
                  <a:gd name="connsiteX31" fmla="*/ 507207 w 2876737"/>
                  <a:gd name="connsiteY31" fmla="*/ 569118 h 955927"/>
                  <a:gd name="connsiteX32" fmla="*/ 531019 w 2876737"/>
                  <a:gd name="connsiteY32" fmla="*/ 504825 h 955927"/>
                  <a:gd name="connsiteX33" fmla="*/ 557213 w 2876737"/>
                  <a:gd name="connsiteY33" fmla="*/ 445293 h 955927"/>
                  <a:gd name="connsiteX34" fmla="*/ 585788 w 2876737"/>
                  <a:gd name="connsiteY34" fmla="*/ 397668 h 955927"/>
                  <a:gd name="connsiteX35" fmla="*/ 611982 w 2876737"/>
                  <a:gd name="connsiteY35" fmla="*/ 364331 h 955927"/>
                  <a:gd name="connsiteX36" fmla="*/ 635794 w 2876737"/>
                  <a:gd name="connsiteY36" fmla="*/ 342900 h 955927"/>
                  <a:gd name="connsiteX37" fmla="*/ 661988 w 2876737"/>
                  <a:gd name="connsiteY37" fmla="*/ 335756 h 955927"/>
                  <a:gd name="connsiteX38" fmla="*/ 697707 w 2876737"/>
                  <a:gd name="connsiteY38" fmla="*/ 342900 h 955927"/>
                  <a:gd name="connsiteX39" fmla="*/ 728663 w 2876737"/>
                  <a:gd name="connsiteY39" fmla="*/ 369093 h 955927"/>
                  <a:gd name="connsiteX40" fmla="*/ 759619 w 2876737"/>
                  <a:gd name="connsiteY40" fmla="*/ 402431 h 955927"/>
                  <a:gd name="connsiteX41" fmla="*/ 776288 w 2876737"/>
                  <a:gd name="connsiteY41" fmla="*/ 426243 h 955927"/>
                  <a:gd name="connsiteX42" fmla="*/ 792957 w 2876737"/>
                  <a:gd name="connsiteY42" fmla="*/ 452437 h 955927"/>
                  <a:gd name="connsiteX43" fmla="*/ 814388 w 2876737"/>
                  <a:gd name="connsiteY43" fmla="*/ 488156 h 955927"/>
                  <a:gd name="connsiteX44" fmla="*/ 831057 w 2876737"/>
                  <a:gd name="connsiteY44" fmla="*/ 516731 h 955927"/>
                  <a:gd name="connsiteX45" fmla="*/ 845344 w 2876737"/>
                  <a:gd name="connsiteY45" fmla="*/ 538162 h 955927"/>
                  <a:gd name="connsiteX46" fmla="*/ 871538 w 2876737"/>
                  <a:gd name="connsiteY46" fmla="*/ 581025 h 955927"/>
                  <a:gd name="connsiteX47" fmla="*/ 897732 w 2876737"/>
                  <a:gd name="connsiteY47" fmla="*/ 621506 h 955927"/>
                  <a:gd name="connsiteX48" fmla="*/ 928688 w 2876737"/>
                  <a:gd name="connsiteY48" fmla="*/ 657225 h 955927"/>
                  <a:gd name="connsiteX49" fmla="*/ 954882 w 2876737"/>
                  <a:gd name="connsiteY49" fmla="*/ 683418 h 955927"/>
                  <a:gd name="connsiteX50" fmla="*/ 976313 w 2876737"/>
                  <a:gd name="connsiteY50" fmla="*/ 700087 h 955927"/>
                  <a:gd name="connsiteX51" fmla="*/ 997744 w 2876737"/>
                  <a:gd name="connsiteY51" fmla="*/ 707231 h 955927"/>
                  <a:gd name="connsiteX52" fmla="*/ 1019175 w 2876737"/>
                  <a:gd name="connsiteY52" fmla="*/ 711993 h 955927"/>
                  <a:gd name="connsiteX53" fmla="*/ 1045369 w 2876737"/>
                  <a:gd name="connsiteY53" fmla="*/ 707231 h 955927"/>
                  <a:gd name="connsiteX54" fmla="*/ 1083469 w 2876737"/>
                  <a:gd name="connsiteY54" fmla="*/ 692943 h 955927"/>
                  <a:gd name="connsiteX55" fmla="*/ 1112044 w 2876737"/>
                  <a:gd name="connsiteY55" fmla="*/ 671512 h 955927"/>
                  <a:gd name="connsiteX56" fmla="*/ 1145382 w 2876737"/>
                  <a:gd name="connsiteY56" fmla="*/ 642937 h 955927"/>
                  <a:gd name="connsiteX57" fmla="*/ 1181100 w 2876737"/>
                  <a:gd name="connsiteY57" fmla="*/ 607218 h 955927"/>
                  <a:gd name="connsiteX58" fmla="*/ 1209675 w 2876737"/>
                  <a:gd name="connsiteY58" fmla="*/ 576262 h 955927"/>
                  <a:gd name="connsiteX59" fmla="*/ 1252538 w 2876737"/>
                  <a:gd name="connsiteY59" fmla="*/ 540543 h 955927"/>
                  <a:gd name="connsiteX60" fmla="*/ 1290638 w 2876737"/>
                  <a:gd name="connsiteY60" fmla="*/ 511968 h 955927"/>
                  <a:gd name="connsiteX61" fmla="*/ 1333500 w 2876737"/>
                  <a:gd name="connsiteY61" fmla="*/ 490537 h 955927"/>
                  <a:gd name="connsiteX62" fmla="*/ 1369219 w 2876737"/>
                  <a:gd name="connsiteY62" fmla="*/ 483393 h 955927"/>
                  <a:gd name="connsiteX63" fmla="*/ 1421607 w 2876737"/>
                  <a:gd name="connsiteY63" fmla="*/ 488156 h 955927"/>
                  <a:gd name="connsiteX64" fmla="*/ 1473994 w 2876737"/>
                  <a:gd name="connsiteY64" fmla="*/ 509587 h 955927"/>
                  <a:gd name="connsiteX65" fmla="*/ 1519238 w 2876737"/>
                  <a:gd name="connsiteY65" fmla="*/ 535781 h 955927"/>
                  <a:gd name="connsiteX66" fmla="*/ 1571625 w 2876737"/>
                  <a:gd name="connsiteY66" fmla="*/ 564356 h 955927"/>
                  <a:gd name="connsiteX67" fmla="*/ 1607344 w 2876737"/>
                  <a:gd name="connsiteY67" fmla="*/ 583406 h 955927"/>
                  <a:gd name="connsiteX68" fmla="*/ 1631157 w 2876737"/>
                  <a:gd name="connsiteY68" fmla="*/ 595312 h 955927"/>
                  <a:gd name="connsiteX69" fmla="*/ 1683544 w 2876737"/>
                  <a:gd name="connsiteY69" fmla="*/ 614362 h 955927"/>
                  <a:gd name="connsiteX70" fmla="*/ 1719263 w 2876737"/>
                  <a:gd name="connsiteY70" fmla="*/ 621506 h 955927"/>
                  <a:gd name="connsiteX71" fmla="*/ 1759744 w 2876737"/>
                  <a:gd name="connsiteY71" fmla="*/ 619125 h 955927"/>
                  <a:gd name="connsiteX72" fmla="*/ 1812132 w 2876737"/>
                  <a:gd name="connsiteY72" fmla="*/ 609600 h 955927"/>
                  <a:gd name="connsiteX73" fmla="*/ 1862138 w 2876737"/>
                  <a:gd name="connsiteY73" fmla="*/ 595312 h 955927"/>
                  <a:gd name="connsiteX74" fmla="*/ 1931194 w 2876737"/>
                  <a:gd name="connsiteY74" fmla="*/ 566737 h 955927"/>
                  <a:gd name="connsiteX75" fmla="*/ 2009775 w 2876737"/>
                  <a:gd name="connsiteY75" fmla="*/ 545306 h 955927"/>
                  <a:gd name="connsiteX76" fmla="*/ 2055019 w 2876737"/>
                  <a:gd name="connsiteY76" fmla="*/ 538162 h 955927"/>
                  <a:gd name="connsiteX77" fmla="*/ 2114550 w 2876737"/>
                  <a:gd name="connsiteY77" fmla="*/ 535781 h 955927"/>
                  <a:gd name="connsiteX78" fmla="*/ 2166938 w 2876737"/>
                  <a:gd name="connsiteY78" fmla="*/ 542925 h 955927"/>
                  <a:gd name="connsiteX79" fmla="*/ 2221707 w 2876737"/>
                  <a:gd name="connsiteY79" fmla="*/ 552450 h 955927"/>
                  <a:gd name="connsiteX80" fmla="*/ 2259807 w 2876737"/>
                  <a:gd name="connsiteY80" fmla="*/ 564356 h 955927"/>
                  <a:gd name="connsiteX81" fmla="*/ 2321719 w 2876737"/>
                  <a:gd name="connsiteY81" fmla="*/ 576262 h 955927"/>
                  <a:gd name="connsiteX82" fmla="*/ 2374107 w 2876737"/>
                  <a:gd name="connsiteY82" fmla="*/ 585787 h 955927"/>
                  <a:gd name="connsiteX83" fmla="*/ 2436019 w 2876737"/>
                  <a:gd name="connsiteY83" fmla="*/ 592931 h 955927"/>
                  <a:gd name="connsiteX84" fmla="*/ 2514600 w 2876737"/>
                  <a:gd name="connsiteY84" fmla="*/ 588168 h 955927"/>
                  <a:gd name="connsiteX85" fmla="*/ 2559844 w 2876737"/>
                  <a:gd name="connsiteY85" fmla="*/ 581025 h 955927"/>
                  <a:gd name="connsiteX86" fmla="*/ 2607469 w 2876737"/>
                  <a:gd name="connsiteY86" fmla="*/ 569118 h 955927"/>
                  <a:gd name="connsiteX87" fmla="*/ 2659857 w 2876737"/>
                  <a:gd name="connsiteY87" fmla="*/ 566737 h 955927"/>
                  <a:gd name="connsiteX88" fmla="*/ 2714625 w 2876737"/>
                  <a:gd name="connsiteY88" fmla="*/ 559593 h 955927"/>
                  <a:gd name="connsiteX89" fmla="*/ 2757488 w 2876737"/>
                  <a:gd name="connsiteY89" fmla="*/ 557212 h 955927"/>
                  <a:gd name="connsiteX90" fmla="*/ 2805113 w 2876737"/>
                  <a:gd name="connsiteY90" fmla="*/ 559593 h 955927"/>
                  <a:gd name="connsiteX91" fmla="*/ 2838450 w 2876737"/>
                  <a:gd name="connsiteY91" fmla="*/ 561975 h 955927"/>
                  <a:gd name="connsiteX92" fmla="*/ 2876550 w 2876737"/>
                  <a:gd name="connsiteY92" fmla="*/ 569118 h 955927"/>
                  <a:gd name="connsiteX93" fmla="*/ 2850357 w 2876737"/>
                  <a:gd name="connsiteY93" fmla="*/ 566737 h 9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76737" h="955927">
                    <a:moveTo>
                      <a:pt x="0" y="0"/>
                    </a:moveTo>
                    <a:cubicBezTo>
                      <a:pt x="13295" y="32147"/>
                      <a:pt x="26591" y="64294"/>
                      <a:pt x="33338" y="80962"/>
                    </a:cubicBezTo>
                    <a:cubicBezTo>
                      <a:pt x="40085" y="97630"/>
                      <a:pt x="37704" y="90884"/>
                      <a:pt x="40482" y="100012"/>
                    </a:cubicBezTo>
                    <a:cubicBezTo>
                      <a:pt x="43260" y="109140"/>
                      <a:pt x="46832" y="123428"/>
                      <a:pt x="50007" y="135731"/>
                    </a:cubicBezTo>
                    <a:cubicBezTo>
                      <a:pt x="53182" y="148034"/>
                      <a:pt x="55960" y="158750"/>
                      <a:pt x="59532" y="173831"/>
                    </a:cubicBezTo>
                    <a:cubicBezTo>
                      <a:pt x="63104" y="188912"/>
                      <a:pt x="66676" y="204390"/>
                      <a:pt x="71438" y="226218"/>
                    </a:cubicBezTo>
                    <a:cubicBezTo>
                      <a:pt x="76200" y="248046"/>
                      <a:pt x="82154" y="279797"/>
                      <a:pt x="88107" y="304800"/>
                    </a:cubicBezTo>
                    <a:cubicBezTo>
                      <a:pt x="94060" y="329803"/>
                      <a:pt x="101601" y="354012"/>
                      <a:pt x="107157" y="376237"/>
                    </a:cubicBezTo>
                    <a:cubicBezTo>
                      <a:pt x="112713" y="398462"/>
                      <a:pt x="116285" y="413147"/>
                      <a:pt x="121444" y="438150"/>
                    </a:cubicBezTo>
                    <a:cubicBezTo>
                      <a:pt x="126603" y="463153"/>
                      <a:pt x="133351" y="503237"/>
                      <a:pt x="138113" y="526256"/>
                    </a:cubicBezTo>
                    <a:cubicBezTo>
                      <a:pt x="142876" y="549275"/>
                      <a:pt x="146447" y="561181"/>
                      <a:pt x="150019" y="576262"/>
                    </a:cubicBezTo>
                    <a:cubicBezTo>
                      <a:pt x="153591" y="591343"/>
                      <a:pt x="155178" y="598884"/>
                      <a:pt x="159544" y="616743"/>
                    </a:cubicBezTo>
                    <a:cubicBezTo>
                      <a:pt x="163910" y="634602"/>
                      <a:pt x="171451" y="665162"/>
                      <a:pt x="176213" y="683418"/>
                    </a:cubicBezTo>
                    <a:cubicBezTo>
                      <a:pt x="180975" y="701674"/>
                      <a:pt x="182563" y="707628"/>
                      <a:pt x="188119" y="726281"/>
                    </a:cubicBezTo>
                    <a:cubicBezTo>
                      <a:pt x="193675" y="744934"/>
                      <a:pt x="203994" y="778271"/>
                      <a:pt x="209550" y="795337"/>
                    </a:cubicBezTo>
                    <a:cubicBezTo>
                      <a:pt x="215106" y="812403"/>
                      <a:pt x="217091" y="816372"/>
                      <a:pt x="221457" y="828675"/>
                    </a:cubicBezTo>
                    <a:cubicBezTo>
                      <a:pt x="225823" y="840978"/>
                      <a:pt x="230982" y="857250"/>
                      <a:pt x="235744" y="869156"/>
                    </a:cubicBezTo>
                    <a:cubicBezTo>
                      <a:pt x="240507" y="881062"/>
                      <a:pt x="245666" y="891778"/>
                      <a:pt x="250032" y="900112"/>
                    </a:cubicBezTo>
                    <a:cubicBezTo>
                      <a:pt x="254398" y="908446"/>
                      <a:pt x="257969" y="913209"/>
                      <a:pt x="261938" y="919162"/>
                    </a:cubicBezTo>
                    <a:cubicBezTo>
                      <a:pt x="265907" y="925115"/>
                      <a:pt x="269478" y="931069"/>
                      <a:pt x="273844" y="935831"/>
                    </a:cubicBezTo>
                    <a:cubicBezTo>
                      <a:pt x="278210" y="940593"/>
                      <a:pt x="283766" y="944562"/>
                      <a:pt x="288132" y="947737"/>
                    </a:cubicBezTo>
                    <a:cubicBezTo>
                      <a:pt x="292498" y="950912"/>
                      <a:pt x="296466" y="953690"/>
                      <a:pt x="300038" y="954881"/>
                    </a:cubicBezTo>
                    <a:cubicBezTo>
                      <a:pt x="303610" y="956072"/>
                      <a:pt x="304007" y="956468"/>
                      <a:pt x="309563" y="954881"/>
                    </a:cubicBezTo>
                    <a:cubicBezTo>
                      <a:pt x="315119" y="953294"/>
                      <a:pt x="327025" y="948928"/>
                      <a:pt x="333375" y="945356"/>
                    </a:cubicBezTo>
                    <a:cubicBezTo>
                      <a:pt x="339725" y="941784"/>
                      <a:pt x="342504" y="939006"/>
                      <a:pt x="347663" y="933450"/>
                    </a:cubicBezTo>
                    <a:cubicBezTo>
                      <a:pt x="352822" y="927894"/>
                      <a:pt x="358379" y="921543"/>
                      <a:pt x="364332" y="912018"/>
                    </a:cubicBezTo>
                    <a:cubicBezTo>
                      <a:pt x="370285" y="902493"/>
                      <a:pt x="376635" y="889397"/>
                      <a:pt x="383382" y="876300"/>
                    </a:cubicBezTo>
                    <a:cubicBezTo>
                      <a:pt x="390129" y="863203"/>
                      <a:pt x="397669" y="849312"/>
                      <a:pt x="404813" y="833437"/>
                    </a:cubicBezTo>
                    <a:cubicBezTo>
                      <a:pt x="411957" y="817562"/>
                      <a:pt x="419497" y="798512"/>
                      <a:pt x="426244" y="781050"/>
                    </a:cubicBezTo>
                    <a:cubicBezTo>
                      <a:pt x="432991" y="763588"/>
                      <a:pt x="436563" y="751681"/>
                      <a:pt x="445294" y="728662"/>
                    </a:cubicBezTo>
                    <a:cubicBezTo>
                      <a:pt x="454025" y="705643"/>
                      <a:pt x="478632" y="642937"/>
                      <a:pt x="478632" y="642937"/>
                    </a:cubicBezTo>
                    <a:cubicBezTo>
                      <a:pt x="488951" y="616346"/>
                      <a:pt x="498476" y="592137"/>
                      <a:pt x="507207" y="569118"/>
                    </a:cubicBezTo>
                    <a:cubicBezTo>
                      <a:pt x="515938" y="546099"/>
                      <a:pt x="522685" y="525462"/>
                      <a:pt x="531019" y="504825"/>
                    </a:cubicBezTo>
                    <a:cubicBezTo>
                      <a:pt x="539353" y="484188"/>
                      <a:pt x="548085" y="463152"/>
                      <a:pt x="557213" y="445293"/>
                    </a:cubicBezTo>
                    <a:cubicBezTo>
                      <a:pt x="566341" y="427434"/>
                      <a:pt x="576660" y="411162"/>
                      <a:pt x="585788" y="397668"/>
                    </a:cubicBezTo>
                    <a:cubicBezTo>
                      <a:pt x="594916" y="384174"/>
                      <a:pt x="603648" y="373459"/>
                      <a:pt x="611982" y="364331"/>
                    </a:cubicBezTo>
                    <a:cubicBezTo>
                      <a:pt x="620316" y="355203"/>
                      <a:pt x="627460" y="347662"/>
                      <a:pt x="635794" y="342900"/>
                    </a:cubicBezTo>
                    <a:cubicBezTo>
                      <a:pt x="644128" y="338138"/>
                      <a:pt x="651669" y="335756"/>
                      <a:pt x="661988" y="335756"/>
                    </a:cubicBezTo>
                    <a:cubicBezTo>
                      <a:pt x="672307" y="335756"/>
                      <a:pt x="686595" y="337344"/>
                      <a:pt x="697707" y="342900"/>
                    </a:cubicBezTo>
                    <a:cubicBezTo>
                      <a:pt x="708820" y="348456"/>
                      <a:pt x="718344" y="359171"/>
                      <a:pt x="728663" y="369093"/>
                    </a:cubicBezTo>
                    <a:cubicBezTo>
                      <a:pt x="738982" y="379015"/>
                      <a:pt x="751682" y="392906"/>
                      <a:pt x="759619" y="402431"/>
                    </a:cubicBezTo>
                    <a:cubicBezTo>
                      <a:pt x="767556" y="411956"/>
                      <a:pt x="770732" y="417909"/>
                      <a:pt x="776288" y="426243"/>
                    </a:cubicBezTo>
                    <a:cubicBezTo>
                      <a:pt x="781844" y="434577"/>
                      <a:pt x="786607" y="442118"/>
                      <a:pt x="792957" y="452437"/>
                    </a:cubicBezTo>
                    <a:cubicBezTo>
                      <a:pt x="799307" y="462756"/>
                      <a:pt x="808038" y="477440"/>
                      <a:pt x="814388" y="488156"/>
                    </a:cubicBezTo>
                    <a:cubicBezTo>
                      <a:pt x="820738" y="498872"/>
                      <a:pt x="825898" y="508397"/>
                      <a:pt x="831057" y="516731"/>
                    </a:cubicBezTo>
                    <a:cubicBezTo>
                      <a:pt x="836216" y="525065"/>
                      <a:pt x="838597" y="527446"/>
                      <a:pt x="845344" y="538162"/>
                    </a:cubicBezTo>
                    <a:cubicBezTo>
                      <a:pt x="852091" y="548878"/>
                      <a:pt x="862807" y="567134"/>
                      <a:pt x="871538" y="581025"/>
                    </a:cubicBezTo>
                    <a:cubicBezTo>
                      <a:pt x="880269" y="594916"/>
                      <a:pt x="888207" y="608806"/>
                      <a:pt x="897732" y="621506"/>
                    </a:cubicBezTo>
                    <a:cubicBezTo>
                      <a:pt x="907257" y="634206"/>
                      <a:pt x="919163" y="646906"/>
                      <a:pt x="928688" y="657225"/>
                    </a:cubicBezTo>
                    <a:cubicBezTo>
                      <a:pt x="938213" y="667544"/>
                      <a:pt x="946945" y="676274"/>
                      <a:pt x="954882" y="683418"/>
                    </a:cubicBezTo>
                    <a:cubicBezTo>
                      <a:pt x="962819" y="690562"/>
                      <a:pt x="969170" y="696118"/>
                      <a:pt x="976313" y="700087"/>
                    </a:cubicBezTo>
                    <a:cubicBezTo>
                      <a:pt x="983456" y="704056"/>
                      <a:pt x="990600" y="705247"/>
                      <a:pt x="997744" y="707231"/>
                    </a:cubicBezTo>
                    <a:cubicBezTo>
                      <a:pt x="1004888" y="709215"/>
                      <a:pt x="1011238" y="711993"/>
                      <a:pt x="1019175" y="711993"/>
                    </a:cubicBezTo>
                    <a:cubicBezTo>
                      <a:pt x="1027112" y="711993"/>
                      <a:pt x="1034653" y="710406"/>
                      <a:pt x="1045369" y="707231"/>
                    </a:cubicBezTo>
                    <a:cubicBezTo>
                      <a:pt x="1056085" y="704056"/>
                      <a:pt x="1072357" y="698896"/>
                      <a:pt x="1083469" y="692943"/>
                    </a:cubicBezTo>
                    <a:cubicBezTo>
                      <a:pt x="1094581" y="686990"/>
                      <a:pt x="1101725" y="679846"/>
                      <a:pt x="1112044" y="671512"/>
                    </a:cubicBezTo>
                    <a:cubicBezTo>
                      <a:pt x="1122363" y="663178"/>
                      <a:pt x="1133873" y="653653"/>
                      <a:pt x="1145382" y="642937"/>
                    </a:cubicBezTo>
                    <a:cubicBezTo>
                      <a:pt x="1156891" y="632221"/>
                      <a:pt x="1170385" y="618330"/>
                      <a:pt x="1181100" y="607218"/>
                    </a:cubicBezTo>
                    <a:cubicBezTo>
                      <a:pt x="1191815" y="596106"/>
                      <a:pt x="1197769" y="587374"/>
                      <a:pt x="1209675" y="576262"/>
                    </a:cubicBezTo>
                    <a:cubicBezTo>
                      <a:pt x="1221581" y="565150"/>
                      <a:pt x="1239044" y="551259"/>
                      <a:pt x="1252538" y="540543"/>
                    </a:cubicBezTo>
                    <a:cubicBezTo>
                      <a:pt x="1266032" y="529827"/>
                      <a:pt x="1277144" y="520302"/>
                      <a:pt x="1290638" y="511968"/>
                    </a:cubicBezTo>
                    <a:cubicBezTo>
                      <a:pt x="1304132" y="503634"/>
                      <a:pt x="1320403" y="495299"/>
                      <a:pt x="1333500" y="490537"/>
                    </a:cubicBezTo>
                    <a:cubicBezTo>
                      <a:pt x="1346597" y="485775"/>
                      <a:pt x="1354535" y="483790"/>
                      <a:pt x="1369219" y="483393"/>
                    </a:cubicBezTo>
                    <a:cubicBezTo>
                      <a:pt x="1383903" y="482996"/>
                      <a:pt x="1404145" y="483790"/>
                      <a:pt x="1421607" y="488156"/>
                    </a:cubicBezTo>
                    <a:cubicBezTo>
                      <a:pt x="1439069" y="492522"/>
                      <a:pt x="1457722" y="501650"/>
                      <a:pt x="1473994" y="509587"/>
                    </a:cubicBezTo>
                    <a:cubicBezTo>
                      <a:pt x="1490266" y="517525"/>
                      <a:pt x="1502966" y="526653"/>
                      <a:pt x="1519238" y="535781"/>
                    </a:cubicBezTo>
                    <a:cubicBezTo>
                      <a:pt x="1535510" y="544909"/>
                      <a:pt x="1571625" y="564356"/>
                      <a:pt x="1571625" y="564356"/>
                    </a:cubicBezTo>
                    <a:lnTo>
                      <a:pt x="1607344" y="583406"/>
                    </a:lnTo>
                    <a:cubicBezTo>
                      <a:pt x="1617266" y="588565"/>
                      <a:pt x="1618457" y="590153"/>
                      <a:pt x="1631157" y="595312"/>
                    </a:cubicBezTo>
                    <a:cubicBezTo>
                      <a:pt x="1643857" y="600471"/>
                      <a:pt x="1668860" y="609996"/>
                      <a:pt x="1683544" y="614362"/>
                    </a:cubicBezTo>
                    <a:cubicBezTo>
                      <a:pt x="1698228" y="618728"/>
                      <a:pt x="1706563" y="620712"/>
                      <a:pt x="1719263" y="621506"/>
                    </a:cubicBezTo>
                    <a:cubicBezTo>
                      <a:pt x="1731963" y="622300"/>
                      <a:pt x="1744266" y="621109"/>
                      <a:pt x="1759744" y="619125"/>
                    </a:cubicBezTo>
                    <a:cubicBezTo>
                      <a:pt x="1775222" y="617141"/>
                      <a:pt x="1795066" y="613569"/>
                      <a:pt x="1812132" y="609600"/>
                    </a:cubicBezTo>
                    <a:cubicBezTo>
                      <a:pt x="1829198" y="605631"/>
                      <a:pt x="1842294" y="602456"/>
                      <a:pt x="1862138" y="595312"/>
                    </a:cubicBezTo>
                    <a:cubicBezTo>
                      <a:pt x="1881982" y="588168"/>
                      <a:pt x="1906588" y="575071"/>
                      <a:pt x="1931194" y="566737"/>
                    </a:cubicBezTo>
                    <a:cubicBezTo>
                      <a:pt x="1955800" y="558403"/>
                      <a:pt x="1989138" y="550068"/>
                      <a:pt x="2009775" y="545306"/>
                    </a:cubicBezTo>
                    <a:cubicBezTo>
                      <a:pt x="2030412" y="540544"/>
                      <a:pt x="2037557" y="539749"/>
                      <a:pt x="2055019" y="538162"/>
                    </a:cubicBezTo>
                    <a:cubicBezTo>
                      <a:pt x="2072481" y="536575"/>
                      <a:pt x="2095897" y="534987"/>
                      <a:pt x="2114550" y="535781"/>
                    </a:cubicBezTo>
                    <a:cubicBezTo>
                      <a:pt x="2133203" y="536575"/>
                      <a:pt x="2149079" y="540147"/>
                      <a:pt x="2166938" y="542925"/>
                    </a:cubicBezTo>
                    <a:cubicBezTo>
                      <a:pt x="2184797" y="545703"/>
                      <a:pt x="2206229" y="548878"/>
                      <a:pt x="2221707" y="552450"/>
                    </a:cubicBezTo>
                    <a:cubicBezTo>
                      <a:pt x="2237185" y="556022"/>
                      <a:pt x="2243138" y="560387"/>
                      <a:pt x="2259807" y="564356"/>
                    </a:cubicBezTo>
                    <a:cubicBezTo>
                      <a:pt x="2276476" y="568325"/>
                      <a:pt x="2321719" y="576262"/>
                      <a:pt x="2321719" y="576262"/>
                    </a:cubicBezTo>
                    <a:cubicBezTo>
                      <a:pt x="2340769" y="579834"/>
                      <a:pt x="2355057" y="583009"/>
                      <a:pt x="2374107" y="585787"/>
                    </a:cubicBezTo>
                    <a:cubicBezTo>
                      <a:pt x="2393157" y="588565"/>
                      <a:pt x="2412604" y="592534"/>
                      <a:pt x="2436019" y="592931"/>
                    </a:cubicBezTo>
                    <a:cubicBezTo>
                      <a:pt x="2459434" y="593328"/>
                      <a:pt x="2493962" y="590152"/>
                      <a:pt x="2514600" y="588168"/>
                    </a:cubicBezTo>
                    <a:cubicBezTo>
                      <a:pt x="2535238" y="586184"/>
                      <a:pt x="2544366" y="584200"/>
                      <a:pt x="2559844" y="581025"/>
                    </a:cubicBezTo>
                    <a:cubicBezTo>
                      <a:pt x="2575322" y="577850"/>
                      <a:pt x="2590800" y="571499"/>
                      <a:pt x="2607469" y="569118"/>
                    </a:cubicBezTo>
                    <a:cubicBezTo>
                      <a:pt x="2624138" y="566737"/>
                      <a:pt x="2641998" y="568324"/>
                      <a:pt x="2659857" y="566737"/>
                    </a:cubicBezTo>
                    <a:cubicBezTo>
                      <a:pt x="2677716" y="565150"/>
                      <a:pt x="2698353" y="561181"/>
                      <a:pt x="2714625" y="559593"/>
                    </a:cubicBezTo>
                    <a:cubicBezTo>
                      <a:pt x="2730897" y="558006"/>
                      <a:pt x="2742407" y="557212"/>
                      <a:pt x="2757488" y="557212"/>
                    </a:cubicBezTo>
                    <a:cubicBezTo>
                      <a:pt x="2772569" y="557212"/>
                      <a:pt x="2791619" y="558799"/>
                      <a:pt x="2805113" y="559593"/>
                    </a:cubicBezTo>
                    <a:cubicBezTo>
                      <a:pt x="2818607" y="560387"/>
                      <a:pt x="2826544" y="560388"/>
                      <a:pt x="2838450" y="561975"/>
                    </a:cubicBezTo>
                    <a:cubicBezTo>
                      <a:pt x="2850356" y="563562"/>
                      <a:pt x="2874565" y="568324"/>
                      <a:pt x="2876550" y="569118"/>
                    </a:cubicBezTo>
                    <a:cubicBezTo>
                      <a:pt x="2878535" y="569912"/>
                      <a:pt x="2864446" y="568324"/>
                      <a:pt x="2850357" y="566737"/>
                    </a:cubicBezTo>
                  </a:path>
                </a:pathLst>
              </a:custGeom>
              <a:noFill/>
              <a:ln w="19050">
                <a:solidFill>
                  <a:schemeClr val="accent1"/>
                </a:solidFill>
              </a:ln>
              <a:effectLst>
                <a:innerShdw blurRad="63500" dist="50800" dir="27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0087BB09-F3C3-43DB-8C5F-E87955CB04EC}"/>
                  </a:ext>
                </a:extLst>
              </p:cNvPr>
              <p:cNvGrpSpPr/>
              <p:nvPr/>
            </p:nvGrpSpPr>
            <p:grpSpPr>
              <a:xfrm>
                <a:off x="6785283" y="1573216"/>
                <a:ext cx="3464284" cy="1223172"/>
                <a:chOff x="6785283" y="1573216"/>
                <a:chExt cx="3464284" cy="1223172"/>
              </a:xfrm>
            </p:grpSpPr>
            <p:grpSp>
              <p:nvGrpSpPr>
                <p:cNvPr id="42" name="Group 41">
                  <a:extLst>
                    <a:ext uri="{FF2B5EF4-FFF2-40B4-BE49-F238E27FC236}">
                      <a16:creationId xmlns:a16="http://schemas.microsoft.com/office/drawing/2014/main" id="{A22D689F-E4C7-4FA3-8DB0-9D931B4E3E1F}"/>
                    </a:ext>
                  </a:extLst>
                </p:cNvPr>
                <p:cNvGrpSpPr/>
                <p:nvPr/>
              </p:nvGrpSpPr>
              <p:grpSpPr>
                <a:xfrm>
                  <a:off x="6785283" y="1573216"/>
                  <a:ext cx="2381111" cy="1223172"/>
                  <a:chOff x="7060852" y="2343913"/>
                  <a:chExt cx="1702400" cy="971018"/>
                </a:xfrm>
              </p:grpSpPr>
              <p:sp>
                <p:nvSpPr>
                  <p:cNvPr id="47" name="Arc 46">
                    <a:extLst>
                      <a:ext uri="{FF2B5EF4-FFF2-40B4-BE49-F238E27FC236}">
                        <a16:creationId xmlns:a16="http://schemas.microsoft.com/office/drawing/2014/main" id="{C80E4209-2576-411A-8315-2A61AB9AAD4C}"/>
                      </a:ext>
                    </a:extLst>
                  </p:cNvPr>
                  <p:cNvSpPr/>
                  <p:nvPr/>
                </p:nvSpPr>
                <p:spPr>
                  <a:xfrm flipH="1">
                    <a:off x="7876799" y="2637068"/>
                    <a:ext cx="886453" cy="677863"/>
                  </a:xfrm>
                  <a:prstGeom prst="arc">
                    <a:avLst>
                      <a:gd name="adj1" fmla="val 16200000"/>
                      <a:gd name="adj2" fmla="val 19671504"/>
                    </a:avLst>
                  </a:prstGeom>
                  <a:ln w="19050"/>
                  <a:effectLst>
                    <a:outerShdw blurRad="65500" dist="38100" dir="5400000" rotWithShape="0">
                      <a:srgbClr val="000000">
                        <a:alpha val="6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8" name="Arc 47">
                    <a:extLst>
                      <a:ext uri="{FF2B5EF4-FFF2-40B4-BE49-F238E27FC236}">
                        <a16:creationId xmlns:a16="http://schemas.microsoft.com/office/drawing/2014/main" id="{2F1B85CD-B7D6-4DCA-8E6E-1613D41D0AE9}"/>
                      </a:ext>
                    </a:extLst>
                  </p:cNvPr>
                  <p:cNvSpPr/>
                  <p:nvPr/>
                </p:nvSpPr>
                <p:spPr>
                  <a:xfrm rot="10800000" flipH="1">
                    <a:off x="7060852" y="2343913"/>
                    <a:ext cx="886453" cy="644525"/>
                  </a:xfrm>
                  <a:prstGeom prst="arc">
                    <a:avLst>
                      <a:gd name="adj1" fmla="val 16200000"/>
                      <a:gd name="adj2" fmla="val 19736554"/>
                    </a:avLst>
                  </a:prstGeom>
                  <a:ln w="19050"/>
                  <a:effectLst>
                    <a:outerShdw blurRad="65500" dist="38100" dir="5400000" rotWithShape="0">
                      <a:srgbClr val="000000">
                        <a:alpha val="6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0A274A96-0CDC-45FB-A0EA-1183CA141FC1}"/>
                      </a:ext>
                    </a:extLst>
                  </p:cNvPr>
                  <p:cNvCxnSpPr/>
                  <p:nvPr/>
                </p:nvCxnSpPr>
                <p:spPr>
                  <a:xfrm flipH="1">
                    <a:off x="7821930" y="2742849"/>
                    <a:ext cx="176799" cy="148157"/>
                  </a:xfrm>
                  <a:prstGeom prst="line">
                    <a:avLst/>
                  </a:prstGeom>
                  <a:ln w="19050"/>
                  <a:effectLst>
                    <a:outerShdw blurRad="65500" dist="38100" dir="5400000" rotWithShape="0">
                      <a:srgbClr val="000000">
                        <a:alpha val="6000"/>
                      </a:srgbClr>
                    </a:outerShdw>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26CEEF7D-EB75-4D6C-9CF7-84FDC0D602EA}"/>
                    </a:ext>
                  </a:extLst>
                </p:cNvPr>
                <p:cNvGrpSpPr/>
                <p:nvPr/>
              </p:nvGrpSpPr>
              <p:grpSpPr>
                <a:xfrm flipH="1">
                  <a:off x="7921250" y="1582740"/>
                  <a:ext cx="2328317" cy="1213646"/>
                  <a:chOff x="7050007" y="2351475"/>
                  <a:chExt cx="1709748" cy="963456"/>
                </a:xfrm>
              </p:grpSpPr>
              <p:sp>
                <p:nvSpPr>
                  <p:cNvPr id="44" name="Arc 43">
                    <a:extLst>
                      <a:ext uri="{FF2B5EF4-FFF2-40B4-BE49-F238E27FC236}">
                        <a16:creationId xmlns:a16="http://schemas.microsoft.com/office/drawing/2014/main" id="{D4B6D471-09DB-427E-8E49-7EE0F971DADC}"/>
                      </a:ext>
                    </a:extLst>
                  </p:cNvPr>
                  <p:cNvSpPr/>
                  <p:nvPr/>
                </p:nvSpPr>
                <p:spPr>
                  <a:xfrm flipH="1">
                    <a:off x="7873302" y="2637068"/>
                    <a:ext cx="886453" cy="677863"/>
                  </a:xfrm>
                  <a:prstGeom prst="arc">
                    <a:avLst>
                      <a:gd name="adj1" fmla="val 16200000"/>
                      <a:gd name="adj2" fmla="val 19671504"/>
                    </a:avLst>
                  </a:prstGeom>
                  <a:ln w="19050"/>
                  <a:effectLst>
                    <a:outerShdw blurRad="65500" dist="38100" dir="5400000" rotWithShape="0">
                      <a:srgbClr val="000000">
                        <a:alpha val="6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5" name="Arc 44">
                    <a:extLst>
                      <a:ext uri="{FF2B5EF4-FFF2-40B4-BE49-F238E27FC236}">
                        <a16:creationId xmlns:a16="http://schemas.microsoft.com/office/drawing/2014/main" id="{E7D3D38B-57DF-44A4-865C-C2BD8B31473D}"/>
                      </a:ext>
                    </a:extLst>
                  </p:cNvPr>
                  <p:cNvSpPr/>
                  <p:nvPr/>
                </p:nvSpPr>
                <p:spPr>
                  <a:xfrm rot="10800000" flipH="1">
                    <a:off x="7050007" y="2351475"/>
                    <a:ext cx="886453" cy="644525"/>
                  </a:xfrm>
                  <a:prstGeom prst="arc">
                    <a:avLst>
                      <a:gd name="adj1" fmla="val 16200000"/>
                      <a:gd name="adj2" fmla="val 19736554"/>
                    </a:avLst>
                  </a:prstGeom>
                  <a:ln w="19050"/>
                  <a:effectLst>
                    <a:outerShdw blurRad="65500" dist="38100" dir="5400000" rotWithShape="0">
                      <a:srgbClr val="000000">
                        <a:alpha val="6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9D65AD4A-9817-4489-B00F-D5487092FAD5}"/>
                      </a:ext>
                    </a:extLst>
                  </p:cNvPr>
                  <p:cNvCxnSpPr/>
                  <p:nvPr/>
                </p:nvCxnSpPr>
                <p:spPr>
                  <a:xfrm flipH="1">
                    <a:off x="7822267" y="2747890"/>
                    <a:ext cx="168423" cy="142711"/>
                  </a:xfrm>
                  <a:prstGeom prst="line">
                    <a:avLst/>
                  </a:prstGeom>
                  <a:ln w="19050"/>
                  <a:effectLst>
                    <a:outerShdw blurRad="65500" dist="38100" dir="5400000" rotWithShape="0">
                      <a:srgbClr val="000000">
                        <a:alpha val="6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13" name="Group 12">
                <a:extLst>
                  <a:ext uri="{FF2B5EF4-FFF2-40B4-BE49-F238E27FC236}">
                    <a16:creationId xmlns:a16="http://schemas.microsoft.com/office/drawing/2014/main" id="{EF582BCF-2181-4BFA-9BB6-2654B4D56978}"/>
                  </a:ext>
                </a:extLst>
              </p:cNvPr>
              <p:cNvGrpSpPr/>
              <p:nvPr/>
            </p:nvGrpSpPr>
            <p:grpSpPr>
              <a:xfrm>
                <a:off x="5709977" y="4006432"/>
                <a:ext cx="3458732" cy="1223172"/>
                <a:chOff x="6787662" y="2030396"/>
                <a:chExt cx="3458732" cy="1223172"/>
              </a:xfrm>
            </p:grpSpPr>
            <p:grpSp>
              <p:nvGrpSpPr>
                <p:cNvPr id="34" name="Group 33">
                  <a:extLst>
                    <a:ext uri="{FF2B5EF4-FFF2-40B4-BE49-F238E27FC236}">
                      <a16:creationId xmlns:a16="http://schemas.microsoft.com/office/drawing/2014/main" id="{E1217DC3-4159-4A5A-B8A1-2BC9A94D0C27}"/>
                    </a:ext>
                  </a:extLst>
                </p:cNvPr>
                <p:cNvGrpSpPr/>
                <p:nvPr/>
              </p:nvGrpSpPr>
              <p:grpSpPr>
                <a:xfrm>
                  <a:off x="6787662" y="2030396"/>
                  <a:ext cx="2378730" cy="1223172"/>
                  <a:chOff x="7062554" y="2706853"/>
                  <a:chExt cx="1700698" cy="971018"/>
                </a:xfrm>
              </p:grpSpPr>
              <p:sp>
                <p:nvSpPr>
                  <p:cNvPr id="39" name="Arc 38">
                    <a:extLst>
                      <a:ext uri="{FF2B5EF4-FFF2-40B4-BE49-F238E27FC236}">
                        <a16:creationId xmlns:a16="http://schemas.microsoft.com/office/drawing/2014/main" id="{17809A1B-21FD-4D41-A689-18EBC1D7CDEB}"/>
                      </a:ext>
                    </a:extLst>
                  </p:cNvPr>
                  <p:cNvSpPr/>
                  <p:nvPr/>
                </p:nvSpPr>
                <p:spPr>
                  <a:xfrm flipH="1">
                    <a:off x="7876799" y="3000008"/>
                    <a:ext cx="886453" cy="677863"/>
                  </a:xfrm>
                  <a:prstGeom prst="arc">
                    <a:avLst>
                      <a:gd name="adj1" fmla="val 16200000"/>
                      <a:gd name="adj2" fmla="val 19671504"/>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Arc 39">
                    <a:extLst>
                      <a:ext uri="{FF2B5EF4-FFF2-40B4-BE49-F238E27FC236}">
                        <a16:creationId xmlns:a16="http://schemas.microsoft.com/office/drawing/2014/main" id="{7E22BF03-8434-479C-A59E-699F16E703F8}"/>
                      </a:ext>
                    </a:extLst>
                  </p:cNvPr>
                  <p:cNvSpPr/>
                  <p:nvPr/>
                </p:nvSpPr>
                <p:spPr>
                  <a:xfrm rot="10800000" flipH="1">
                    <a:off x="7062554" y="2706853"/>
                    <a:ext cx="886453" cy="644525"/>
                  </a:xfrm>
                  <a:prstGeom prst="arc">
                    <a:avLst>
                      <a:gd name="adj1" fmla="val 16200000"/>
                      <a:gd name="adj2" fmla="val 19736554"/>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B46BD106-82AA-47F2-8441-7A183AE12D9C}"/>
                      </a:ext>
                    </a:extLst>
                  </p:cNvPr>
                  <p:cNvCxnSpPr>
                    <a:stCxn id="39" idx="2"/>
                  </p:cNvCxnSpPr>
                  <p:nvPr/>
                </p:nvCxnSpPr>
                <p:spPr>
                  <a:xfrm flipH="1">
                    <a:off x="7820796" y="3110508"/>
                    <a:ext cx="171795" cy="146588"/>
                  </a:xfrm>
                  <a:prstGeom prst="line">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F58EE2C4-3164-4866-B237-E45383246C23}"/>
                    </a:ext>
                  </a:extLst>
                </p:cNvPr>
                <p:cNvGrpSpPr/>
                <p:nvPr/>
              </p:nvGrpSpPr>
              <p:grpSpPr>
                <a:xfrm flipH="1">
                  <a:off x="7916491" y="2039922"/>
                  <a:ext cx="2329903" cy="1213646"/>
                  <a:chOff x="7052339" y="2714415"/>
                  <a:chExt cx="1710913" cy="963456"/>
                </a:xfrm>
              </p:grpSpPr>
              <p:sp>
                <p:nvSpPr>
                  <p:cNvPr id="36" name="Arc 35">
                    <a:extLst>
                      <a:ext uri="{FF2B5EF4-FFF2-40B4-BE49-F238E27FC236}">
                        <a16:creationId xmlns:a16="http://schemas.microsoft.com/office/drawing/2014/main" id="{C88B6294-C619-4751-9636-F52440064941}"/>
                      </a:ext>
                    </a:extLst>
                  </p:cNvPr>
                  <p:cNvSpPr/>
                  <p:nvPr/>
                </p:nvSpPr>
                <p:spPr>
                  <a:xfrm flipH="1">
                    <a:off x="7876799" y="3000008"/>
                    <a:ext cx="886453" cy="677863"/>
                  </a:xfrm>
                  <a:prstGeom prst="arc">
                    <a:avLst>
                      <a:gd name="adj1" fmla="val 16200000"/>
                      <a:gd name="adj2" fmla="val 19671504"/>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7" name="Arc 36">
                    <a:extLst>
                      <a:ext uri="{FF2B5EF4-FFF2-40B4-BE49-F238E27FC236}">
                        <a16:creationId xmlns:a16="http://schemas.microsoft.com/office/drawing/2014/main" id="{D5F024F8-49F6-47B6-8678-312F4090D68E}"/>
                      </a:ext>
                    </a:extLst>
                  </p:cNvPr>
                  <p:cNvSpPr/>
                  <p:nvPr/>
                </p:nvSpPr>
                <p:spPr>
                  <a:xfrm rot="10800000" flipH="1">
                    <a:off x="7052339" y="2714415"/>
                    <a:ext cx="886453" cy="644525"/>
                  </a:xfrm>
                  <a:prstGeom prst="arc">
                    <a:avLst>
                      <a:gd name="adj1" fmla="val 16200000"/>
                      <a:gd name="adj2" fmla="val 19736554"/>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BB1F83E1-725B-42BC-90D4-CA9E485465CF}"/>
                      </a:ext>
                    </a:extLst>
                  </p:cNvPr>
                  <p:cNvCxnSpPr/>
                  <p:nvPr/>
                </p:nvCxnSpPr>
                <p:spPr>
                  <a:xfrm flipH="1">
                    <a:off x="7819138" y="3108940"/>
                    <a:ext cx="176799" cy="148157"/>
                  </a:xfrm>
                  <a:prstGeom prst="line">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14" name="Group 13">
                <a:extLst>
                  <a:ext uri="{FF2B5EF4-FFF2-40B4-BE49-F238E27FC236}">
                    <a16:creationId xmlns:a16="http://schemas.microsoft.com/office/drawing/2014/main" id="{28332B43-E11F-4087-884B-24586D7CD1AB}"/>
                  </a:ext>
                </a:extLst>
              </p:cNvPr>
              <p:cNvGrpSpPr/>
              <p:nvPr/>
            </p:nvGrpSpPr>
            <p:grpSpPr>
              <a:xfrm>
                <a:off x="6769635" y="4012782"/>
                <a:ext cx="3463490" cy="1223172"/>
                <a:chOff x="6782904" y="2030396"/>
                <a:chExt cx="3463490" cy="1223172"/>
              </a:xfrm>
            </p:grpSpPr>
            <p:grpSp>
              <p:nvGrpSpPr>
                <p:cNvPr id="26" name="Group 25">
                  <a:extLst>
                    <a:ext uri="{FF2B5EF4-FFF2-40B4-BE49-F238E27FC236}">
                      <a16:creationId xmlns:a16="http://schemas.microsoft.com/office/drawing/2014/main" id="{44648346-4399-4F0A-9ED1-CFDC7405ABAC}"/>
                    </a:ext>
                  </a:extLst>
                </p:cNvPr>
                <p:cNvGrpSpPr/>
                <p:nvPr/>
              </p:nvGrpSpPr>
              <p:grpSpPr>
                <a:xfrm>
                  <a:off x="6782904" y="2030396"/>
                  <a:ext cx="2383492" cy="1223172"/>
                  <a:chOff x="7059150" y="2706853"/>
                  <a:chExt cx="1704102" cy="971018"/>
                </a:xfrm>
              </p:grpSpPr>
              <p:sp>
                <p:nvSpPr>
                  <p:cNvPr id="31" name="Arc 30">
                    <a:extLst>
                      <a:ext uri="{FF2B5EF4-FFF2-40B4-BE49-F238E27FC236}">
                        <a16:creationId xmlns:a16="http://schemas.microsoft.com/office/drawing/2014/main" id="{6DA2E3B1-26EA-47E8-B442-A83D37F0C29D}"/>
                      </a:ext>
                    </a:extLst>
                  </p:cNvPr>
                  <p:cNvSpPr/>
                  <p:nvPr/>
                </p:nvSpPr>
                <p:spPr>
                  <a:xfrm flipH="1">
                    <a:off x="7876799" y="3000008"/>
                    <a:ext cx="886453" cy="677863"/>
                  </a:xfrm>
                  <a:prstGeom prst="arc">
                    <a:avLst>
                      <a:gd name="adj1" fmla="val 16200000"/>
                      <a:gd name="adj2" fmla="val 19671504"/>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B9618E2B-6B5E-444D-9353-968F35E17898}"/>
                      </a:ext>
                    </a:extLst>
                  </p:cNvPr>
                  <p:cNvSpPr/>
                  <p:nvPr/>
                </p:nvSpPr>
                <p:spPr>
                  <a:xfrm rot="10800000" flipH="1">
                    <a:off x="7059150" y="2706853"/>
                    <a:ext cx="886453" cy="644525"/>
                  </a:xfrm>
                  <a:prstGeom prst="arc">
                    <a:avLst>
                      <a:gd name="adj1" fmla="val 16200000"/>
                      <a:gd name="adj2" fmla="val 19736554"/>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0639CB5E-0197-4F13-8D69-9BF580AB1E0F}"/>
                      </a:ext>
                    </a:extLst>
                  </p:cNvPr>
                  <p:cNvCxnSpPr/>
                  <p:nvPr/>
                </p:nvCxnSpPr>
                <p:spPr>
                  <a:xfrm flipH="1">
                    <a:off x="7815686" y="3108940"/>
                    <a:ext cx="176799" cy="148157"/>
                  </a:xfrm>
                  <a:prstGeom prst="line">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21F4AEAE-B4CE-45A1-84B6-B2F15F7237D4}"/>
                    </a:ext>
                  </a:extLst>
                </p:cNvPr>
                <p:cNvGrpSpPr/>
                <p:nvPr/>
              </p:nvGrpSpPr>
              <p:grpSpPr>
                <a:xfrm flipH="1">
                  <a:off x="7916491" y="2039922"/>
                  <a:ext cx="2329903" cy="1213646"/>
                  <a:chOff x="7052339" y="2714415"/>
                  <a:chExt cx="1710913" cy="963456"/>
                </a:xfrm>
              </p:grpSpPr>
              <p:sp>
                <p:nvSpPr>
                  <p:cNvPr id="28" name="Arc 27">
                    <a:extLst>
                      <a:ext uri="{FF2B5EF4-FFF2-40B4-BE49-F238E27FC236}">
                        <a16:creationId xmlns:a16="http://schemas.microsoft.com/office/drawing/2014/main" id="{F5F7A10C-E416-4053-B6BF-801A5FE26BC8}"/>
                      </a:ext>
                    </a:extLst>
                  </p:cNvPr>
                  <p:cNvSpPr/>
                  <p:nvPr/>
                </p:nvSpPr>
                <p:spPr>
                  <a:xfrm flipH="1">
                    <a:off x="7876799" y="3000008"/>
                    <a:ext cx="886453" cy="677863"/>
                  </a:xfrm>
                  <a:prstGeom prst="arc">
                    <a:avLst>
                      <a:gd name="adj1" fmla="val 16200000"/>
                      <a:gd name="adj2" fmla="val 19671504"/>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D4389402-2339-4307-A381-EC3D4D59BCB3}"/>
                      </a:ext>
                    </a:extLst>
                  </p:cNvPr>
                  <p:cNvSpPr/>
                  <p:nvPr/>
                </p:nvSpPr>
                <p:spPr>
                  <a:xfrm rot="10800000" flipH="1">
                    <a:off x="7052339" y="2714415"/>
                    <a:ext cx="886453" cy="644525"/>
                  </a:xfrm>
                  <a:prstGeom prst="arc">
                    <a:avLst>
                      <a:gd name="adj1" fmla="val 16200000"/>
                      <a:gd name="adj2" fmla="val 19736554"/>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A8EE903B-3B1D-4E67-B069-7D5E2255D96A}"/>
                      </a:ext>
                    </a:extLst>
                  </p:cNvPr>
                  <p:cNvCxnSpPr/>
                  <p:nvPr/>
                </p:nvCxnSpPr>
                <p:spPr>
                  <a:xfrm flipH="1">
                    <a:off x="7817389" y="3108940"/>
                    <a:ext cx="176799" cy="148157"/>
                  </a:xfrm>
                  <a:prstGeom prst="line">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15" name="Group 14">
                <a:extLst>
                  <a:ext uri="{FF2B5EF4-FFF2-40B4-BE49-F238E27FC236}">
                    <a16:creationId xmlns:a16="http://schemas.microsoft.com/office/drawing/2014/main" id="{8BD10F65-3C3F-450F-8BB5-3DF66B890F94}"/>
                  </a:ext>
                </a:extLst>
              </p:cNvPr>
              <p:cNvGrpSpPr/>
              <p:nvPr/>
            </p:nvGrpSpPr>
            <p:grpSpPr>
              <a:xfrm>
                <a:off x="7884364" y="4014518"/>
                <a:ext cx="3443659" cy="1230319"/>
                <a:chOff x="6794799" y="2023244"/>
                <a:chExt cx="3443659" cy="1230319"/>
              </a:xfrm>
            </p:grpSpPr>
            <p:grpSp>
              <p:nvGrpSpPr>
                <p:cNvPr id="18" name="Group 17">
                  <a:extLst>
                    <a:ext uri="{FF2B5EF4-FFF2-40B4-BE49-F238E27FC236}">
                      <a16:creationId xmlns:a16="http://schemas.microsoft.com/office/drawing/2014/main" id="{2E681E79-E7F8-4F29-A151-C2014EC91523}"/>
                    </a:ext>
                  </a:extLst>
                </p:cNvPr>
                <p:cNvGrpSpPr/>
                <p:nvPr/>
              </p:nvGrpSpPr>
              <p:grpSpPr>
                <a:xfrm>
                  <a:off x="6794799" y="2023244"/>
                  <a:ext cx="2371587" cy="1230315"/>
                  <a:chOff x="7067660" y="2701183"/>
                  <a:chExt cx="1695592" cy="976688"/>
                </a:xfrm>
              </p:grpSpPr>
              <p:sp>
                <p:nvSpPr>
                  <p:cNvPr id="23" name="Arc 22">
                    <a:extLst>
                      <a:ext uri="{FF2B5EF4-FFF2-40B4-BE49-F238E27FC236}">
                        <a16:creationId xmlns:a16="http://schemas.microsoft.com/office/drawing/2014/main" id="{57C2818E-CBAE-4E51-AB86-BC5475D082D2}"/>
                      </a:ext>
                    </a:extLst>
                  </p:cNvPr>
                  <p:cNvSpPr/>
                  <p:nvPr/>
                </p:nvSpPr>
                <p:spPr>
                  <a:xfrm flipH="1">
                    <a:off x="7876799" y="3000008"/>
                    <a:ext cx="886453" cy="677863"/>
                  </a:xfrm>
                  <a:prstGeom prst="arc">
                    <a:avLst>
                      <a:gd name="adj1" fmla="val 16200000"/>
                      <a:gd name="adj2" fmla="val 19671504"/>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475FB9E8-A5BC-4A88-894C-8E36C1C2B209}"/>
                      </a:ext>
                    </a:extLst>
                  </p:cNvPr>
                  <p:cNvSpPr/>
                  <p:nvPr/>
                </p:nvSpPr>
                <p:spPr>
                  <a:xfrm rot="10800000" flipH="1">
                    <a:off x="7067660" y="2701183"/>
                    <a:ext cx="886453" cy="644525"/>
                  </a:xfrm>
                  <a:prstGeom prst="arc">
                    <a:avLst>
                      <a:gd name="adj1" fmla="val 16200000"/>
                      <a:gd name="adj2" fmla="val 19736554"/>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D0EAFABB-15E7-4B08-940B-A7A3DE0B76FA}"/>
                      </a:ext>
                    </a:extLst>
                  </p:cNvPr>
                  <p:cNvCxnSpPr/>
                  <p:nvPr/>
                </p:nvCxnSpPr>
                <p:spPr>
                  <a:xfrm flipH="1">
                    <a:off x="7821929" y="3106420"/>
                    <a:ext cx="176799" cy="148157"/>
                  </a:xfrm>
                  <a:prstGeom prst="line">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3FDE142A-C26C-40FF-8E94-C21A7CDE5776}"/>
                    </a:ext>
                  </a:extLst>
                </p:cNvPr>
                <p:cNvGrpSpPr/>
                <p:nvPr/>
              </p:nvGrpSpPr>
              <p:grpSpPr>
                <a:xfrm flipH="1">
                  <a:off x="7916495" y="2027217"/>
                  <a:ext cx="2321963" cy="1226346"/>
                  <a:chOff x="7058169" y="2704333"/>
                  <a:chExt cx="1705083" cy="973538"/>
                </a:xfrm>
              </p:grpSpPr>
              <p:sp>
                <p:nvSpPr>
                  <p:cNvPr id="20" name="Arc 19">
                    <a:extLst>
                      <a:ext uri="{FF2B5EF4-FFF2-40B4-BE49-F238E27FC236}">
                        <a16:creationId xmlns:a16="http://schemas.microsoft.com/office/drawing/2014/main" id="{CD8B06C7-7837-426C-974F-F906E26581A3}"/>
                      </a:ext>
                    </a:extLst>
                  </p:cNvPr>
                  <p:cNvSpPr/>
                  <p:nvPr/>
                </p:nvSpPr>
                <p:spPr>
                  <a:xfrm flipH="1">
                    <a:off x="7876799" y="3000008"/>
                    <a:ext cx="886453" cy="677863"/>
                  </a:xfrm>
                  <a:prstGeom prst="arc">
                    <a:avLst>
                      <a:gd name="adj1" fmla="val 16200000"/>
                      <a:gd name="adj2" fmla="val 19671504"/>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Arc 20">
                    <a:extLst>
                      <a:ext uri="{FF2B5EF4-FFF2-40B4-BE49-F238E27FC236}">
                        <a16:creationId xmlns:a16="http://schemas.microsoft.com/office/drawing/2014/main" id="{4F8010F8-E7A2-4726-BCE2-0CCF6CB1F2F5}"/>
                      </a:ext>
                    </a:extLst>
                  </p:cNvPr>
                  <p:cNvSpPr/>
                  <p:nvPr/>
                </p:nvSpPr>
                <p:spPr>
                  <a:xfrm rot="10800000" flipH="1">
                    <a:off x="7058169" y="2704333"/>
                    <a:ext cx="886453" cy="644525"/>
                  </a:xfrm>
                  <a:prstGeom prst="arc">
                    <a:avLst>
                      <a:gd name="adj1" fmla="val 16200000"/>
                      <a:gd name="adj2" fmla="val 19736554"/>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B98646A8-14BC-4571-A136-23EC29DED2F6}"/>
                      </a:ext>
                    </a:extLst>
                  </p:cNvPr>
                  <p:cNvCxnSpPr/>
                  <p:nvPr/>
                </p:nvCxnSpPr>
                <p:spPr>
                  <a:xfrm flipH="1">
                    <a:off x="7830428" y="3106419"/>
                    <a:ext cx="168424" cy="137670"/>
                  </a:xfrm>
                  <a:prstGeom prst="line">
                    <a:avLst/>
                  </a:prstGeom>
                  <a:ln w="19050"/>
                  <a:effectLst>
                    <a:outerShdw blurRad="65500" dist="38100" dir="5400000" rotWithShape="0">
                      <a:srgbClr val="000000">
                        <a:alpha val="17000"/>
                      </a:srgbClr>
                    </a:outerShdw>
                  </a:effectLst>
                </p:spPr>
                <p:style>
                  <a:lnRef idx="2">
                    <a:schemeClr val="accent1"/>
                  </a:lnRef>
                  <a:fillRef idx="0">
                    <a:schemeClr val="accent1"/>
                  </a:fillRef>
                  <a:effectRef idx="1">
                    <a:schemeClr val="accent1"/>
                  </a:effectRef>
                  <a:fontRef idx="minor">
                    <a:schemeClr val="tx1"/>
                  </a:fontRef>
                </p:style>
              </p:cxnSp>
            </p:grpSp>
          </p:grpSp>
          <p:sp>
            <p:nvSpPr>
              <p:cNvPr id="16" name="Line 38">
                <a:extLst>
                  <a:ext uri="{FF2B5EF4-FFF2-40B4-BE49-F238E27FC236}">
                    <a16:creationId xmlns:a16="http://schemas.microsoft.com/office/drawing/2014/main" id="{62C35F97-864F-4BAD-8A5B-7A2BD07E1A5C}"/>
                  </a:ext>
                </a:extLst>
              </p:cNvPr>
              <p:cNvSpPr>
                <a:spLocks noChangeShapeType="1"/>
              </p:cNvSpPr>
              <p:nvPr/>
            </p:nvSpPr>
            <p:spPr bwMode="auto">
              <a:xfrm>
                <a:off x="6149655" y="3176270"/>
                <a:ext cx="0" cy="282575"/>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39">
                <a:extLst>
                  <a:ext uri="{FF2B5EF4-FFF2-40B4-BE49-F238E27FC236}">
                    <a16:creationId xmlns:a16="http://schemas.microsoft.com/office/drawing/2014/main" id="{75D071F2-31B2-4371-A3EC-1968AE560C68}"/>
                  </a:ext>
                </a:extLst>
              </p:cNvPr>
              <p:cNvSpPr>
                <a:spLocks noChangeShapeType="1"/>
              </p:cNvSpPr>
              <p:nvPr/>
            </p:nvSpPr>
            <p:spPr bwMode="auto">
              <a:xfrm>
                <a:off x="6406830" y="3176270"/>
                <a:ext cx="0" cy="282575"/>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88" name="Freeform 18">
            <a:extLst>
              <a:ext uri="{FF2B5EF4-FFF2-40B4-BE49-F238E27FC236}">
                <a16:creationId xmlns:a16="http://schemas.microsoft.com/office/drawing/2014/main" id="{49310634-FDBB-459C-AE01-5ECC80ECE38A}"/>
              </a:ext>
            </a:extLst>
          </p:cNvPr>
          <p:cNvSpPr/>
          <p:nvPr/>
        </p:nvSpPr>
        <p:spPr>
          <a:xfrm>
            <a:off x="6753408" y="4668840"/>
            <a:ext cx="1078566" cy="104783"/>
          </a:xfrm>
          <a:custGeom>
            <a:avLst/>
            <a:gdLst>
              <a:gd name="connsiteX0" fmla="*/ 0 w 1117479"/>
              <a:gd name="connsiteY0" fmla="*/ 2381 h 61925"/>
              <a:gd name="connsiteX1" fmla="*/ 316706 w 1117479"/>
              <a:gd name="connsiteY1" fmla="*/ 16669 h 61925"/>
              <a:gd name="connsiteX2" fmla="*/ 509587 w 1117479"/>
              <a:gd name="connsiteY2" fmla="*/ 61913 h 61925"/>
              <a:gd name="connsiteX3" fmla="*/ 709612 w 1117479"/>
              <a:gd name="connsiteY3" fmla="*/ 11906 h 61925"/>
              <a:gd name="connsiteX4" fmla="*/ 1078706 w 1117479"/>
              <a:gd name="connsiteY4" fmla="*/ 2381 h 61925"/>
              <a:gd name="connsiteX5" fmla="*/ 1088231 w 1117479"/>
              <a:gd name="connsiteY5" fmla="*/ 0 h 61925"/>
              <a:gd name="connsiteX0" fmla="*/ 0 w 1117479"/>
              <a:gd name="connsiteY0" fmla="*/ 2381 h 73829"/>
              <a:gd name="connsiteX1" fmla="*/ 316706 w 1117479"/>
              <a:gd name="connsiteY1" fmla="*/ 16669 h 73829"/>
              <a:gd name="connsiteX2" fmla="*/ 514349 w 1117479"/>
              <a:gd name="connsiteY2" fmla="*/ 73819 h 73829"/>
              <a:gd name="connsiteX3" fmla="*/ 709612 w 1117479"/>
              <a:gd name="connsiteY3" fmla="*/ 11906 h 73829"/>
              <a:gd name="connsiteX4" fmla="*/ 1078706 w 1117479"/>
              <a:gd name="connsiteY4" fmla="*/ 2381 h 73829"/>
              <a:gd name="connsiteX5" fmla="*/ 1088231 w 1117479"/>
              <a:gd name="connsiteY5" fmla="*/ 0 h 73829"/>
              <a:gd name="connsiteX0" fmla="*/ 0 w 1156591"/>
              <a:gd name="connsiteY0" fmla="*/ 21431 h 92879"/>
              <a:gd name="connsiteX1" fmla="*/ 316706 w 1156591"/>
              <a:gd name="connsiteY1" fmla="*/ 35719 h 92879"/>
              <a:gd name="connsiteX2" fmla="*/ 514349 w 1156591"/>
              <a:gd name="connsiteY2" fmla="*/ 92869 h 92879"/>
              <a:gd name="connsiteX3" fmla="*/ 709612 w 1156591"/>
              <a:gd name="connsiteY3" fmla="*/ 30956 h 92879"/>
              <a:gd name="connsiteX4" fmla="*/ 1078706 w 1156591"/>
              <a:gd name="connsiteY4" fmla="*/ 21431 h 92879"/>
              <a:gd name="connsiteX5" fmla="*/ 1145381 w 1156591"/>
              <a:gd name="connsiteY5" fmla="*/ 0 h 92879"/>
              <a:gd name="connsiteX0" fmla="*/ 0 w 1078706"/>
              <a:gd name="connsiteY0" fmla="*/ 0 h 71448"/>
              <a:gd name="connsiteX1" fmla="*/ 316706 w 1078706"/>
              <a:gd name="connsiteY1" fmla="*/ 14288 h 71448"/>
              <a:gd name="connsiteX2" fmla="*/ 514349 w 1078706"/>
              <a:gd name="connsiteY2" fmla="*/ 71438 h 71448"/>
              <a:gd name="connsiteX3" fmla="*/ 709612 w 1078706"/>
              <a:gd name="connsiteY3" fmla="*/ 9525 h 71448"/>
              <a:gd name="connsiteX4" fmla="*/ 1078706 w 1078706"/>
              <a:gd name="connsiteY4" fmla="*/ 0 h 71448"/>
              <a:gd name="connsiteX0" fmla="*/ 0 w 1078706"/>
              <a:gd name="connsiteY0" fmla="*/ 0 h 71440"/>
              <a:gd name="connsiteX1" fmla="*/ 316706 w 1078706"/>
              <a:gd name="connsiteY1" fmla="*/ 14288 h 71440"/>
              <a:gd name="connsiteX2" fmla="*/ 514349 w 1078706"/>
              <a:gd name="connsiteY2" fmla="*/ 71438 h 71440"/>
              <a:gd name="connsiteX3" fmla="*/ 726281 w 1078706"/>
              <a:gd name="connsiteY3" fmla="*/ 11906 h 71440"/>
              <a:gd name="connsiteX4" fmla="*/ 1078706 w 1078706"/>
              <a:gd name="connsiteY4" fmla="*/ 0 h 71440"/>
              <a:gd name="connsiteX0" fmla="*/ 0 w 1078706"/>
              <a:gd name="connsiteY0" fmla="*/ 0 h 104777"/>
              <a:gd name="connsiteX1" fmla="*/ 316706 w 1078706"/>
              <a:gd name="connsiteY1" fmla="*/ 14288 h 104777"/>
              <a:gd name="connsiteX2" fmla="*/ 511968 w 1078706"/>
              <a:gd name="connsiteY2" fmla="*/ 104776 h 104777"/>
              <a:gd name="connsiteX3" fmla="*/ 726281 w 1078706"/>
              <a:gd name="connsiteY3" fmla="*/ 11906 h 104777"/>
              <a:gd name="connsiteX4" fmla="*/ 1078706 w 1078706"/>
              <a:gd name="connsiteY4" fmla="*/ 0 h 104777"/>
              <a:gd name="connsiteX0" fmla="*/ 0 w 1078706"/>
              <a:gd name="connsiteY0" fmla="*/ 0 h 104782"/>
              <a:gd name="connsiteX1" fmla="*/ 316706 w 1078706"/>
              <a:gd name="connsiteY1" fmla="*/ 14288 h 104782"/>
              <a:gd name="connsiteX2" fmla="*/ 511968 w 1078706"/>
              <a:gd name="connsiteY2" fmla="*/ 104776 h 104782"/>
              <a:gd name="connsiteX3" fmla="*/ 740569 w 1078706"/>
              <a:gd name="connsiteY3" fmla="*/ 19050 h 104782"/>
              <a:gd name="connsiteX4" fmla="*/ 1078706 w 1078706"/>
              <a:gd name="connsiteY4" fmla="*/ 0 h 104782"/>
              <a:gd name="connsiteX0" fmla="*/ 0 w 1078706"/>
              <a:gd name="connsiteY0" fmla="*/ 0 h 104783"/>
              <a:gd name="connsiteX1" fmla="*/ 307181 w 1078706"/>
              <a:gd name="connsiteY1" fmla="*/ 23813 h 104783"/>
              <a:gd name="connsiteX2" fmla="*/ 511968 w 1078706"/>
              <a:gd name="connsiteY2" fmla="*/ 104776 h 104783"/>
              <a:gd name="connsiteX3" fmla="*/ 740569 w 1078706"/>
              <a:gd name="connsiteY3" fmla="*/ 19050 h 104783"/>
              <a:gd name="connsiteX4" fmla="*/ 1078706 w 1078706"/>
              <a:gd name="connsiteY4" fmla="*/ 0 h 10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06" h="104783">
                <a:moveTo>
                  <a:pt x="0" y="0"/>
                </a:moveTo>
                <a:cubicBezTo>
                  <a:pt x="115887" y="2183"/>
                  <a:pt x="221853" y="6350"/>
                  <a:pt x="307181" y="23813"/>
                </a:cubicBezTo>
                <a:cubicBezTo>
                  <a:pt x="392509" y="41276"/>
                  <a:pt x="439737" y="105570"/>
                  <a:pt x="511968" y="104776"/>
                </a:cubicBezTo>
                <a:cubicBezTo>
                  <a:pt x="584199" y="103982"/>
                  <a:pt x="646113" y="36513"/>
                  <a:pt x="740569" y="19050"/>
                </a:cubicBezTo>
                <a:cubicBezTo>
                  <a:pt x="835025" y="1587"/>
                  <a:pt x="1006078" y="5159"/>
                  <a:pt x="1078706" y="0"/>
                </a:cubicBezTo>
              </a:path>
            </a:pathLst>
          </a:custGeom>
          <a:noFill/>
          <a:ln w="15875">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Freeform 102">
            <a:extLst>
              <a:ext uri="{FF2B5EF4-FFF2-40B4-BE49-F238E27FC236}">
                <a16:creationId xmlns:a16="http://schemas.microsoft.com/office/drawing/2014/main" id="{BABA2E29-C1C0-438A-8A28-C65BDD99EA68}"/>
              </a:ext>
            </a:extLst>
          </p:cNvPr>
          <p:cNvSpPr/>
          <p:nvPr/>
        </p:nvSpPr>
        <p:spPr>
          <a:xfrm>
            <a:off x="8888336" y="4676778"/>
            <a:ext cx="1078566" cy="104783"/>
          </a:xfrm>
          <a:custGeom>
            <a:avLst/>
            <a:gdLst>
              <a:gd name="connsiteX0" fmla="*/ 0 w 1117479"/>
              <a:gd name="connsiteY0" fmla="*/ 2381 h 61925"/>
              <a:gd name="connsiteX1" fmla="*/ 316706 w 1117479"/>
              <a:gd name="connsiteY1" fmla="*/ 16669 h 61925"/>
              <a:gd name="connsiteX2" fmla="*/ 509587 w 1117479"/>
              <a:gd name="connsiteY2" fmla="*/ 61913 h 61925"/>
              <a:gd name="connsiteX3" fmla="*/ 709612 w 1117479"/>
              <a:gd name="connsiteY3" fmla="*/ 11906 h 61925"/>
              <a:gd name="connsiteX4" fmla="*/ 1078706 w 1117479"/>
              <a:gd name="connsiteY4" fmla="*/ 2381 h 61925"/>
              <a:gd name="connsiteX5" fmla="*/ 1088231 w 1117479"/>
              <a:gd name="connsiteY5" fmla="*/ 0 h 61925"/>
              <a:gd name="connsiteX0" fmla="*/ 0 w 1117479"/>
              <a:gd name="connsiteY0" fmla="*/ 2381 h 73829"/>
              <a:gd name="connsiteX1" fmla="*/ 316706 w 1117479"/>
              <a:gd name="connsiteY1" fmla="*/ 16669 h 73829"/>
              <a:gd name="connsiteX2" fmla="*/ 514349 w 1117479"/>
              <a:gd name="connsiteY2" fmla="*/ 73819 h 73829"/>
              <a:gd name="connsiteX3" fmla="*/ 709612 w 1117479"/>
              <a:gd name="connsiteY3" fmla="*/ 11906 h 73829"/>
              <a:gd name="connsiteX4" fmla="*/ 1078706 w 1117479"/>
              <a:gd name="connsiteY4" fmla="*/ 2381 h 73829"/>
              <a:gd name="connsiteX5" fmla="*/ 1088231 w 1117479"/>
              <a:gd name="connsiteY5" fmla="*/ 0 h 73829"/>
              <a:gd name="connsiteX0" fmla="*/ 0 w 1156591"/>
              <a:gd name="connsiteY0" fmla="*/ 21431 h 92879"/>
              <a:gd name="connsiteX1" fmla="*/ 316706 w 1156591"/>
              <a:gd name="connsiteY1" fmla="*/ 35719 h 92879"/>
              <a:gd name="connsiteX2" fmla="*/ 514349 w 1156591"/>
              <a:gd name="connsiteY2" fmla="*/ 92869 h 92879"/>
              <a:gd name="connsiteX3" fmla="*/ 709612 w 1156591"/>
              <a:gd name="connsiteY3" fmla="*/ 30956 h 92879"/>
              <a:gd name="connsiteX4" fmla="*/ 1078706 w 1156591"/>
              <a:gd name="connsiteY4" fmla="*/ 21431 h 92879"/>
              <a:gd name="connsiteX5" fmla="*/ 1145381 w 1156591"/>
              <a:gd name="connsiteY5" fmla="*/ 0 h 92879"/>
              <a:gd name="connsiteX0" fmla="*/ 0 w 1078706"/>
              <a:gd name="connsiteY0" fmla="*/ 0 h 71448"/>
              <a:gd name="connsiteX1" fmla="*/ 316706 w 1078706"/>
              <a:gd name="connsiteY1" fmla="*/ 14288 h 71448"/>
              <a:gd name="connsiteX2" fmla="*/ 514349 w 1078706"/>
              <a:gd name="connsiteY2" fmla="*/ 71438 h 71448"/>
              <a:gd name="connsiteX3" fmla="*/ 709612 w 1078706"/>
              <a:gd name="connsiteY3" fmla="*/ 9525 h 71448"/>
              <a:gd name="connsiteX4" fmla="*/ 1078706 w 1078706"/>
              <a:gd name="connsiteY4" fmla="*/ 0 h 71448"/>
              <a:gd name="connsiteX0" fmla="*/ 0 w 1078706"/>
              <a:gd name="connsiteY0" fmla="*/ 0 h 71440"/>
              <a:gd name="connsiteX1" fmla="*/ 316706 w 1078706"/>
              <a:gd name="connsiteY1" fmla="*/ 14288 h 71440"/>
              <a:gd name="connsiteX2" fmla="*/ 514349 w 1078706"/>
              <a:gd name="connsiteY2" fmla="*/ 71438 h 71440"/>
              <a:gd name="connsiteX3" fmla="*/ 726281 w 1078706"/>
              <a:gd name="connsiteY3" fmla="*/ 11906 h 71440"/>
              <a:gd name="connsiteX4" fmla="*/ 1078706 w 1078706"/>
              <a:gd name="connsiteY4" fmla="*/ 0 h 71440"/>
              <a:gd name="connsiteX0" fmla="*/ 0 w 1078706"/>
              <a:gd name="connsiteY0" fmla="*/ 0 h 104777"/>
              <a:gd name="connsiteX1" fmla="*/ 316706 w 1078706"/>
              <a:gd name="connsiteY1" fmla="*/ 14288 h 104777"/>
              <a:gd name="connsiteX2" fmla="*/ 511968 w 1078706"/>
              <a:gd name="connsiteY2" fmla="*/ 104776 h 104777"/>
              <a:gd name="connsiteX3" fmla="*/ 726281 w 1078706"/>
              <a:gd name="connsiteY3" fmla="*/ 11906 h 104777"/>
              <a:gd name="connsiteX4" fmla="*/ 1078706 w 1078706"/>
              <a:gd name="connsiteY4" fmla="*/ 0 h 104777"/>
              <a:gd name="connsiteX0" fmla="*/ 0 w 1078706"/>
              <a:gd name="connsiteY0" fmla="*/ 0 h 104782"/>
              <a:gd name="connsiteX1" fmla="*/ 316706 w 1078706"/>
              <a:gd name="connsiteY1" fmla="*/ 14288 h 104782"/>
              <a:gd name="connsiteX2" fmla="*/ 511968 w 1078706"/>
              <a:gd name="connsiteY2" fmla="*/ 104776 h 104782"/>
              <a:gd name="connsiteX3" fmla="*/ 740569 w 1078706"/>
              <a:gd name="connsiteY3" fmla="*/ 19050 h 104782"/>
              <a:gd name="connsiteX4" fmla="*/ 1078706 w 1078706"/>
              <a:gd name="connsiteY4" fmla="*/ 0 h 104782"/>
              <a:gd name="connsiteX0" fmla="*/ 0 w 1078706"/>
              <a:gd name="connsiteY0" fmla="*/ 0 h 104783"/>
              <a:gd name="connsiteX1" fmla="*/ 307181 w 1078706"/>
              <a:gd name="connsiteY1" fmla="*/ 23813 h 104783"/>
              <a:gd name="connsiteX2" fmla="*/ 511968 w 1078706"/>
              <a:gd name="connsiteY2" fmla="*/ 104776 h 104783"/>
              <a:gd name="connsiteX3" fmla="*/ 740569 w 1078706"/>
              <a:gd name="connsiteY3" fmla="*/ 19050 h 104783"/>
              <a:gd name="connsiteX4" fmla="*/ 1078706 w 1078706"/>
              <a:gd name="connsiteY4" fmla="*/ 0 h 10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06" h="104783">
                <a:moveTo>
                  <a:pt x="0" y="0"/>
                </a:moveTo>
                <a:cubicBezTo>
                  <a:pt x="115887" y="2183"/>
                  <a:pt x="221853" y="6350"/>
                  <a:pt x="307181" y="23813"/>
                </a:cubicBezTo>
                <a:cubicBezTo>
                  <a:pt x="392509" y="41276"/>
                  <a:pt x="439737" y="105570"/>
                  <a:pt x="511968" y="104776"/>
                </a:cubicBezTo>
                <a:cubicBezTo>
                  <a:pt x="584199" y="103982"/>
                  <a:pt x="646113" y="36513"/>
                  <a:pt x="740569" y="19050"/>
                </a:cubicBezTo>
                <a:cubicBezTo>
                  <a:pt x="835025" y="1587"/>
                  <a:pt x="1006078" y="5159"/>
                  <a:pt x="1078706" y="0"/>
                </a:cubicBezTo>
              </a:path>
            </a:pathLst>
          </a:custGeom>
          <a:noFill/>
          <a:ln w="15875">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Freeform 103">
            <a:extLst>
              <a:ext uri="{FF2B5EF4-FFF2-40B4-BE49-F238E27FC236}">
                <a16:creationId xmlns:a16="http://schemas.microsoft.com/office/drawing/2014/main" id="{1B7F6229-0BE1-4CFC-99EA-2DBD53952CD7}"/>
              </a:ext>
            </a:extLst>
          </p:cNvPr>
          <p:cNvSpPr/>
          <p:nvPr/>
        </p:nvSpPr>
        <p:spPr>
          <a:xfrm>
            <a:off x="9960857" y="4676778"/>
            <a:ext cx="1078566" cy="104783"/>
          </a:xfrm>
          <a:custGeom>
            <a:avLst/>
            <a:gdLst>
              <a:gd name="connsiteX0" fmla="*/ 0 w 1117479"/>
              <a:gd name="connsiteY0" fmla="*/ 2381 h 61925"/>
              <a:gd name="connsiteX1" fmla="*/ 316706 w 1117479"/>
              <a:gd name="connsiteY1" fmla="*/ 16669 h 61925"/>
              <a:gd name="connsiteX2" fmla="*/ 509587 w 1117479"/>
              <a:gd name="connsiteY2" fmla="*/ 61913 h 61925"/>
              <a:gd name="connsiteX3" fmla="*/ 709612 w 1117479"/>
              <a:gd name="connsiteY3" fmla="*/ 11906 h 61925"/>
              <a:gd name="connsiteX4" fmla="*/ 1078706 w 1117479"/>
              <a:gd name="connsiteY4" fmla="*/ 2381 h 61925"/>
              <a:gd name="connsiteX5" fmla="*/ 1088231 w 1117479"/>
              <a:gd name="connsiteY5" fmla="*/ 0 h 61925"/>
              <a:gd name="connsiteX0" fmla="*/ 0 w 1117479"/>
              <a:gd name="connsiteY0" fmla="*/ 2381 h 73829"/>
              <a:gd name="connsiteX1" fmla="*/ 316706 w 1117479"/>
              <a:gd name="connsiteY1" fmla="*/ 16669 h 73829"/>
              <a:gd name="connsiteX2" fmla="*/ 514349 w 1117479"/>
              <a:gd name="connsiteY2" fmla="*/ 73819 h 73829"/>
              <a:gd name="connsiteX3" fmla="*/ 709612 w 1117479"/>
              <a:gd name="connsiteY3" fmla="*/ 11906 h 73829"/>
              <a:gd name="connsiteX4" fmla="*/ 1078706 w 1117479"/>
              <a:gd name="connsiteY4" fmla="*/ 2381 h 73829"/>
              <a:gd name="connsiteX5" fmla="*/ 1088231 w 1117479"/>
              <a:gd name="connsiteY5" fmla="*/ 0 h 73829"/>
              <a:gd name="connsiteX0" fmla="*/ 0 w 1156591"/>
              <a:gd name="connsiteY0" fmla="*/ 21431 h 92879"/>
              <a:gd name="connsiteX1" fmla="*/ 316706 w 1156591"/>
              <a:gd name="connsiteY1" fmla="*/ 35719 h 92879"/>
              <a:gd name="connsiteX2" fmla="*/ 514349 w 1156591"/>
              <a:gd name="connsiteY2" fmla="*/ 92869 h 92879"/>
              <a:gd name="connsiteX3" fmla="*/ 709612 w 1156591"/>
              <a:gd name="connsiteY3" fmla="*/ 30956 h 92879"/>
              <a:gd name="connsiteX4" fmla="*/ 1078706 w 1156591"/>
              <a:gd name="connsiteY4" fmla="*/ 21431 h 92879"/>
              <a:gd name="connsiteX5" fmla="*/ 1145381 w 1156591"/>
              <a:gd name="connsiteY5" fmla="*/ 0 h 92879"/>
              <a:gd name="connsiteX0" fmla="*/ 0 w 1078706"/>
              <a:gd name="connsiteY0" fmla="*/ 0 h 71448"/>
              <a:gd name="connsiteX1" fmla="*/ 316706 w 1078706"/>
              <a:gd name="connsiteY1" fmla="*/ 14288 h 71448"/>
              <a:gd name="connsiteX2" fmla="*/ 514349 w 1078706"/>
              <a:gd name="connsiteY2" fmla="*/ 71438 h 71448"/>
              <a:gd name="connsiteX3" fmla="*/ 709612 w 1078706"/>
              <a:gd name="connsiteY3" fmla="*/ 9525 h 71448"/>
              <a:gd name="connsiteX4" fmla="*/ 1078706 w 1078706"/>
              <a:gd name="connsiteY4" fmla="*/ 0 h 71448"/>
              <a:gd name="connsiteX0" fmla="*/ 0 w 1078706"/>
              <a:gd name="connsiteY0" fmla="*/ 0 h 71440"/>
              <a:gd name="connsiteX1" fmla="*/ 316706 w 1078706"/>
              <a:gd name="connsiteY1" fmla="*/ 14288 h 71440"/>
              <a:gd name="connsiteX2" fmla="*/ 514349 w 1078706"/>
              <a:gd name="connsiteY2" fmla="*/ 71438 h 71440"/>
              <a:gd name="connsiteX3" fmla="*/ 726281 w 1078706"/>
              <a:gd name="connsiteY3" fmla="*/ 11906 h 71440"/>
              <a:gd name="connsiteX4" fmla="*/ 1078706 w 1078706"/>
              <a:gd name="connsiteY4" fmla="*/ 0 h 71440"/>
              <a:gd name="connsiteX0" fmla="*/ 0 w 1078706"/>
              <a:gd name="connsiteY0" fmla="*/ 0 h 104777"/>
              <a:gd name="connsiteX1" fmla="*/ 316706 w 1078706"/>
              <a:gd name="connsiteY1" fmla="*/ 14288 h 104777"/>
              <a:gd name="connsiteX2" fmla="*/ 511968 w 1078706"/>
              <a:gd name="connsiteY2" fmla="*/ 104776 h 104777"/>
              <a:gd name="connsiteX3" fmla="*/ 726281 w 1078706"/>
              <a:gd name="connsiteY3" fmla="*/ 11906 h 104777"/>
              <a:gd name="connsiteX4" fmla="*/ 1078706 w 1078706"/>
              <a:gd name="connsiteY4" fmla="*/ 0 h 104777"/>
              <a:gd name="connsiteX0" fmla="*/ 0 w 1078706"/>
              <a:gd name="connsiteY0" fmla="*/ 0 h 104782"/>
              <a:gd name="connsiteX1" fmla="*/ 316706 w 1078706"/>
              <a:gd name="connsiteY1" fmla="*/ 14288 h 104782"/>
              <a:gd name="connsiteX2" fmla="*/ 511968 w 1078706"/>
              <a:gd name="connsiteY2" fmla="*/ 104776 h 104782"/>
              <a:gd name="connsiteX3" fmla="*/ 740569 w 1078706"/>
              <a:gd name="connsiteY3" fmla="*/ 19050 h 104782"/>
              <a:gd name="connsiteX4" fmla="*/ 1078706 w 1078706"/>
              <a:gd name="connsiteY4" fmla="*/ 0 h 104782"/>
              <a:gd name="connsiteX0" fmla="*/ 0 w 1078706"/>
              <a:gd name="connsiteY0" fmla="*/ 0 h 104783"/>
              <a:gd name="connsiteX1" fmla="*/ 307181 w 1078706"/>
              <a:gd name="connsiteY1" fmla="*/ 23813 h 104783"/>
              <a:gd name="connsiteX2" fmla="*/ 511968 w 1078706"/>
              <a:gd name="connsiteY2" fmla="*/ 104776 h 104783"/>
              <a:gd name="connsiteX3" fmla="*/ 740569 w 1078706"/>
              <a:gd name="connsiteY3" fmla="*/ 19050 h 104783"/>
              <a:gd name="connsiteX4" fmla="*/ 1078706 w 1078706"/>
              <a:gd name="connsiteY4" fmla="*/ 0 h 10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06" h="104783">
                <a:moveTo>
                  <a:pt x="0" y="0"/>
                </a:moveTo>
                <a:cubicBezTo>
                  <a:pt x="115887" y="2183"/>
                  <a:pt x="221853" y="6350"/>
                  <a:pt x="307181" y="23813"/>
                </a:cubicBezTo>
                <a:cubicBezTo>
                  <a:pt x="392509" y="41276"/>
                  <a:pt x="439737" y="105570"/>
                  <a:pt x="511968" y="104776"/>
                </a:cubicBezTo>
                <a:cubicBezTo>
                  <a:pt x="584199" y="103982"/>
                  <a:pt x="646113" y="36513"/>
                  <a:pt x="740569" y="19050"/>
                </a:cubicBezTo>
                <a:cubicBezTo>
                  <a:pt x="835025" y="1587"/>
                  <a:pt x="1006078" y="5159"/>
                  <a:pt x="1078706" y="0"/>
                </a:cubicBezTo>
              </a:path>
            </a:pathLst>
          </a:custGeom>
          <a:noFill/>
          <a:ln w="15875">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Freeform 104">
            <a:extLst>
              <a:ext uri="{FF2B5EF4-FFF2-40B4-BE49-F238E27FC236}">
                <a16:creationId xmlns:a16="http://schemas.microsoft.com/office/drawing/2014/main" id="{27FDA497-B458-4B8F-8CC1-5E36D85DE939}"/>
              </a:ext>
            </a:extLst>
          </p:cNvPr>
          <p:cNvSpPr/>
          <p:nvPr/>
        </p:nvSpPr>
        <p:spPr>
          <a:xfrm>
            <a:off x="7823565" y="4674397"/>
            <a:ext cx="1078566" cy="104783"/>
          </a:xfrm>
          <a:custGeom>
            <a:avLst/>
            <a:gdLst>
              <a:gd name="connsiteX0" fmla="*/ 0 w 1117479"/>
              <a:gd name="connsiteY0" fmla="*/ 2381 h 61925"/>
              <a:gd name="connsiteX1" fmla="*/ 316706 w 1117479"/>
              <a:gd name="connsiteY1" fmla="*/ 16669 h 61925"/>
              <a:gd name="connsiteX2" fmla="*/ 509587 w 1117479"/>
              <a:gd name="connsiteY2" fmla="*/ 61913 h 61925"/>
              <a:gd name="connsiteX3" fmla="*/ 709612 w 1117479"/>
              <a:gd name="connsiteY3" fmla="*/ 11906 h 61925"/>
              <a:gd name="connsiteX4" fmla="*/ 1078706 w 1117479"/>
              <a:gd name="connsiteY4" fmla="*/ 2381 h 61925"/>
              <a:gd name="connsiteX5" fmla="*/ 1088231 w 1117479"/>
              <a:gd name="connsiteY5" fmla="*/ 0 h 61925"/>
              <a:gd name="connsiteX0" fmla="*/ 0 w 1117479"/>
              <a:gd name="connsiteY0" fmla="*/ 2381 h 73829"/>
              <a:gd name="connsiteX1" fmla="*/ 316706 w 1117479"/>
              <a:gd name="connsiteY1" fmla="*/ 16669 h 73829"/>
              <a:gd name="connsiteX2" fmla="*/ 514349 w 1117479"/>
              <a:gd name="connsiteY2" fmla="*/ 73819 h 73829"/>
              <a:gd name="connsiteX3" fmla="*/ 709612 w 1117479"/>
              <a:gd name="connsiteY3" fmla="*/ 11906 h 73829"/>
              <a:gd name="connsiteX4" fmla="*/ 1078706 w 1117479"/>
              <a:gd name="connsiteY4" fmla="*/ 2381 h 73829"/>
              <a:gd name="connsiteX5" fmla="*/ 1088231 w 1117479"/>
              <a:gd name="connsiteY5" fmla="*/ 0 h 73829"/>
              <a:gd name="connsiteX0" fmla="*/ 0 w 1156591"/>
              <a:gd name="connsiteY0" fmla="*/ 21431 h 92879"/>
              <a:gd name="connsiteX1" fmla="*/ 316706 w 1156591"/>
              <a:gd name="connsiteY1" fmla="*/ 35719 h 92879"/>
              <a:gd name="connsiteX2" fmla="*/ 514349 w 1156591"/>
              <a:gd name="connsiteY2" fmla="*/ 92869 h 92879"/>
              <a:gd name="connsiteX3" fmla="*/ 709612 w 1156591"/>
              <a:gd name="connsiteY3" fmla="*/ 30956 h 92879"/>
              <a:gd name="connsiteX4" fmla="*/ 1078706 w 1156591"/>
              <a:gd name="connsiteY4" fmla="*/ 21431 h 92879"/>
              <a:gd name="connsiteX5" fmla="*/ 1145381 w 1156591"/>
              <a:gd name="connsiteY5" fmla="*/ 0 h 92879"/>
              <a:gd name="connsiteX0" fmla="*/ 0 w 1078706"/>
              <a:gd name="connsiteY0" fmla="*/ 0 h 71448"/>
              <a:gd name="connsiteX1" fmla="*/ 316706 w 1078706"/>
              <a:gd name="connsiteY1" fmla="*/ 14288 h 71448"/>
              <a:gd name="connsiteX2" fmla="*/ 514349 w 1078706"/>
              <a:gd name="connsiteY2" fmla="*/ 71438 h 71448"/>
              <a:gd name="connsiteX3" fmla="*/ 709612 w 1078706"/>
              <a:gd name="connsiteY3" fmla="*/ 9525 h 71448"/>
              <a:gd name="connsiteX4" fmla="*/ 1078706 w 1078706"/>
              <a:gd name="connsiteY4" fmla="*/ 0 h 71448"/>
              <a:gd name="connsiteX0" fmla="*/ 0 w 1078706"/>
              <a:gd name="connsiteY0" fmla="*/ 0 h 71440"/>
              <a:gd name="connsiteX1" fmla="*/ 316706 w 1078706"/>
              <a:gd name="connsiteY1" fmla="*/ 14288 h 71440"/>
              <a:gd name="connsiteX2" fmla="*/ 514349 w 1078706"/>
              <a:gd name="connsiteY2" fmla="*/ 71438 h 71440"/>
              <a:gd name="connsiteX3" fmla="*/ 726281 w 1078706"/>
              <a:gd name="connsiteY3" fmla="*/ 11906 h 71440"/>
              <a:gd name="connsiteX4" fmla="*/ 1078706 w 1078706"/>
              <a:gd name="connsiteY4" fmla="*/ 0 h 71440"/>
              <a:gd name="connsiteX0" fmla="*/ 0 w 1078706"/>
              <a:gd name="connsiteY0" fmla="*/ 0 h 104777"/>
              <a:gd name="connsiteX1" fmla="*/ 316706 w 1078706"/>
              <a:gd name="connsiteY1" fmla="*/ 14288 h 104777"/>
              <a:gd name="connsiteX2" fmla="*/ 511968 w 1078706"/>
              <a:gd name="connsiteY2" fmla="*/ 104776 h 104777"/>
              <a:gd name="connsiteX3" fmla="*/ 726281 w 1078706"/>
              <a:gd name="connsiteY3" fmla="*/ 11906 h 104777"/>
              <a:gd name="connsiteX4" fmla="*/ 1078706 w 1078706"/>
              <a:gd name="connsiteY4" fmla="*/ 0 h 104777"/>
              <a:gd name="connsiteX0" fmla="*/ 0 w 1078706"/>
              <a:gd name="connsiteY0" fmla="*/ 0 h 104782"/>
              <a:gd name="connsiteX1" fmla="*/ 316706 w 1078706"/>
              <a:gd name="connsiteY1" fmla="*/ 14288 h 104782"/>
              <a:gd name="connsiteX2" fmla="*/ 511968 w 1078706"/>
              <a:gd name="connsiteY2" fmla="*/ 104776 h 104782"/>
              <a:gd name="connsiteX3" fmla="*/ 740569 w 1078706"/>
              <a:gd name="connsiteY3" fmla="*/ 19050 h 104782"/>
              <a:gd name="connsiteX4" fmla="*/ 1078706 w 1078706"/>
              <a:gd name="connsiteY4" fmla="*/ 0 h 104782"/>
              <a:gd name="connsiteX0" fmla="*/ 0 w 1078706"/>
              <a:gd name="connsiteY0" fmla="*/ 0 h 104783"/>
              <a:gd name="connsiteX1" fmla="*/ 307181 w 1078706"/>
              <a:gd name="connsiteY1" fmla="*/ 23813 h 104783"/>
              <a:gd name="connsiteX2" fmla="*/ 511968 w 1078706"/>
              <a:gd name="connsiteY2" fmla="*/ 104776 h 104783"/>
              <a:gd name="connsiteX3" fmla="*/ 740569 w 1078706"/>
              <a:gd name="connsiteY3" fmla="*/ 19050 h 104783"/>
              <a:gd name="connsiteX4" fmla="*/ 1078706 w 1078706"/>
              <a:gd name="connsiteY4" fmla="*/ 0 h 10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06" h="104783">
                <a:moveTo>
                  <a:pt x="0" y="0"/>
                </a:moveTo>
                <a:cubicBezTo>
                  <a:pt x="115887" y="2183"/>
                  <a:pt x="221853" y="6350"/>
                  <a:pt x="307181" y="23813"/>
                </a:cubicBezTo>
                <a:cubicBezTo>
                  <a:pt x="392509" y="41276"/>
                  <a:pt x="439737" y="105570"/>
                  <a:pt x="511968" y="104776"/>
                </a:cubicBezTo>
                <a:cubicBezTo>
                  <a:pt x="584199" y="103982"/>
                  <a:pt x="646113" y="36513"/>
                  <a:pt x="740569" y="19050"/>
                </a:cubicBezTo>
                <a:cubicBezTo>
                  <a:pt x="835025" y="1587"/>
                  <a:pt x="1006078" y="5159"/>
                  <a:pt x="1078706" y="0"/>
                </a:cubicBezTo>
              </a:path>
            </a:pathLst>
          </a:custGeom>
          <a:noFill/>
          <a:ln w="15875">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629727A9-5BDB-4984-BE76-C6533225E2F6}"/>
              </a:ext>
            </a:extLst>
          </p:cNvPr>
          <p:cNvSpPr txBox="1"/>
          <p:nvPr/>
        </p:nvSpPr>
        <p:spPr>
          <a:xfrm>
            <a:off x="4571405" y="2981739"/>
            <a:ext cx="914281" cy="914400"/>
          </a:xfrm>
          <a:prstGeom prst="rect">
            <a:avLst/>
          </a:prstGeom>
        </p:spPr>
        <p:txBody>
          <a:bodyPr vert="horz" wrap="none" lIns="0" tIns="0" rIns="0" bIns="0" rtlCol="0" anchor="t">
            <a:noAutofit/>
          </a:bodyPr>
          <a:lstStyle/>
          <a:p>
            <a:pPr algn="l" defTabSz="914400"/>
            <a:r>
              <a:rPr lang="en-GB" sz="2000" dirty="0"/>
              <a:t>Multiply                                            Convolve</a:t>
            </a:r>
          </a:p>
        </p:txBody>
      </p:sp>
    </p:spTree>
    <p:extLst>
      <p:ext uri="{BB962C8B-B14F-4D97-AF65-F5344CB8AC3E}">
        <p14:creationId xmlns:p14="http://schemas.microsoft.com/office/powerpoint/2010/main" val="269647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Impulse Invariance Method</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IN" dirty="0"/>
              <a:t>Simple concept</a:t>
            </a:r>
          </a:p>
          <a:p>
            <a:r>
              <a:rPr lang="en-IN" dirty="0"/>
              <a:t>Lots of algebra</a:t>
            </a:r>
          </a:p>
          <a:p>
            <a:r>
              <a:rPr lang="en-IN" dirty="0"/>
              <a:t>Aliasing problems</a:t>
            </a:r>
            <a:endParaRPr lang="en-US" dirty="0"/>
          </a:p>
        </p:txBody>
      </p:sp>
    </p:spTree>
    <p:extLst>
      <p:ext uri="{BB962C8B-B14F-4D97-AF65-F5344CB8AC3E}">
        <p14:creationId xmlns:p14="http://schemas.microsoft.com/office/powerpoint/2010/main" val="356942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Bilinear Transform Method</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Substitute for </a:t>
            </a:r>
            <a:r>
              <a:rPr lang="en-GB" i="1" dirty="0"/>
              <a:t>s</a:t>
            </a:r>
            <a:r>
              <a:rPr lang="en-GB" dirty="0"/>
              <a:t> in </a:t>
            </a:r>
            <a:r>
              <a:rPr lang="en-GB" i="1" dirty="0"/>
              <a:t>H</a:t>
            </a:r>
            <a:r>
              <a:rPr lang="en-GB" dirty="0"/>
              <a:t>(</a:t>
            </a:r>
            <a:r>
              <a:rPr lang="en-GB" i="1" dirty="0"/>
              <a:t>s</a:t>
            </a:r>
            <a:r>
              <a:rPr lang="en-GB" dirty="0"/>
              <a:t>)</a:t>
            </a:r>
          </a:p>
          <a:p>
            <a:endParaRPr lang="en-GB" dirty="0"/>
          </a:p>
          <a:p>
            <a:endParaRPr lang="en-GB" dirty="0"/>
          </a:p>
          <a:p>
            <a:endParaRPr lang="en-GB" dirty="0"/>
          </a:p>
          <a:p>
            <a:r>
              <a:rPr lang="en-GB" dirty="0"/>
              <a:t>Effectively, the </a:t>
            </a:r>
            <a:r>
              <a:rPr lang="en-GB" i="1" dirty="0"/>
              <a:t>s</a:t>
            </a:r>
            <a:r>
              <a:rPr lang="en-GB" dirty="0"/>
              <a:t>-plane is mapped into the </a:t>
            </a:r>
            <a:r>
              <a:rPr lang="en-GB" i="1" dirty="0"/>
              <a:t>z</a:t>
            </a:r>
            <a:r>
              <a:rPr lang="en-GB" dirty="0"/>
              <a:t>-plane such that the imaginary axis in the </a:t>
            </a:r>
            <a:r>
              <a:rPr lang="en-GB" i="1" dirty="0"/>
              <a:t>s</a:t>
            </a:r>
            <a:r>
              <a:rPr lang="en-GB" dirty="0"/>
              <a:t>-plane is mapped onto the unit circle in the </a:t>
            </a:r>
            <a:r>
              <a:rPr lang="en-GB" i="1" dirty="0"/>
              <a:t>z</a:t>
            </a:r>
            <a:r>
              <a:rPr lang="en-GB" dirty="0"/>
              <a:t>-plane and the left hand half of the </a:t>
            </a:r>
            <a:r>
              <a:rPr lang="en-GB" i="1" dirty="0"/>
              <a:t>s</a:t>
            </a:r>
            <a:r>
              <a:rPr lang="en-GB" dirty="0"/>
              <a:t>-plane is mapped inside the unit circle in the </a:t>
            </a:r>
            <a:r>
              <a:rPr lang="en-GB" i="1" dirty="0"/>
              <a:t>z</a:t>
            </a:r>
            <a:r>
              <a:rPr lang="en-GB" dirty="0"/>
              <a:t>-plane.</a:t>
            </a:r>
            <a:endParaRPr lang="en-US" dirty="0"/>
          </a:p>
        </p:txBody>
      </p:sp>
      <p:graphicFrame>
        <p:nvGraphicFramePr>
          <p:cNvPr id="4" name="Object 3">
            <a:extLst>
              <a:ext uri="{FF2B5EF4-FFF2-40B4-BE49-F238E27FC236}">
                <a16:creationId xmlns:a16="http://schemas.microsoft.com/office/drawing/2014/main" id="{AF1F054D-6D09-4419-9D2E-45B7B5069161}"/>
              </a:ext>
            </a:extLst>
          </p:cNvPr>
          <p:cNvGraphicFramePr>
            <a:graphicFrameLocks noChangeAspect="1"/>
          </p:cNvGraphicFramePr>
          <p:nvPr>
            <p:extLst>
              <p:ext uri="{D42A27DB-BD31-4B8C-83A1-F6EECF244321}">
                <p14:modId xmlns:p14="http://schemas.microsoft.com/office/powerpoint/2010/main" val="2735904761"/>
              </p:ext>
            </p:extLst>
          </p:nvPr>
        </p:nvGraphicFramePr>
        <p:xfrm>
          <a:off x="4033026" y="1944959"/>
          <a:ext cx="4347883" cy="880790"/>
        </p:xfrm>
        <a:graphic>
          <a:graphicData uri="http://schemas.openxmlformats.org/presentationml/2006/ole">
            <mc:AlternateContent xmlns:mc="http://schemas.openxmlformats.org/markup-compatibility/2006">
              <mc:Choice xmlns:v="urn:schemas-microsoft-com:vml" Requires="v">
                <p:oleObj spid="_x0000_s9218" name="Equation" r:id="rId4" imgW="1269449" imgH="342751" progId="Equation.3">
                  <p:embed/>
                </p:oleObj>
              </mc:Choice>
              <mc:Fallback>
                <p:oleObj name="Equation" r:id="rId4" imgW="1269449" imgH="342751" progId="Equation.3">
                  <p:embed/>
                  <p:pic>
                    <p:nvPicPr>
                      <p:cNvPr id="4" name="Object 3">
                        <a:extLst>
                          <a:ext uri="{FF2B5EF4-FFF2-40B4-BE49-F238E27FC236}">
                            <a16:creationId xmlns:a16="http://schemas.microsoft.com/office/drawing/2014/main" id="{AF1F054D-6D09-4419-9D2E-45B7B50691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026" y="1944959"/>
                        <a:ext cx="4347883" cy="8807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699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Bilinear Transform Method</a:t>
            </a:r>
            <a:endParaRPr lang="en-US" dirty="0"/>
          </a:p>
        </p:txBody>
      </p:sp>
      <p:graphicFrame>
        <p:nvGraphicFramePr>
          <p:cNvPr id="4" name="Object 3">
            <a:extLst>
              <a:ext uri="{FF2B5EF4-FFF2-40B4-BE49-F238E27FC236}">
                <a16:creationId xmlns:a16="http://schemas.microsoft.com/office/drawing/2014/main" id="{E5314820-7589-4030-AA60-4046265489B3}"/>
              </a:ext>
            </a:extLst>
          </p:cNvPr>
          <p:cNvGraphicFramePr>
            <a:graphicFrameLocks noChangeAspect="1"/>
          </p:cNvGraphicFramePr>
          <p:nvPr>
            <p:extLst>
              <p:ext uri="{D42A27DB-BD31-4B8C-83A1-F6EECF244321}">
                <p14:modId xmlns:p14="http://schemas.microsoft.com/office/powerpoint/2010/main" val="2905858740"/>
              </p:ext>
            </p:extLst>
          </p:nvPr>
        </p:nvGraphicFramePr>
        <p:xfrm>
          <a:off x="4726680" y="5410200"/>
          <a:ext cx="2918747" cy="818210"/>
        </p:xfrm>
        <a:graphic>
          <a:graphicData uri="http://schemas.openxmlformats.org/presentationml/2006/ole">
            <mc:AlternateContent xmlns:mc="http://schemas.openxmlformats.org/markup-compatibility/2006">
              <mc:Choice xmlns:v="urn:schemas-microsoft-com:vml" Requires="v">
                <p:oleObj spid="_x0000_s10242" name="Equation" r:id="rId4" imgW="1155700" imgH="431800" progId="Equation.3">
                  <p:embed/>
                </p:oleObj>
              </mc:Choice>
              <mc:Fallback>
                <p:oleObj name="Equation" r:id="rId4" imgW="1155700" imgH="431800" progId="Equation.3">
                  <p:embed/>
                  <p:pic>
                    <p:nvPicPr>
                      <p:cNvPr id="4" name="Object 3">
                        <a:extLst>
                          <a:ext uri="{FF2B5EF4-FFF2-40B4-BE49-F238E27FC236}">
                            <a16:creationId xmlns:a16="http://schemas.microsoft.com/office/drawing/2014/main" id="{E5314820-7589-4030-AA60-4046265489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6680" y="5410200"/>
                        <a:ext cx="2918747" cy="818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2">
            <a:extLst>
              <a:ext uri="{FF2B5EF4-FFF2-40B4-BE49-F238E27FC236}">
                <a16:creationId xmlns:a16="http://schemas.microsoft.com/office/drawing/2014/main" id="{7EDE866B-5192-4489-BC51-63CA6FC01188}"/>
              </a:ext>
            </a:extLst>
          </p:cNvPr>
          <p:cNvGrpSpPr>
            <a:grpSpLocks noChangeAspect="1"/>
          </p:cNvGrpSpPr>
          <p:nvPr/>
        </p:nvGrpSpPr>
        <p:grpSpPr bwMode="auto">
          <a:xfrm>
            <a:off x="2410037" y="999939"/>
            <a:ext cx="7353373" cy="4440424"/>
            <a:chOff x="2058" y="1000"/>
            <a:chExt cx="3647" cy="2202"/>
          </a:xfrm>
        </p:grpSpPr>
        <p:sp>
          <p:nvSpPr>
            <p:cNvPr id="6" name="AutoShape 11">
              <a:extLst>
                <a:ext uri="{FF2B5EF4-FFF2-40B4-BE49-F238E27FC236}">
                  <a16:creationId xmlns:a16="http://schemas.microsoft.com/office/drawing/2014/main" id="{F0998036-B9E0-467B-A921-F80BA29492F4}"/>
                </a:ext>
              </a:extLst>
            </p:cNvPr>
            <p:cNvSpPr>
              <a:spLocks noChangeAspect="1" noChangeArrowheads="1" noTextEdit="1"/>
            </p:cNvSpPr>
            <p:nvPr/>
          </p:nvSpPr>
          <p:spPr bwMode="auto">
            <a:xfrm>
              <a:off x="2058" y="1000"/>
              <a:ext cx="3647" cy="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13">
              <a:extLst>
                <a:ext uri="{FF2B5EF4-FFF2-40B4-BE49-F238E27FC236}">
                  <a16:creationId xmlns:a16="http://schemas.microsoft.com/office/drawing/2014/main" id="{9026B67E-7DE1-4E19-9F22-0EB15C76E9C9}"/>
                </a:ext>
              </a:extLst>
            </p:cNvPr>
            <p:cNvSpPr>
              <a:spLocks noChangeArrowheads="1"/>
            </p:cNvSpPr>
            <p:nvPr/>
          </p:nvSpPr>
          <p:spPr bwMode="auto">
            <a:xfrm>
              <a:off x="2533" y="1156"/>
              <a:ext cx="2827" cy="1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14">
              <a:extLst>
                <a:ext uri="{FF2B5EF4-FFF2-40B4-BE49-F238E27FC236}">
                  <a16:creationId xmlns:a16="http://schemas.microsoft.com/office/drawing/2014/main" id="{1B493671-B622-47FD-9EA1-1790B9574230}"/>
                </a:ext>
              </a:extLst>
            </p:cNvPr>
            <p:cNvSpPr>
              <a:spLocks noChangeArrowheads="1"/>
            </p:cNvSpPr>
            <p:nvPr/>
          </p:nvSpPr>
          <p:spPr bwMode="auto">
            <a:xfrm>
              <a:off x="2533" y="1156"/>
              <a:ext cx="2827" cy="1657"/>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5">
              <a:extLst>
                <a:ext uri="{FF2B5EF4-FFF2-40B4-BE49-F238E27FC236}">
                  <a16:creationId xmlns:a16="http://schemas.microsoft.com/office/drawing/2014/main" id="{DBEEF388-07CC-4390-B698-4DAFCF059B69}"/>
                </a:ext>
              </a:extLst>
            </p:cNvPr>
            <p:cNvSpPr>
              <a:spLocks/>
            </p:cNvSpPr>
            <p:nvPr/>
          </p:nvSpPr>
          <p:spPr bwMode="auto">
            <a:xfrm>
              <a:off x="2533" y="1156"/>
              <a:ext cx="0" cy="1657"/>
            </a:xfrm>
            <a:custGeom>
              <a:avLst/>
              <a:gdLst>
                <a:gd name="T0" fmla="*/ 339 h 339"/>
                <a:gd name="T1" fmla="*/ 0 h 339"/>
                <a:gd name="T2" fmla="*/ 0 h 339"/>
              </a:gdLst>
              <a:ahLst/>
              <a:cxnLst>
                <a:cxn ang="0">
                  <a:pos x="0" y="T0"/>
                </a:cxn>
                <a:cxn ang="0">
                  <a:pos x="0" y="T1"/>
                </a:cxn>
                <a:cxn ang="0">
                  <a:pos x="0" y="T2"/>
                </a:cxn>
              </a:cxnLst>
              <a:rect l="0" t="0" r="r" b="b"/>
              <a:pathLst>
                <a:path h="339">
                  <a:moveTo>
                    <a:pt x="0" y="339"/>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6">
              <a:extLst>
                <a:ext uri="{FF2B5EF4-FFF2-40B4-BE49-F238E27FC236}">
                  <a16:creationId xmlns:a16="http://schemas.microsoft.com/office/drawing/2014/main" id="{D737563C-4636-46F1-89D7-958172948456}"/>
                </a:ext>
              </a:extLst>
            </p:cNvPr>
            <p:cNvSpPr>
              <a:spLocks/>
            </p:cNvSpPr>
            <p:nvPr/>
          </p:nvSpPr>
          <p:spPr bwMode="auto">
            <a:xfrm>
              <a:off x="3237" y="1156"/>
              <a:ext cx="0" cy="1657"/>
            </a:xfrm>
            <a:custGeom>
              <a:avLst/>
              <a:gdLst>
                <a:gd name="T0" fmla="*/ 339 h 339"/>
                <a:gd name="T1" fmla="*/ 0 h 339"/>
                <a:gd name="T2" fmla="*/ 0 h 339"/>
              </a:gdLst>
              <a:ahLst/>
              <a:cxnLst>
                <a:cxn ang="0">
                  <a:pos x="0" y="T0"/>
                </a:cxn>
                <a:cxn ang="0">
                  <a:pos x="0" y="T1"/>
                </a:cxn>
                <a:cxn ang="0">
                  <a:pos x="0" y="T2"/>
                </a:cxn>
              </a:cxnLst>
              <a:rect l="0" t="0" r="r" b="b"/>
              <a:pathLst>
                <a:path h="339">
                  <a:moveTo>
                    <a:pt x="0" y="339"/>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7">
              <a:extLst>
                <a:ext uri="{FF2B5EF4-FFF2-40B4-BE49-F238E27FC236}">
                  <a16:creationId xmlns:a16="http://schemas.microsoft.com/office/drawing/2014/main" id="{2497C87D-13BE-4A50-99FE-F7C852E401F3}"/>
                </a:ext>
              </a:extLst>
            </p:cNvPr>
            <p:cNvSpPr>
              <a:spLocks/>
            </p:cNvSpPr>
            <p:nvPr/>
          </p:nvSpPr>
          <p:spPr bwMode="auto">
            <a:xfrm>
              <a:off x="3947" y="1156"/>
              <a:ext cx="0" cy="1657"/>
            </a:xfrm>
            <a:custGeom>
              <a:avLst/>
              <a:gdLst>
                <a:gd name="T0" fmla="*/ 339 h 339"/>
                <a:gd name="T1" fmla="*/ 0 h 339"/>
                <a:gd name="T2" fmla="*/ 0 h 339"/>
              </a:gdLst>
              <a:ahLst/>
              <a:cxnLst>
                <a:cxn ang="0">
                  <a:pos x="0" y="T0"/>
                </a:cxn>
                <a:cxn ang="0">
                  <a:pos x="0" y="T1"/>
                </a:cxn>
                <a:cxn ang="0">
                  <a:pos x="0" y="T2"/>
                </a:cxn>
              </a:cxnLst>
              <a:rect l="0" t="0" r="r" b="b"/>
              <a:pathLst>
                <a:path h="339">
                  <a:moveTo>
                    <a:pt x="0" y="339"/>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8">
              <a:extLst>
                <a:ext uri="{FF2B5EF4-FFF2-40B4-BE49-F238E27FC236}">
                  <a16:creationId xmlns:a16="http://schemas.microsoft.com/office/drawing/2014/main" id="{7A451F86-22D6-4B5E-96D6-06D6BA116926}"/>
                </a:ext>
              </a:extLst>
            </p:cNvPr>
            <p:cNvSpPr>
              <a:spLocks/>
            </p:cNvSpPr>
            <p:nvPr/>
          </p:nvSpPr>
          <p:spPr bwMode="auto">
            <a:xfrm>
              <a:off x="4650" y="1156"/>
              <a:ext cx="0" cy="1657"/>
            </a:xfrm>
            <a:custGeom>
              <a:avLst/>
              <a:gdLst>
                <a:gd name="T0" fmla="*/ 339 h 339"/>
                <a:gd name="T1" fmla="*/ 0 h 339"/>
                <a:gd name="T2" fmla="*/ 0 h 339"/>
              </a:gdLst>
              <a:ahLst/>
              <a:cxnLst>
                <a:cxn ang="0">
                  <a:pos x="0" y="T0"/>
                </a:cxn>
                <a:cxn ang="0">
                  <a:pos x="0" y="T1"/>
                </a:cxn>
                <a:cxn ang="0">
                  <a:pos x="0" y="T2"/>
                </a:cxn>
              </a:cxnLst>
              <a:rect l="0" t="0" r="r" b="b"/>
              <a:pathLst>
                <a:path h="339">
                  <a:moveTo>
                    <a:pt x="0" y="339"/>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9">
              <a:extLst>
                <a:ext uri="{FF2B5EF4-FFF2-40B4-BE49-F238E27FC236}">
                  <a16:creationId xmlns:a16="http://schemas.microsoft.com/office/drawing/2014/main" id="{49BCF8B1-4048-40D2-8CAF-153AE99C755E}"/>
                </a:ext>
              </a:extLst>
            </p:cNvPr>
            <p:cNvSpPr>
              <a:spLocks/>
            </p:cNvSpPr>
            <p:nvPr/>
          </p:nvSpPr>
          <p:spPr bwMode="auto">
            <a:xfrm>
              <a:off x="5360" y="1156"/>
              <a:ext cx="0" cy="1657"/>
            </a:xfrm>
            <a:custGeom>
              <a:avLst/>
              <a:gdLst>
                <a:gd name="T0" fmla="*/ 339 h 339"/>
                <a:gd name="T1" fmla="*/ 0 h 339"/>
                <a:gd name="T2" fmla="*/ 0 h 339"/>
              </a:gdLst>
              <a:ahLst/>
              <a:cxnLst>
                <a:cxn ang="0">
                  <a:pos x="0" y="T0"/>
                </a:cxn>
                <a:cxn ang="0">
                  <a:pos x="0" y="T1"/>
                </a:cxn>
                <a:cxn ang="0">
                  <a:pos x="0" y="T2"/>
                </a:cxn>
              </a:cxnLst>
              <a:rect l="0" t="0" r="r" b="b"/>
              <a:pathLst>
                <a:path h="339">
                  <a:moveTo>
                    <a:pt x="0" y="339"/>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a:extLst>
                <a:ext uri="{FF2B5EF4-FFF2-40B4-BE49-F238E27FC236}">
                  <a16:creationId xmlns:a16="http://schemas.microsoft.com/office/drawing/2014/main" id="{2B2D83C8-C374-4D34-8A27-D2D50BD9D218}"/>
                </a:ext>
              </a:extLst>
            </p:cNvPr>
            <p:cNvSpPr>
              <a:spLocks/>
            </p:cNvSpPr>
            <p:nvPr/>
          </p:nvSpPr>
          <p:spPr bwMode="auto">
            <a:xfrm>
              <a:off x="2533" y="2813"/>
              <a:ext cx="2827" cy="0"/>
            </a:xfrm>
            <a:custGeom>
              <a:avLst/>
              <a:gdLst>
                <a:gd name="T0" fmla="*/ 0 w 434"/>
                <a:gd name="T1" fmla="*/ 434 w 434"/>
                <a:gd name="T2" fmla="*/ 434 w 434"/>
              </a:gdLst>
              <a:ahLst/>
              <a:cxnLst>
                <a:cxn ang="0">
                  <a:pos x="T0" y="0"/>
                </a:cxn>
                <a:cxn ang="0">
                  <a:pos x="T1" y="0"/>
                </a:cxn>
                <a:cxn ang="0">
                  <a:pos x="T2" y="0"/>
                </a:cxn>
              </a:cxnLst>
              <a:rect l="0" t="0" r="r" b="b"/>
              <a:pathLst>
                <a:path w="434">
                  <a:moveTo>
                    <a:pt x="0" y="0"/>
                  </a:moveTo>
                  <a:lnTo>
                    <a:pt x="434" y="0"/>
                  </a:ln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a:extLst>
                <a:ext uri="{FF2B5EF4-FFF2-40B4-BE49-F238E27FC236}">
                  <a16:creationId xmlns:a16="http://schemas.microsoft.com/office/drawing/2014/main" id="{1FF79F60-1E15-4988-8306-45F7A6D9C15A}"/>
                </a:ext>
              </a:extLst>
            </p:cNvPr>
            <p:cNvSpPr>
              <a:spLocks/>
            </p:cNvSpPr>
            <p:nvPr/>
          </p:nvSpPr>
          <p:spPr bwMode="auto">
            <a:xfrm>
              <a:off x="2533" y="2480"/>
              <a:ext cx="2827" cy="0"/>
            </a:xfrm>
            <a:custGeom>
              <a:avLst/>
              <a:gdLst>
                <a:gd name="T0" fmla="*/ 0 w 434"/>
                <a:gd name="T1" fmla="*/ 434 w 434"/>
                <a:gd name="T2" fmla="*/ 434 w 434"/>
              </a:gdLst>
              <a:ahLst/>
              <a:cxnLst>
                <a:cxn ang="0">
                  <a:pos x="T0" y="0"/>
                </a:cxn>
                <a:cxn ang="0">
                  <a:pos x="T1" y="0"/>
                </a:cxn>
                <a:cxn ang="0">
                  <a:pos x="T2" y="0"/>
                </a:cxn>
              </a:cxnLst>
              <a:rect l="0" t="0" r="r" b="b"/>
              <a:pathLst>
                <a:path w="434">
                  <a:moveTo>
                    <a:pt x="0" y="0"/>
                  </a:moveTo>
                  <a:lnTo>
                    <a:pt x="434" y="0"/>
                  </a:ln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a:extLst>
                <a:ext uri="{FF2B5EF4-FFF2-40B4-BE49-F238E27FC236}">
                  <a16:creationId xmlns:a16="http://schemas.microsoft.com/office/drawing/2014/main" id="{16557CA2-A6CB-4876-849A-73E433934649}"/>
                </a:ext>
              </a:extLst>
            </p:cNvPr>
            <p:cNvSpPr>
              <a:spLocks/>
            </p:cNvSpPr>
            <p:nvPr/>
          </p:nvSpPr>
          <p:spPr bwMode="auto">
            <a:xfrm>
              <a:off x="2533" y="2148"/>
              <a:ext cx="2827" cy="0"/>
            </a:xfrm>
            <a:custGeom>
              <a:avLst/>
              <a:gdLst>
                <a:gd name="T0" fmla="*/ 0 w 434"/>
                <a:gd name="T1" fmla="*/ 434 w 434"/>
                <a:gd name="T2" fmla="*/ 434 w 434"/>
              </a:gdLst>
              <a:ahLst/>
              <a:cxnLst>
                <a:cxn ang="0">
                  <a:pos x="T0" y="0"/>
                </a:cxn>
                <a:cxn ang="0">
                  <a:pos x="T1" y="0"/>
                </a:cxn>
                <a:cxn ang="0">
                  <a:pos x="T2" y="0"/>
                </a:cxn>
              </a:cxnLst>
              <a:rect l="0" t="0" r="r" b="b"/>
              <a:pathLst>
                <a:path w="434">
                  <a:moveTo>
                    <a:pt x="0" y="0"/>
                  </a:moveTo>
                  <a:lnTo>
                    <a:pt x="434" y="0"/>
                  </a:ln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a:extLst>
                <a:ext uri="{FF2B5EF4-FFF2-40B4-BE49-F238E27FC236}">
                  <a16:creationId xmlns:a16="http://schemas.microsoft.com/office/drawing/2014/main" id="{C679FCE9-0A69-415A-8E00-353A6513F17C}"/>
                </a:ext>
              </a:extLst>
            </p:cNvPr>
            <p:cNvSpPr>
              <a:spLocks/>
            </p:cNvSpPr>
            <p:nvPr/>
          </p:nvSpPr>
          <p:spPr bwMode="auto">
            <a:xfrm>
              <a:off x="2533" y="1816"/>
              <a:ext cx="2827" cy="0"/>
            </a:xfrm>
            <a:custGeom>
              <a:avLst/>
              <a:gdLst>
                <a:gd name="T0" fmla="*/ 0 w 434"/>
                <a:gd name="T1" fmla="*/ 434 w 434"/>
                <a:gd name="T2" fmla="*/ 434 w 434"/>
              </a:gdLst>
              <a:ahLst/>
              <a:cxnLst>
                <a:cxn ang="0">
                  <a:pos x="T0" y="0"/>
                </a:cxn>
                <a:cxn ang="0">
                  <a:pos x="T1" y="0"/>
                </a:cxn>
                <a:cxn ang="0">
                  <a:pos x="T2" y="0"/>
                </a:cxn>
              </a:cxnLst>
              <a:rect l="0" t="0" r="r" b="b"/>
              <a:pathLst>
                <a:path w="434">
                  <a:moveTo>
                    <a:pt x="0" y="0"/>
                  </a:moveTo>
                  <a:lnTo>
                    <a:pt x="434" y="0"/>
                  </a:ln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a:extLst>
                <a:ext uri="{FF2B5EF4-FFF2-40B4-BE49-F238E27FC236}">
                  <a16:creationId xmlns:a16="http://schemas.microsoft.com/office/drawing/2014/main" id="{9C4C79F6-0B6C-4D3C-BC13-73C41948C5B1}"/>
                </a:ext>
              </a:extLst>
            </p:cNvPr>
            <p:cNvSpPr>
              <a:spLocks/>
            </p:cNvSpPr>
            <p:nvPr/>
          </p:nvSpPr>
          <p:spPr bwMode="auto">
            <a:xfrm>
              <a:off x="2533" y="1484"/>
              <a:ext cx="2827" cy="0"/>
            </a:xfrm>
            <a:custGeom>
              <a:avLst/>
              <a:gdLst>
                <a:gd name="T0" fmla="*/ 0 w 434"/>
                <a:gd name="T1" fmla="*/ 434 w 434"/>
                <a:gd name="T2" fmla="*/ 434 w 434"/>
              </a:gdLst>
              <a:ahLst/>
              <a:cxnLst>
                <a:cxn ang="0">
                  <a:pos x="T0" y="0"/>
                </a:cxn>
                <a:cxn ang="0">
                  <a:pos x="T1" y="0"/>
                </a:cxn>
                <a:cxn ang="0">
                  <a:pos x="T2" y="0"/>
                </a:cxn>
              </a:cxnLst>
              <a:rect l="0" t="0" r="r" b="b"/>
              <a:pathLst>
                <a:path w="434">
                  <a:moveTo>
                    <a:pt x="0" y="0"/>
                  </a:moveTo>
                  <a:lnTo>
                    <a:pt x="434" y="0"/>
                  </a:ln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a:extLst>
                <a:ext uri="{FF2B5EF4-FFF2-40B4-BE49-F238E27FC236}">
                  <a16:creationId xmlns:a16="http://schemas.microsoft.com/office/drawing/2014/main" id="{00B50BEE-D545-4D03-A59B-68BA9B972043}"/>
                </a:ext>
              </a:extLst>
            </p:cNvPr>
            <p:cNvSpPr>
              <a:spLocks/>
            </p:cNvSpPr>
            <p:nvPr/>
          </p:nvSpPr>
          <p:spPr bwMode="auto">
            <a:xfrm>
              <a:off x="2533" y="1156"/>
              <a:ext cx="2827" cy="0"/>
            </a:xfrm>
            <a:custGeom>
              <a:avLst/>
              <a:gdLst>
                <a:gd name="T0" fmla="*/ 0 w 434"/>
                <a:gd name="T1" fmla="*/ 434 w 434"/>
                <a:gd name="T2" fmla="*/ 434 w 434"/>
              </a:gdLst>
              <a:ahLst/>
              <a:cxnLst>
                <a:cxn ang="0">
                  <a:pos x="T0" y="0"/>
                </a:cxn>
                <a:cxn ang="0">
                  <a:pos x="T1" y="0"/>
                </a:cxn>
                <a:cxn ang="0">
                  <a:pos x="T2" y="0"/>
                </a:cxn>
              </a:cxnLst>
              <a:rect l="0" t="0" r="r" b="b"/>
              <a:pathLst>
                <a:path w="434">
                  <a:moveTo>
                    <a:pt x="0" y="0"/>
                  </a:moveTo>
                  <a:lnTo>
                    <a:pt x="434" y="0"/>
                  </a:ln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26">
              <a:extLst>
                <a:ext uri="{FF2B5EF4-FFF2-40B4-BE49-F238E27FC236}">
                  <a16:creationId xmlns:a16="http://schemas.microsoft.com/office/drawing/2014/main" id="{B2CFD5F3-FE07-4F9F-BA98-9AC8E05AD28F}"/>
                </a:ext>
              </a:extLst>
            </p:cNvPr>
            <p:cNvSpPr>
              <a:spLocks noChangeShapeType="1"/>
            </p:cNvSpPr>
            <p:nvPr/>
          </p:nvSpPr>
          <p:spPr bwMode="auto">
            <a:xfrm>
              <a:off x="2533" y="1156"/>
              <a:ext cx="28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27">
              <a:extLst>
                <a:ext uri="{FF2B5EF4-FFF2-40B4-BE49-F238E27FC236}">
                  <a16:creationId xmlns:a16="http://schemas.microsoft.com/office/drawing/2014/main" id="{C60314B5-F2E6-43BA-BA17-0CCE4CE77581}"/>
                </a:ext>
              </a:extLst>
            </p:cNvPr>
            <p:cNvSpPr>
              <a:spLocks noChangeShapeType="1"/>
            </p:cNvSpPr>
            <p:nvPr/>
          </p:nvSpPr>
          <p:spPr bwMode="auto">
            <a:xfrm>
              <a:off x="2533" y="2813"/>
              <a:ext cx="28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28">
              <a:extLst>
                <a:ext uri="{FF2B5EF4-FFF2-40B4-BE49-F238E27FC236}">
                  <a16:creationId xmlns:a16="http://schemas.microsoft.com/office/drawing/2014/main" id="{593EC566-E7EF-4E6C-9454-49B7B9DFBC04}"/>
                </a:ext>
              </a:extLst>
            </p:cNvPr>
            <p:cNvSpPr>
              <a:spLocks noChangeShapeType="1"/>
            </p:cNvSpPr>
            <p:nvPr/>
          </p:nvSpPr>
          <p:spPr bwMode="auto">
            <a:xfrm flipV="1">
              <a:off x="5360" y="1156"/>
              <a:ext cx="0" cy="16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29">
              <a:extLst>
                <a:ext uri="{FF2B5EF4-FFF2-40B4-BE49-F238E27FC236}">
                  <a16:creationId xmlns:a16="http://schemas.microsoft.com/office/drawing/2014/main" id="{6490317B-DAE0-4827-8518-3C0512E3C11E}"/>
                </a:ext>
              </a:extLst>
            </p:cNvPr>
            <p:cNvSpPr>
              <a:spLocks noChangeShapeType="1"/>
            </p:cNvSpPr>
            <p:nvPr/>
          </p:nvSpPr>
          <p:spPr bwMode="auto">
            <a:xfrm flipV="1">
              <a:off x="2533" y="1156"/>
              <a:ext cx="0" cy="16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30">
              <a:extLst>
                <a:ext uri="{FF2B5EF4-FFF2-40B4-BE49-F238E27FC236}">
                  <a16:creationId xmlns:a16="http://schemas.microsoft.com/office/drawing/2014/main" id="{49AD0E01-B940-40D4-B9BF-843E614FF670}"/>
                </a:ext>
              </a:extLst>
            </p:cNvPr>
            <p:cNvSpPr>
              <a:spLocks noChangeShapeType="1"/>
            </p:cNvSpPr>
            <p:nvPr/>
          </p:nvSpPr>
          <p:spPr bwMode="auto">
            <a:xfrm>
              <a:off x="2533" y="2813"/>
              <a:ext cx="28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31">
              <a:extLst>
                <a:ext uri="{FF2B5EF4-FFF2-40B4-BE49-F238E27FC236}">
                  <a16:creationId xmlns:a16="http://schemas.microsoft.com/office/drawing/2014/main" id="{D207A3F2-A812-44BB-B9CC-D98245323013}"/>
                </a:ext>
              </a:extLst>
            </p:cNvPr>
            <p:cNvSpPr>
              <a:spLocks noChangeShapeType="1"/>
            </p:cNvSpPr>
            <p:nvPr/>
          </p:nvSpPr>
          <p:spPr bwMode="auto">
            <a:xfrm flipV="1">
              <a:off x="2533" y="1156"/>
              <a:ext cx="0" cy="16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32">
              <a:extLst>
                <a:ext uri="{FF2B5EF4-FFF2-40B4-BE49-F238E27FC236}">
                  <a16:creationId xmlns:a16="http://schemas.microsoft.com/office/drawing/2014/main" id="{E18079D3-89C3-45A9-9B1D-D29E890396B1}"/>
                </a:ext>
              </a:extLst>
            </p:cNvPr>
            <p:cNvSpPr>
              <a:spLocks noChangeShapeType="1"/>
            </p:cNvSpPr>
            <p:nvPr/>
          </p:nvSpPr>
          <p:spPr bwMode="auto">
            <a:xfrm flipV="1">
              <a:off x="2533" y="2788"/>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33">
              <a:extLst>
                <a:ext uri="{FF2B5EF4-FFF2-40B4-BE49-F238E27FC236}">
                  <a16:creationId xmlns:a16="http://schemas.microsoft.com/office/drawing/2014/main" id="{5966CA22-4C60-44FE-B2A0-0B2C0F65E3BF}"/>
                </a:ext>
              </a:extLst>
            </p:cNvPr>
            <p:cNvSpPr>
              <a:spLocks noChangeShapeType="1"/>
            </p:cNvSpPr>
            <p:nvPr/>
          </p:nvSpPr>
          <p:spPr bwMode="auto">
            <a:xfrm>
              <a:off x="2533" y="1156"/>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34">
              <a:extLst>
                <a:ext uri="{FF2B5EF4-FFF2-40B4-BE49-F238E27FC236}">
                  <a16:creationId xmlns:a16="http://schemas.microsoft.com/office/drawing/2014/main" id="{1436BDB1-8410-41D0-B350-9AA38407BD9E}"/>
                </a:ext>
              </a:extLst>
            </p:cNvPr>
            <p:cNvSpPr>
              <a:spLocks noChangeArrowheads="1"/>
            </p:cNvSpPr>
            <p:nvPr/>
          </p:nvSpPr>
          <p:spPr bwMode="auto">
            <a:xfrm>
              <a:off x="2501" y="2827"/>
              <a:ext cx="4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 name="Line 35">
              <a:extLst>
                <a:ext uri="{FF2B5EF4-FFF2-40B4-BE49-F238E27FC236}">
                  <a16:creationId xmlns:a16="http://schemas.microsoft.com/office/drawing/2014/main" id="{A3D80481-CD5E-4F0C-AE1F-582F0DB7C046}"/>
                </a:ext>
              </a:extLst>
            </p:cNvPr>
            <p:cNvSpPr>
              <a:spLocks noChangeShapeType="1"/>
            </p:cNvSpPr>
            <p:nvPr/>
          </p:nvSpPr>
          <p:spPr bwMode="auto">
            <a:xfrm flipV="1">
              <a:off x="3237" y="2788"/>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36">
              <a:extLst>
                <a:ext uri="{FF2B5EF4-FFF2-40B4-BE49-F238E27FC236}">
                  <a16:creationId xmlns:a16="http://schemas.microsoft.com/office/drawing/2014/main" id="{930B60BF-697F-44ED-9E05-7319895AC268}"/>
                </a:ext>
              </a:extLst>
            </p:cNvPr>
            <p:cNvSpPr>
              <a:spLocks noChangeShapeType="1"/>
            </p:cNvSpPr>
            <p:nvPr/>
          </p:nvSpPr>
          <p:spPr bwMode="auto">
            <a:xfrm>
              <a:off x="3237" y="1156"/>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37">
              <a:extLst>
                <a:ext uri="{FF2B5EF4-FFF2-40B4-BE49-F238E27FC236}">
                  <a16:creationId xmlns:a16="http://schemas.microsoft.com/office/drawing/2014/main" id="{390F6C11-2040-47B8-9F59-AF36BDBBB821}"/>
                </a:ext>
              </a:extLst>
            </p:cNvPr>
            <p:cNvSpPr>
              <a:spLocks noChangeArrowheads="1"/>
            </p:cNvSpPr>
            <p:nvPr/>
          </p:nvSpPr>
          <p:spPr bwMode="auto">
            <a:xfrm>
              <a:off x="3152" y="2827"/>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charset="0"/>
                  <a:cs typeface="Arial" pitchFamily="34" charset="0"/>
                </a:rPr>
                <a:t>0.5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2" name="Line 38">
              <a:extLst>
                <a:ext uri="{FF2B5EF4-FFF2-40B4-BE49-F238E27FC236}">
                  <a16:creationId xmlns:a16="http://schemas.microsoft.com/office/drawing/2014/main" id="{D849DC1F-67A2-4224-88A2-BFBE801418D2}"/>
                </a:ext>
              </a:extLst>
            </p:cNvPr>
            <p:cNvSpPr>
              <a:spLocks noChangeShapeType="1"/>
            </p:cNvSpPr>
            <p:nvPr/>
          </p:nvSpPr>
          <p:spPr bwMode="auto">
            <a:xfrm flipV="1">
              <a:off x="3947" y="2788"/>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39">
              <a:extLst>
                <a:ext uri="{FF2B5EF4-FFF2-40B4-BE49-F238E27FC236}">
                  <a16:creationId xmlns:a16="http://schemas.microsoft.com/office/drawing/2014/main" id="{0865389F-AB72-4D3F-9FFD-9B7D60FEBA84}"/>
                </a:ext>
              </a:extLst>
            </p:cNvPr>
            <p:cNvSpPr>
              <a:spLocks noChangeShapeType="1"/>
            </p:cNvSpPr>
            <p:nvPr/>
          </p:nvSpPr>
          <p:spPr bwMode="auto">
            <a:xfrm>
              <a:off x="3947" y="1156"/>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40">
              <a:extLst>
                <a:ext uri="{FF2B5EF4-FFF2-40B4-BE49-F238E27FC236}">
                  <a16:creationId xmlns:a16="http://schemas.microsoft.com/office/drawing/2014/main" id="{B0B1A542-55E4-497D-9F54-8F7E1CDA7904}"/>
                </a:ext>
              </a:extLst>
            </p:cNvPr>
            <p:cNvSpPr>
              <a:spLocks noChangeArrowheads="1"/>
            </p:cNvSpPr>
            <p:nvPr/>
          </p:nvSpPr>
          <p:spPr bwMode="auto">
            <a:xfrm>
              <a:off x="3914" y="2827"/>
              <a:ext cx="4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charset="0"/>
                  <a:cs typeface="Arial" pitchFamily="34" charset="0"/>
                </a:rPr>
                <a:t>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 name="Line 41">
              <a:extLst>
                <a:ext uri="{FF2B5EF4-FFF2-40B4-BE49-F238E27FC236}">
                  <a16:creationId xmlns:a16="http://schemas.microsoft.com/office/drawing/2014/main" id="{8408FD69-2786-4C17-8D6D-1E1B1278BC9D}"/>
                </a:ext>
              </a:extLst>
            </p:cNvPr>
            <p:cNvSpPr>
              <a:spLocks noChangeShapeType="1"/>
            </p:cNvSpPr>
            <p:nvPr/>
          </p:nvSpPr>
          <p:spPr bwMode="auto">
            <a:xfrm flipV="1">
              <a:off x="4650" y="2788"/>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42">
              <a:extLst>
                <a:ext uri="{FF2B5EF4-FFF2-40B4-BE49-F238E27FC236}">
                  <a16:creationId xmlns:a16="http://schemas.microsoft.com/office/drawing/2014/main" id="{13EC776A-2074-4AEC-8EB9-96A37E0A70B7}"/>
                </a:ext>
              </a:extLst>
            </p:cNvPr>
            <p:cNvSpPr>
              <a:spLocks noChangeShapeType="1"/>
            </p:cNvSpPr>
            <p:nvPr/>
          </p:nvSpPr>
          <p:spPr bwMode="auto">
            <a:xfrm>
              <a:off x="4650" y="1156"/>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43">
              <a:extLst>
                <a:ext uri="{FF2B5EF4-FFF2-40B4-BE49-F238E27FC236}">
                  <a16:creationId xmlns:a16="http://schemas.microsoft.com/office/drawing/2014/main" id="{0FAE2813-8C5C-4F2B-84BC-C75394A91E84}"/>
                </a:ext>
              </a:extLst>
            </p:cNvPr>
            <p:cNvSpPr>
              <a:spLocks noChangeArrowheads="1"/>
            </p:cNvSpPr>
            <p:nvPr/>
          </p:nvSpPr>
          <p:spPr bwMode="auto">
            <a:xfrm>
              <a:off x="4565" y="2827"/>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charset="0"/>
                  <a:cs typeface="Arial" pitchFamily="34" charset="0"/>
                </a:rPr>
                <a:t>1.5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8" name="Line 44">
              <a:extLst>
                <a:ext uri="{FF2B5EF4-FFF2-40B4-BE49-F238E27FC236}">
                  <a16:creationId xmlns:a16="http://schemas.microsoft.com/office/drawing/2014/main" id="{2BF33EFD-C0B8-410B-90A9-C6EA7785A60F}"/>
                </a:ext>
              </a:extLst>
            </p:cNvPr>
            <p:cNvSpPr>
              <a:spLocks noChangeShapeType="1"/>
            </p:cNvSpPr>
            <p:nvPr/>
          </p:nvSpPr>
          <p:spPr bwMode="auto">
            <a:xfrm flipV="1">
              <a:off x="5360" y="2788"/>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45">
              <a:extLst>
                <a:ext uri="{FF2B5EF4-FFF2-40B4-BE49-F238E27FC236}">
                  <a16:creationId xmlns:a16="http://schemas.microsoft.com/office/drawing/2014/main" id="{ABD05A1B-AC9F-4BA1-9E29-C14FAE762CD7}"/>
                </a:ext>
              </a:extLst>
            </p:cNvPr>
            <p:cNvSpPr>
              <a:spLocks noChangeShapeType="1"/>
            </p:cNvSpPr>
            <p:nvPr/>
          </p:nvSpPr>
          <p:spPr bwMode="auto">
            <a:xfrm>
              <a:off x="5360" y="1156"/>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46">
              <a:extLst>
                <a:ext uri="{FF2B5EF4-FFF2-40B4-BE49-F238E27FC236}">
                  <a16:creationId xmlns:a16="http://schemas.microsoft.com/office/drawing/2014/main" id="{079F35E7-76C7-4B14-8427-488DF2100691}"/>
                </a:ext>
              </a:extLst>
            </p:cNvPr>
            <p:cNvSpPr>
              <a:spLocks noChangeArrowheads="1"/>
            </p:cNvSpPr>
            <p:nvPr/>
          </p:nvSpPr>
          <p:spPr bwMode="auto">
            <a:xfrm>
              <a:off x="5327" y="2827"/>
              <a:ext cx="4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charset="0"/>
                  <a:cs typeface="Arial" pitchFamily="34" charset="0"/>
                </a:rPr>
                <a:t>2</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 name="Line 47">
              <a:extLst>
                <a:ext uri="{FF2B5EF4-FFF2-40B4-BE49-F238E27FC236}">
                  <a16:creationId xmlns:a16="http://schemas.microsoft.com/office/drawing/2014/main" id="{EEEAF79B-DE8B-44B5-8229-5896EF9B036A}"/>
                </a:ext>
              </a:extLst>
            </p:cNvPr>
            <p:cNvSpPr>
              <a:spLocks noChangeShapeType="1"/>
            </p:cNvSpPr>
            <p:nvPr/>
          </p:nvSpPr>
          <p:spPr bwMode="auto">
            <a:xfrm>
              <a:off x="2533" y="2813"/>
              <a:ext cx="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48">
              <a:extLst>
                <a:ext uri="{FF2B5EF4-FFF2-40B4-BE49-F238E27FC236}">
                  <a16:creationId xmlns:a16="http://schemas.microsoft.com/office/drawing/2014/main" id="{6762DA65-683B-4426-9E19-E5DE52AE5446}"/>
                </a:ext>
              </a:extLst>
            </p:cNvPr>
            <p:cNvSpPr>
              <a:spLocks noChangeShapeType="1"/>
            </p:cNvSpPr>
            <p:nvPr/>
          </p:nvSpPr>
          <p:spPr bwMode="auto">
            <a:xfrm flipH="1">
              <a:off x="5327" y="2813"/>
              <a:ext cx="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49">
              <a:extLst>
                <a:ext uri="{FF2B5EF4-FFF2-40B4-BE49-F238E27FC236}">
                  <a16:creationId xmlns:a16="http://schemas.microsoft.com/office/drawing/2014/main" id="{9CF69F00-7F18-4C26-80FC-5BB960A7A3B3}"/>
                </a:ext>
              </a:extLst>
            </p:cNvPr>
            <p:cNvSpPr>
              <a:spLocks noChangeArrowheads="1"/>
            </p:cNvSpPr>
            <p:nvPr/>
          </p:nvSpPr>
          <p:spPr bwMode="auto">
            <a:xfrm>
              <a:off x="2332" y="2759"/>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charset="0"/>
                  <a:cs typeface="Arial" pitchFamily="34" charset="0"/>
                </a:rPr>
                <a:t>0.0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4" name="Line 50">
              <a:extLst>
                <a:ext uri="{FF2B5EF4-FFF2-40B4-BE49-F238E27FC236}">
                  <a16:creationId xmlns:a16="http://schemas.microsoft.com/office/drawing/2014/main" id="{F432CBC0-C1CF-4641-8950-A5B8F2504829}"/>
                </a:ext>
              </a:extLst>
            </p:cNvPr>
            <p:cNvSpPr>
              <a:spLocks noChangeShapeType="1"/>
            </p:cNvSpPr>
            <p:nvPr/>
          </p:nvSpPr>
          <p:spPr bwMode="auto">
            <a:xfrm>
              <a:off x="2533" y="2480"/>
              <a:ext cx="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51">
              <a:extLst>
                <a:ext uri="{FF2B5EF4-FFF2-40B4-BE49-F238E27FC236}">
                  <a16:creationId xmlns:a16="http://schemas.microsoft.com/office/drawing/2014/main" id="{F653958F-CF6F-4045-A9C8-9383234C0496}"/>
                </a:ext>
              </a:extLst>
            </p:cNvPr>
            <p:cNvSpPr>
              <a:spLocks noChangeShapeType="1"/>
            </p:cNvSpPr>
            <p:nvPr/>
          </p:nvSpPr>
          <p:spPr bwMode="auto">
            <a:xfrm flipH="1">
              <a:off x="5327" y="2480"/>
              <a:ext cx="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52">
              <a:extLst>
                <a:ext uri="{FF2B5EF4-FFF2-40B4-BE49-F238E27FC236}">
                  <a16:creationId xmlns:a16="http://schemas.microsoft.com/office/drawing/2014/main" id="{514C0506-58A1-463A-BC38-A0E37A35B079}"/>
                </a:ext>
              </a:extLst>
            </p:cNvPr>
            <p:cNvSpPr>
              <a:spLocks noChangeArrowheads="1"/>
            </p:cNvSpPr>
            <p:nvPr/>
          </p:nvSpPr>
          <p:spPr bwMode="auto">
            <a:xfrm>
              <a:off x="2332" y="2427"/>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charset="0"/>
                  <a:cs typeface="Arial" pitchFamily="34" charset="0"/>
                </a:rPr>
                <a:t>0.1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7" name="Line 53">
              <a:extLst>
                <a:ext uri="{FF2B5EF4-FFF2-40B4-BE49-F238E27FC236}">
                  <a16:creationId xmlns:a16="http://schemas.microsoft.com/office/drawing/2014/main" id="{562894DC-CC45-4298-AFE8-B63A9F2587C0}"/>
                </a:ext>
              </a:extLst>
            </p:cNvPr>
            <p:cNvSpPr>
              <a:spLocks noChangeShapeType="1"/>
            </p:cNvSpPr>
            <p:nvPr/>
          </p:nvSpPr>
          <p:spPr bwMode="auto">
            <a:xfrm>
              <a:off x="2533" y="2148"/>
              <a:ext cx="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54">
              <a:extLst>
                <a:ext uri="{FF2B5EF4-FFF2-40B4-BE49-F238E27FC236}">
                  <a16:creationId xmlns:a16="http://schemas.microsoft.com/office/drawing/2014/main" id="{4F18AEC0-F076-4A3C-90BA-E74987FB92D6}"/>
                </a:ext>
              </a:extLst>
            </p:cNvPr>
            <p:cNvSpPr>
              <a:spLocks noChangeShapeType="1"/>
            </p:cNvSpPr>
            <p:nvPr/>
          </p:nvSpPr>
          <p:spPr bwMode="auto">
            <a:xfrm flipH="1">
              <a:off x="5327" y="2148"/>
              <a:ext cx="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55">
              <a:extLst>
                <a:ext uri="{FF2B5EF4-FFF2-40B4-BE49-F238E27FC236}">
                  <a16:creationId xmlns:a16="http://schemas.microsoft.com/office/drawing/2014/main" id="{399A2890-B8D1-454B-B26F-698D7C352981}"/>
                </a:ext>
              </a:extLst>
            </p:cNvPr>
            <p:cNvSpPr>
              <a:spLocks noChangeArrowheads="1"/>
            </p:cNvSpPr>
            <p:nvPr/>
          </p:nvSpPr>
          <p:spPr bwMode="auto">
            <a:xfrm>
              <a:off x="2332" y="2094"/>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charset="0"/>
                  <a:cs typeface="Arial" pitchFamily="34" charset="0"/>
                </a:rPr>
                <a:t>0.2</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0" name="Line 56">
              <a:extLst>
                <a:ext uri="{FF2B5EF4-FFF2-40B4-BE49-F238E27FC236}">
                  <a16:creationId xmlns:a16="http://schemas.microsoft.com/office/drawing/2014/main" id="{5F7060E7-941E-4062-9110-4718D63D3986}"/>
                </a:ext>
              </a:extLst>
            </p:cNvPr>
            <p:cNvSpPr>
              <a:spLocks noChangeShapeType="1"/>
            </p:cNvSpPr>
            <p:nvPr/>
          </p:nvSpPr>
          <p:spPr bwMode="auto">
            <a:xfrm>
              <a:off x="2533" y="1816"/>
              <a:ext cx="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57">
              <a:extLst>
                <a:ext uri="{FF2B5EF4-FFF2-40B4-BE49-F238E27FC236}">
                  <a16:creationId xmlns:a16="http://schemas.microsoft.com/office/drawing/2014/main" id="{7DDE271D-EA30-43CC-8AD2-EE25811CF34D}"/>
                </a:ext>
              </a:extLst>
            </p:cNvPr>
            <p:cNvSpPr>
              <a:spLocks noChangeShapeType="1"/>
            </p:cNvSpPr>
            <p:nvPr/>
          </p:nvSpPr>
          <p:spPr bwMode="auto">
            <a:xfrm flipH="1">
              <a:off x="5327" y="1816"/>
              <a:ext cx="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58">
              <a:extLst>
                <a:ext uri="{FF2B5EF4-FFF2-40B4-BE49-F238E27FC236}">
                  <a16:creationId xmlns:a16="http://schemas.microsoft.com/office/drawing/2014/main" id="{9D5F10B8-404D-4714-9B7F-7ABED6B6C7B5}"/>
                </a:ext>
              </a:extLst>
            </p:cNvPr>
            <p:cNvSpPr>
              <a:spLocks noChangeArrowheads="1"/>
            </p:cNvSpPr>
            <p:nvPr/>
          </p:nvSpPr>
          <p:spPr bwMode="auto">
            <a:xfrm>
              <a:off x="2332" y="1762"/>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charset="0"/>
                  <a:cs typeface="Arial" pitchFamily="34" charset="0"/>
                </a:rPr>
                <a:t>0.3</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 name="Line 59">
              <a:extLst>
                <a:ext uri="{FF2B5EF4-FFF2-40B4-BE49-F238E27FC236}">
                  <a16:creationId xmlns:a16="http://schemas.microsoft.com/office/drawing/2014/main" id="{7D299675-483E-41BE-8DC1-D4D18D49D3C8}"/>
                </a:ext>
              </a:extLst>
            </p:cNvPr>
            <p:cNvSpPr>
              <a:spLocks noChangeShapeType="1"/>
            </p:cNvSpPr>
            <p:nvPr/>
          </p:nvSpPr>
          <p:spPr bwMode="auto">
            <a:xfrm>
              <a:off x="2533" y="1484"/>
              <a:ext cx="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60">
              <a:extLst>
                <a:ext uri="{FF2B5EF4-FFF2-40B4-BE49-F238E27FC236}">
                  <a16:creationId xmlns:a16="http://schemas.microsoft.com/office/drawing/2014/main" id="{F9AF7848-BDC5-4F0B-B1BE-B00E24FD93C9}"/>
                </a:ext>
              </a:extLst>
            </p:cNvPr>
            <p:cNvSpPr>
              <a:spLocks noChangeShapeType="1"/>
            </p:cNvSpPr>
            <p:nvPr/>
          </p:nvSpPr>
          <p:spPr bwMode="auto">
            <a:xfrm flipH="1">
              <a:off x="5327" y="1484"/>
              <a:ext cx="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61">
              <a:extLst>
                <a:ext uri="{FF2B5EF4-FFF2-40B4-BE49-F238E27FC236}">
                  <a16:creationId xmlns:a16="http://schemas.microsoft.com/office/drawing/2014/main" id="{00C32EC1-EB95-4884-9D18-7A551BF0E52B}"/>
                </a:ext>
              </a:extLst>
            </p:cNvPr>
            <p:cNvSpPr>
              <a:spLocks noChangeArrowheads="1"/>
            </p:cNvSpPr>
            <p:nvPr/>
          </p:nvSpPr>
          <p:spPr bwMode="auto">
            <a:xfrm>
              <a:off x="2332" y="1430"/>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charset="0"/>
                  <a:cs typeface="Arial" pitchFamily="34" charset="0"/>
                </a:rPr>
                <a:t>0.4</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6" name="Line 62">
              <a:extLst>
                <a:ext uri="{FF2B5EF4-FFF2-40B4-BE49-F238E27FC236}">
                  <a16:creationId xmlns:a16="http://schemas.microsoft.com/office/drawing/2014/main" id="{0BCE8B41-A2F8-460D-A95F-2813B537255C}"/>
                </a:ext>
              </a:extLst>
            </p:cNvPr>
            <p:cNvSpPr>
              <a:spLocks noChangeShapeType="1"/>
            </p:cNvSpPr>
            <p:nvPr/>
          </p:nvSpPr>
          <p:spPr bwMode="auto">
            <a:xfrm>
              <a:off x="2533" y="1156"/>
              <a:ext cx="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63">
              <a:extLst>
                <a:ext uri="{FF2B5EF4-FFF2-40B4-BE49-F238E27FC236}">
                  <a16:creationId xmlns:a16="http://schemas.microsoft.com/office/drawing/2014/main" id="{495F65E2-9E2D-406F-918D-7302833B72F4}"/>
                </a:ext>
              </a:extLst>
            </p:cNvPr>
            <p:cNvSpPr>
              <a:spLocks noChangeShapeType="1"/>
            </p:cNvSpPr>
            <p:nvPr/>
          </p:nvSpPr>
          <p:spPr bwMode="auto">
            <a:xfrm flipH="1">
              <a:off x="5327" y="1156"/>
              <a:ext cx="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64">
              <a:extLst>
                <a:ext uri="{FF2B5EF4-FFF2-40B4-BE49-F238E27FC236}">
                  <a16:creationId xmlns:a16="http://schemas.microsoft.com/office/drawing/2014/main" id="{09AB5164-7942-4C1E-A533-AA0CD512F0AB}"/>
                </a:ext>
              </a:extLst>
            </p:cNvPr>
            <p:cNvSpPr>
              <a:spLocks noChangeArrowheads="1"/>
            </p:cNvSpPr>
            <p:nvPr/>
          </p:nvSpPr>
          <p:spPr bwMode="auto">
            <a:xfrm>
              <a:off x="2332" y="1103"/>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charset="0"/>
                  <a:cs typeface="Arial" pitchFamily="34" charset="0"/>
                </a:rPr>
                <a:t>0.5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9" name="Line 65">
              <a:extLst>
                <a:ext uri="{FF2B5EF4-FFF2-40B4-BE49-F238E27FC236}">
                  <a16:creationId xmlns:a16="http://schemas.microsoft.com/office/drawing/2014/main" id="{819938B6-C81B-4EE0-B5C2-26A282727538}"/>
                </a:ext>
              </a:extLst>
            </p:cNvPr>
            <p:cNvSpPr>
              <a:spLocks noChangeShapeType="1"/>
            </p:cNvSpPr>
            <p:nvPr/>
          </p:nvSpPr>
          <p:spPr bwMode="auto">
            <a:xfrm>
              <a:off x="2533" y="1156"/>
              <a:ext cx="28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66">
              <a:extLst>
                <a:ext uri="{FF2B5EF4-FFF2-40B4-BE49-F238E27FC236}">
                  <a16:creationId xmlns:a16="http://schemas.microsoft.com/office/drawing/2014/main" id="{68664D06-57F8-4732-A215-3F71A29E8E5A}"/>
                </a:ext>
              </a:extLst>
            </p:cNvPr>
            <p:cNvSpPr>
              <a:spLocks noChangeShapeType="1"/>
            </p:cNvSpPr>
            <p:nvPr/>
          </p:nvSpPr>
          <p:spPr bwMode="auto">
            <a:xfrm>
              <a:off x="2533" y="2813"/>
              <a:ext cx="28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67">
              <a:extLst>
                <a:ext uri="{FF2B5EF4-FFF2-40B4-BE49-F238E27FC236}">
                  <a16:creationId xmlns:a16="http://schemas.microsoft.com/office/drawing/2014/main" id="{4761DC72-1124-4142-A572-D68C33D88BAE}"/>
                </a:ext>
              </a:extLst>
            </p:cNvPr>
            <p:cNvSpPr>
              <a:spLocks noChangeShapeType="1"/>
            </p:cNvSpPr>
            <p:nvPr/>
          </p:nvSpPr>
          <p:spPr bwMode="auto">
            <a:xfrm flipV="1">
              <a:off x="5360" y="1156"/>
              <a:ext cx="0" cy="16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68">
              <a:extLst>
                <a:ext uri="{FF2B5EF4-FFF2-40B4-BE49-F238E27FC236}">
                  <a16:creationId xmlns:a16="http://schemas.microsoft.com/office/drawing/2014/main" id="{BA67457E-3891-4B2F-A893-1181F8C00A1A}"/>
                </a:ext>
              </a:extLst>
            </p:cNvPr>
            <p:cNvSpPr>
              <a:spLocks noChangeShapeType="1"/>
            </p:cNvSpPr>
            <p:nvPr/>
          </p:nvSpPr>
          <p:spPr bwMode="auto">
            <a:xfrm flipV="1">
              <a:off x="2533" y="1156"/>
              <a:ext cx="0" cy="16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8A591731-1059-4EC2-88B1-93B570A18D64}"/>
                </a:ext>
              </a:extLst>
            </p:cNvPr>
            <p:cNvSpPr>
              <a:spLocks/>
            </p:cNvSpPr>
            <p:nvPr/>
          </p:nvSpPr>
          <p:spPr bwMode="auto">
            <a:xfrm>
              <a:off x="2533" y="1410"/>
              <a:ext cx="1791" cy="1403"/>
            </a:xfrm>
            <a:custGeom>
              <a:avLst/>
              <a:gdLst>
                <a:gd name="T0" fmla="*/ 26 w 1791"/>
                <a:gd name="T1" fmla="*/ 1334 h 1403"/>
                <a:gd name="T2" fmla="*/ 66 w 1791"/>
                <a:gd name="T3" fmla="*/ 1236 h 1403"/>
                <a:gd name="T4" fmla="*/ 111 w 1791"/>
                <a:gd name="T5" fmla="*/ 1139 h 1403"/>
                <a:gd name="T6" fmla="*/ 150 w 1791"/>
                <a:gd name="T7" fmla="*/ 1051 h 1403"/>
                <a:gd name="T8" fmla="*/ 196 w 1791"/>
                <a:gd name="T9" fmla="*/ 963 h 1403"/>
                <a:gd name="T10" fmla="*/ 235 w 1791"/>
                <a:gd name="T11" fmla="*/ 885 h 1403"/>
                <a:gd name="T12" fmla="*/ 280 w 1791"/>
                <a:gd name="T13" fmla="*/ 807 h 1403"/>
                <a:gd name="T14" fmla="*/ 320 w 1791"/>
                <a:gd name="T15" fmla="*/ 738 h 1403"/>
                <a:gd name="T16" fmla="*/ 365 w 1791"/>
                <a:gd name="T17" fmla="*/ 680 h 1403"/>
                <a:gd name="T18" fmla="*/ 404 w 1791"/>
                <a:gd name="T19" fmla="*/ 621 h 1403"/>
                <a:gd name="T20" fmla="*/ 450 w 1791"/>
                <a:gd name="T21" fmla="*/ 567 h 1403"/>
                <a:gd name="T22" fmla="*/ 489 w 1791"/>
                <a:gd name="T23" fmla="*/ 523 h 1403"/>
                <a:gd name="T24" fmla="*/ 534 w 1791"/>
                <a:gd name="T25" fmla="*/ 479 h 1403"/>
                <a:gd name="T26" fmla="*/ 574 w 1791"/>
                <a:gd name="T27" fmla="*/ 440 h 1403"/>
                <a:gd name="T28" fmla="*/ 619 w 1791"/>
                <a:gd name="T29" fmla="*/ 406 h 1403"/>
                <a:gd name="T30" fmla="*/ 658 w 1791"/>
                <a:gd name="T31" fmla="*/ 372 h 1403"/>
                <a:gd name="T32" fmla="*/ 704 w 1791"/>
                <a:gd name="T33" fmla="*/ 342 h 1403"/>
                <a:gd name="T34" fmla="*/ 749 w 1791"/>
                <a:gd name="T35" fmla="*/ 313 h 1403"/>
                <a:gd name="T36" fmla="*/ 788 w 1791"/>
                <a:gd name="T37" fmla="*/ 289 h 1403"/>
                <a:gd name="T38" fmla="*/ 834 w 1791"/>
                <a:gd name="T39" fmla="*/ 264 h 1403"/>
                <a:gd name="T40" fmla="*/ 873 w 1791"/>
                <a:gd name="T41" fmla="*/ 245 h 1403"/>
                <a:gd name="T42" fmla="*/ 919 w 1791"/>
                <a:gd name="T43" fmla="*/ 225 h 1403"/>
                <a:gd name="T44" fmla="*/ 958 w 1791"/>
                <a:gd name="T45" fmla="*/ 206 h 1403"/>
                <a:gd name="T46" fmla="*/ 1003 w 1791"/>
                <a:gd name="T47" fmla="*/ 186 h 1403"/>
                <a:gd name="T48" fmla="*/ 1042 w 1791"/>
                <a:gd name="T49" fmla="*/ 171 h 1403"/>
                <a:gd name="T50" fmla="*/ 1088 w 1791"/>
                <a:gd name="T51" fmla="*/ 157 h 1403"/>
                <a:gd name="T52" fmla="*/ 1127 w 1791"/>
                <a:gd name="T53" fmla="*/ 142 h 1403"/>
                <a:gd name="T54" fmla="*/ 1173 w 1791"/>
                <a:gd name="T55" fmla="*/ 132 h 1403"/>
                <a:gd name="T56" fmla="*/ 1212 w 1791"/>
                <a:gd name="T57" fmla="*/ 118 h 1403"/>
                <a:gd name="T58" fmla="*/ 1257 w 1791"/>
                <a:gd name="T59" fmla="*/ 108 h 1403"/>
                <a:gd name="T60" fmla="*/ 1296 w 1791"/>
                <a:gd name="T61" fmla="*/ 93 h 1403"/>
                <a:gd name="T62" fmla="*/ 1342 w 1791"/>
                <a:gd name="T63" fmla="*/ 83 h 1403"/>
                <a:gd name="T64" fmla="*/ 1381 w 1791"/>
                <a:gd name="T65" fmla="*/ 74 h 1403"/>
                <a:gd name="T66" fmla="*/ 1427 w 1791"/>
                <a:gd name="T67" fmla="*/ 64 h 1403"/>
                <a:gd name="T68" fmla="*/ 1466 w 1791"/>
                <a:gd name="T69" fmla="*/ 59 h 1403"/>
                <a:gd name="T70" fmla="*/ 1511 w 1791"/>
                <a:gd name="T71" fmla="*/ 49 h 1403"/>
                <a:gd name="T72" fmla="*/ 1550 w 1791"/>
                <a:gd name="T73" fmla="*/ 39 h 1403"/>
                <a:gd name="T74" fmla="*/ 1596 w 1791"/>
                <a:gd name="T75" fmla="*/ 35 h 1403"/>
                <a:gd name="T76" fmla="*/ 1635 w 1791"/>
                <a:gd name="T77" fmla="*/ 25 h 1403"/>
                <a:gd name="T78" fmla="*/ 1681 w 1791"/>
                <a:gd name="T79" fmla="*/ 20 h 1403"/>
                <a:gd name="T80" fmla="*/ 1720 w 1791"/>
                <a:gd name="T81" fmla="*/ 15 h 1403"/>
                <a:gd name="T82" fmla="*/ 1765 w 1791"/>
                <a:gd name="T83" fmla="*/ 5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1" h="1403">
                  <a:moveTo>
                    <a:pt x="0" y="1403"/>
                  </a:moveTo>
                  <a:lnTo>
                    <a:pt x="13" y="1368"/>
                  </a:lnTo>
                  <a:lnTo>
                    <a:pt x="26" y="1334"/>
                  </a:lnTo>
                  <a:lnTo>
                    <a:pt x="39" y="1300"/>
                  </a:lnTo>
                  <a:lnTo>
                    <a:pt x="53" y="1271"/>
                  </a:lnTo>
                  <a:lnTo>
                    <a:pt x="66" y="1236"/>
                  </a:lnTo>
                  <a:lnTo>
                    <a:pt x="85" y="1202"/>
                  </a:lnTo>
                  <a:lnTo>
                    <a:pt x="98" y="1173"/>
                  </a:lnTo>
                  <a:lnTo>
                    <a:pt x="111" y="1139"/>
                  </a:lnTo>
                  <a:lnTo>
                    <a:pt x="124" y="1109"/>
                  </a:lnTo>
                  <a:lnTo>
                    <a:pt x="137" y="1080"/>
                  </a:lnTo>
                  <a:lnTo>
                    <a:pt x="150" y="1051"/>
                  </a:lnTo>
                  <a:lnTo>
                    <a:pt x="170" y="1022"/>
                  </a:lnTo>
                  <a:lnTo>
                    <a:pt x="183" y="992"/>
                  </a:lnTo>
                  <a:lnTo>
                    <a:pt x="196" y="963"/>
                  </a:lnTo>
                  <a:lnTo>
                    <a:pt x="209" y="934"/>
                  </a:lnTo>
                  <a:lnTo>
                    <a:pt x="222" y="909"/>
                  </a:lnTo>
                  <a:lnTo>
                    <a:pt x="235" y="885"/>
                  </a:lnTo>
                  <a:lnTo>
                    <a:pt x="254" y="855"/>
                  </a:lnTo>
                  <a:lnTo>
                    <a:pt x="267" y="831"/>
                  </a:lnTo>
                  <a:lnTo>
                    <a:pt x="280" y="807"/>
                  </a:lnTo>
                  <a:lnTo>
                    <a:pt x="293" y="787"/>
                  </a:lnTo>
                  <a:lnTo>
                    <a:pt x="307" y="763"/>
                  </a:lnTo>
                  <a:lnTo>
                    <a:pt x="320" y="738"/>
                  </a:lnTo>
                  <a:lnTo>
                    <a:pt x="339" y="719"/>
                  </a:lnTo>
                  <a:lnTo>
                    <a:pt x="352" y="699"/>
                  </a:lnTo>
                  <a:lnTo>
                    <a:pt x="365" y="680"/>
                  </a:lnTo>
                  <a:lnTo>
                    <a:pt x="378" y="660"/>
                  </a:lnTo>
                  <a:lnTo>
                    <a:pt x="391" y="640"/>
                  </a:lnTo>
                  <a:lnTo>
                    <a:pt x="404" y="621"/>
                  </a:lnTo>
                  <a:lnTo>
                    <a:pt x="424" y="601"/>
                  </a:lnTo>
                  <a:lnTo>
                    <a:pt x="437" y="587"/>
                  </a:lnTo>
                  <a:lnTo>
                    <a:pt x="450" y="567"/>
                  </a:lnTo>
                  <a:lnTo>
                    <a:pt x="463" y="552"/>
                  </a:lnTo>
                  <a:lnTo>
                    <a:pt x="476" y="538"/>
                  </a:lnTo>
                  <a:lnTo>
                    <a:pt x="489" y="523"/>
                  </a:lnTo>
                  <a:lnTo>
                    <a:pt x="508" y="509"/>
                  </a:lnTo>
                  <a:lnTo>
                    <a:pt x="521" y="494"/>
                  </a:lnTo>
                  <a:lnTo>
                    <a:pt x="534" y="479"/>
                  </a:lnTo>
                  <a:lnTo>
                    <a:pt x="547" y="465"/>
                  </a:lnTo>
                  <a:lnTo>
                    <a:pt x="560" y="455"/>
                  </a:lnTo>
                  <a:lnTo>
                    <a:pt x="574" y="440"/>
                  </a:lnTo>
                  <a:lnTo>
                    <a:pt x="593" y="425"/>
                  </a:lnTo>
                  <a:lnTo>
                    <a:pt x="606" y="416"/>
                  </a:lnTo>
                  <a:lnTo>
                    <a:pt x="619" y="406"/>
                  </a:lnTo>
                  <a:lnTo>
                    <a:pt x="632" y="391"/>
                  </a:lnTo>
                  <a:lnTo>
                    <a:pt x="645" y="381"/>
                  </a:lnTo>
                  <a:lnTo>
                    <a:pt x="658" y="372"/>
                  </a:lnTo>
                  <a:lnTo>
                    <a:pt x="678" y="362"/>
                  </a:lnTo>
                  <a:lnTo>
                    <a:pt x="691" y="352"/>
                  </a:lnTo>
                  <a:lnTo>
                    <a:pt x="704" y="342"/>
                  </a:lnTo>
                  <a:lnTo>
                    <a:pt x="717" y="333"/>
                  </a:lnTo>
                  <a:lnTo>
                    <a:pt x="730" y="323"/>
                  </a:lnTo>
                  <a:lnTo>
                    <a:pt x="749" y="313"/>
                  </a:lnTo>
                  <a:lnTo>
                    <a:pt x="762" y="303"/>
                  </a:lnTo>
                  <a:lnTo>
                    <a:pt x="775" y="298"/>
                  </a:lnTo>
                  <a:lnTo>
                    <a:pt x="788" y="289"/>
                  </a:lnTo>
                  <a:lnTo>
                    <a:pt x="801" y="279"/>
                  </a:lnTo>
                  <a:lnTo>
                    <a:pt x="814" y="274"/>
                  </a:lnTo>
                  <a:lnTo>
                    <a:pt x="834" y="264"/>
                  </a:lnTo>
                  <a:lnTo>
                    <a:pt x="847" y="259"/>
                  </a:lnTo>
                  <a:lnTo>
                    <a:pt x="860" y="250"/>
                  </a:lnTo>
                  <a:lnTo>
                    <a:pt x="873" y="245"/>
                  </a:lnTo>
                  <a:lnTo>
                    <a:pt x="886" y="235"/>
                  </a:lnTo>
                  <a:lnTo>
                    <a:pt x="899" y="230"/>
                  </a:lnTo>
                  <a:lnTo>
                    <a:pt x="919" y="225"/>
                  </a:lnTo>
                  <a:lnTo>
                    <a:pt x="932" y="215"/>
                  </a:lnTo>
                  <a:lnTo>
                    <a:pt x="945" y="210"/>
                  </a:lnTo>
                  <a:lnTo>
                    <a:pt x="958" y="206"/>
                  </a:lnTo>
                  <a:lnTo>
                    <a:pt x="971" y="201"/>
                  </a:lnTo>
                  <a:lnTo>
                    <a:pt x="984" y="196"/>
                  </a:lnTo>
                  <a:lnTo>
                    <a:pt x="1003" y="186"/>
                  </a:lnTo>
                  <a:lnTo>
                    <a:pt x="1016" y="181"/>
                  </a:lnTo>
                  <a:lnTo>
                    <a:pt x="1029" y="176"/>
                  </a:lnTo>
                  <a:lnTo>
                    <a:pt x="1042" y="171"/>
                  </a:lnTo>
                  <a:lnTo>
                    <a:pt x="1055" y="167"/>
                  </a:lnTo>
                  <a:lnTo>
                    <a:pt x="1068" y="162"/>
                  </a:lnTo>
                  <a:lnTo>
                    <a:pt x="1088" y="157"/>
                  </a:lnTo>
                  <a:lnTo>
                    <a:pt x="1101" y="152"/>
                  </a:lnTo>
                  <a:lnTo>
                    <a:pt x="1114" y="147"/>
                  </a:lnTo>
                  <a:lnTo>
                    <a:pt x="1127" y="142"/>
                  </a:lnTo>
                  <a:lnTo>
                    <a:pt x="1140" y="137"/>
                  </a:lnTo>
                  <a:lnTo>
                    <a:pt x="1153" y="132"/>
                  </a:lnTo>
                  <a:lnTo>
                    <a:pt x="1173" y="132"/>
                  </a:lnTo>
                  <a:lnTo>
                    <a:pt x="1186" y="127"/>
                  </a:lnTo>
                  <a:lnTo>
                    <a:pt x="1199" y="123"/>
                  </a:lnTo>
                  <a:lnTo>
                    <a:pt x="1212" y="118"/>
                  </a:lnTo>
                  <a:lnTo>
                    <a:pt x="1225" y="113"/>
                  </a:lnTo>
                  <a:lnTo>
                    <a:pt x="1238" y="108"/>
                  </a:lnTo>
                  <a:lnTo>
                    <a:pt x="1257" y="108"/>
                  </a:lnTo>
                  <a:lnTo>
                    <a:pt x="1270" y="103"/>
                  </a:lnTo>
                  <a:lnTo>
                    <a:pt x="1283" y="98"/>
                  </a:lnTo>
                  <a:lnTo>
                    <a:pt x="1296" y="93"/>
                  </a:lnTo>
                  <a:lnTo>
                    <a:pt x="1309" y="93"/>
                  </a:lnTo>
                  <a:lnTo>
                    <a:pt x="1322" y="88"/>
                  </a:lnTo>
                  <a:lnTo>
                    <a:pt x="1342" y="83"/>
                  </a:lnTo>
                  <a:lnTo>
                    <a:pt x="1355" y="83"/>
                  </a:lnTo>
                  <a:lnTo>
                    <a:pt x="1368" y="79"/>
                  </a:lnTo>
                  <a:lnTo>
                    <a:pt x="1381" y="74"/>
                  </a:lnTo>
                  <a:lnTo>
                    <a:pt x="1394" y="74"/>
                  </a:lnTo>
                  <a:lnTo>
                    <a:pt x="1414" y="69"/>
                  </a:lnTo>
                  <a:lnTo>
                    <a:pt x="1427" y="64"/>
                  </a:lnTo>
                  <a:lnTo>
                    <a:pt x="1440" y="64"/>
                  </a:lnTo>
                  <a:lnTo>
                    <a:pt x="1453" y="59"/>
                  </a:lnTo>
                  <a:lnTo>
                    <a:pt x="1466" y="59"/>
                  </a:lnTo>
                  <a:lnTo>
                    <a:pt x="1479" y="54"/>
                  </a:lnTo>
                  <a:lnTo>
                    <a:pt x="1498" y="49"/>
                  </a:lnTo>
                  <a:lnTo>
                    <a:pt x="1511" y="49"/>
                  </a:lnTo>
                  <a:lnTo>
                    <a:pt x="1524" y="44"/>
                  </a:lnTo>
                  <a:lnTo>
                    <a:pt x="1537" y="44"/>
                  </a:lnTo>
                  <a:lnTo>
                    <a:pt x="1550" y="39"/>
                  </a:lnTo>
                  <a:lnTo>
                    <a:pt x="1563" y="39"/>
                  </a:lnTo>
                  <a:lnTo>
                    <a:pt x="1583" y="35"/>
                  </a:lnTo>
                  <a:lnTo>
                    <a:pt x="1596" y="35"/>
                  </a:lnTo>
                  <a:lnTo>
                    <a:pt x="1609" y="30"/>
                  </a:lnTo>
                  <a:lnTo>
                    <a:pt x="1622" y="30"/>
                  </a:lnTo>
                  <a:lnTo>
                    <a:pt x="1635" y="25"/>
                  </a:lnTo>
                  <a:lnTo>
                    <a:pt x="1648" y="25"/>
                  </a:lnTo>
                  <a:lnTo>
                    <a:pt x="1668" y="20"/>
                  </a:lnTo>
                  <a:lnTo>
                    <a:pt x="1681" y="20"/>
                  </a:lnTo>
                  <a:lnTo>
                    <a:pt x="1694" y="15"/>
                  </a:lnTo>
                  <a:lnTo>
                    <a:pt x="1707" y="15"/>
                  </a:lnTo>
                  <a:lnTo>
                    <a:pt x="1720" y="15"/>
                  </a:lnTo>
                  <a:lnTo>
                    <a:pt x="1733" y="10"/>
                  </a:lnTo>
                  <a:lnTo>
                    <a:pt x="1752" y="10"/>
                  </a:lnTo>
                  <a:lnTo>
                    <a:pt x="1765" y="5"/>
                  </a:lnTo>
                  <a:lnTo>
                    <a:pt x="1778" y="5"/>
                  </a:lnTo>
                  <a:lnTo>
                    <a:pt x="1791" y="0"/>
                  </a:ln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82E515E3-7B1F-46A7-9A9D-085BB77675C5}"/>
                </a:ext>
              </a:extLst>
            </p:cNvPr>
            <p:cNvSpPr>
              <a:spLocks/>
            </p:cNvSpPr>
            <p:nvPr/>
          </p:nvSpPr>
          <p:spPr bwMode="auto">
            <a:xfrm>
              <a:off x="4324" y="1322"/>
              <a:ext cx="1036" cy="88"/>
            </a:xfrm>
            <a:custGeom>
              <a:avLst/>
              <a:gdLst>
                <a:gd name="T0" fmla="*/ 13 w 1036"/>
                <a:gd name="T1" fmla="*/ 88 h 88"/>
                <a:gd name="T2" fmla="*/ 46 w 1036"/>
                <a:gd name="T3" fmla="*/ 84 h 88"/>
                <a:gd name="T4" fmla="*/ 72 w 1036"/>
                <a:gd name="T5" fmla="*/ 84 h 88"/>
                <a:gd name="T6" fmla="*/ 98 w 1036"/>
                <a:gd name="T7" fmla="*/ 79 h 88"/>
                <a:gd name="T8" fmla="*/ 131 w 1036"/>
                <a:gd name="T9" fmla="*/ 74 h 88"/>
                <a:gd name="T10" fmla="*/ 157 w 1036"/>
                <a:gd name="T11" fmla="*/ 69 h 88"/>
                <a:gd name="T12" fmla="*/ 183 w 1036"/>
                <a:gd name="T13" fmla="*/ 69 h 88"/>
                <a:gd name="T14" fmla="*/ 215 w 1036"/>
                <a:gd name="T15" fmla="*/ 64 h 88"/>
                <a:gd name="T16" fmla="*/ 241 w 1036"/>
                <a:gd name="T17" fmla="*/ 59 h 88"/>
                <a:gd name="T18" fmla="*/ 267 w 1036"/>
                <a:gd name="T19" fmla="*/ 59 h 88"/>
                <a:gd name="T20" fmla="*/ 300 w 1036"/>
                <a:gd name="T21" fmla="*/ 54 h 88"/>
                <a:gd name="T22" fmla="*/ 326 w 1036"/>
                <a:gd name="T23" fmla="*/ 54 h 88"/>
                <a:gd name="T24" fmla="*/ 352 w 1036"/>
                <a:gd name="T25" fmla="*/ 49 h 88"/>
                <a:gd name="T26" fmla="*/ 385 w 1036"/>
                <a:gd name="T27" fmla="*/ 44 h 88"/>
                <a:gd name="T28" fmla="*/ 411 w 1036"/>
                <a:gd name="T29" fmla="*/ 44 h 88"/>
                <a:gd name="T30" fmla="*/ 437 w 1036"/>
                <a:gd name="T31" fmla="*/ 40 h 88"/>
                <a:gd name="T32" fmla="*/ 469 w 1036"/>
                <a:gd name="T33" fmla="*/ 40 h 88"/>
                <a:gd name="T34" fmla="*/ 495 w 1036"/>
                <a:gd name="T35" fmla="*/ 35 h 88"/>
                <a:gd name="T36" fmla="*/ 521 w 1036"/>
                <a:gd name="T37" fmla="*/ 35 h 88"/>
                <a:gd name="T38" fmla="*/ 554 w 1036"/>
                <a:gd name="T39" fmla="*/ 30 h 88"/>
                <a:gd name="T40" fmla="*/ 580 w 1036"/>
                <a:gd name="T41" fmla="*/ 30 h 88"/>
                <a:gd name="T42" fmla="*/ 606 w 1036"/>
                <a:gd name="T43" fmla="*/ 25 h 88"/>
                <a:gd name="T44" fmla="*/ 639 w 1036"/>
                <a:gd name="T45" fmla="*/ 25 h 88"/>
                <a:gd name="T46" fmla="*/ 665 w 1036"/>
                <a:gd name="T47" fmla="*/ 25 h 88"/>
                <a:gd name="T48" fmla="*/ 691 w 1036"/>
                <a:gd name="T49" fmla="*/ 20 h 88"/>
                <a:gd name="T50" fmla="*/ 723 w 1036"/>
                <a:gd name="T51" fmla="*/ 20 h 88"/>
                <a:gd name="T52" fmla="*/ 749 w 1036"/>
                <a:gd name="T53" fmla="*/ 15 h 88"/>
                <a:gd name="T54" fmla="*/ 775 w 1036"/>
                <a:gd name="T55" fmla="*/ 15 h 88"/>
                <a:gd name="T56" fmla="*/ 808 w 1036"/>
                <a:gd name="T57" fmla="*/ 10 h 88"/>
                <a:gd name="T58" fmla="*/ 834 w 1036"/>
                <a:gd name="T59" fmla="*/ 10 h 88"/>
                <a:gd name="T60" fmla="*/ 860 w 1036"/>
                <a:gd name="T61" fmla="*/ 10 h 88"/>
                <a:gd name="T62" fmla="*/ 893 w 1036"/>
                <a:gd name="T63" fmla="*/ 5 h 88"/>
                <a:gd name="T64" fmla="*/ 919 w 1036"/>
                <a:gd name="T65" fmla="*/ 5 h 88"/>
                <a:gd name="T66" fmla="*/ 945 w 1036"/>
                <a:gd name="T67" fmla="*/ 5 h 88"/>
                <a:gd name="T68" fmla="*/ 977 w 1036"/>
                <a:gd name="T69" fmla="*/ 0 h 88"/>
                <a:gd name="T70" fmla="*/ 1003 w 1036"/>
                <a:gd name="T71" fmla="*/ 0 h 88"/>
                <a:gd name="T72" fmla="*/ 1036 w 1036"/>
                <a:gd name="T7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6" h="88">
                  <a:moveTo>
                    <a:pt x="0" y="88"/>
                  </a:moveTo>
                  <a:lnTo>
                    <a:pt x="13" y="88"/>
                  </a:lnTo>
                  <a:lnTo>
                    <a:pt x="26" y="88"/>
                  </a:lnTo>
                  <a:lnTo>
                    <a:pt x="46" y="84"/>
                  </a:lnTo>
                  <a:lnTo>
                    <a:pt x="59" y="84"/>
                  </a:lnTo>
                  <a:lnTo>
                    <a:pt x="72" y="84"/>
                  </a:lnTo>
                  <a:lnTo>
                    <a:pt x="85" y="79"/>
                  </a:lnTo>
                  <a:lnTo>
                    <a:pt x="98" y="79"/>
                  </a:lnTo>
                  <a:lnTo>
                    <a:pt x="111" y="74"/>
                  </a:lnTo>
                  <a:lnTo>
                    <a:pt x="131" y="74"/>
                  </a:lnTo>
                  <a:lnTo>
                    <a:pt x="144" y="74"/>
                  </a:lnTo>
                  <a:lnTo>
                    <a:pt x="157" y="69"/>
                  </a:lnTo>
                  <a:lnTo>
                    <a:pt x="170" y="69"/>
                  </a:lnTo>
                  <a:lnTo>
                    <a:pt x="183" y="69"/>
                  </a:lnTo>
                  <a:lnTo>
                    <a:pt x="196" y="64"/>
                  </a:lnTo>
                  <a:lnTo>
                    <a:pt x="215" y="64"/>
                  </a:lnTo>
                  <a:lnTo>
                    <a:pt x="228" y="64"/>
                  </a:lnTo>
                  <a:lnTo>
                    <a:pt x="241" y="59"/>
                  </a:lnTo>
                  <a:lnTo>
                    <a:pt x="254" y="59"/>
                  </a:lnTo>
                  <a:lnTo>
                    <a:pt x="267" y="59"/>
                  </a:lnTo>
                  <a:lnTo>
                    <a:pt x="280" y="59"/>
                  </a:lnTo>
                  <a:lnTo>
                    <a:pt x="300" y="54"/>
                  </a:lnTo>
                  <a:lnTo>
                    <a:pt x="313" y="54"/>
                  </a:lnTo>
                  <a:lnTo>
                    <a:pt x="326" y="54"/>
                  </a:lnTo>
                  <a:lnTo>
                    <a:pt x="339" y="49"/>
                  </a:lnTo>
                  <a:lnTo>
                    <a:pt x="352" y="49"/>
                  </a:lnTo>
                  <a:lnTo>
                    <a:pt x="372" y="49"/>
                  </a:lnTo>
                  <a:lnTo>
                    <a:pt x="385" y="44"/>
                  </a:lnTo>
                  <a:lnTo>
                    <a:pt x="398" y="44"/>
                  </a:lnTo>
                  <a:lnTo>
                    <a:pt x="411" y="44"/>
                  </a:lnTo>
                  <a:lnTo>
                    <a:pt x="424" y="44"/>
                  </a:lnTo>
                  <a:lnTo>
                    <a:pt x="437" y="40"/>
                  </a:lnTo>
                  <a:lnTo>
                    <a:pt x="456" y="40"/>
                  </a:lnTo>
                  <a:lnTo>
                    <a:pt x="469" y="40"/>
                  </a:lnTo>
                  <a:lnTo>
                    <a:pt x="482" y="40"/>
                  </a:lnTo>
                  <a:lnTo>
                    <a:pt x="495" y="35"/>
                  </a:lnTo>
                  <a:lnTo>
                    <a:pt x="508" y="35"/>
                  </a:lnTo>
                  <a:lnTo>
                    <a:pt x="521" y="35"/>
                  </a:lnTo>
                  <a:lnTo>
                    <a:pt x="541" y="35"/>
                  </a:lnTo>
                  <a:lnTo>
                    <a:pt x="554" y="30"/>
                  </a:lnTo>
                  <a:lnTo>
                    <a:pt x="567" y="30"/>
                  </a:lnTo>
                  <a:lnTo>
                    <a:pt x="580" y="30"/>
                  </a:lnTo>
                  <a:lnTo>
                    <a:pt x="593" y="30"/>
                  </a:lnTo>
                  <a:lnTo>
                    <a:pt x="606" y="25"/>
                  </a:lnTo>
                  <a:lnTo>
                    <a:pt x="626" y="25"/>
                  </a:lnTo>
                  <a:lnTo>
                    <a:pt x="639" y="25"/>
                  </a:lnTo>
                  <a:lnTo>
                    <a:pt x="652" y="25"/>
                  </a:lnTo>
                  <a:lnTo>
                    <a:pt x="665" y="25"/>
                  </a:lnTo>
                  <a:lnTo>
                    <a:pt x="678" y="20"/>
                  </a:lnTo>
                  <a:lnTo>
                    <a:pt x="691" y="20"/>
                  </a:lnTo>
                  <a:lnTo>
                    <a:pt x="710" y="20"/>
                  </a:lnTo>
                  <a:lnTo>
                    <a:pt x="723" y="20"/>
                  </a:lnTo>
                  <a:lnTo>
                    <a:pt x="736" y="15"/>
                  </a:lnTo>
                  <a:lnTo>
                    <a:pt x="749" y="15"/>
                  </a:lnTo>
                  <a:lnTo>
                    <a:pt x="762" y="15"/>
                  </a:lnTo>
                  <a:lnTo>
                    <a:pt x="775" y="15"/>
                  </a:lnTo>
                  <a:lnTo>
                    <a:pt x="795" y="15"/>
                  </a:lnTo>
                  <a:lnTo>
                    <a:pt x="808" y="10"/>
                  </a:lnTo>
                  <a:lnTo>
                    <a:pt x="821" y="10"/>
                  </a:lnTo>
                  <a:lnTo>
                    <a:pt x="834" y="10"/>
                  </a:lnTo>
                  <a:lnTo>
                    <a:pt x="847" y="10"/>
                  </a:lnTo>
                  <a:lnTo>
                    <a:pt x="860" y="10"/>
                  </a:lnTo>
                  <a:lnTo>
                    <a:pt x="880" y="10"/>
                  </a:lnTo>
                  <a:lnTo>
                    <a:pt x="893" y="5"/>
                  </a:lnTo>
                  <a:lnTo>
                    <a:pt x="906" y="5"/>
                  </a:lnTo>
                  <a:lnTo>
                    <a:pt x="919" y="5"/>
                  </a:lnTo>
                  <a:lnTo>
                    <a:pt x="932" y="5"/>
                  </a:lnTo>
                  <a:lnTo>
                    <a:pt x="945" y="5"/>
                  </a:lnTo>
                  <a:lnTo>
                    <a:pt x="964" y="0"/>
                  </a:lnTo>
                  <a:lnTo>
                    <a:pt x="977" y="0"/>
                  </a:lnTo>
                  <a:lnTo>
                    <a:pt x="990" y="0"/>
                  </a:lnTo>
                  <a:lnTo>
                    <a:pt x="1003" y="0"/>
                  </a:lnTo>
                  <a:lnTo>
                    <a:pt x="1016" y="0"/>
                  </a:lnTo>
                  <a:lnTo>
                    <a:pt x="1036" y="0"/>
                  </a:ln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71">
              <a:extLst>
                <a:ext uri="{FF2B5EF4-FFF2-40B4-BE49-F238E27FC236}">
                  <a16:creationId xmlns:a16="http://schemas.microsoft.com/office/drawing/2014/main" id="{822D0406-FD85-4961-A5BD-1EF5A24810D1}"/>
                </a:ext>
              </a:extLst>
            </p:cNvPr>
            <p:cNvSpPr>
              <a:spLocks noChangeArrowheads="1"/>
            </p:cNvSpPr>
            <p:nvPr/>
          </p:nvSpPr>
          <p:spPr bwMode="auto">
            <a:xfrm>
              <a:off x="3182" y="2958"/>
              <a:ext cx="153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1600" dirty="0">
                  <a:solidFill>
                    <a:srgbClr val="000000"/>
                  </a:solidFill>
                  <a:latin typeface="+mn-lt"/>
                </a:rPr>
                <a:t>N</a:t>
              </a:r>
              <a:r>
                <a:rPr kumimoji="0" lang="en-GB" altLang="en-US" sz="1600" b="0" i="0" u="none" strike="noStrike" cap="none" normalizeH="0" baseline="0" dirty="0">
                  <a:ln>
                    <a:noFill/>
                  </a:ln>
                  <a:solidFill>
                    <a:srgbClr val="000000"/>
                  </a:solidFill>
                  <a:effectLst/>
                  <a:latin typeface="+mn-lt"/>
                  <a:cs typeface="Arial" pitchFamily="34" charset="0"/>
                </a:rPr>
                <a:t>ormalized</a:t>
              </a:r>
              <a:r>
                <a:rPr kumimoji="0" lang="en-US" altLang="en-US" sz="1600" b="0" i="0" u="none" strike="noStrike" cap="none" normalizeH="0" baseline="0" dirty="0">
                  <a:ln>
                    <a:noFill/>
                  </a:ln>
                  <a:solidFill>
                    <a:srgbClr val="000000"/>
                  </a:solidFill>
                  <a:effectLst/>
                  <a:latin typeface="+mn-lt"/>
                  <a:cs typeface="Arial" pitchFamily="34" charset="0"/>
                </a:rPr>
                <a:t> analog frequency (wa/ws)</a:t>
              </a:r>
              <a:endParaRPr kumimoji="0" lang="en-US" altLang="en-US" sz="2400" b="0" i="0" u="none" strike="noStrike" cap="none" normalizeH="0" baseline="0" dirty="0">
                <a:ln>
                  <a:noFill/>
                </a:ln>
                <a:solidFill>
                  <a:schemeClr val="tx1"/>
                </a:solidFill>
                <a:effectLst/>
                <a:latin typeface="+mn-lt"/>
                <a:cs typeface="Arial" pitchFamily="34" charset="0"/>
              </a:endParaRPr>
            </a:p>
          </p:txBody>
        </p:sp>
        <p:sp>
          <p:nvSpPr>
            <p:cNvPr id="66" name="Rectangle 72">
              <a:extLst>
                <a:ext uri="{FF2B5EF4-FFF2-40B4-BE49-F238E27FC236}">
                  <a16:creationId xmlns:a16="http://schemas.microsoft.com/office/drawing/2014/main" id="{2D225087-B528-405E-87BF-8EFD361D1802}"/>
                </a:ext>
              </a:extLst>
            </p:cNvPr>
            <p:cNvSpPr>
              <a:spLocks noChangeArrowheads="1"/>
            </p:cNvSpPr>
            <p:nvPr/>
          </p:nvSpPr>
          <p:spPr bwMode="auto">
            <a:xfrm rot="16200000">
              <a:off x="1413" y="1942"/>
              <a:ext cx="155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cs typeface="Arial" pitchFamily="34" charset="0"/>
                </a:rPr>
                <a:t>Normalized digital frequency (wd/ws)</a:t>
              </a:r>
              <a:endParaRPr kumimoji="0" lang="en-US" altLang="en-US" sz="2400" b="0" i="0" u="none" strike="noStrike" cap="none" normalizeH="0" baseline="0" dirty="0">
                <a:ln>
                  <a:noFill/>
                </a:ln>
                <a:solidFill>
                  <a:schemeClr val="tx1"/>
                </a:solidFill>
                <a:effectLst/>
                <a:latin typeface="+mn-lt"/>
                <a:cs typeface="Arial" pitchFamily="34" charset="0"/>
              </a:endParaRPr>
            </a:p>
          </p:txBody>
        </p:sp>
      </p:grpSp>
    </p:spTree>
    <p:extLst>
      <p:ext uri="{BB962C8B-B14F-4D97-AF65-F5344CB8AC3E}">
        <p14:creationId xmlns:p14="http://schemas.microsoft.com/office/powerpoint/2010/main" val="62850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Bilinear Transform Method</a:t>
            </a:r>
            <a:endParaRPr lang="en-US" dirty="0"/>
          </a:p>
        </p:txBody>
      </p:sp>
      <p:sp>
        <p:nvSpPr>
          <p:cNvPr id="4" name="Rectangle 4">
            <a:extLst>
              <a:ext uri="{FF2B5EF4-FFF2-40B4-BE49-F238E27FC236}">
                <a16:creationId xmlns:a16="http://schemas.microsoft.com/office/drawing/2014/main" id="{12E01176-8AC2-4F0F-AAA2-631CCB5D42C0}"/>
              </a:ext>
            </a:extLst>
          </p:cNvPr>
          <p:cNvSpPr>
            <a:spLocks noChangeArrowheads="1"/>
          </p:cNvSpPr>
          <p:nvPr/>
        </p:nvSpPr>
        <p:spPr bwMode="auto">
          <a:xfrm>
            <a:off x="0" y="-184666"/>
            <a:ext cx="1847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5" name="Object 3">
            <a:extLst>
              <a:ext uri="{FF2B5EF4-FFF2-40B4-BE49-F238E27FC236}">
                <a16:creationId xmlns:a16="http://schemas.microsoft.com/office/drawing/2014/main" id="{F9D0EB29-C2E0-44DB-97A1-C56D4D2E5190}"/>
              </a:ext>
            </a:extLst>
          </p:cNvPr>
          <p:cNvGraphicFramePr>
            <a:graphicFrameLocks noChangeAspect="1"/>
          </p:cNvGraphicFramePr>
          <p:nvPr>
            <p:extLst>
              <p:ext uri="{D42A27DB-BD31-4B8C-83A1-F6EECF244321}">
                <p14:modId xmlns:p14="http://schemas.microsoft.com/office/powerpoint/2010/main" val="2906370642"/>
              </p:ext>
            </p:extLst>
          </p:nvPr>
        </p:nvGraphicFramePr>
        <p:xfrm>
          <a:off x="1595486" y="856098"/>
          <a:ext cx="8398113" cy="6344803"/>
        </p:xfrm>
        <a:graphic>
          <a:graphicData uri="http://schemas.openxmlformats.org/presentationml/2006/ole">
            <mc:AlternateContent xmlns:mc="http://schemas.openxmlformats.org/markup-compatibility/2006">
              <mc:Choice xmlns:v="urn:schemas-microsoft-com:vml" Requires="v">
                <p:oleObj spid="_x0000_s11266" r:id="rId4" imgW="7157009" imgH="7217359" progId="">
                  <p:embed/>
                </p:oleObj>
              </mc:Choice>
              <mc:Fallback>
                <p:oleObj r:id="rId4" imgW="7157009" imgH="7217359" progId="">
                  <p:embed/>
                  <p:pic>
                    <p:nvPicPr>
                      <p:cNvPr id="5" name="Object 3">
                        <a:extLst>
                          <a:ext uri="{FF2B5EF4-FFF2-40B4-BE49-F238E27FC236}">
                            <a16:creationId xmlns:a16="http://schemas.microsoft.com/office/drawing/2014/main" id="{F9D0EB29-C2E0-44DB-97A1-C56D4D2E5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486" y="856098"/>
                        <a:ext cx="8398113" cy="63448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8390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Bilinear Transform Method</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IN" dirty="0"/>
              <a:t>Simple algebra</a:t>
            </a:r>
          </a:p>
          <a:p>
            <a:r>
              <a:rPr lang="en-IN" dirty="0"/>
              <a:t>No aliasing problems</a:t>
            </a:r>
          </a:p>
          <a:p>
            <a:r>
              <a:rPr lang="en-IN" dirty="0"/>
              <a:t>Warped frequency response</a:t>
            </a:r>
            <a:endParaRPr lang="en-US" dirty="0"/>
          </a:p>
        </p:txBody>
      </p:sp>
    </p:spTree>
    <p:extLst>
      <p:ext uri="{BB962C8B-B14F-4D97-AF65-F5344CB8AC3E}">
        <p14:creationId xmlns:p14="http://schemas.microsoft.com/office/powerpoint/2010/main" val="194677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Recursive Filters</a:t>
            </a:r>
            <a:endParaRPr lang="en-US" dirty="0"/>
          </a:p>
        </p:txBody>
      </p:sp>
      <p:sp>
        <p:nvSpPr>
          <p:cNvPr id="4" name="TextBox 3">
            <a:extLst>
              <a:ext uri="{FF2B5EF4-FFF2-40B4-BE49-F238E27FC236}">
                <a16:creationId xmlns:a16="http://schemas.microsoft.com/office/drawing/2014/main" id="{B70F0DFC-21C5-492C-AEC0-C690E289EB0D}"/>
              </a:ext>
            </a:extLst>
          </p:cNvPr>
          <p:cNvSpPr txBox="1"/>
          <p:nvPr/>
        </p:nvSpPr>
        <p:spPr>
          <a:xfrm>
            <a:off x="761703" y="968376"/>
            <a:ext cx="10528419" cy="646331"/>
          </a:xfrm>
          <a:prstGeom prst="rect">
            <a:avLst/>
          </a:prstGeom>
          <a:noFill/>
        </p:spPr>
        <p:txBody>
          <a:bodyPr wrap="square" rtlCol="0">
            <a:spAutoFit/>
          </a:bodyPr>
          <a:lstStyle/>
          <a:p>
            <a:r>
              <a:rPr lang="en-GB" b="0" dirty="0"/>
              <a:t>Unlike non-recursive FIR filters, Infinite Impulse Response (IIR) filters use previous output samples as well as previous input samples in order to calculate their output.</a:t>
            </a:r>
          </a:p>
        </p:txBody>
      </p:sp>
      <p:graphicFrame>
        <p:nvGraphicFramePr>
          <p:cNvPr id="5" name="Object 4">
            <a:extLst>
              <a:ext uri="{FF2B5EF4-FFF2-40B4-BE49-F238E27FC236}">
                <a16:creationId xmlns:a16="http://schemas.microsoft.com/office/drawing/2014/main" id="{64DC1540-CAD2-4DC4-AFBB-BE591A59B49C}"/>
              </a:ext>
            </a:extLst>
          </p:cNvPr>
          <p:cNvGraphicFramePr>
            <a:graphicFrameLocks noChangeAspect="1"/>
          </p:cNvGraphicFramePr>
          <p:nvPr>
            <p:extLst>
              <p:ext uri="{D42A27DB-BD31-4B8C-83A1-F6EECF244321}">
                <p14:modId xmlns:p14="http://schemas.microsoft.com/office/powerpoint/2010/main" val="1901016458"/>
              </p:ext>
            </p:extLst>
          </p:nvPr>
        </p:nvGraphicFramePr>
        <p:xfrm>
          <a:off x="7058442" y="2857500"/>
          <a:ext cx="4516447" cy="685800"/>
        </p:xfrm>
        <a:graphic>
          <a:graphicData uri="http://schemas.openxmlformats.org/presentationml/2006/ole">
            <mc:AlternateContent xmlns:mc="http://schemas.openxmlformats.org/markup-compatibility/2006">
              <mc:Choice xmlns:v="urn:schemas-microsoft-com:vml" Requires="v">
                <p:oleObj spid="_x0000_s1026" name="Equation" r:id="rId4" imgW="2133600" imgH="431800" progId="Equation.3">
                  <p:embed/>
                </p:oleObj>
              </mc:Choice>
              <mc:Fallback>
                <p:oleObj name="Equation" r:id="rId4" imgW="2133600" imgH="431800" progId="Equation.3">
                  <p:embed/>
                  <p:pic>
                    <p:nvPicPr>
                      <p:cNvPr id="5" name="Object 4">
                        <a:extLst>
                          <a:ext uri="{FF2B5EF4-FFF2-40B4-BE49-F238E27FC236}">
                            <a16:creationId xmlns:a16="http://schemas.microsoft.com/office/drawing/2014/main" id="{64DC1540-CAD2-4DC4-AFBB-BE591A59B4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442" y="2857500"/>
                        <a:ext cx="451644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ounded Rectangle 5">
            <a:extLst>
              <a:ext uri="{FF2B5EF4-FFF2-40B4-BE49-F238E27FC236}">
                <a16:creationId xmlns:a16="http://schemas.microsoft.com/office/drawing/2014/main" id="{576C2D75-5015-4CBF-B6B6-4CABF6B6D376}"/>
              </a:ext>
            </a:extLst>
          </p:cNvPr>
          <p:cNvSpPr/>
          <p:nvPr/>
        </p:nvSpPr>
        <p:spPr bwMode="auto">
          <a:xfrm>
            <a:off x="910882" y="1847850"/>
            <a:ext cx="2843689" cy="3924300"/>
          </a:xfrm>
          <a:prstGeom prst="roundRect">
            <a:avLst/>
          </a:prstGeom>
          <a:noFill/>
          <a:ln w="508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7" name="Rounded Rectangle 6">
            <a:extLst>
              <a:ext uri="{FF2B5EF4-FFF2-40B4-BE49-F238E27FC236}">
                <a16:creationId xmlns:a16="http://schemas.microsoft.com/office/drawing/2014/main" id="{2AA30C8A-E031-4087-BDB1-2531DFC021EF}"/>
              </a:ext>
            </a:extLst>
          </p:cNvPr>
          <p:cNvSpPr/>
          <p:nvPr/>
        </p:nvSpPr>
        <p:spPr bwMode="auto">
          <a:xfrm>
            <a:off x="6973809" y="2832100"/>
            <a:ext cx="2809835" cy="787400"/>
          </a:xfrm>
          <a:prstGeom prst="roundRect">
            <a:avLst/>
          </a:prstGeom>
          <a:noFill/>
          <a:ln w="508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8" name="TextBox 7">
            <a:extLst>
              <a:ext uri="{FF2B5EF4-FFF2-40B4-BE49-F238E27FC236}">
                <a16:creationId xmlns:a16="http://schemas.microsoft.com/office/drawing/2014/main" id="{2AA4A197-8736-4067-98C8-981931BB9D9F}"/>
              </a:ext>
            </a:extLst>
          </p:cNvPr>
          <p:cNvSpPr txBox="1"/>
          <p:nvPr/>
        </p:nvSpPr>
        <p:spPr>
          <a:xfrm>
            <a:off x="1835698" y="5838825"/>
            <a:ext cx="994054" cy="369332"/>
          </a:xfrm>
          <a:prstGeom prst="rect">
            <a:avLst/>
          </a:prstGeom>
          <a:noFill/>
        </p:spPr>
        <p:txBody>
          <a:bodyPr wrap="none" rtlCol="0">
            <a:spAutoFit/>
          </a:bodyPr>
          <a:lstStyle/>
          <a:p>
            <a:r>
              <a:rPr lang="en-GB" sz="1800" b="0" dirty="0">
                <a:solidFill>
                  <a:srgbClr val="00B050"/>
                </a:solidFill>
              </a:rPr>
              <a:t>FIR filter</a:t>
            </a:r>
          </a:p>
        </p:txBody>
      </p:sp>
      <p:pic>
        <p:nvPicPr>
          <p:cNvPr id="9" name="Picture 3">
            <a:extLst>
              <a:ext uri="{FF2B5EF4-FFF2-40B4-BE49-F238E27FC236}">
                <a16:creationId xmlns:a16="http://schemas.microsoft.com/office/drawing/2014/main" id="{F67D0164-9BCF-4E71-A50C-573A8AF1924C}"/>
              </a:ext>
            </a:extLst>
          </p:cNvPr>
          <p:cNvPicPr>
            <a:picLocks noChangeAspect="1" noChangeArrowheads="1"/>
          </p:cNvPicPr>
          <p:nvPr/>
        </p:nvPicPr>
        <p:blipFill>
          <a:blip r:embed="rId6"/>
          <a:srcRect/>
          <a:stretch>
            <a:fillRect/>
          </a:stretch>
        </p:blipFill>
        <p:spPr bwMode="auto">
          <a:xfrm>
            <a:off x="1083311" y="2012950"/>
            <a:ext cx="5450403" cy="3644900"/>
          </a:xfrm>
          <a:prstGeom prst="rect">
            <a:avLst/>
          </a:prstGeom>
          <a:noFill/>
          <a:ln w="9525">
            <a:noFill/>
            <a:miter lim="800000"/>
            <a:headEnd/>
            <a:tailEnd/>
          </a:ln>
        </p:spPr>
      </p:pic>
      <p:graphicFrame>
        <p:nvGraphicFramePr>
          <p:cNvPr id="10" name="Object 9">
            <a:extLst>
              <a:ext uri="{FF2B5EF4-FFF2-40B4-BE49-F238E27FC236}">
                <a16:creationId xmlns:a16="http://schemas.microsoft.com/office/drawing/2014/main" id="{B0B91857-3807-449F-B8D9-CC6155FD5E28}"/>
              </a:ext>
            </a:extLst>
          </p:cNvPr>
          <p:cNvGraphicFramePr>
            <a:graphicFrameLocks noChangeAspect="1"/>
          </p:cNvGraphicFramePr>
          <p:nvPr>
            <p:extLst>
              <p:ext uri="{D42A27DB-BD31-4B8C-83A1-F6EECF244321}">
                <p14:modId xmlns:p14="http://schemas.microsoft.com/office/powerpoint/2010/main" val="3255641150"/>
              </p:ext>
            </p:extLst>
          </p:nvPr>
        </p:nvGraphicFramePr>
        <p:xfrm>
          <a:off x="6719907" y="4498908"/>
          <a:ext cx="5061090" cy="727143"/>
        </p:xfrm>
        <a:graphic>
          <a:graphicData uri="http://schemas.openxmlformats.org/presentationml/2006/ole">
            <mc:AlternateContent xmlns:mc="http://schemas.openxmlformats.org/markup-compatibility/2006">
              <mc:Choice xmlns:v="urn:schemas-microsoft-com:vml" Requires="v">
                <p:oleObj spid="_x0000_s1027" name="Equation" r:id="rId7" imgW="2387600" imgH="457200" progId="Equation.3">
                  <p:embed/>
                </p:oleObj>
              </mc:Choice>
              <mc:Fallback>
                <p:oleObj name="Equation" r:id="rId7" imgW="2387600" imgH="457200" progId="Equation.3">
                  <p:embed/>
                  <p:pic>
                    <p:nvPicPr>
                      <p:cNvPr id="10" name="Object 9">
                        <a:extLst>
                          <a:ext uri="{FF2B5EF4-FFF2-40B4-BE49-F238E27FC236}">
                            <a16:creationId xmlns:a16="http://schemas.microsoft.com/office/drawing/2014/main" id="{B0B91857-3807-449F-B8D9-CC6155FD5E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9907" y="4498908"/>
                        <a:ext cx="5061090" cy="7271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a:extLst>
              <a:ext uri="{FF2B5EF4-FFF2-40B4-BE49-F238E27FC236}">
                <a16:creationId xmlns:a16="http://schemas.microsoft.com/office/drawing/2014/main" id="{C15942EF-7335-4E3B-AEDC-DBC4638F83AC}"/>
              </a:ext>
            </a:extLst>
          </p:cNvPr>
          <p:cNvSpPr txBox="1"/>
          <p:nvPr/>
        </p:nvSpPr>
        <p:spPr>
          <a:xfrm>
            <a:off x="7735511" y="2425700"/>
            <a:ext cx="994054" cy="369332"/>
          </a:xfrm>
          <a:prstGeom prst="rect">
            <a:avLst/>
          </a:prstGeom>
          <a:noFill/>
        </p:spPr>
        <p:txBody>
          <a:bodyPr wrap="none" rtlCol="0">
            <a:spAutoFit/>
          </a:bodyPr>
          <a:lstStyle/>
          <a:p>
            <a:r>
              <a:rPr lang="en-GB" sz="1800" b="0" dirty="0">
                <a:solidFill>
                  <a:srgbClr val="00B050"/>
                </a:solidFill>
              </a:rPr>
              <a:t>FIR filter</a:t>
            </a:r>
          </a:p>
        </p:txBody>
      </p:sp>
      <p:sp>
        <p:nvSpPr>
          <p:cNvPr id="12" name="Rounded Rectangle 13">
            <a:extLst>
              <a:ext uri="{FF2B5EF4-FFF2-40B4-BE49-F238E27FC236}">
                <a16:creationId xmlns:a16="http://schemas.microsoft.com/office/drawing/2014/main" id="{962DFAB6-8287-4548-8076-2068E2CCCC68}"/>
              </a:ext>
            </a:extLst>
          </p:cNvPr>
          <p:cNvSpPr/>
          <p:nvPr/>
        </p:nvSpPr>
        <p:spPr bwMode="auto">
          <a:xfrm>
            <a:off x="8666481" y="4451350"/>
            <a:ext cx="3097590" cy="508000"/>
          </a:xfrm>
          <a:prstGeom prst="roundRect">
            <a:avLst/>
          </a:prstGeom>
          <a:noFill/>
          <a:ln w="4445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3" name="TextBox 12">
            <a:extLst>
              <a:ext uri="{FF2B5EF4-FFF2-40B4-BE49-F238E27FC236}">
                <a16:creationId xmlns:a16="http://schemas.microsoft.com/office/drawing/2014/main" id="{29F8A6C1-5B05-4587-B218-318F1E8CF87F}"/>
              </a:ext>
            </a:extLst>
          </p:cNvPr>
          <p:cNvSpPr txBox="1"/>
          <p:nvPr/>
        </p:nvSpPr>
        <p:spPr>
          <a:xfrm>
            <a:off x="9529743" y="4057650"/>
            <a:ext cx="994054" cy="369332"/>
          </a:xfrm>
          <a:prstGeom prst="rect">
            <a:avLst/>
          </a:prstGeom>
          <a:noFill/>
        </p:spPr>
        <p:txBody>
          <a:bodyPr wrap="none" rtlCol="0">
            <a:spAutoFit/>
          </a:bodyPr>
          <a:lstStyle/>
          <a:p>
            <a:r>
              <a:rPr lang="en-GB" sz="1800" b="0" dirty="0">
                <a:solidFill>
                  <a:srgbClr val="00B050"/>
                </a:solidFill>
              </a:rPr>
              <a:t>FIR filter</a:t>
            </a:r>
          </a:p>
        </p:txBody>
      </p:sp>
      <p:sp>
        <p:nvSpPr>
          <p:cNvPr id="14" name="Rounded Rectangle 16">
            <a:extLst>
              <a:ext uri="{FF2B5EF4-FFF2-40B4-BE49-F238E27FC236}">
                <a16:creationId xmlns:a16="http://schemas.microsoft.com/office/drawing/2014/main" id="{066D670F-E50B-4575-A9DD-84805E6A1824}"/>
              </a:ext>
            </a:extLst>
          </p:cNvPr>
          <p:cNvSpPr/>
          <p:nvPr/>
        </p:nvSpPr>
        <p:spPr bwMode="auto">
          <a:xfrm>
            <a:off x="880190" y="1847850"/>
            <a:ext cx="5738158" cy="3962400"/>
          </a:xfrm>
          <a:prstGeom prst="round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5" name="Rounded Rectangle 17">
            <a:extLst>
              <a:ext uri="{FF2B5EF4-FFF2-40B4-BE49-F238E27FC236}">
                <a16:creationId xmlns:a16="http://schemas.microsoft.com/office/drawing/2014/main" id="{671BCEA8-808F-4341-B353-5A4AC3F7904C}"/>
              </a:ext>
            </a:extLst>
          </p:cNvPr>
          <p:cNvSpPr/>
          <p:nvPr/>
        </p:nvSpPr>
        <p:spPr bwMode="auto">
          <a:xfrm>
            <a:off x="6973808" y="2819400"/>
            <a:ext cx="4688701" cy="812800"/>
          </a:xfrm>
          <a:prstGeom prst="round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6" name="Rounded Rectangle 18">
            <a:extLst>
              <a:ext uri="{FF2B5EF4-FFF2-40B4-BE49-F238E27FC236}">
                <a16:creationId xmlns:a16="http://schemas.microsoft.com/office/drawing/2014/main" id="{3A8E525B-A551-4BE1-A83F-CFC15B42050B}"/>
              </a:ext>
            </a:extLst>
          </p:cNvPr>
          <p:cNvSpPr/>
          <p:nvPr/>
        </p:nvSpPr>
        <p:spPr bwMode="auto">
          <a:xfrm>
            <a:off x="6736835" y="4438650"/>
            <a:ext cx="5078016" cy="812800"/>
          </a:xfrm>
          <a:prstGeom prst="round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7" name="TextBox 16">
            <a:extLst>
              <a:ext uri="{FF2B5EF4-FFF2-40B4-BE49-F238E27FC236}">
                <a16:creationId xmlns:a16="http://schemas.microsoft.com/office/drawing/2014/main" id="{973462FE-13B9-431E-B8E1-699AA19684C8}"/>
              </a:ext>
            </a:extLst>
          </p:cNvPr>
          <p:cNvSpPr txBox="1"/>
          <p:nvPr/>
        </p:nvSpPr>
        <p:spPr>
          <a:xfrm>
            <a:off x="3337129" y="5848350"/>
            <a:ext cx="942764" cy="369332"/>
          </a:xfrm>
          <a:prstGeom prst="rect">
            <a:avLst/>
          </a:prstGeom>
          <a:noFill/>
        </p:spPr>
        <p:txBody>
          <a:bodyPr wrap="none" rtlCol="0">
            <a:spAutoFit/>
          </a:bodyPr>
          <a:lstStyle/>
          <a:p>
            <a:r>
              <a:rPr lang="en-GB" sz="1800" b="0" dirty="0">
                <a:solidFill>
                  <a:srgbClr val="FF0000"/>
                </a:solidFill>
              </a:rPr>
              <a:t>IIR filter</a:t>
            </a:r>
          </a:p>
        </p:txBody>
      </p:sp>
      <p:sp>
        <p:nvSpPr>
          <p:cNvPr id="18" name="TextBox 17">
            <a:extLst>
              <a:ext uri="{FF2B5EF4-FFF2-40B4-BE49-F238E27FC236}">
                <a16:creationId xmlns:a16="http://schemas.microsoft.com/office/drawing/2014/main" id="{F6E4CA01-EF13-4C2F-9A8A-373D80622111}"/>
              </a:ext>
            </a:extLst>
          </p:cNvPr>
          <p:cNvSpPr txBox="1"/>
          <p:nvPr/>
        </p:nvSpPr>
        <p:spPr>
          <a:xfrm>
            <a:off x="8804460" y="2422525"/>
            <a:ext cx="942764" cy="369332"/>
          </a:xfrm>
          <a:prstGeom prst="rect">
            <a:avLst/>
          </a:prstGeom>
          <a:noFill/>
        </p:spPr>
        <p:txBody>
          <a:bodyPr wrap="none" rtlCol="0">
            <a:spAutoFit/>
          </a:bodyPr>
          <a:lstStyle/>
          <a:p>
            <a:r>
              <a:rPr lang="en-GB" sz="1800" b="0" dirty="0">
                <a:solidFill>
                  <a:srgbClr val="FF0000"/>
                </a:solidFill>
              </a:rPr>
              <a:t>IIR filter</a:t>
            </a:r>
          </a:p>
        </p:txBody>
      </p:sp>
      <p:sp>
        <p:nvSpPr>
          <p:cNvPr id="19" name="TextBox 18">
            <a:extLst>
              <a:ext uri="{FF2B5EF4-FFF2-40B4-BE49-F238E27FC236}">
                <a16:creationId xmlns:a16="http://schemas.microsoft.com/office/drawing/2014/main" id="{CDCEDC05-E9B7-4BA8-83F6-94EB72612FDE}"/>
              </a:ext>
            </a:extLst>
          </p:cNvPr>
          <p:cNvSpPr txBox="1"/>
          <p:nvPr/>
        </p:nvSpPr>
        <p:spPr>
          <a:xfrm>
            <a:off x="8804459" y="4048125"/>
            <a:ext cx="942764" cy="369332"/>
          </a:xfrm>
          <a:prstGeom prst="rect">
            <a:avLst/>
          </a:prstGeom>
          <a:noFill/>
        </p:spPr>
        <p:txBody>
          <a:bodyPr wrap="none" rtlCol="0">
            <a:spAutoFit/>
          </a:bodyPr>
          <a:lstStyle/>
          <a:p>
            <a:r>
              <a:rPr lang="en-GB" sz="1800" b="0" dirty="0">
                <a:solidFill>
                  <a:srgbClr val="FF0000"/>
                </a:solidFill>
              </a:rPr>
              <a:t>IIR filter</a:t>
            </a:r>
          </a:p>
        </p:txBody>
      </p:sp>
      <p:sp>
        <p:nvSpPr>
          <p:cNvPr id="20" name="Rounded Rectangle 22">
            <a:extLst>
              <a:ext uri="{FF2B5EF4-FFF2-40B4-BE49-F238E27FC236}">
                <a16:creationId xmlns:a16="http://schemas.microsoft.com/office/drawing/2014/main" id="{3BCC2CBA-4FBC-436E-A7CB-62C2275DE958}"/>
              </a:ext>
            </a:extLst>
          </p:cNvPr>
          <p:cNvSpPr/>
          <p:nvPr/>
        </p:nvSpPr>
        <p:spPr bwMode="auto">
          <a:xfrm>
            <a:off x="6733158" y="4584700"/>
            <a:ext cx="981088" cy="508000"/>
          </a:xfrm>
          <a:prstGeom prst="roundRect">
            <a:avLst/>
          </a:prstGeom>
          <a:noFill/>
          <a:ln w="4445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37596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p:bldP spid="12" grpId="0" animBg="1"/>
      <p:bldP spid="13" grpId="0"/>
      <p:bldP spid="14" grpId="0" animBg="1"/>
      <p:bldP spid="14" grpId="1" animBg="1"/>
      <p:bldP spid="15" grpId="0" animBg="1"/>
      <p:bldP spid="15" grpId="1" animBg="1"/>
      <p:bldP spid="16" grpId="0" animBg="1"/>
      <p:bldP spid="16" grpId="1" animBg="1"/>
      <p:bldP spid="17" grpId="0"/>
      <p:bldP spid="17" grpId="1"/>
      <p:bldP spid="18" grpId="0"/>
      <p:bldP spid="18" grpId="1"/>
      <p:bldP spid="19" grpId="0"/>
      <p:bldP spid="19" grpId="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Impulse Response</a:t>
            </a:r>
            <a:endParaRPr lang="en-US" dirty="0"/>
          </a:p>
        </p:txBody>
      </p:sp>
      <p:graphicFrame>
        <p:nvGraphicFramePr>
          <p:cNvPr id="4" name="Table 3">
            <a:extLst>
              <a:ext uri="{FF2B5EF4-FFF2-40B4-BE49-F238E27FC236}">
                <a16:creationId xmlns:a16="http://schemas.microsoft.com/office/drawing/2014/main" id="{64437E9A-7AF0-4106-8644-FD5A098AAB90}"/>
              </a:ext>
            </a:extLst>
          </p:cNvPr>
          <p:cNvGraphicFramePr>
            <a:graphicFrameLocks noGrp="1"/>
          </p:cNvGraphicFramePr>
          <p:nvPr>
            <p:extLst>
              <p:ext uri="{D42A27DB-BD31-4B8C-83A1-F6EECF244321}">
                <p14:modId xmlns:p14="http://schemas.microsoft.com/office/powerpoint/2010/main" val="18956543"/>
              </p:ext>
            </p:extLst>
          </p:nvPr>
        </p:nvGraphicFramePr>
        <p:xfrm>
          <a:off x="2036489" y="1790700"/>
          <a:ext cx="8124826" cy="1381760"/>
        </p:xfrm>
        <a:graphic>
          <a:graphicData uri="http://schemas.openxmlformats.org/drawingml/2006/table">
            <a:tbl>
              <a:tblPr firstRow="1" bandRow="1">
                <a:tableStyleId>{5C22544A-7EE6-4342-B048-85BDC9FD1C3A}</a:tableStyleId>
              </a:tblPr>
              <a:tblGrid>
                <a:gridCol w="4062413">
                  <a:extLst>
                    <a:ext uri="{9D8B030D-6E8A-4147-A177-3AD203B41FA5}">
                      <a16:colId xmlns:a16="http://schemas.microsoft.com/office/drawing/2014/main" val="20000"/>
                    </a:ext>
                  </a:extLst>
                </a:gridCol>
                <a:gridCol w="4062413">
                  <a:extLst>
                    <a:ext uri="{9D8B030D-6E8A-4147-A177-3AD203B41FA5}">
                      <a16:colId xmlns:a16="http://schemas.microsoft.com/office/drawing/2014/main" val="20001"/>
                    </a:ext>
                  </a:extLst>
                </a:gridCol>
              </a:tblGrid>
              <a:tr h="370840">
                <a:tc>
                  <a:txBody>
                    <a:bodyPr/>
                    <a:lstStyle/>
                    <a:p>
                      <a:pPr algn="ctr"/>
                      <a:r>
                        <a:rPr lang="en-GB" dirty="0"/>
                        <a:t>FIR filter</a:t>
                      </a:r>
                    </a:p>
                  </a:txBody>
                  <a:tcPr marL="121872" marR="121872"/>
                </a:tc>
                <a:tc>
                  <a:txBody>
                    <a:bodyPr/>
                    <a:lstStyle/>
                    <a:p>
                      <a:pPr algn="ctr"/>
                      <a:r>
                        <a:rPr lang="en-GB" dirty="0"/>
                        <a:t>IIR filter</a:t>
                      </a:r>
                    </a:p>
                  </a:txBody>
                  <a:tcPr marL="121872" marR="121872"/>
                </a:tc>
                <a:extLst>
                  <a:ext uri="{0D108BD9-81ED-4DB2-BD59-A6C34878D82A}">
                    <a16:rowId xmlns:a16="http://schemas.microsoft.com/office/drawing/2014/main" val="10000"/>
                  </a:ext>
                </a:extLst>
              </a:tr>
              <a:tr h="370840">
                <a:tc>
                  <a:txBody>
                    <a:bodyPr/>
                    <a:lstStyle/>
                    <a:p>
                      <a:r>
                        <a:rPr lang="en-GB" dirty="0"/>
                        <a:t>stable</a:t>
                      </a:r>
                    </a:p>
                  </a:txBody>
                  <a:tcPr marL="121872" marR="121872"/>
                </a:tc>
                <a:tc>
                  <a:txBody>
                    <a:bodyPr/>
                    <a:lstStyle/>
                    <a:p>
                      <a:r>
                        <a:rPr lang="en-GB" dirty="0"/>
                        <a:t>potentially</a:t>
                      </a:r>
                      <a:r>
                        <a:rPr lang="en-GB" baseline="0" dirty="0"/>
                        <a:t> unstable</a:t>
                      </a:r>
                      <a:endParaRPr lang="en-GB" dirty="0"/>
                    </a:p>
                  </a:txBody>
                  <a:tcPr marL="121872" marR="121872"/>
                </a:tc>
                <a:extLst>
                  <a:ext uri="{0D108BD9-81ED-4DB2-BD59-A6C34878D82A}">
                    <a16:rowId xmlns:a16="http://schemas.microsoft.com/office/drawing/2014/main" val="10001"/>
                  </a:ext>
                </a:extLst>
              </a:tr>
              <a:tr h="370840">
                <a:tc>
                  <a:txBody>
                    <a:bodyPr/>
                    <a:lstStyle/>
                    <a:p>
                      <a:r>
                        <a:rPr lang="en-GB" baseline="0" dirty="0"/>
                        <a:t>i</a:t>
                      </a:r>
                      <a:r>
                        <a:rPr lang="en-GB" dirty="0"/>
                        <a:t>mpulse response equal to filter coefficients</a:t>
                      </a:r>
                    </a:p>
                  </a:txBody>
                  <a:tcPr marL="121872" marR="121872"/>
                </a:tc>
                <a:tc>
                  <a:txBody>
                    <a:bodyPr/>
                    <a:lstStyle/>
                    <a:p>
                      <a:r>
                        <a:rPr lang="en-GB" dirty="0"/>
                        <a:t>impulse response computed recursively from filter coefficients</a:t>
                      </a:r>
                    </a:p>
                  </a:txBody>
                  <a:tcPr marL="121872" marR="121872"/>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8893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Stable Impulse Response Example</a:t>
            </a:r>
            <a:br>
              <a:rPr lang="en-GB" dirty="0"/>
            </a:br>
            <a:endParaRPr lang="en-US" dirty="0"/>
          </a:p>
        </p:txBody>
      </p:sp>
      <p:graphicFrame>
        <p:nvGraphicFramePr>
          <p:cNvPr id="4" name="Object 3">
            <a:extLst>
              <a:ext uri="{FF2B5EF4-FFF2-40B4-BE49-F238E27FC236}">
                <a16:creationId xmlns:a16="http://schemas.microsoft.com/office/drawing/2014/main" id="{FCF3A6EF-1106-494E-A1E7-0AF9BAB3BCD1}"/>
              </a:ext>
            </a:extLst>
          </p:cNvPr>
          <p:cNvGraphicFramePr>
            <a:graphicFrameLocks noChangeAspect="1"/>
          </p:cNvGraphicFramePr>
          <p:nvPr>
            <p:extLst>
              <p:ext uri="{D42A27DB-BD31-4B8C-83A1-F6EECF244321}">
                <p14:modId xmlns:p14="http://schemas.microsoft.com/office/powerpoint/2010/main" val="980629106"/>
              </p:ext>
            </p:extLst>
          </p:nvPr>
        </p:nvGraphicFramePr>
        <p:xfrm>
          <a:off x="2694899" y="1193800"/>
          <a:ext cx="6728371" cy="381000"/>
        </p:xfrm>
        <a:graphic>
          <a:graphicData uri="http://schemas.openxmlformats.org/presentationml/2006/ole">
            <mc:AlternateContent xmlns:mc="http://schemas.openxmlformats.org/markup-compatibility/2006">
              <mc:Choice xmlns:v="urn:schemas-microsoft-com:vml" Requires="v">
                <p:oleObj spid="_x0000_s2050" name="Equation" r:id="rId4" imgW="2692400" imgH="203200" progId="Equation.3">
                  <p:embed/>
                </p:oleObj>
              </mc:Choice>
              <mc:Fallback>
                <p:oleObj name="Equation" r:id="rId4" imgW="2692400" imgH="203200" progId="Equation.3">
                  <p:embed/>
                  <p:pic>
                    <p:nvPicPr>
                      <p:cNvPr id="4" name="Object 3">
                        <a:extLst>
                          <a:ext uri="{FF2B5EF4-FFF2-40B4-BE49-F238E27FC236}">
                            <a16:creationId xmlns:a16="http://schemas.microsoft.com/office/drawing/2014/main" id="{FCF3A6EF-1106-494E-A1E7-0AF9BAB3BC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899" y="1193800"/>
                        <a:ext cx="6728371"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C849D7A8-D9E7-4577-895A-961654671EDB}"/>
              </a:ext>
            </a:extLst>
          </p:cNvPr>
          <p:cNvSpPr txBox="1"/>
          <p:nvPr/>
        </p:nvSpPr>
        <p:spPr>
          <a:xfrm>
            <a:off x="1134091" y="1993901"/>
            <a:ext cx="4066994" cy="369332"/>
          </a:xfrm>
          <a:prstGeom prst="rect">
            <a:avLst/>
          </a:prstGeom>
          <a:noFill/>
        </p:spPr>
        <p:txBody>
          <a:bodyPr wrap="none" rtlCol="0">
            <a:spAutoFit/>
          </a:bodyPr>
          <a:lstStyle/>
          <a:p>
            <a:r>
              <a:rPr lang="en-GB" b="0" dirty="0"/>
              <a:t>Recursive calculation of impulse response</a:t>
            </a:r>
          </a:p>
        </p:txBody>
      </p:sp>
      <p:graphicFrame>
        <p:nvGraphicFramePr>
          <p:cNvPr id="6" name="Table 5">
            <a:extLst>
              <a:ext uri="{FF2B5EF4-FFF2-40B4-BE49-F238E27FC236}">
                <a16:creationId xmlns:a16="http://schemas.microsoft.com/office/drawing/2014/main" id="{67CB356B-F896-4582-856D-E5C34736080B}"/>
              </a:ext>
            </a:extLst>
          </p:cNvPr>
          <p:cNvGraphicFramePr>
            <a:graphicFrameLocks noGrp="1"/>
          </p:cNvGraphicFramePr>
          <p:nvPr>
            <p:extLst>
              <p:ext uri="{D42A27DB-BD31-4B8C-83A1-F6EECF244321}">
                <p14:modId xmlns:p14="http://schemas.microsoft.com/office/powerpoint/2010/main" val="4204436809"/>
              </p:ext>
            </p:extLst>
          </p:nvPr>
        </p:nvGraphicFramePr>
        <p:xfrm>
          <a:off x="1961498" y="2451100"/>
          <a:ext cx="8124828" cy="2966720"/>
        </p:xfrm>
        <a:graphic>
          <a:graphicData uri="http://schemas.openxmlformats.org/drawingml/2006/table">
            <a:tbl>
              <a:tblPr firstRow="1" firstCol="1" bandRow="1">
                <a:tableStyleId>{5C22544A-7EE6-4342-B048-85BDC9FD1C3A}</a:tableStyleId>
              </a:tblPr>
              <a:tblGrid>
                <a:gridCol w="1354138">
                  <a:extLst>
                    <a:ext uri="{9D8B030D-6E8A-4147-A177-3AD203B41FA5}">
                      <a16:colId xmlns:a16="http://schemas.microsoft.com/office/drawing/2014/main" val="20000"/>
                    </a:ext>
                  </a:extLst>
                </a:gridCol>
                <a:gridCol w="1354138">
                  <a:extLst>
                    <a:ext uri="{9D8B030D-6E8A-4147-A177-3AD203B41FA5}">
                      <a16:colId xmlns:a16="http://schemas.microsoft.com/office/drawing/2014/main" val="20001"/>
                    </a:ext>
                  </a:extLst>
                </a:gridCol>
                <a:gridCol w="1354138">
                  <a:extLst>
                    <a:ext uri="{9D8B030D-6E8A-4147-A177-3AD203B41FA5}">
                      <a16:colId xmlns:a16="http://schemas.microsoft.com/office/drawing/2014/main" val="20002"/>
                    </a:ext>
                  </a:extLst>
                </a:gridCol>
                <a:gridCol w="1354138">
                  <a:extLst>
                    <a:ext uri="{9D8B030D-6E8A-4147-A177-3AD203B41FA5}">
                      <a16:colId xmlns:a16="http://schemas.microsoft.com/office/drawing/2014/main" val="20003"/>
                    </a:ext>
                  </a:extLst>
                </a:gridCol>
                <a:gridCol w="1354138">
                  <a:extLst>
                    <a:ext uri="{9D8B030D-6E8A-4147-A177-3AD203B41FA5}">
                      <a16:colId xmlns:a16="http://schemas.microsoft.com/office/drawing/2014/main" val="20004"/>
                    </a:ext>
                  </a:extLst>
                </a:gridCol>
                <a:gridCol w="1354138">
                  <a:extLst>
                    <a:ext uri="{9D8B030D-6E8A-4147-A177-3AD203B41FA5}">
                      <a16:colId xmlns:a16="http://schemas.microsoft.com/office/drawing/2014/main" val="20005"/>
                    </a:ext>
                  </a:extLst>
                </a:gridCol>
              </a:tblGrid>
              <a:tr h="370840">
                <a:tc>
                  <a:txBody>
                    <a:bodyPr/>
                    <a:lstStyle/>
                    <a:p>
                      <a:pPr algn="ctr"/>
                      <a:r>
                        <a:rPr lang="en-GB" dirty="0"/>
                        <a:t>n</a:t>
                      </a:r>
                      <a:endParaRPr lang="en-GB" b="0" i="1" dirty="0">
                        <a:solidFill>
                          <a:schemeClr val="tx1"/>
                        </a:solidFill>
                        <a:latin typeface="Times New Roman" pitchFamily="18" charset="0"/>
                        <a:cs typeface="Times New Roman" pitchFamily="18" charset="0"/>
                      </a:endParaRPr>
                    </a:p>
                  </a:txBody>
                  <a:tcPr marL="121872" marR="121872"/>
                </a:tc>
                <a:tc>
                  <a:txBody>
                    <a:bodyPr/>
                    <a:lstStyle/>
                    <a:p>
                      <a:pPr algn="ctr"/>
                      <a:r>
                        <a:rPr lang="en-GB" dirty="0"/>
                        <a:t>x(n)</a:t>
                      </a:r>
                      <a:endParaRPr lang="en-GB" b="0" dirty="0">
                        <a:solidFill>
                          <a:schemeClr val="tx1"/>
                        </a:solidFill>
                        <a:latin typeface="Times New Roman" pitchFamily="18" charset="0"/>
                        <a:cs typeface="Times New Roman" pitchFamily="18" charset="0"/>
                      </a:endParaRPr>
                    </a:p>
                  </a:txBody>
                  <a:tcPr marL="121872" marR="121872"/>
                </a:tc>
                <a:tc>
                  <a:txBody>
                    <a:bodyPr/>
                    <a:lstStyle/>
                    <a:p>
                      <a:pPr algn="ctr"/>
                      <a:r>
                        <a:rPr lang="en-GB" dirty="0"/>
                        <a:t>x(n-1)</a:t>
                      </a:r>
                      <a:endParaRPr lang="en-GB" b="0" dirty="0">
                        <a:solidFill>
                          <a:schemeClr val="tx1"/>
                        </a:solidFill>
                        <a:latin typeface="Times New Roman" pitchFamily="18" charset="0"/>
                        <a:cs typeface="Times New Roman" pitchFamily="18" charset="0"/>
                      </a:endParaRPr>
                    </a:p>
                  </a:txBody>
                  <a:tcPr marL="121872" marR="121872"/>
                </a:tc>
                <a:tc>
                  <a:txBody>
                    <a:bodyPr/>
                    <a:lstStyle/>
                    <a:p>
                      <a:pPr algn="ctr"/>
                      <a:r>
                        <a:rPr lang="en-GB" dirty="0"/>
                        <a:t>y(n)</a:t>
                      </a:r>
                      <a:endParaRPr lang="en-GB" b="0" dirty="0">
                        <a:solidFill>
                          <a:schemeClr val="tx1"/>
                        </a:solidFill>
                        <a:latin typeface="Times New Roman" pitchFamily="18" charset="0"/>
                        <a:cs typeface="Times New Roman" pitchFamily="18" charset="0"/>
                      </a:endParaRPr>
                    </a:p>
                  </a:txBody>
                  <a:tcPr marL="121872" marR="121872"/>
                </a:tc>
                <a:tc>
                  <a:txBody>
                    <a:bodyPr/>
                    <a:lstStyle/>
                    <a:p>
                      <a:pPr algn="ctr"/>
                      <a:r>
                        <a:rPr lang="en-GB" dirty="0"/>
                        <a:t>y(n-1)</a:t>
                      </a:r>
                      <a:endParaRPr lang="en-GB" b="0" dirty="0">
                        <a:solidFill>
                          <a:schemeClr val="tx1"/>
                        </a:solidFill>
                        <a:latin typeface="Times New Roman" pitchFamily="18" charset="0"/>
                        <a:cs typeface="Times New Roman" pitchFamily="18" charset="0"/>
                      </a:endParaRPr>
                    </a:p>
                  </a:txBody>
                  <a:tcPr marL="121872" marR="121872"/>
                </a:tc>
                <a:tc>
                  <a:txBody>
                    <a:bodyPr/>
                    <a:lstStyle/>
                    <a:p>
                      <a:pPr algn="ctr"/>
                      <a:r>
                        <a:rPr lang="en-GB" dirty="0"/>
                        <a:t>y(n-2)</a:t>
                      </a:r>
                      <a:endParaRPr lang="en-GB" b="0" dirty="0">
                        <a:solidFill>
                          <a:schemeClr val="tx1"/>
                        </a:solidFill>
                        <a:latin typeface="Times New Roman" pitchFamily="18" charset="0"/>
                        <a:cs typeface="Times New Roman" pitchFamily="18" charset="0"/>
                      </a:endParaRPr>
                    </a:p>
                  </a:txBody>
                  <a:tcPr marL="121872" marR="121872"/>
                </a:tc>
                <a:extLst>
                  <a:ext uri="{0D108BD9-81ED-4DB2-BD59-A6C34878D82A}">
                    <a16:rowId xmlns:a16="http://schemas.microsoft.com/office/drawing/2014/main" val="10000"/>
                  </a:ext>
                </a:extLst>
              </a:tr>
              <a:tr h="370840">
                <a:tc>
                  <a:txBody>
                    <a:bodyPr/>
                    <a:lstStyle/>
                    <a:p>
                      <a:pPr algn="ctr"/>
                      <a:r>
                        <a:rPr lang="en-GB" dirty="0"/>
                        <a:t>0</a:t>
                      </a:r>
                      <a:endParaRPr lang="en-GB" b="0" dirty="0">
                        <a:latin typeface="Times New Roman" pitchFamily="18" charset="0"/>
                        <a:cs typeface="Times New Roman" pitchFamily="18" charset="0"/>
                      </a:endParaRPr>
                    </a:p>
                  </a:txBody>
                  <a:tcPr marL="121872" marR="121872"/>
                </a:tc>
                <a:tc>
                  <a:txBody>
                    <a:bodyPr/>
                    <a:lstStyle/>
                    <a:p>
                      <a:pPr algn="ctr"/>
                      <a:r>
                        <a:rPr lang="en-GB" dirty="0"/>
                        <a:t>1</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extLst>
                  <a:ext uri="{0D108BD9-81ED-4DB2-BD59-A6C34878D82A}">
                    <a16:rowId xmlns:a16="http://schemas.microsoft.com/office/drawing/2014/main" val="10001"/>
                  </a:ext>
                </a:extLst>
              </a:tr>
              <a:tr h="370840">
                <a:tc>
                  <a:txBody>
                    <a:bodyPr/>
                    <a:lstStyle/>
                    <a:p>
                      <a:pPr algn="ctr"/>
                      <a:r>
                        <a:rPr lang="en-GB" dirty="0"/>
                        <a:t>1</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1</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0.5</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extLst>
                  <a:ext uri="{0D108BD9-81ED-4DB2-BD59-A6C34878D82A}">
                    <a16:rowId xmlns:a16="http://schemas.microsoft.com/office/drawing/2014/main" val="10002"/>
                  </a:ext>
                </a:extLst>
              </a:tr>
              <a:tr h="370840">
                <a:tc>
                  <a:txBody>
                    <a:bodyPr/>
                    <a:lstStyle/>
                    <a:p>
                      <a:pPr algn="ctr"/>
                      <a:r>
                        <a:rPr lang="en-GB" dirty="0"/>
                        <a:t>2</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0.35</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0.5</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extLst>
                  <a:ext uri="{0D108BD9-81ED-4DB2-BD59-A6C34878D82A}">
                    <a16:rowId xmlns:a16="http://schemas.microsoft.com/office/drawing/2014/main" val="10003"/>
                  </a:ext>
                </a:extLst>
              </a:tr>
              <a:tr h="370840">
                <a:tc>
                  <a:txBody>
                    <a:bodyPr/>
                    <a:lstStyle/>
                    <a:p>
                      <a:pPr algn="ctr"/>
                      <a:r>
                        <a:rPr lang="en-GB" dirty="0"/>
                        <a:t>3</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-0.155</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0.35</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0.5</a:t>
                      </a:r>
                      <a:endParaRPr lang="en-GB" b="0" dirty="0">
                        <a:latin typeface="Times New Roman" pitchFamily="18" charset="0"/>
                        <a:cs typeface="Times New Roman" pitchFamily="18" charset="0"/>
                      </a:endParaRPr>
                    </a:p>
                  </a:txBody>
                  <a:tcPr marL="121872" marR="121872">
                    <a:solidFill>
                      <a:srgbClr val="EAEAEA"/>
                    </a:solidFill>
                  </a:tcPr>
                </a:tc>
                <a:extLst>
                  <a:ext uri="{0D108BD9-81ED-4DB2-BD59-A6C34878D82A}">
                    <a16:rowId xmlns:a16="http://schemas.microsoft.com/office/drawing/2014/main" val="10004"/>
                  </a:ext>
                </a:extLst>
              </a:tr>
              <a:tr h="370840">
                <a:tc>
                  <a:txBody>
                    <a:bodyPr/>
                    <a:lstStyle/>
                    <a:p>
                      <a:pPr algn="ctr"/>
                      <a:r>
                        <a:rPr lang="en-GB" dirty="0"/>
                        <a:t>4</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-0.3885</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-0.155</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0.35</a:t>
                      </a:r>
                      <a:endParaRPr lang="en-GB" b="0" dirty="0">
                        <a:latin typeface="Times New Roman" pitchFamily="18" charset="0"/>
                        <a:cs typeface="Times New Roman" pitchFamily="18" charset="0"/>
                      </a:endParaRPr>
                    </a:p>
                  </a:txBody>
                  <a:tcPr marL="121872" marR="121872">
                    <a:solidFill>
                      <a:srgbClr val="D2DBE4"/>
                    </a:solidFill>
                  </a:tcPr>
                </a:tc>
                <a:extLst>
                  <a:ext uri="{0D108BD9-81ED-4DB2-BD59-A6C34878D82A}">
                    <a16:rowId xmlns:a16="http://schemas.microsoft.com/office/drawing/2014/main" val="10005"/>
                  </a:ext>
                </a:extLst>
              </a:tr>
              <a:tr h="370840">
                <a:tc>
                  <a:txBody>
                    <a:bodyPr/>
                    <a:lstStyle/>
                    <a:p>
                      <a:pPr algn="ctr"/>
                      <a:r>
                        <a:rPr lang="en-GB" dirty="0"/>
                        <a:t>5</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-0.148</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-0.3885</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-0.155</a:t>
                      </a:r>
                      <a:endParaRPr lang="en-GB" b="0" dirty="0">
                        <a:latin typeface="Times New Roman" pitchFamily="18" charset="0"/>
                        <a:cs typeface="Times New Roman" pitchFamily="18" charset="0"/>
                      </a:endParaRPr>
                    </a:p>
                  </a:txBody>
                  <a:tcPr marL="121872" marR="121872">
                    <a:solidFill>
                      <a:srgbClr val="EAEAEA"/>
                    </a:solidFill>
                  </a:tcPr>
                </a:tc>
                <a:extLst>
                  <a:ext uri="{0D108BD9-81ED-4DB2-BD59-A6C34878D82A}">
                    <a16:rowId xmlns:a16="http://schemas.microsoft.com/office/drawing/2014/main" val="10006"/>
                  </a:ext>
                </a:extLst>
              </a:tr>
              <a:tr h="370840">
                <a:tc>
                  <a:txBody>
                    <a:bodyPr/>
                    <a:lstStyle/>
                    <a:p>
                      <a:pPr algn="ctr"/>
                      <a:r>
                        <a:rPr lang="en-GB" dirty="0"/>
                        <a:t>6</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0.207</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-0.148</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-0.3885</a:t>
                      </a:r>
                      <a:endParaRPr lang="en-GB" b="0" dirty="0">
                        <a:latin typeface="Times New Roman" pitchFamily="18" charset="0"/>
                        <a:cs typeface="Times New Roman" pitchFamily="18" charset="0"/>
                      </a:endParaRPr>
                    </a:p>
                  </a:txBody>
                  <a:tcPr marL="121872" marR="121872">
                    <a:solidFill>
                      <a:srgbClr val="D2DBE4"/>
                    </a:solidFill>
                  </a:tcPr>
                </a:tc>
                <a:extLst>
                  <a:ext uri="{0D108BD9-81ED-4DB2-BD59-A6C34878D82A}">
                    <a16:rowId xmlns:a16="http://schemas.microsoft.com/office/drawing/2014/main" val="10007"/>
                  </a:ext>
                </a:extLst>
              </a:tr>
            </a:tbl>
          </a:graphicData>
        </a:graphic>
      </p:graphicFrame>
      <p:sp>
        <p:nvSpPr>
          <p:cNvPr id="7" name="Rectangle 6">
            <a:extLst>
              <a:ext uri="{FF2B5EF4-FFF2-40B4-BE49-F238E27FC236}">
                <a16:creationId xmlns:a16="http://schemas.microsoft.com/office/drawing/2014/main" id="{E4E6AC6F-0CF3-4554-9DE2-1AA8D489D79A}"/>
              </a:ext>
            </a:extLst>
          </p:cNvPr>
          <p:cNvSpPr/>
          <p:nvPr/>
        </p:nvSpPr>
        <p:spPr>
          <a:xfrm>
            <a:off x="6022191" y="2451101"/>
            <a:ext cx="1352374" cy="2968625"/>
          </a:xfrm>
          <a:prstGeom prst="rect">
            <a:avLst/>
          </a:prstGeom>
          <a:no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CE951BD-52C3-4E6A-AE6B-480CDD2D28B2}"/>
              </a:ext>
            </a:extLst>
          </p:cNvPr>
          <p:cNvGrpSpPr/>
          <p:nvPr/>
        </p:nvGrpSpPr>
        <p:grpSpPr>
          <a:xfrm>
            <a:off x="7649484" y="2880360"/>
            <a:ext cx="2239988" cy="274320"/>
            <a:chOff x="7650480" y="2880360"/>
            <a:chExt cx="2240280" cy="274320"/>
          </a:xfrm>
        </p:grpSpPr>
        <p:sp>
          <p:nvSpPr>
            <p:cNvPr id="9" name="Rectangle 8">
              <a:extLst>
                <a:ext uri="{FF2B5EF4-FFF2-40B4-BE49-F238E27FC236}">
                  <a16:creationId xmlns:a16="http://schemas.microsoft.com/office/drawing/2014/main" id="{8E50E6EA-771F-4B8D-8141-C8FC3EF43527}"/>
                </a:ext>
              </a:extLst>
            </p:cNvPr>
            <p:cNvSpPr/>
            <p:nvPr/>
          </p:nvSpPr>
          <p:spPr>
            <a:xfrm>
              <a:off x="7650480" y="288036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0D4F96-F29F-4C34-8962-0F7C6B39CE56}"/>
                </a:ext>
              </a:extLst>
            </p:cNvPr>
            <p:cNvSpPr/>
            <p:nvPr/>
          </p:nvSpPr>
          <p:spPr>
            <a:xfrm>
              <a:off x="9128760" y="28956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4583852-29A1-454E-88C9-9BE20340A9A6}"/>
              </a:ext>
            </a:extLst>
          </p:cNvPr>
          <p:cNvGrpSpPr/>
          <p:nvPr/>
        </p:nvGrpSpPr>
        <p:grpSpPr>
          <a:xfrm>
            <a:off x="6262824" y="3611880"/>
            <a:ext cx="3466649" cy="266700"/>
            <a:chOff x="6263640" y="3611880"/>
            <a:chExt cx="3467100" cy="266700"/>
          </a:xfrm>
        </p:grpSpPr>
        <p:sp>
          <p:nvSpPr>
            <p:cNvPr id="12" name="Rectangle 11">
              <a:extLst>
                <a:ext uri="{FF2B5EF4-FFF2-40B4-BE49-F238E27FC236}">
                  <a16:creationId xmlns:a16="http://schemas.microsoft.com/office/drawing/2014/main" id="{0EBB4114-0A6A-4475-8082-C1C93EB93C2E}"/>
                </a:ext>
              </a:extLst>
            </p:cNvPr>
            <p:cNvSpPr/>
            <p:nvPr/>
          </p:nvSpPr>
          <p:spPr>
            <a:xfrm>
              <a:off x="6263640" y="361188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52E5DAB-5794-4A21-B0C9-05E80F22491A}"/>
                </a:ext>
              </a:extLst>
            </p:cNvPr>
            <p:cNvSpPr/>
            <p:nvPr/>
          </p:nvSpPr>
          <p:spPr>
            <a:xfrm>
              <a:off x="7726680" y="36195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9EA9BBB-29C2-4FC3-9728-893DC36445F8}"/>
                </a:ext>
              </a:extLst>
            </p:cNvPr>
            <p:cNvSpPr/>
            <p:nvPr/>
          </p:nvSpPr>
          <p:spPr>
            <a:xfrm>
              <a:off x="8968740" y="361188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780FF6CA-B7F4-4033-9D56-35B9C12DCED8}"/>
              </a:ext>
            </a:extLst>
          </p:cNvPr>
          <p:cNvGrpSpPr/>
          <p:nvPr/>
        </p:nvGrpSpPr>
        <p:grpSpPr>
          <a:xfrm>
            <a:off x="6317427" y="4343400"/>
            <a:ext cx="3412046" cy="274320"/>
            <a:chOff x="6318250" y="4343400"/>
            <a:chExt cx="3412490" cy="274320"/>
          </a:xfrm>
        </p:grpSpPr>
        <p:sp>
          <p:nvSpPr>
            <p:cNvPr id="16" name="Rectangle 15">
              <a:extLst>
                <a:ext uri="{FF2B5EF4-FFF2-40B4-BE49-F238E27FC236}">
                  <a16:creationId xmlns:a16="http://schemas.microsoft.com/office/drawing/2014/main" id="{7A841419-5AE9-45BE-A240-DDC507956D0B}"/>
                </a:ext>
              </a:extLst>
            </p:cNvPr>
            <p:cNvSpPr/>
            <p:nvPr/>
          </p:nvSpPr>
          <p:spPr>
            <a:xfrm>
              <a:off x="6318250" y="4358640"/>
              <a:ext cx="81661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8F11757-1CD5-4E7C-A361-2D0FB41A311F}"/>
                </a:ext>
              </a:extLst>
            </p:cNvPr>
            <p:cNvSpPr/>
            <p:nvPr/>
          </p:nvSpPr>
          <p:spPr>
            <a:xfrm>
              <a:off x="7620000" y="4343400"/>
              <a:ext cx="79248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F228887-629B-44F9-9B0C-4C44DDABD0E8}"/>
                </a:ext>
              </a:extLst>
            </p:cNvPr>
            <p:cNvSpPr/>
            <p:nvPr/>
          </p:nvSpPr>
          <p:spPr>
            <a:xfrm>
              <a:off x="8968740" y="435864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DEA7F17D-6EEF-435E-A868-9C3A362729A3}"/>
              </a:ext>
            </a:extLst>
          </p:cNvPr>
          <p:cNvGrpSpPr/>
          <p:nvPr/>
        </p:nvGrpSpPr>
        <p:grpSpPr>
          <a:xfrm>
            <a:off x="6317427" y="5090160"/>
            <a:ext cx="3572045" cy="289560"/>
            <a:chOff x="6318250" y="5090160"/>
            <a:chExt cx="3572510" cy="289560"/>
          </a:xfrm>
        </p:grpSpPr>
        <p:sp>
          <p:nvSpPr>
            <p:cNvPr id="20" name="Rectangle 19">
              <a:extLst>
                <a:ext uri="{FF2B5EF4-FFF2-40B4-BE49-F238E27FC236}">
                  <a16:creationId xmlns:a16="http://schemas.microsoft.com/office/drawing/2014/main" id="{1EDC788F-56D4-4ED2-89D4-A0CAC9729E61}"/>
                </a:ext>
              </a:extLst>
            </p:cNvPr>
            <p:cNvSpPr/>
            <p:nvPr/>
          </p:nvSpPr>
          <p:spPr>
            <a:xfrm>
              <a:off x="6318250" y="511302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32AE448-B8A2-4E78-8C2C-6B72289D0F18}"/>
                </a:ext>
              </a:extLst>
            </p:cNvPr>
            <p:cNvSpPr/>
            <p:nvPr/>
          </p:nvSpPr>
          <p:spPr>
            <a:xfrm>
              <a:off x="7635240" y="512064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6B973BA-A205-4118-84C4-D37418B78F05}"/>
                </a:ext>
              </a:extLst>
            </p:cNvPr>
            <p:cNvSpPr/>
            <p:nvPr/>
          </p:nvSpPr>
          <p:spPr>
            <a:xfrm>
              <a:off x="8968740" y="5090160"/>
              <a:ext cx="92202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C6FD8F12-CC92-4991-AC04-C2C6F4D97012}"/>
              </a:ext>
            </a:extLst>
          </p:cNvPr>
          <p:cNvGrpSpPr/>
          <p:nvPr/>
        </p:nvGrpSpPr>
        <p:grpSpPr>
          <a:xfrm>
            <a:off x="7756148" y="3263266"/>
            <a:ext cx="1973325" cy="245745"/>
            <a:chOff x="7757158" y="3263265"/>
            <a:chExt cx="1973582" cy="245745"/>
          </a:xfrm>
        </p:grpSpPr>
        <p:sp>
          <p:nvSpPr>
            <p:cNvPr id="24" name="Rectangle 23">
              <a:extLst>
                <a:ext uri="{FF2B5EF4-FFF2-40B4-BE49-F238E27FC236}">
                  <a16:creationId xmlns:a16="http://schemas.microsoft.com/office/drawing/2014/main" id="{BEE01025-BC41-4B5E-B7FC-1965525D8DBE}"/>
                </a:ext>
              </a:extLst>
            </p:cNvPr>
            <p:cNvSpPr/>
            <p:nvPr/>
          </p:nvSpPr>
          <p:spPr>
            <a:xfrm>
              <a:off x="7757158" y="3263265"/>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CD98F39-0156-4CBE-B1B2-BD9CB5259C60}"/>
                </a:ext>
              </a:extLst>
            </p:cNvPr>
            <p:cNvSpPr/>
            <p:nvPr/>
          </p:nvSpPr>
          <p:spPr>
            <a:xfrm>
              <a:off x="9029696" y="3280410"/>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0020468-6799-444F-8ADA-03F85C0B2940}"/>
              </a:ext>
            </a:extLst>
          </p:cNvPr>
          <p:cNvGrpSpPr/>
          <p:nvPr/>
        </p:nvGrpSpPr>
        <p:grpSpPr>
          <a:xfrm>
            <a:off x="6317427" y="4011930"/>
            <a:ext cx="3522841" cy="240030"/>
            <a:chOff x="6318250" y="4011930"/>
            <a:chExt cx="3523300" cy="240030"/>
          </a:xfrm>
        </p:grpSpPr>
        <p:sp>
          <p:nvSpPr>
            <p:cNvPr id="27" name="Rectangle 26">
              <a:extLst>
                <a:ext uri="{FF2B5EF4-FFF2-40B4-BE49-F238E27FC236}">
                  <a16:creationId xmlns:a16="http://schemas.microsoft.com/office/drawing/2014/main" id="{AFC4F5C0-22DD-4620-87C5-7CA3CE0590B0}"/>
                </a:ext>
              </a:extLst>
            </p:cNvPr>
            <p:cNvSpPr/>
            <p:nvPr/>
          </p:nvSpPr>
          <p:spPr>
            <a:xfrm>
              <a:off x="6318250" y="401193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B1BBAFC-2A67-4CBA-8E75-FDBC4998490A}"/>
                </a:ext>
              </a:extLst>
            </p:cNvPr>
            <p:cNvSpPr/>
            <p:nvPr/>
          </p:nvSpPr>
          <p:spPr>
            <a:xfrm>
              <a:off x="7652066" y="401193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FDC4F60-0EA5-4EB5-B907-A605A6077198}"/>
                </a:ext>
              </a:extLst>
            </p:cNvPr>
            <p:cNvSpPr/>
            <p:nvPr/>
          </p:nvSpPr>
          <p:spPr>
            <a:xfrm>
              <a:off x="9082723" y="402336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AB190991-CA6E-4CDC-BBA9-10AC5681AD00}"/>
              </a:ext>
            </a:extLst>
          </p:cNvPr>
          <p:cNvGrpSpPr/>
          <p:nvPr/>
        </p:nvGrpSpPr>
        <p:grpSpPr>
          <a:xfrm>
            <a:off x="6297743" y="4743450"/>
            <a:ext cx="3431730" cy="236220"/>
            <a:chOff x="6298563" y="4743450"/>
            <a:chExt cx="3432177" cy="236220"/>
          </a:xfrm>
        </p:grpSpPr>
        <p:sp>
          <p:nvSpPr>
            <p:cNvPr id="31" name="Rectangle 30">
              <a:extLst>
                <a:ext uri="{FF2B5EF4-FFF2-40B4-BE49-F238E27FC236}">
                  <a16:creationId xmlns:a16="http://schemas.microsoft.com/office/drawing/2014/main" id="{0A1351D1-A0E1-460B-A854-5C594F8268A9}"/>
                </a:ext>
              </a:extLst>
            </p:cNvPr>
            <p:cNvSpPr/>
            <p:nvPr/>
          </p:nvSpPr>
          <p:spPr>
            <a:xfrm>
              <a:off x="6298563" y="474345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E793473-A3EF-467A-91AF-B14C4174262B}"/>
                </a:ext>
              </a:extLst>
            </p:cNvPr>
            <p:cNvSpPr/>
            <p:nvPr/>
          </p:nvSpPr>
          <p:spPr>
            <a:xfrm>
              <a:off x="7620000" y="4743450"/>
              <a:ext cx="792480"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18827FC-527E-4E91-9D68-C4D0EA3830E7}"/>
                </a:ext>
              </a:extLst>
            </p:cNvPr>
            <p:cNvSpPr/>
            <p:nvPr/>
          </p:nvSpPr>
          <p:spPr>
            <a:xfrm>
              <a:off x="8886190" y="4751070"/>
              <a:ext cx="844550"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4" name="Rectangle 33">
            <a:extLst>
              <a:ext uri="{FF2B5EF4-FFF2-40B4-BE49-F238E27FC236}">
                <a16:creationId xmlns:a16="http://schemas.microsoft.com/office/drawing/2014/main" id="{9F926678-7AD4-47F2-AFC7-5949AD64E1BA}"/>
              </a:ext>
            </a:extLst>
          </p:cNvPr>
          <p:cNvSpPr/>
          <p:nvPr/>
        </p:nvSpPr>
        <p:spPr>
          <a:xfrm>
            <a:off x="6372030" y="2897903"/>
            <a:ext cx="761901"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F07A0B2-2A7F-4742-B103-AEC8B6C42206}"/>
              </a:ext>
            </a:extLst>
          </p:cNvPr>
          <p:cNvSpPr/>
          <p:nvPr/>
        </p:nvSpPr>
        <p:spPr>
          <a:xfrm>
            <a:off x="6402504" y="3263265"/>
            <a:ext cx="700953"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69C3C46-9236-4E9F-9272-5865AD6AC93E}"/>
              </a:ext>
            </a:extLst>
          </p:cNvPr>
          <p:cNvGrpSpPr/>
          <p:nvPr/>
        </p:nvGrpSpPr>
        <p:grpSpPr>
          <a:xfrm>
            <a:off x="3550458" y="2880360"/>
            <a:ext cx="2194278" cy="2484120"/>
            <a:chOff x="3550920" y="2880360"/>
            <a:chExt cx="2194564" cy="2484120"/>
          </a:xfrm>
        </p:grpSpPr>
        <p:grpSp>
          <p:nvGrpSpPr>
            <p:cNvPr id="37" name="Group 36">
              <a:extLst>
                <a:ext uri="{FF2B5EF4-FFF2-40B4-BE49-F238E27FC236}">
                  <a16:creationId xmlns:a16="http://schemas.microsoft.com/office/drawing/2014/main" id="{F9DB8588-FCBA-422C-BE8D-CAEC20E1CE15}"/>
                </a:ext>
              </a:extLst>
            </p:cNvPr>
            <p:cNvGrpSpPr/>
            <p:nvPr/>
          </p:nvGrpSpPr>
          <p:grpSpPr>
            <a:xfrm>
              <a:off x="3550920" y="3263265"/>
              <a:ext cx="2194564" cy="2101215"/>
              <a:chOff x="3550920" y="3263265"/>
              <a:chExt cx="2194564" cy="2101215"/>
            </a:xfrm>
          </p:grpSpPr>
          <p:sp>
            <p:nvSpPr>
              <p:cNvPr id="40" name="Rectangle 39">
                <a:extLst>
                  <a:ext uri="{FF2B5EF4-FFF2-40B4-BE49-F238E27FC236}">
                    <a16:creationId xmlns:a16="http://schemas.microsoft.com/office/drawing/2014/main" id="{C7BE17FF-ACCD-41BE-8B2A-E34C794A9603}"/>
                  </a:ext>
                </a:extLst>
              </p:cNvPr>
              <p:cNvSpPr/>
              <p:nvPr/>
            </p:nvSpPr>
            <p:spPr>
              <a:xfrm>
                <a:off x="3659501" y="3272790"/>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47157B0-3675-41A8-AED1-A09201BE31F8}"/>
                  </a:ext>
                </a:extLst>
              </p:cNvPr>
              <p:cNvSpPr/>
              <p:nvPr/>
            </p:nvSpPr>
            <p:spPr>
              <a:xfrm>
                <a:off x="3656645" y="361188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F6DC8BC-F60B-45C4-84D7-2EBE9761EAE2}"/>
                  </a:ext>
                </a:extLst>
              </p:cNvPr>
              <p:cNvSpPr/>
              <p:nvPr/>
            </p:nvSpPr>
            <p:spPr>
              <a:xfrm>
                <a:off x="4945380" y="36195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734A333-1B2A-41B0-9BC6-2FB4BC0AF7C5}"/>
                  </a:ext>
                </a:extLst>
              </p:cNvPr>
              <p:cNvSpPr/>
              <p:nvPr/>
            </p:nvSpPr>
            <p:spPr>
              <a:xfrm>
                <a:off x="3550920" y="43434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3FF0D01-FA29-4E53-8B8D-16B88ECD4733}"/>
                  </a:ext>
                </a:extLst>
              </p:cNvPr>
              <p:cNvSpPr/>
              <p:nvPr/>
            </p:nvSpPr>
            <p:spPr>
              <a:xfrm>
                <a:off x="4945380" y="43434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47935398-D9EB-44D4-9617-1FB6B352331C}"/>
                  </a:ext>
                </a:extLst>
              </p:cNvPr>
              <p:cNvSpPr/>
              <p:nvPr/>
            </p:nvSpPr>
            <p:spPr>
              <a:xfrm>
                <a:off x="3678550" y="51054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9A7C621-9267-4DBB-9A18-B3C0DA0BE7DB}"/>
                  </a:ext>
                </a:extLst>
              </p:cNvPr>
              <p:cNvSpPr/>
              <p:nvPr/>
            </p:nvSpPr>
            <p:spPr>
              <a:xfrm>
                <a:off x="4945380" y="509016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03BD2B1-1184-4F22-B241-673AEB5A3C4B}"/>
                  </a:ext>
                </a:extLst>
              </p:cNvPr>
              <p:cNvSpPr/>
              <p:nvPr/>
            </p:nvSpPr>
            <p:spPr>
              <a:xfrm>
                <a:off x="4989189" y="3263265"/>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1B4875FC-E624-4F55-9377-69BE552BC68C}"/>
                  </a:ext>
                </a:extLst>
              </p:cNvPr>
              <p:cNvSpPr/>
              <p:nvPr/>
            </p:nvSpPr>
            <p:spPr>
              <a:xfrm>
                <a:off x="3581398" y="4032885"/>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30C1FE3-70CF-4FCC-9327-F4E0C6D4F2DA}"/>
                  </a:ext>
                </a:extLst>
              </p:cNvPr>
              <p:cNvSpPr/>
              <p:nvPr/>
            </p:nvSpPr>
            <p:spPr>
              <a:xfrm>
                <a:off x="4960620" y="3973830"/>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B1A17F1B-334F-4493-BAA8-A42CB25F8321}"/>
                  </a:ext>
                </a:extLst>
              </p:cNvPr>
              <p:cNvSpPr/>
              <p:nvPr/>
            </p:nvSpPr>
            <p:spPr>
              <a:xfrm>
                <a:off x="3589971" y="475107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47A5E8A-382C-43FF-A867-DA9FE3D2A83E}"/>
                  </a:ext>
                </a:extLst>
              </p:cNvPr>
              <p:cNvSpPr/>
              <p:nvPr/>
            </p:nvSpPr>
            <p:spPr>
              <a:xfrm>
                <a:off x="4986657" y="474345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8" name="Rectangle 37">
              <a:extLst>
                <a:ext uri="{FF2B5EF4-FFF2-40B4-BE49-F238E27FC236}">
                  <a16:creationId xmlns:a16="http://schemas.microsoft.com/office/drawing/2014/main" id="{B2800504-E104-4707-8B72-8FFE5DC45042}"/>
                </a:ext>
              </a:extLst>
            </p:cNvPr>
            <p:cNvSpPr/>
            <p:nvPr/>
          </p:nvSpPr>
          <p:spPr>
            <a:xfrm>
              <a:off x="3683164" y="289306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A14D565-EABF-4D22-BB81-BB926C2AA042}"/>
                </a:ext>
              </a:extLst>
            </p:cNvPr>
            <p:cNvSpPr/>
            <p:nvPr/>
          </p:nvSpPr>
          <p:spPr>
            <a:xfrm>
              <a:off x="4983484" y="288036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8021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35"/>
                                        </p:tgtEl>
                                      </p:cBhvr>
                                    </p:animEffect>
                                    <p:set>
                                      <p:cBhvr>
                                        <p:cTn id="26" dur="1" fill="hold">
                                          <p:stCondLst>
                                            <p:cond delay="499"/>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par>
                          <p:cTn id="36" fill="hold">
                            <p:stCondLst>
                              <p:cond delay="1000"/>
                            </p:stCondLst>
                            <p:childTnLst>
                              <p:par>
                                <p:cTn id="37" presetID="10" presetClass="exit" presetSubtype="0" fill="hold" nodeType="after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1500"/>
                            </p:stCondLst>
                            <p:childTnLst>
                              <p:par>
                                <p:cTn id="41" presetID="10" presetClass="exit" presetSubtype="0" fill="hold" nodeType="after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par>
                          <p:cTn id="44" fill="hold">
                            <p:stCondLst>
                              <p:cond delay="2000"/>
                            </p:stCondLst>
                            <p:childTnLst>
                              <p:par>
                                <p:cTn id="45" presetID="10" presetClass="exit" presetSubtype="0" fill="hold" nodeType="after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Stable Impulse Response Example</a:t>
            </a:r>
            <a:br>
              <a:rPr lang="en-GB" dirty="0"/>
            </a:br>
            <a:endParaRPr lang="en-US" dirty="0"/>
          </a:p>
        </p:txBody>
      </p:sp>
      <p:graphicFrame>
        <p:nvGraphicFramePr>
          <p:cNvPr id="4" name="Object 3">
            <a:extLst>
              <a:ext uri="{FF2B5EF4-FFF2-40B4-BE49-F238E27FC236}">
                <a16:creationId xmlns:a16="http://schemas.microsoft.com/office/drawing/2014/main" id="{EF76ABE3-9B6C-4BB4-9B00-4053E810F547}"/>
              </a:ext>
            </a:extLst>
          </p:cNvPr>
          <p:cNvGraphicFramePr>
            <a:graphicFrameLocks noChangeAspect="1"/>
          </p:cNvGraphicFramePr>
          <p:nvPr>
            <p:extLst>
              <p:ext uri="{D42A27DB-BD31-4B8C-83A1-F6EECF244321}">
                <p14:modId xmlns:p14="http://schemas.microsoft.com/office/powerpoint/2010/main" val="2051785549"/>
              </p:ext>
            </p:extLst>
          </p:nvPr>
        </p:nvGraphicFramePr>
        <p:xfrm>
          <a:off x="2727306" y="1470025"/>
          <a:ext cx="6728371" cy="381000"/>
        </p:xfrm>
        <a:graphic>
          <a:graphicData uri="http://schemas.openxmlformats.org/presentationml/2006/ole">
            <mc:AlternateContent xmlns:mc="http://schemas.openxmlformats.org/markup-compatibility/2006">
              <mc:Choice xmlns:v="urn:schemas-microsoft-com:vml" Requires="v">
                <p:oleObj spid="_x0000_s3074" name="Equation" r:id="rId4" imgW="2692400" imgH="203200" progId="Equation.3">
                  <p:embed/>
                </p:oleObj>
              </mc:Choice>
              <mc:Fallback>
                <p:oleObj name="Equation" r:id="rId4" imgW="2692400" imgH="203200" progId="Equation.3">
                  <p:embed/>
                  <p:pic>
                    <p:nvPicPr>
                      <p:cNvPr id="4" name="Object 3">
                        <a:extLst>
                          <a:ext uri="{FF2B5EF4-FFF2-40B4-BE49-F238E27FC236}">
                            <a16:creationId xmlns:a16="http://schemas.microsoft.com/office/drawing/2014/main" id="{EF76ABE3-9B6C-4BB4-9B00-4053E810F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306" y="1470025"/>
                        <a:ext cx="6728371"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a:extLst>
              <a:ext uri="{FF2B5EF4-FFF2-40B4-BE49-F238E27FC236}">
                <a16:creationId xmlns:a16="http://schemas.microsoft.com/office/drawing/2014/main" id="{604CE916-0639-4F45-8204-CDF8068E80F9}"/>
              </a:ext>
            </a:extLst>
          </p:cNvPr>
          <p:cNvPicPr>
            <a:picLocks noChangeAspect="1" noChangeArrowheads="1"/>
          </p:cNvPicPr>
          <p:nvPr/>
        </p:nvPicPr>
        <p:blipFill>
          <a:blip r:embed="rId6"/>
          <a:srcRect/>
          <a:stretch>
            <a:fillRect/>
          </a:stretch>
        </p:blipFill>
        <p:spPr bwMode="auto">
          <a:xfrm>
            <a:off x="3704825" y="2444750"/>
            <a:ext cx="4773334" cy="2349500"/>
          </a:xfrm>
          <a:prstGeom prst="rect">
            <a:avLst/>
          </a:prstGeom>
          <a:noFill/>
          <a:ln w="9525">
            <a:noFill/>
            <a:miter lim="800000"/>
            <a:headEnd/>
            <a:tailEnd/>
          </a:ln>
        </p:spPr>
      </p:pic>
      <p:sp>
        <p:nvSpPr>
          <p:cNvPr id="6" name="TextBox 5">
            <a:extLst>
              <a:ext uri="{FF2B5EF4-FFF2-40B4-BE49-F238E27FC236}">
                <a16:creationId xmlns:a16="http://schemas.microsoft.com/office/drawing/2014/main" id="{EF81601E-8634-44A7-875E-F5106778E5A5}"/>
              </a:ext>
            </a:extLst>
          </p:cNvPr>
          <p:cNvSpPr txBox="1"/>
          <p:nvPr/>
        </p:nvSpPr>
        <p:spPr>
          <a:xfrm>
            <a:off x="4117395" y="4873626"/>
            <a:ext cx="3947939" cy="369332"/>
          </a:xfrm>
          <a:prstGeom prst="rect">
            <a:avLst/>
          </a:prstGeom>
          <a:noFill/>
        </p:spPr>
        <p:txBody>
          <a:bodyPr wrap="none" rtlCol="0">
            <a:spAutoFit/>
          </a:bodyPr>
          <a:lstStyle/>
          <a:p>
            <a:r>
              <a:rPr lang="en-GB" dirty="0"/>
              <a:t>E</a:t>
            </a:r>
            <a:r>
              <a:rPr lang="en-GB" b="0" dirty="0"/>
              <a:t>xponentially decaying impulse response</a:t>
            </a:r>
          </a:p>
        </p:txBody>
      </p:sp>
    </p:spTree>
    <p:extLst>
      <p:ext uri="{BB962C8B-B14F-4D97-AF65-F5344CB8AC3E}">
        <p14:creationId xmlns:p14="http://schemas.microsoft.com/office/powerpoint/2010/main" val="183459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Finite Impulse Response Example</a:t>
            </a:r>
            <a:br>
              <a:rPr lang="en-GB" dirty="0"/>
            </a:br>
            <a:endParaRPr lang="en-US" dirty="0"/>
          </a:p>
        </p:txBody>
      </p:sp>
      <p:graphicFrame>
        <p:nvGraphicFramePr>
          <p:cNvPr id="4" name="Object 3">
            <a:extLst>
              <a:ext uri="{FF2B5EF4-FFF2-40B4-BE49-F238E27FC236}">
                <a16:creationId xmlns:a16="http://schemas.microsoft.com/office/drawing/2014/main" id="{008F2C11-CD5C-4DF1-91E1-49C5168C80AC}"/>
              </a:ext>
            </a:extLst>
          </p:cNvPr>
          <p:cNvGraphicFramePr>
            <a:graphicFrameLocks noChangeAspect="1"/>
          </p:cNvGraphicFramePr>
          <p:nvPr>
            <p:extLst>
              <p:ext uri="{D42A27DB-BD31-4B8C-83A1-F6EECF244321}">
                <p14:modId xmlns:p14="http://schemas.microsoft.com/office/powerpoint/2010/main" val="2314009224"/>
              </p:ext>
            </p:extLst>
          </p:nvPr>
        </p:nvGraphicFramePr>
        <p:xfrm>
          <a:off x="3199535" y="1155700"/>
          <a:ext cx="5776243" cy="381000"/>
        </p:xfrm>
        <a:graphic>
          <a:graphicData uri="http://schemas.openxmlformats.org/presentationml/2006/ole">
            <mc:AlternateContent xmlns:mc="http://schemas.openxmlformats.org/markup-compatibility/2006">
              <mc:Choice xmlns:v="urn:schemas-microsoft-com:vml" Requires="v">
                <p:oleObj spid="_x0000_s4098" name="Equation" r:id="rId4" imgW="2311400" imgH="203200" progId="Equation.3">
                  <p:embed/>
                </p:oleObj>
              </mc:Choice>
              <mc:Fallback>
                <p:oleObj name="Equation" r:id="rId4" imgW="2311400" imgH="203200" progId="Equation.3">
                  <p:embed/>
                  <p:pic>
                    <p:nvPicPr>
                      <p:cNvPr id="4" name="Object 3">
                        <a:extLst>
                          <a:ext uri="{FF2B5EF4-FFF2-40B4-BE49-F238E27FC236}">
                            <a16:creationId xmlns:a16="http://schemas.microsoft.com/office/drawing/2014/main" id="{008F2C11-CD5C-4DF1-91E1-49C5168C80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9535" y="1155700"/>
                        <a:ext cx="577624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C8D27DE4-F2E2-4FE0-B054-90EAFA855FFA}"/>
              </a:ext>
            </a:extLst>
          </p:cNvPr>
          <p:cNvSpPr txBox="1"/>
          <p:nvPr/>
        </p:nvSpPr>
        <p:spPr>
          <a:xfrm>
            <a:off x="1134091" y="1993901"/>
            <a:ext cx="4066994" cy="369332"/>
          </a:xfrm>
          <a:prstGeom prst="rect">
            <a:avLst/>
          </a:prstGeom>
          <a:noFill/>
        </p:spPr>
        <p:txBody>
          <a:bodyPr wrap="none" rtlCol="0">
            <a:spAutoFit/>
          </a:bodyPr>
          <a:lstStyle/>
          <a:p>
            <a:r>
              <a:rPr lang="en-GB" b="0" dirty="0"/>
              <a:t>Recursive calculation of impulse response</a:t>
            </a:r>
          </a:p>
        </p:txBody>
      </p:sp>
      <p:graphicFrame>
        <p:nvGraphicFramePr>
          <p:cNvPr id="6" name="Table 5">
            <a:extLst>
              <a:ext uri="{FF2B5EF4-FFF2-40B4-BE49-F238E27FC236}">
                <a16:creationId xmlns:a16="http://schemas.microsoft.com/office/drawing/2014/main" id="{8F892602-BF2E-4503-8251-8A83E596A148}"/>
              </a:ext>
            </a:extLst>
          </p:cNvPr>
          <p:cNvGraphicFramePr>
            <a:graphicFrameLocks noGrp="1"/>
          </p:cNvGraphicFramePr>
          <p:nvPr>
            <p:extLst>
              <p:ext uri="{D42A27DB-BD31-4B8C-83A1-F6EECF244321}">
                <p14:modId xmlns:p14="http://schemas.microsoft.com/office/powerpoint/2010/main" val="2996894006"/>
              </p:ext>
            </p:extLst>
          </p:nvPr>
        </p:nvGraphicFramePr>
        <p:xfrm>
          <a:off x="1961498" y="2451100"/>
          <a:ext cx="8124828" cy="2966720"/>
        </p:xfrm>
        <a:graphic>
          <a:graphicData uri="http://schemas.openxmlformats.org/drawingml/2006/table">
            <a:tbl>
              <a:tblPr firstRow="1" firstCol="1" bandRow="1">
                <a:tableStyleId>{5C22544A-7EE6-4342-B048-85BDC9FD1C3A}</a:tableStyleId>
              </a:tblPr>
              <a:tblGrid>
                <a:gridCol w="1354138">
                  <a:extLst>
                    <a:ext uri="{9D8B030D-6E8A-4147-A177-3AD203B41FA5}">
                      <a16:colId xmlns:a16="http://schemas.microsoft.com/office/drawing/2014/main" val="20000"/>
                    </a:ext>
                  </a:extLst>
                </a:gridCol>
                <a:gridCol w="1354138">
                  <a:extLst>
                    <a:ext uri="{9D8B030D-6E8A-4147-A177-3AD203B41FA5}">
                      <a16:colId xmlns:a16="http://schemas.microsoft.com/office/drawing/2014/main" val="20001"/>
                    </a:ext>
                  </a:extLst>
                </a:gridCol>
                <a:gridCol w="1354138">
                  <a:extLst>
                    <a:ext uri="{9D8B030D-6E8A-4147-A177-3AD203B41FA5}">
                      <a16:colId xmlns:a16="http://schemas.microsoft.com/office/drawing/2014/main" val="20002"/>
                    </a:ext>
                  </a:extLst>
                </a:gridCol>
                <a:gridCol w="1354138">
                  <a:extLst>
                    <a:ext uri="{9D8B030D-6E8A-4147-A177-3AD203B41FA5}">
                      <a16:colId xmlns:a16="http://schemas.microsoft.com/office/drawing/2014/main" val="20003"/>
                    </a:ext>
                  </a:extLst>
                </a:gridCol>
                <a:gridCol w="1354138">
                  <a:extLst>
                    <a:ext uri="{9D8B030D-6E8A-4147-A177-3AD203B41FA5}">
                      <a16:colId xmlns:a16="http://schemas.microsoft.com/office/drawing/2014/main" val="20004"/>
                    </a:ext>
                  </a:extLst>
                </a:gridCol>
                <a:gridCol w="1354138">
                  <a:extLst>
                    <a:ext uri="{9D8B030D-6E8A-4147-A177-3AD203B41FA5}">
                      <a16:colId xmlns:a16="http://schemas.microsoft.com/office/drawing/2014/main" val="20005"/>
                    </a:ext>
                  </a:extLst>
                </a:gridCol>
              </a:tblGrid>
              <a:tr h="370840">
                <a:tc>
                  <a:txBody>
                    <a:bodyPr/>
                    <a:lstStyle/>
                    <a:p>
                      <a:pPr algn="ctr"/>
                      <a:r>
                        <a:rPr lang="en-GB" b="1" i="0" dirty="0">
                          <a:solidFill>
                            <a:schemeClr val="bg1"/>
                          </a:solidFill>
                          <a:latin typeface="+mn-lt"/>
                          <a:cs typeface="Times New Roman" pitchFamily="18" charset="0"/>
                        </a:rPr>
                        <a:t>n</a:t>
                      </a:r>
                    </a:p>
                  </a:txBody>
                  <a:tcPr marL="91428" marR="91428"/>
                </a:tc>
                <a:tc>
                  <a:txBody>
                    <a:bodyPr/>
                    <a:lstStyle/>
                    <a:p>
                      <a:pPr algn="ctr"/>
                      <a:r>
                        <a:rPr lang="en-GB" b="1" i="0" dirty="0">
                          <a:solidFill>
                            <a:schemeClr val="bg1"/>
                          </a:solidFill>
                          <a:latin typeface="+mn-lt"/>
                          <a:cs typeface="Times New Roman" pitchFamily="18" charset="0"/>
                        </a:rPr>
                        <a:t>x(n)</a:t>
                      </a:r>
                    </a:p>
                  </a:txBody>
                  <a:tcPr marL="91428" marR="91428"/>
                </a:tc>
                <a:tc>
                  <a:txBody>
                    <a:bodyPr/>
                    <a:lstStyle/>
                    <a:p>
                      <a:pPr algn="ctr"/>
                      <a:r>
                        <a:rPr lang="en-GB" b="1" i="0" dirty="0">
                          <a:solidFill>
                            <a:schemeClr val="bg1"/>
                          </a:solidFill>
                          <a:latin typeface="+mn-lt"/>
                          <a:cs typeface="Times New Roman" pitchFamily="18" charset="0"/>
                        </a:rPr>
                        <a:t>x(n-1)</a:t>
                      </a:r>
                    </a:p>
                  </a:txBody>
                  <a:tcPr marL="91428" marR="91428"/>
                </a:tc>
                <a:tc>
                  <a:txBody>
                    <a:bodyPr/>
                    <a:lstStyle/>
                    <a:p>
                      <a:pPr algn="ctr"/>
                      <a:r>
                        <a:rPr lang="en-GB" b="1" i="0" dirty="0">
                          <a:solidFill>
                            <a:schemeClr val="bg1"/>
                          </a:solidFill>
                          <a:latin typeface="+mn-lt"/>
                          <a:cs typeface="Times New Roman" pitchFamily="18" charset="0"/>
                        </a:rPr>
                        <a:t>x(n-2)</a:t>
                      </a:r>
                    </a:p>
                  </a:txBody>
                  <a:tcPr marL="91428" marR="91428"/>
                </a:tc>
                <a:tc>
                  <a:txBody>
                    <a:bodyPr/>
                    <a:lstStyle/>
                    <a:p>
                      <a:pPr algn="ctr"/>
                      <a:r>
                        <a:rPr lang="en-GB" b="1" i="0" dirty="0">
                          <a:solidFill>
                            <a:schemeClr val="bg1"/>
                          </a:solidFill>
                          <a:latin typeface="+mn-lt"/>
                          <a:cs typeface="Times New Roman" pitchFamily="18" charset="0"/>
                        </a:rPr>
                        <a:t>y(n)</a:t>
                      </a:r>
                    </a:p>
                  </a:txBody>
                  <a:tcPr marL="91428" marR="91428"/>
                </a:tc>
                <a:tc>
                  <a:txBody>
                    <a:bodyPr/>
                    <a:lstStyle/>
                    <a:p>
                      <a:pPr algn="ctr"/>
                      <a:r>
                        <a:rPr lang="en-GB" b="1" i="0" dirty="0">
                          <a:solidFill>
                            <a:schemeClr val="bg1"/>
                          </a:solidFill>
                          <a:latin typeface="+mn-lt"/>
                          <a:cs typeface="Times New Roman" pitchFamily="18" charset="0"/>
                        </a:rPr>
                        <a:t>y(n-1)</a:t>
                      </a:r>
                    </a:p>
                  </a:txBody>
                  <a:tcPr marL="91428" marR="91428"/>
                </a:tc>
                <a:extLst>
                  <a:ext uri="{0D108BD9-81ED-4DB2-BD59-A6C34878D82A}">
                    <a16:rowId xmlns:a16="http://schemas.microsoft.com/office/drawing/2014/main" val="10000"/>
                  </a:ext>
                </a:extLst>
              </a:tr>
              <a:tr h="370840">
                <a:tc>
                  <a:txBody>
                    <a:bodyPr/>
                    <a:lstStyle/>
                    <a:p>
                      <a:pPr algn="ctr"/>
                      <a:r>
                        <a:rPr lang="en-GB" b="1" dirty="0">
                          <a:latin typeface="+mn-lt"/>
                          <a:cs typeface="Times New Roman" pitchFamily="18" charset="0"/>
                        </a:rPr>
                        <a:t>0</a:t>
                      </a:r>
                    </a:p>
                  </a:txBody>
                  <a:tcPr marL="91428" marR="91428"/>
                </a:tc>
                <a:tc>
                  <a:txBody>
                    <a:bodyPr/>
                    <a:lstStyle/>
                    <a:p>
                      <a:pPr algn="ctr"/>
                      <a:r>
                        <a:rPr lang="en-GB" b="0" dirty="0">
                          <a:latin typeface="+mn-lt"/>
                          <a:cs typeface="Times New Roman" pitchFamily="18" charset="0"/>
                        </a:rPr>
                        <a:t>1</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0.5</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extLst>
                  <a:ext uri="{0D108BD9-81ED-4DB2-BD59-A6C34878D82A}">
                    <a16:rowId xmlns:a16="http://schemas.microsoft.com/office/drawing/2014/main" val="10001"/>
                  </a:ext>
                </a:extLst>
              </a:tr>
              <a:tr h="370840">
                <a:tc>
                  <a:txBody>
                    <a:bodyPr/>
                    <a:lstStyle/>
                    <a:p>
                      <a:pPr algn="ctr"/>
                      <a:r>
                        <a:rPr lang="en-GB" b="1" dirty="0">
                          <a:latin typeface="+mn-lt"/>
                          <a:cs typeface="Times New Roman" pitchFamily="18" charset="0"/>
                        </a:rPr>
                        <a:t>1</a:t>
                      </a:r>
                    </a:p>
                  </a:txBody>
                  <a:tcPr marL="91428" marR="91428"/>
                </a:tc>
                <a:tc>
                  <a:txBody>
                    <a:bodyPr/>
                    <a:lstStyle/>
                    <a:p>
                      <a:pPr algn="ctr"/>
                      <a:r>
                        <a:rPr lang="en-GB" b="0" dirty="0">
                          <a:latin typeface="+mn-lt"/>
                          <a:cs typeface="Times New Roman" pitchFamily="18" charset="0"/>
                        </a:rPr>
                        <a:t>0</a:t>
                      </a:r>
                    </a:p>
                  </a:txBody>
                  <a:tcPr marL="91428" marR="91428">
                    <a:solidFill>
                      <a:srgbClr val="EAEAEA"/>
                    </a:solidFill>
                  </a:tcPr>
                </a:tc>
                <a:tc>
                  <a:txBody>
                    <a:bodyPr/>
                    <a:lstStyle/>
                    <a:p>
                      <a:pPr algn="ctr"/>
                      <a:r>
                        <a:rPr lang="en-GB" b="0" dirty="0">
                          <a:latin typeface="+mn-lt"/>
                          <a:cs typeface="Times New Roman" pitchFamily="18" charset="0"/>
                        </a:rPr>
                        <a:t>1</a:t>
                      </a:r>
                    </a:p>
                  </a:txBody>
                  <a:tcPr marL="91428" marR="91428">
                    <a:solidFill>
                      <a:srgbClr val="EAEAEA"/>
                    </a:solidFill>
                  </a:tcPr>
                </a:tc>
                <a:tc>
                  <a:txBody>
                    <a:bodyPr/>
                    <a:lstStyle/>
                    <a:p>
                      <a:pPr algn="ctr"/>
                      <a:r>
                        <a:rPr lang="en-GB" b="0" dirty="0">
                          <a:latin typeface="+mn-lt"/>
                          <a:cs typeface="Times New Roman" pitchFamily="18" charset="0"/>
                        </a:rPr>
                        <a:t>0</a:t>
                      </a:r>
                    </a:p>
                  </a:txBody>
                  <a:tcPr marL="91428" marR="91428">
                    <a:solidFill>
                      <a:srgbClr val="EAEAEA"/>
                    </a:solidFill>
                  </a:tcPr>
                </a:tc>
                <a:tc>
                  <a:txBody>
                    <a:bodyPr/>
                    <a:lstStyle/>
                    <a:p>
                      <a:pPr algn="ctr"/>
                      <a:r>
                        <a:rPr lang="en-GB" b="0" dirty="0">
                          <a:latin typeface="+mn-lt"/>
                          <a:cs typeface="Times New Roman" pitchFamily="18" charset="0"/>
                        </a:rPr>
                        <a:t>0.5</a:t>
                      </a:r>
                    </a:p>
                  </a:txBody>
                  <a:tcPr marL="91428" marR="91428">
                    <a:solidFill>
                      <a:srgbClr val="EAEAEA"/>
                    </a:solidFill>
                  </a:tcPr>
                </a:tc>
                <a:tc>
                  <a:txBody>
                    <a:bodyPr/>
                    <a:lstStyle/>
                    <a:p>
                      <a:pPr algn="ctr"/>
                      <a:r>
                        <a:rPr lang="en-GB" b="0" dirty="0">
                          <a:latin typeface="+mn-lt"/>
                          <a:cs typeface="Times New Roman" pitchFamily="18" charset="0"/>
                        </a:rPr>
                        <a:t>0.5</a:t>
                      </a:r>
                    </a:p>
                  </a:txBody>
                  <a:tcPr marL="91428" marR="91428">
                    <a:solidFill>
                      <a:srgbClr val="EAEAEA"/>
                    </a:solidFill>
                  </a:tcPr>
                </a:tc>
                <a:extLst>
                  <a:ext uri="{0D108BD9-81ED-4DB2-BD59-A6C34878D82A}">
                    <a16:rowId xmlns:a16="http://schemas.microsoft.com/office/drawing/2014/main" val="10002"/>
                  </a:ext>
                </a:extLst>
              </a:tr>
              <a:tr h="370840">
                <a:tc>
                  <a:txBody>
                    <a:bodyPr/>
                    <a:lstStyle/>
                    <a:p>
                      <a:pPr algn="ctr"/>
                      <a:r>
                        <a:rPr lang="en-GB" b="1" dirty="0">
                          <a:latin typeface="+mn-lt"/>
                          <a:cs typeface="Times New Roman" pitchFamily="18" charset="0"/>
                        </a:rPr>
                        <a:t>2</a:t>
                      </a:r>
                    </a:p>
                  </a:txBody>
                  <a:tcPr marL="91428" marR="91428"/>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1</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0.5</a:t>
                      </a:r>
                    </a:p>
                  </a:txBody>
                  <a:tcPr marL="91428" marR="91428">
                    <a:solidFill>
                      <a:srgbClr val="D2DBE4"/>
                    </a:solidFill>
                  </a:tcPr>
                </a:tc>
                <a:extLst>
                  <a:ext uri="{0D108BD9-81ED-4DB2-BD59-A6C34878D82A}">
                    <a16:rowId xmlns:a16="http://schemas.microsoft.com/office/drawing/2014/main" val="10003"/>
                  </a:ext>
                </a:extLst>
              </a:tr>
              <a:tr h="370840">
                <a:tc>
                  <a:txBody>
                    <a:bodyPr/>
                    <a:lstStyle/>
                    <a:p>
                      <a:pPr algn="ctr"/>
                      <a:r>
                        <a:rPr lang="en-GB" b="1" dirty="0">
                          <a:latin typeface="+mn-lt"/>
                          <a:cs typeface="Times New Roman" pitchFamily="18" charset="0"/>
                        </a:rPr>
                        <a:t>3</a:t>
                      </a:r>
                    </a:p>
                  </a:txBody>
                  <a:tcPr marL="91428" marR="91428"/>
                </a:tc>
                <a:tc>
                  <a:txBody>
                    <a:bodyPr/>
                    <a:lstStyle/>
                    <a:p>
                      <a:pPr algn="ctr"/>
                      <a:r>
                        <a:rPr lang="en-GB" b="0" dirty="0">
                          <a:latin typeface="+mn-lt"/>
                          <a:cs typeface="Times New Roman" pitchFamily="18" charset="0"/>
                        </a:rPr>
                        <a:t>0</a:t>
                      </a:r>
                    </a:p>
                  </a:txBody>
                  <a:tcPr marL="91428" marR="91428">
                    <a:solidFill>
                      <a:srgbClr val="EAEAEA"/>
                    </a:solidFill>
                  </a:tcPr>
                </a:tc>
                <a:tc>
                  <a:txBody>
                    <a:bodyPr/>
                    <a:lstStyle/>
                    <a:p>
                      <a:pPr algn="ctr"/>
                      <a:r>
                        <a:rPr lang="en-GB" b="0" dirty="0">
                          <a:latin typeface="+mn-lt"/>
                          <a:cs typeface="Times New Roman" pitchFamily="18" charset="0"/>
                        </a:rPr>
                        <a:t>0</a:t>
                      </a:r>
                    </a:p>
                  </a:txBody>
                  <a:tcPr marL="91428" marR="91428">
                    <a:solidFill>
                      <a:srgbClr val="EAEAEA"/>
                    </a:solidFill>
                  </a:tcPr>
                </a:tc>
                <a:tc>
                  <a:txBody>
                    <a:bodyPr/>
                    <a:lstStyle/>
                    <a:p>
                      <a:pPr algn="ctr"/>
                      <a:r>
                        <a:rPr lang="en-GB" b="0" dirty="0">
                          <a:latin typeface="+mn-lt"/>
                          <a:cs typeface="Times New Roman" pitchFamily="18" charset="0"/>
                        </a:rPr>
                        <a:t>0</a:t>
                      </a:r>
                    </a:p>
                  </a:txBody>
                  <a:tcPr marL="91428" marR="91428">
                    <a:solidFill>
                      <a:srgbClr val="EAEAEA"/>
                    </a:solidFill>
                  </a:tcPr>
                </a:tc>
                <a:tc>
                  <a:txBody>
                    <a:bodyPr/>
                    <a:lstStyle/>
                    <a:p>
                      <a:pPr algn="ctr"/>
                      <a:r>
                        <a:rPr lang="en-GB" b="0" dirty="0">
                          <a:latin typeface="+mn-lt"/>
                          <a:cs typeface="Times New Roman" pitchFamily="18" charset="0"/>
                        </a:rPr>
                        <a:t>0</a:t>
                      </a:r>
                    </a:p>
                  </a:txBody>
                  <a:tcPr marL="91428" marR="91428">
                    <a:solidFill>
                      <a:srgbClr val="EAEAEA"/>
                    </a:solidFill>
                  </a:tcPr>
                </a:tc>
                <a:tc>
                  <a:txBody>
                    <a:bodyPr/>
                    <a:lstStyle/>
                    <a:p>
                      <a:pPr algn="ctr"/>
                      <a:r>
                        <a:rPr lang="en-GB" b="0" dirty="0">
                          <a:latin typeface="+mn-lt"/>
                          <a:cs typeface="Times New Roman" pitchFamily="18" charset="0"/>
                        </a:rPr>
                        <a:t>0</a:t>
                      </a:r>
                    </a:p>
                  </a:txBody>
                  <a:tcPr marL="91428" marR="91428">
                    <a:solidFill>
                      <a:srgbClr val="EAEAEA"/>
                    </a:solidFill>
                  </a:tcPr>
                </a:tc>
                <a:extLst>
                  <a:ext uri="{0D108BD9-81ED-4DB2-BD59-A6C34878D82A}">
                    <a16:rowId xmlns:a16="http://schemas.microsoft.com/office/drawing/2014/main" val="10004"/>
                  </a:ext>
                </a:extLst>
              </a:tr>
              <a:tr h="370840">
                <a:tc>
                  <a:txBody>
                    <a:bodyPr/>
                    <a:lstStyle/>
                    <a:p>
                      <a:pPr algn="ctr"/>
                      <a:r>
                        <a:rPr lang="en-GB" b="1" dirty="0">
                          <a:latin typeface="+mn-lt"/>
                          <a:cs typeface="Times New Roman" pitchFamily="18" charset="0"/>
                        </a:rPr>
                        <a:t>4</a:t>
                      </a:r>
                    </a:p>
                  </a:txBody>
                  <a:tcPr marL="91428" marR="91428"/>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extLst>
                  <a:ext uri="{0D108BD9-81ED-4DB2-BD59-A6C34878D82A}">
                    <a16:rowId xmlns:a16="http://schemas.microsoft.com/office/drawing/2014/main" val="10005"/>
                  </a:ext>
                </a:extLst>
              </a:tr>
              <a:tr h="370840">
                <a:tc>
                  <a:txBody>
                    <a:bodyPr/>
                    <a:lstStyle/>
                    <a:p>
                      <a:pPr algn="ctr"/>
                      <a:r>
                        <a:rPr lang="en-GB" b="1" dirty="0">
                          <a:latin typeface="+mn-lt"/>
                          <a:cs typeface="Times New Roman" pitchFamily="18" charset="0"/>
                        </a:rPr>
                        <a:t>5</a:t>
                      </a:r>
                    </a:p>
                  </a:txBody>
                  <a:tcPr marL="91428" marR="91428"/>
                </a:tc>
                <a:tc>
                  <a:txBody>
                    <a:bodyPr/>
                    <a:lstStyle/>
                    <a:p>
                      <a:pPr algn="ctr"/>
                      <a:r>
                        <a:rPr lang="en-GB" b="0" dirty="0">
                          <a:latin typeface="+mn-lt"/>
                          <a:cs typeface="Times New Roman" pitchFamily="18" charset="0"/>
                        </a:rPr>
                        <a:t>0</a:t>
                      </a:r>
                    </a:p>
                  </a:txBody>
                  <a:tcPr marL="91428" marR="91428">
                    <a:solidFill>
                      <a:srgbClr val="EAEAEA"/>
                    </a:solidFill>
                  </a:tcPr>
                </a:tc>
                <a:tc>
                  <a:txBody>
                    <a:bodyPr/>
                    <a:lstStyle/>
                    <a:p>
                      <a:pPr algn="ctr"/>
                      <a:r>
                        <a:rPr lang="en-GB" b="0" dirty="0">
                          <a:latin typeface="+mn-lt"/>
                          <a:cs typeface="Times New Roman" pitchFamily="18" charset="0"/>
                        </a:rPr>
                        <a:t>0</a:t>
                      </a:r>
                    </a:p>
                  </a:txBody>
                  <a:tcPr marL="91428" marR="91428">
                    <a:solidFill>
                      <a:srgbClr val="EAEAEA"/>
                    </a:solidFill>
                  </a:tcPr>
                </a:tc>
                <a:tc>
                  <a:txBody>
                    <a:bodyPr/>
                    <a:lstStyle/>
                    <a:p>
                      <a:pPr algn="ctr"/>
                      <a:r>
                        <a:rPr lang="en-GB" b="0" dirty="0">
                          <a:latin typeface="+mn-lt"/>
                          <a:cs typeface="Times New Roman" pitchFamily="18" charset="0"/>
                        </a:rPr>
                        <a:t>0</a:t>
                      </a:r>
                    </a:p>
                  </a:txBody>
                  <a:tcPr marL="91428" marR="91428">
                    <a:solidFill>
                      <a:srgbClr val="EAEAEA"/>
                    </a:solidFill>
                  </a:tcPr>
                </a:tc>
                <a:tc>
                  <a:txBody>
                    <a:bodyPr/>
                    <a:lstStyle/>
                    <a:p>
                      <a:pPr algn="ctr"/>
                      <a:r>
                        <a:rPr lang="en-GB" b="0" dirty="0">
                          <a:latin typeface="+mn-lt"/>
                          <a:cs typeface="Times New Roman" pitchFamily="18" charset="0"/>
                        </a:rPr>
                        <a:t>0</a:t>
                      </a:r>
                    </a:p>
                  </a:txBody>
                  <a:tcPr marL="91428" marR="91428">
                    <a:solidFill>
                      <a:srgbClr val="EAEAEA"/>
                    </a:solidFill>
                  </a:tcPr>
                </a:tc>
                <a:tc>
                  <a:txBody>
                    <a:bodyPr/>
                    <a:lstStyle/>
                    <a:p>
                      <a:pPr algn="ctr"/>
                      <a:r>
                        <a:rPr lang="en-GB" b="0" dirty="0">
                          <a:latin typeface="+mn-lt"/>
                          <a:cs typeface="Times New Roman" pitchFamily="18" charset="0"/>
                        </a:rPr>
                        <a:t>0</a:t>
                      </a:r>
                    </a:p>
                  </a:txBody>
                  <a:tcPr marL="91428" marR="91428">
                    <a:solidFill>
                      <a:srgbClr val="EAEAEA"/>
                    </a:solidFill>
                  </a:tcPr>
                </a:tc>
                <a:extLst>
                  <a:ext uri="{0D108BD9-81ED-4DB2-BD59-A6C34878D82A}">
                    <a16:rowId xmlns:a16="http://schemas.microsoft.com/office/drawing/2014/main" val="10006"/>
                  </a:ext>
                </a:extLst>
              </a:tr>
              <a:tr h="370840">
                <a:tc>
                  <a:txBody>
                    <a:bodyPr/>
                    <a:lstStyle/>
                    <a:p>
                      <a:pPr algn="ctr"/>
                      <a:r>
                        <a:rPr lang="en-GB" b="1" dirty="0">
                          <a:latin typeface="+mn-lt"/>
                          <a:cs typeface="Times New Roman" pitchFamily="18" charset="0"/>
                        </a:rPr>
                        <a:t>6</a:t>
                      </a:r>
                    </a:p>
                  </a:txBody>
                  <a:tcPr marL="91428" marR="91428"/>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tc>
                  <a:txBody>
                    <a:bodyPr/>
                    <a:lstStyle/>
                    <a:p>
                      <a:pPr algn="ctr"/>
                      <a:r>
                        <a:rPr lang="en-GB" b="0" dirty="0">
                          <a:latin typeface="+mn-lt"/>
                          <a:cs typeface="Times New Roman" pitchFamily="18" charset="0"/>
                        </a:rPr>
                        <a:t>0</a:t>
                      </a:r>
                    </a:p>
                  </a:txBody>
                  <a:tcPr marL="91428" marR="91428">
                    <a:solidFill>
                      <a:srgbClr val="D2DBE4"/>
                    </a:solidFill>
                  </a:tcPr>
                </a:tc>
                <a:extLst>
                  <a:ext uri="{0D108BD9-81ED-4DB2-BD59-A6C34878D82A}">
                    <a16:rowId xmlns:a16="http://schemas.microsoft.com/office/drawing/2014/main" val="10007"/>
                  </a:ext>
                </a:extLst>
              </a:tr>
            </a:tbl>
          </a:graphicData>
        </a:graphic>
      </p:graphicFrame>
      <p:sp>
        <p:nvSpPr>
          <p:cNvPr id="7" name="Rectangle 6">
            <a:extLst>
              <a:ext uri="{FF2B5EF4-FFF2-40B4-BE49-F238E27FC236}">
                <a16:creationId xmlns:a16="http://schemas.microsoft.com/office/drawing/2014/main" id="{D638F09C-B1D0-4E23-AF0C-57DCBA1A016D}"/>
              </a:ext>
            </a:extLst>
          </p:cNvPr>
          <p:cNvSpPr/>
          <p:nvPr/>
        </p:nvSpPr>
        <p:spPr>
          <a:xfrm>
            <a:off x="7374565" y="2451101"/>
            <a:ext cx="1352374" cy="2968625"/>
          </a:xfrm>
          <a:prstGeom prst="rect">
            <a:avLst/>
          </a:prstGeom>
          <a:no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4CB462E-1124-42DD-AE82-44D402948C46}"/>
              </a:ext>
            </a:extLst>
          </p:cNvPr>
          <p:cNvSpPr/>
          <p:nvPr/>
        </p:nvSpPr>
        <p:spPr>
          <a:xfrm>
            <a:off x="9127571" y="2895600"/>
            <a:ext cx="761901"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654A4D5E-2A0C-4C99-9711-321B17A7E21E}"/>
              </a:ext>
            </a:extLst>
          </p:cNvPr>
          <p:cNvGrpSpPr/>
          <p:nvPr/>
        </p:nvGrpSpPr>
        <p:grpSpPr>
          <a:xfrm>
            <a:off x="7725674" y="3611880"/>
            <a:ext cx="2003799" cy="266700"/>
            <a:chOff x="7726680" y="3611880"/>
            <a:chExt cx="2004060" cy="266700"/>
          </a:xfrm>
        </p:grpSpPr>
        <p:sp>
          <p:nvSpPr>
            <p:cNvPr id="10" name="Rectangle 9">
              <a:extLst>
                <a:ext uri="{FF2B5EF4-FFF2-40B4-BE49-F238E27FC236}">
                  <a16:creationId xmlns:a16="http://schemas.microsoft.com/office/drawing/2014/main" id="{1B053E3D-9673-4170-B698-28E2FE00D46F}"/>
                </a:ext>
              </a:extLst>
            </p:cNvPr>
            <p:cNvSpPr/>
            <p:nvPr/>
          </p:nvSpPr>
          <p:spPr>
            <a:xfrm>
              <a:off x="7726680" y="36195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0582816-5C75-44D4-B781-EDEF6F42DD46}"/>
                </a:ext>
              </a:extLst>
            </p:cNvPr>
            <p:cNvSpPr/>
            <p:nvPr/>
          </p:nvSpPr>
          <p:spPr>
            <a:xfrm>
              <a:off x="8968740" y="361188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35B6E772-4E3F-4603-B6CA-51A3C4BAAB50}"/>
              </a:ext>
            </a:extLst>
          </p:cNvPr>
          <p:cNvGrpSpPr/>
          <p:nvPr/>
        </p:nvGrpSpPr>
        <p:grpSpPr>
          <a:xfrm>
            <a:off x="7619008" y="4343400"/>
            <a:ext cx="2110465" cy="274320"/>
            <a:chOff x="7620000" y="4343400"/>
            <a:chExt cx="2110740" cy="274320"/>
          </a:xfrm>
        </p:grpSpPr>
        <p:sp>
          <p:nvSpPr>
            <p:cNvPr id="13" name="Rectangle 12">
              <a:extLst>
                <a:ext uri="{FF2B5EF4-FFF2-40B4-BE49-F238E27FC236}">
                  <a16:creationId xmlns:a16="http://schemas.microsoft.com/office/drawing/2014/main" id="{48E6764F-4160-4B2F-85F4-927CD6BAADB3}"/>
                </a:ext>
              </a:extLst>
            </p:cNvPr>
            <p:cNvSpPr/>
            <p:nvPr/>
          </p:nvSpPr>
          <p:spPr>
            <a:xfrm>
              <a:off x="7620000" y="4343400"/>
              <a:ext cx="79248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0761DF4-8C76-4502-B88B-7C4833F060C1}"/>
                </a:ext>
              </a:extLst>
            </p:cNvPr>
            <p:cNvSpPr/>
            <p:nvPr/>
          </p:nvSpPr>
          <p:spPr>
            <a:xfrm>
              <a:off x="8968740" y="435864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DC662487-96F2-4529-9A38-03B5C8B3EF3A}"/>
              </a:ext>
            </a:extLst>
          </p:cNvPr>
          <p:cNvGrpSpPr/>
          <p:nvPr/>
        </p:nvGrpSpPr>
        <p:grpSpPr>
          <a:xfrm>
            <a:off x="7634246" y="5090160"/>
            <a:ext cx="2255226" cy="289560"/>
            <a:chOff x="7635240" y="5090160"/>
            <a:chExt cx="2255520" cy="289560"/>
          </a:xfrm>
        </p:grpSpPr>
        <p:sp>
          <p:nvSpPr>
            <p:cNvPr id="16" name="Rectangle 15">
              <a:extLst>
                <a:ext uri="{FF2B5EF4-FFF2-40B4-BE49-F238E27FC236}">
                  <a16:creationId xmlns:a16="http://schemas.microsoft.com/office/drawing/2014/main" id="{9E0C0868-3DE7-433C-AB41-3C330CF09DA6}"/>
                </a:ext>
              </a:extLst>
            </p:cNvPr>
            <p:cNvSpPr/>
            <p:nvPr/>
          </p:nvSpPr>
          <p:spPr>
            <a:xfrm>
              <a:off x="7635240" y="512064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1031DC-0B96-40B0-97FF-E6D12BB97FD4}"/>
                </a:ext>
              </a:extLst>
            </p:cNvPr>
            <p:cNvSpPr/>
            <p:nvPr/>
          </p:nvSpPr>
          <p:spPr>
            <a:xfrm>
              <a:off x="8968740" y="5090160"/>
              <a:ext cx="92202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CAE93349-9AE1-4187-AF57-66E65875C5E7}"/>
              </a:ext>
            </a:extLst>
          </p:cNvPr>
          <p:cNvSpPr/>
          <p:nvPr/>
        </p:nvSpPr>
        <p:spPr>
          <a:xfrm>
            <a:off x="9028520" y="3280410"/>
            <a:ext cx="700953"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5313BEB4-AB2B-477F-AB2E-1A1F248F1D7D}"/>
              </a:ext>
            </a:extLst>
          </p:cNvPr>
          <p:cNvGrpSpPr/>
          <p:nvPr/>
        </p:nvGrpSpPr>
        <p:grpSpPr>
          <a:xfrm>
            <a:off x="7651070" y="4011930"/>
            <a:ext cx="2189199" cy="240030"/>
            <a:chOff x="7652066" y="4011930"/>
            <a:chExt cx="2189484" cy="240030"/>
          </a:xfrm>
        </p:grpSpPr>
        <p:sp>
          <p:nvSpPr>
            <p:cNvPr id="20" name="Rectangle 19">
              <a:extLst>
                <a:ext uri="{FF2B5EF4-FFF2-40B4-BE49-F238E27FC236}">
                  <a16:creationId xmlns:a16="http://schemas.microsoft.com/office/drawing/2014/main" id="{0CC2CEC8-92ED-48FE-8CB7-B7ACCF52F04C}"/>
                </a:ext>
              </a:extLst>
            </p:cNvPr>
            <p:cNvSpPr/>
            <p:nvPr/>
          </p:nvSpPr>
          <p:spPr>
            <a:xfrm>
              <a:off x="7652066" y="401193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86D565F-DD06-4469-B74E-37E4A0FD5639}"/>
                </a:ext>
              </a:extLst>
            </p:cNvPr>
            <p:cNvSpPr/>
            <p:nvPr/>
          </p:nvSpPr>
          <p:spPr>
            <a:xfrm>
              <a:off x="9082723" y="402336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2AC79301-186E-4211-B3AA-A448E26B41D6}"/>
              </a:ext>
            </a:extLst>
          </p:cNvPr>
          <p:cNvGrpSpPr/>
          <p:nvPr/>
        </p:nvGrpSpPr>
        <p:grpSpPr>
          <a:xfrm>
            <a:off x="7619008" y="4743450"/>
            <a:ext cx="2110465" cy="236220"/>
            <a:chOff x="7620000" y="4743450"/>
            <a:chExt cx="2110740" cy="236220"/>
          </a:xfrm>
        </p:grpSpPr>
        <p:sp>
          <p:nvSpPr>
            <p:cNvPr id="23" name="Rectangle 22">
              <a:extLst>
                <a:ext uri="{FF2B5EF4-FFF2-40B4-BE49-F238E27FC236}">
                  <a16:creationId xmlns:a16="http://schemas.microsoft.com/office/drawing/2014/main" id="{1C1EBF26-95C4-44E0-A1AC-674CF2032992}"/>
                </a:ext>
              </a:extLst>
            </p:cNvPr>
            <p:cNvSpPr/>
            <p:nvPr/>
          </p:nvSpPr>
          <p:spPr>
            <a:xfrm>
              <a:off x="7620000" y="4743450"/>
              <a:ext cx="792480"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B522259-9408-4867-9FCF-87458C3126DE}"/>
                </a:ext>
              </a:extLst>
            </p:cNvPr>
            <p:cNvSpPr/>
            <p:nvPr/>
          </p:nvSpPr>
          <p:spPr>
            <a:xfrm>
              <a:off x="8886190" y="4751070"/>
              <a:ext cx="844550"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E91E8D15-66E4-4C64-A9C0-DF5A6B1249BA}"/>
              </a:ext>
            </a:extLst>
          </p:cNvPr>
          <p:cNvSpPr/>
          <p:nvPr/>
        </p:nvSpPr>
        <p:spPr>
          <a:xfrm>
            <a:off x="7669801" y="2895600"/>
            <a:ext cx="761901"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004D6D0-CC70-4CFF-A1D0-6C452A7EC337}"/>
              </a:ext>
            </a:extLst>
          </p:cNvPr>
          <p:cNvSpPr/>
          <p:nvPr/>
        </p:nvSpPr>
        <p:spPr>
          <a:xfrm>
            <a:off x="7695194" y="3286761"/>
            <a:ext cx="700953"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097B41EC-221C-4443-927F-1374DC798E88}"/>
              </a:ext>
            </a:extLst>
          </p:cNvPr>
          <p:cNvGrpSpPr/>
          <p:nvPr/>
        </p:nvGrpSpPr>
        <p:grpSpPr>
          <a:xfrm>
            <a:off x="3518714" y="2885440"/>
            <a:ext cx="3615217" cy="2486660"/>
            <a:chOff x="3519172" y="2885440"/>
            <a:chExt cx="3615688" cy="2486660"/>
          </a:xfrm>
        </p:grpSpPr>
        <p:grpSp>
          <p:nvGrpSpPr>
            <p:cNvPr id="28" name="Group 27">
              <a:extLst>
                <a:ext uri="{FF2B5EF4-FFF2-40B4-BE49-F238E27FC236}">
                  <a16:creationId xmlns:a16="http://schemas.microsoft.com/office/drawing/2014/main" id="{5FAF1883-E823-406E-9B56-88F811D4E926}"/>
                </a:ext>
              </a:extLst>
            </p:cNvPr>
            <p:cNvGrpSpPr/>
            <p:nvPr/>
          </p:nvGrpSpPr>
          <p:grpSpPr>
            <a:xfrm>
              <a:off x="3550920" y="3263265"/>
              <a:ext cx="3583940" cy="2108835"/>
              <a:chOff x="3550920" y="3263265"/>
              <a:chExt cx="3583940" cy="2108835"/>
            </a:xfrm>
          </p:grpSpPr>
          <p:sp>
            <p:nvSpPr>
              <p:cNvPr id="33" name="Rectangle 32">
                <a:extLst>
                  <a:ext uri="{FF2B5EF4-FFF2-40B4-BE49-F238E27FC236}">
                    <a16:creationId xmlns:a16="http://schemas.microsoft.com/office/drawing/2014/main" id="{D45AB50D-9EDA-45CF-A227-F39F9D2903D2}"/>
                  </a:ext>
                </a:extLst>
              </p:cNvPr>
              <p:cNvSpPr/>
              <p:nvPr/>
            </p:nvSpPr>
            <p:spPr>
              <a:xfrm>
                <a:off x="3659501" y="3272790"/>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315FFA6-5AAC-4720-803B-A42C1A275B3B}"/>
                  </a:ext>
                </a:extLst>
              </p:cNvPr>
              <p:cNvSpPr/>
              <p:nvPr/>
            </p:nvSpPr>
            <p:spPr>
              <a:xfrm>
                <a:off x="3656645" y="361188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17457BF-7B8C-4C56-B6C1-DFCA2E7DFB64}"/>
                  </a:ext>
                </a:extLst>
              </p:cNvPr>
              <p:cNvSpPr/>
              <p:nvPr/>
            </p:nvSpPr>
            <p:spPr>
              <a:xfrm>
                <a:off x="4945380" y="36195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A01D7C4-02E2-4E86-8DF0-AD8CA2B8A039}"/>
                  </a:ext>
                </a:extLst>
              </p:cNvPr>
              <p:cNvSpPr/>
              <p:nvPr/>
            </p:nvSpPr>
            <p:spPr>
              <a:xfrm>
                <a:off x="6263640" y="361188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1237DBD-C048-4959-810C-D4DF22026EBA}"/>
                  </a:ext>
                </a:extLst>
              </p:cNvPr>
              <p:cNvSpPr/>
              <p:nvPr/>
            </p:nvSpPr>
            <p:spPr>
              <a:xfrm>
                <a:off x="3550920" y="43434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503B913-8577-4808-8612-D21AB27B2EBC}"/>
                  </a:ext>
                </a:extLst>
              </p:cNvPr>
              <p:cNvSpPr/>
              <p:nvPr/>
            </p:nvSpPr>
            <p:spPr>
              <a:xfrm>
                <a:off x="4945380" y="43434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64C98C7-6409-4DBB-9453-0AC44BC639E4}"/>
                  </a:ext>
                </a:extLst>
              </p:cNvPr>
              <p:cNvSpPr/>
              <p:nvPr/>
            </p:nvSpPr>
            <p:spPr>
              <a:xfrm>
                <a:off x="6318250" y="4358640"/>
                <a:ext cx="81661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27B289D-9431-4E97-B965-8B02D6EF5045}"/>
                  </a:ext>
                </a:extLst>
              </p:cNvPr>
              <p:cNvSpPr/>
              <p:nvPr/>
            </p:nvSpPr>
            <p:spPr>
              <a:xfrm>
                <a:off x="3678550" y="51054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E37F5F2-DA4D-4615-B783-545EA7DC7F59}"/>
                  </a:ext>
                </a:extLst>
              </p:cNvPr>
              <p:cNvSpPr/>
              <p:nvPr/>
            </p:nvSpPr>
            <p:spPr>
              <a:xfrm>
                <a:off x="4945380" y="509016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AEEA3EA-6B42-4039-BF87-080CFA87954A}"/>
                  </a:ext>
                </a:extLst>
              </p:cNvPr>
              <p:cNvSpPr/>
              <p:nvPr/>
            </p:nvSpPr>
            <p:spPr>
              <a:xfrm>
                <a:off x="6318250" y="511302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D3412A6-B766-4A31-899B-AE22EF06361C}"/>
                  </a:ext>
                </a:extLst>
              </p:cNvPr>
              <p:cNvSpPr/>
              <p:nvPr/>
            </p:nvSpPr>
            <p:spPr>
              <a:xfrm>
                <a:off x="4989189" y="3263265"/>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BC61BFED-B5AD-4665-BFF8-12234BB30F5E}"/>
                  </a:ext>
                </a:extLst>
              </p:cNvPr>
              <p:cNvSpPr/>
              <p:nvPr/>
            </p:nvSpPr>
            <p:spPr>
              <a:xfrm>
                <a:off x="6339840" y="3263265"/>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24AD822-57EC-49E2-981E-8143D2C548DF}"/>
                  </a:ext>
                </a:extLst>
              </p:cNvPr>
              <p:cNvSpPr/>
              <p:nvPr/>
            </p:nvSpPr>
            <p:spPr>
              <a:xfrm>
                <a:off x="3581398" y="4032885"/>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11FE45F8-4B07-4974-9180-7AC9ECED8F90}"/>
                  </a:ext>
                </a:extLst>
              </p:cNvPr>
              <p:cNvSpPr/>
              <p:nvPr/>
            </p:nvSpPr>
            <p:spPr>
              <a:xfrm>
                <a:off x="4960620" y="3973830"/>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8526AE2-A5E0-42BB-90A0-E08DA49D1B43}"/>
                  </a:ext>
                </a:extLst>
              </p:cNvPr>
              <p:cNvSpPr/>
              <p:nvPr/>
            </p:nvSpPr>
            <p:spPr>
              <a:xfrm>
                <a:off x="6318250" y="401193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3CA0EE45-B100-4AD2-B889-50B0B770E25F}"/>
                  </a:ext>
                </a:extLst>
              </p:cNvPr>
              <p:cNvSpPr/>
              <p:nvPr/>
            </p:nvSpPr>
            <p:spPr>
              <a:xfrm>
                <a:off x="3589971" y="475107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6E65495B-7926-44F5-B7C8-15F636AD6D2C}"/>
                  </a:ext>
                </a:extLst>
              </p:cNvPr>
              <p:cNvSpPr/>
              <p:nvPr/>
            </p:nvSpPr>
            <p:spPr>
              <a:xfrm>
                <a:off x="4986657" y="474345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08940DF3-AEE3-44B0-9968-CC59C71B20D5}"/>
                  </a:ext>
                </a:extLst>
              </p:cNvPr>
              <p:cNvSpPr/>
              <p:nvPr/>
            </p:nvSpPr>
            <p:spPr>
              <a:xfrm>
                <a:off x="6298563" y="474345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6A06DD04-952A-4A98-AA0A-650AD5B494F9}"/>
                </a:ext>
              </a:extLst>
            </p:cNvPr>
            <p:cNvGrpSpPr/>
            <p:nvPr/>
          </p:nvGrpSpPr>
          <p:grpSpPr>
            <a:xfrm>
              <a:off x="3519172" y="2885440"/>
              <a:ext cx="3529330" cy="281940"/>
              <a:chOff x="3398520" y="1711961"/>
              <a:chExt cx="3529330" cy="281940"/>
            </a:xfrm>
          </p:grpSpPr>
          <p:sp>
            <p:nvSpPr>
              <p:cNvPr id="30" name="Rectangle 29">
                <a:extLst>
                  <a:ext uri="{FF2B5EF4-FFF2-40B4-BE49-F238E27FC236}">
                    <a16:creationId xmlns:a16="http://schemas.microsoft.com/office/drawing/2014/main" id="{208E1837-4236-4BDE-B721-BFC18D18C89B}"/>
                  </a:ext>
                </a:extLst>
              </p:cNvPr>
              <p:cNvSpPr/>
              <p:nvPr/>
            </p:nvSpPr>
            <p:spPr>
              <a:xfrm>
                <a:off x="3398520" y="1711961"/>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7D42DD8-7617-47CA-97CF-55C74E1D4588}"/>
                  </a:ext>
                </a:extLst>
              </p:cNvPr>
              <p:cNvSpPr/>
              <p:nvPr/>
            </p:nvSpPr>
            <p:spPr>
              <a:xfrm>
                <a:off x="4792980" y="1711961"/>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944797B-924B-4624-9DDF-976E625C28BB}"/>
                  </a:ext>
                </a:extLst>
              </p:cNvPr>
              <p:cNvSpPr/>
              <p:nvPr/>
            </p:nvSpPr>
            <p:spPr>
              <a:xfrm>
                <a:off x="6165850" y="1734821"/>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56127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500"/>
                            </p:stCondLst>
                            <p:childTnLst>
                              <p:par>
                                <p:cTn id="31" presetID="10" presetClass="exit" presetSubtype="0" fill="hold" nodeType="after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par>
                          <p:cTn id="34" fill="hold">
                            <p:stCondLst>
                              <p:cond delay="1000"/>
                            </p:stCondLst>
                            <p:childTnLst>
                              <p:par>
                                <p:cTn id="35" presetID="10" presetClass="exit" presetSubtype="0" fill="hold" nodeType="after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par>
                          <p:cTn id="38" fill="hold">
                            <p:stCondLst>
                              <p:cond delay="1500"/>
                            </p:stCondLst>
                            <p:childTnLst>
                              <p:par>
                                <p:cTn id="39" presetID="10" presetClass="exit" presetSubtype="0" fill="hold" nodeType="afterEffect">
                                  <p:stCondLst>
                                    <p:cond delay="0"/>
                                  </p:stCondLst>
                                  <p:childTnLst>
                                    <p:animEffect transition="out" filter="fade">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cTn>
                              </p:par>
                            </p:childTnLst>
                          </p:cTn>
                        </p:par>
                        <p:par>
                          <p:cTn id="42" fill="hold">
                            <p:stCondLst>
                              <p:cond delay="2000"/>
                            </p:stCondLst>
                            <p:childTnLst>
                              <p:par>
                                <p:cTn id="43" presetID="10" presetClass="exit" presetSubtype="0" fill="hold" nodeType="after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Finite Impulse Response Example</a:t>
            </a:r>
            <a:br>
              <a:rPr lang="en-GB" dirty="0"/>
            </a:br>
            <a:endParaRPr lang="en-US" dirty="0"/>
          </a:p>
        </p:txBody>
      </p:sp>
      <p:graphicFrame>
        <p:nvGraphicFramePr>
          <p:cNvPr id="4" name="Object 3">
            <a:extLst>
              <a:ext uri="{FF2B5EF4-FFF2-40B4-BE49-F238E27FC236}">
                <a16:creationId xmlns:a16="http://schemas.microsoft.com/office/drawing/2014/main" id="{A8A577CF-0D06-4E1C-9A2B-6E514C3CE066}"/>
              </a:ext>
            </a:extLst>
          </p:cNvPr>
          <p:cNvGraphicFramePr>
            <a:graphicFrameLocks noChangeAspect="1"/>
          </p:cNvGraphicFramePr>
          <p:nvPr>
            <p:extLst>
              <p:ext uri="{D42A27DB-BD31-4B8C-83A1-F6EECF244321}">
                <p14:modId xmlns:p14="http://schemas.microsoft.com/office/powerpoint/2010/main" val="2488297401"/>
              </p:ext>
            </p:extLst>
          </p:nvPr>
        </p:nvGraphicFramePr>
        <p:xfrm>
          <a:off x="3190011" y="1384300"/>
          <a:ext cx="5776243" cy="381000"/>
        </p:xfrm>
        <a:graphic>
          <a:graphicData uri="http://schemas.openxmlformats.org/presentationml/2006/ole">
            <mc:AlternateContent xmlns:mc="http://schemas.openxmlformats.org/markup-compatibility/2006">
              <mc:Choice xmlns:v="urn:schemas-microsoft-com:vml" Requires="v">
                <p:oleObj spid="_x0000_s5122" name="Equation" r:id="rId4" imgW="2311400" imgH="203200" progId="Equation.3">
                  <p:embed/>
                </p:oleObj>
              </mc:Choice>
              <mc:Fallback>
                <p:oleObj name="Equation" r:id="rId4" imgW="2311400" imgH="203200" progId="Equation.3">
                  <p:embed/>
                  <p:pic>
                    <p:nvPicPr>
                      <p:cNvPr id="4" name="Object 3">
                        <a:extLst>
                          <a:ext uri="{FF2B5EF4-FFF2-40B4-BE49-F238E27FC236}">
                            <a16:creationId xmlns:a16="http://schemas.microsoft.com/office/drawing/2014/main" id="{A8A577CF-0D06-4E1C-9A2B-6E514C3CE0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011" y="1384300"/>
                        <a:ext cx="577624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a:extLst>
              <a:ext uri="{FF2B5EF4-FFF2-40B4-BE49-F238E27FC236}">
                <a16:creationId xmlns:a16="http://schemas.microsoft.com/office/drawing/2014/main" id="{0603A1F9-E340-4F27-8630-93693E066B4C}"/>
              </a:ext>
            </a:extLst>
          </p:cNvPr>
          <p:cNvPicPr>
            <a:picLocks noChangeAspect="1" noChangeArrowheads="1"/>
          </p:cNvPicPr>
          <p:nvPr/>
        </p:nvPicPr>
        <p:blipFill>
          <a:blip r:embed="rId6"/>
          <a:srcRect/>
          <a:stretch>
            <a:fillRect/>
          </a:stretch>
        </p:blipFill>
        <p:spPr bwMode="auto">
          <a:xfrm>
            <a:off x="3700989" y="2445267"/>
            <a:ext cx="4773334" cy="2349500"/>
          </a:xfrm>
          <a:prstGeom prst="rect">
            <a:avLst/>
          </a:prstGeom>
          <a:noFill/>
          <a:ln w="9525">
            <a:noFill/>
            <a:miter lim="800000"/>
            <a:headEnd/>
            <a:tailEnd/>
          </a:ln>
        </p:spPr>
      </p:pic>
      <p:sp>
        <p:nvSpPr>
          <p:cNvPr id="6" name="TextBox 5">
            <a:extLst>
              <a:ext uri="{FF2B5EF4-FFF2-40B4-BE49-F238E27FC236}">
                <a16:creationId xmlns:a16="http://schemas.microsoft.com/office/drawing/2014/main" id="{04AF69F1-C85E-4893-B0F2-613E8E0A00A3}"/>
              </a:ext>
            </a:extLst>
          </p:cNvPr>
          <p:cNvSpPr txBox="1"/>
          <p:nvPr/>
        </p:nvSpPr>
        <p:spPr>
          <a:xfrm>
            <a:off x="3865655" y="4895851"/>
            <a:ext cx="4449614" cy="369332"/>
          </a:xfrm>
          <a:prstGeom prst="rect">
            <a:avLst/>
          </a:prstGeom>
          <a:noFill/>
        </p:spPr>
        <p:txBody>
          <a:bodyPr wrap="none" rtlCol="0">
            <a:spAutoFit/>
          </a:bodyPr>
          <a:lstStyle/>
          <a:p>
            <a:r>
              <a:rPr lang="en-GB" b="0" dirty="0"/>
              <a:t>Finite impulse response computed recursively</a:t>
            </a:r>
          </a:p>
        </p:txBody>
      </p:sp>
    </p:spTree>
    <p:extLst>
      <p:ext uri="{BB962C8B-B14F-4D97-AF65-F5344CB8AC3E}">
        <p14:creationId xmlns:p14="http://schemas.microsoft.com/office/powerpoint/2010/main" val="198806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Unstable Impulse Response Example</a:t>
            </a:r>
            <a:br>
              <a:rPr lang="en-GB" dirty="0"/>
            </a:br>
            <a:endParaRPr lang="en-US" dirty="0"/>
          </a:p>
        </p:txBody>
      </p:sp>
      <p:graphicFrame>
        <p:nvGraphicFramePr>
          <p:cNvPr id="4" name="Object 3">
            <a:extLst>
              <a:ext uri="{FF2B5EF4-FFF2-40B4-BE49-F238E27FC236}">
                <a16:creationId xmlns:a16="http://schemas.microsoft.com/office/drawing/2014/main" id="{178AE0E1-8341-41B1-B69C-9BD74463CCAC}"/>
              </a:ext>
            </a:extLst>
          </p:cNvPr>
          <p:cNvGraphicFramePr>
            <a:graphicFrameLocks noChangeAspect="1"/>
          </p:cNvGraphicFramePr>
          <p:nvPr>
            <p:extLst>
              <p:ext uri="{D42A27DB-BD31-4B8C-83A1-F6EECF244321}">
                <p14:modId xmlns:p14="http://schemas.microsoft.com/office/powerpoint/2010/main" val="179523363"/>
              </p:ext>
            </p:extLst>
          </p:nvPr>
        </p:nvGraphicFramePr>
        <p:xfrm>
          <a:off x="2717783" y="1146175"/>
          <a:ext cx="6728371" cy="381000"/>
        </p:xfrm>
        <a:graphic>
          <a:graphicData uri="http://schemas.openxmlformats.org/presentationml/2006/ole">
            <mc:AlternateContent xmlns:mc="http://schemas.openxmlformats.org/markup-compatibility/2006">
              <mc:Choice xmlns:v="urn:schemas-microsoft-com:vml" Requires="v">
                <p:oleObj spid="_x0000_s6146" name="Equation" r:id="rId4" imgW="2692400" imgH="203200" progId="Equation.3">
                  <p:embed/>
                </p:oleObj>
              </mc:Choice>
              <mc:Fallback>
                <p:oleObj name="Equation" r:id="rId4" imgW="2692400" imgH="203200" progId="Equation.3">
                  <p:embed/>
                  <p:pic>
                    <p:nvPicPr>
                      <p:cNvPr id="4" name="Object 3">
                        <a:extLst>
                          <a:ext uri="{FF2B5EF4-FFF2-40B4-BE49-F238E27FC236}">
                            <a16:creationId xmlns:a16="http://schemas.microsoft.com/office/drawing/2014/main" id="{178AE0E1-8341-41B1-B69C-9BD74463CC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783" y="1146175"/>
                        <a:ext cx="6728371"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D9A829D3-1507-4203-8203-0E4F0DA72D37}"/>
              </a:ext>
            </a:extLst>
          </p:cNvPr>
          <p:cNvSpPr txBox="1"/>
          <p:nvPr/>
        </p:nvSpPr>
        <p:spPr>
          <a:xfrm>
            <a:off x="1134091" y="1993901"/>
            <a:ext cx="4066994" cy="369332"/>
          </a:xfrm>
          <a:prstGeom prst="rect">
            <a:avLst/>
          </a:prstGeom>
          <a:noFill/>
        </p:spPr>
        <p:txBody>
          <a:bodyPr wrap="none" rtlCol="0">
            <a:spAutoFit/>
          </a:bodyPr>
          <a:lstStyle/>
          <a:p>
            <a:r>
              <a:rPr lang="en-GB" dirty="0"/>
              <a:t>Recursive calculation of impulse response</a:t>
            </a:r>
          </a:p>
        </p:txBody>
      </p:sp>
      <p:graphicFrame>
        <p:nvGraphicFramePr>
          <p:cNvPr id="6" name="Table 5">
            <a:extLst>
              <a:ext uri="{FF2B5EF4-FFF2-40B4-BE49-F238E27FC236}">
                <a16:creationId xmlns:a16="http://schemas.microsoft.com/office/drawing/2014/main" id="{8E8793B7-583C-4C39-A3FC-C88A97CF3721}"/>
              </a:ext>
            </a:extLst>
          </p:cNvPr>
          <p:cNvGraphicFramePr>
            <a:graphicFrameLocks noGrp="1"/>
          </p:cNvGraphicFramePr>
          <p:nvPr>
            <p:extLst>
              <p:ext uri="{D42A27DB-BD31-4B8C-83A1-F6EECF244321}">
                <p14:modId xmlns:p14="http://schemas.microsoft.com/office/powerpoint/2010/main" val="2013319896"/>
              </p:ext>
            </p:extLst>
          </p:nvPr>
        </p:nvGraphicFramePr>
        <p:xfrm>
          <a:off x="1961498" y="2451100"/>
          <a:ext cx="8124828" cy="3337560"/>
        </p:xfrm>
        <a:graphic>
          <a:graphicData uri="http://schemas.openxmlformats.org/drawingml/2006/table">
            <a:tbl>
              <a:tblPr firstRow="1" firstCol="1" bandRow="1">
                <a:tableStyleId>{5C22544A-7EE6-4342-B048-85BDC9FD1C3A}</a:tableStyleId>
              </a:tblPr>
              <a:tblGrid>
                <a:gridCol w="1354138">
                  <a:extLst>
                    <a:ext uri="{9D8B030D-6E8A-4147-A177-3AD203B41FA5}">
                      <a16:colId xmlns:a16="http://schemas.microsoft.com/office/drawing/2014/main" val="20000"/>
                    </a:ext>
                  </a:extLst>
                </a:gridCol>
                <a:gridCol w="1354138">
                  <a:extLst>
                    <a:ext uri="{9D8B030D-6E8A-4147-A177-3AD203B41FA5}">
                      <a16:colId xmlns:a16="http://schemas.microsoft.com/office/drawing/2014/main" val="20001"/>
                    </a:ext>
                  </a:extLst>
                </a:gridCol>
                <a:gridCol w="1354138">
                  <a:extLst>
                    <a:ext uri="{9D8B030D-6E8A-4147-A177-3AD203B41FA5}">
                      <a16:colId xmlns:a16="http://schemas.microsoft.com/office/drawing/2014/main" val="20002"/>
                    </a:ext>
                  </a:extLst>
                </a:gridCol>
                <a:gridCol w="1354138">
                  <a:extLst>
                    <a:ext uri="{9D8B030D-6E8A-4147-A177-3AD203B41FA5}">
                      <a16:colId xmlns:a16="http://schemas.microsoft.com/office/drawing/2014/main" val="20003"/>
                    </a:ext>
                  </a:extLst>
                </a:gridCol>
                <a:gridCol w="1354138">
                  <a:extLst>
                    <a:ext uri="{9D8B030D-6E8A-4147-A177-3AD203B41FA5}">
                      <a16:colId xmlns:a16="http://schemas.microsoft.com/office/drawing/2014/main" val="20004"/>
                    </a:ext>
                  </a:extLst>
                </a:gridCol>
                <a:gridCol w="1354138">
                  <a:extLst>
                    <a:ext uri="{9D8B030D-6E8A-4147-A177-3AD203B41FA5}">
                      <a16:colId xmlns:a16="http://schemas.microsoft.com/office/drawing/2014/main" val="20005"/>
                    </a:ext>
                  </a:extLst>
                </a:gridCol>
              </a:tblGrid>
              <a:tr h="370840">
                <a:tc>
                  <a:txBody>
                    <a:bodyPr/>
                    <a:lstStyle/>
                    <a:p>
                      <a:pPr algn="ctr"/>
                      <a:r>
                        <a:rPr lang="en-GB" dirty="0"/>
                        <a:t>n</a:t>
                      </a:r>
                      <a:endParaRPr lang="en-GB" b="0" i="1" dirty="0">
                        <a:solidFill>
                          <a:schemeClr val="tx1"/>
                        </a:solidFill>
                        <a:latin typeface="Times New Roman" pitchFamily="18" charset="0"/>
                        <a:cs typeface="Times New Roman" pitchFamily="18" charset="0"/>
                      </a:endParaRPr>
                    </a:p>
                  </a:txBody>
                  <a:tcPr marL="121872" marR="121872"/>
                </a:tc>
                <a:tc>
                  <a:txBody>
                    <a:bodyPr/>
                    <a:lstStyle/>
                    <a:p>
                      <a:pPr algn="ctr"/>
                      <a:r>
                        <a:rPr lang="en-GB" dirty="0"/>
                        <a:t>x(n)</a:t>
                      </a:r>
                      <a:endParaRPr lang="en-GB" b="0" dirty="0">
                        <a:solidFill>
                          <a:schemeClr val="tx1"/>
                        </a:solidFill>
                        <a:latin typeface="Times New Roman" pitchFamily="18" charset="0"/>
                        <a:cs typeface="Times New Roman" pitchFamily="18" charset="0"/>
                      </a:endParaRPr>
                    </a:p>
                  </a:txBody>
                  <a:tcPr marL="121872" marR="121872"/>
                </a:tc>
                <a:tc>
                  <a:txBody>
                    <a:bodyPr/>
                    <a:lstStyle/>
                    <a:p>
                      <a:pPr algn="ctr"/>
                      <a:r>
                        <a:rPr lang="en-GB" dirty="0"/>
                        <a:t>x(n-1)</a:t>
                      </a:r>
                      <a:endParaRPr lang="en-GB" b="0" dirty="0">
                        <a:solidFill>
                          <a:schemeClr val="tx1"/>
                        </a:solidFill>
                        <a:latin typeface="Times New Roman" pitchFamily="18" charset="0"/>
                        <a:cs typeface="Times New Roman" pitchFamily="18" charset="0"/>
                      </a:endParaRPr>
                    </a:p>
                  </a:txBody>
                  <a:tcPr marL="121872" marR="121872"/>
                </a:tc>
                <a:tc>
                  <a:txBody>
                    <a:bodyPr/>
                    <a:lstStyle/>
                    <a:p>
                      <a:pPr algn="ctr"/>
                      <a:r>
                        <a:rPr lang="en-GB" dirty="0"/>
                        <a:t>y(n)</a:t>
                      </a:r>
                      <a:endParaRPr lang="en-GB" b="0" dirty="0">
                        <a:solidFill>
                          <a:schemeClr val="tx1"/>
                        </a:solidFill>
                        <a:latin typeface="Times New Roman" pitchFamily="18" charset="0"/>
                        <a:cs typeface="Times New Roman" pitchFamily="18" charset="0"/>
                      </a:endParaRPr>
                    </a:p>
                  </a:txBody>
                  <a:tcPr marL="121872" marR="121872"/>
                </a:tc>
                <a:tc>
                  <a:txBody>
                    <a:bodyPr/>
                    <a:lstStyle/>
                    <a:p>
                      <a:pPr algn="ctr"/>
                      <a:r>
                        <a:rPr lang="en-GB" dirty="0"/>
                        <a:t>y(n-1)</a:t>
                      </a:r>
                      <a:endParaRPr lang="en-GB" b="0" dirty="0">
                        <a:solidFill>
                          <a:schemeClr val="tx1"/>
                        </a:solidFill>
                        <a:latin typeface="Times New Roman" pitchFamily="18" charset="0"/>
                        <a:cs typeface="Times New Roman" pitchFamily="18" charset="0"/>
                      </a:endParaRPr>
                    </a:p>
                  </a:txBody>
                  <a:tcPr marL="121872" marR="121872"/>
                </a:tc>
                <a:tc>
                  <a:txBody>
                    <a:bodyPr/>
                    <a:lstStyle/>
                    <a:p>
                      <a:pPr algn="ctr"/>
                      <a:r>
                        <a:rPr lang="en-GB" dirty="0"/>
                        <a:t>y(n-2)</a:t>
                      </a:r>
                      <a:endParaRPr lang="en-GB" b="0" dirty="0">
                        <a:solidFill>
                          <a:schemeClr val="tx1"/>
                        </a:solidFill>
                        <a:latin typeface="Times New Roman" pitchFamily="18" charset="0"/>
                        <a:cs typeface="Times New Roman" pitchFamily="18" charset="0"/>
                      </a:endParaRPr>
                    </a:p>
                  </a:txBody>
                  <a:tcPr marL="121872" marR="121872"/>
                </a:tc>
                <a:extLst>
                  <a:ext uri="{0D108BD9-81ED-4DB2-BD59-A6C34878D82A}">
                    <a16:rowId xmlns:a16="http://schemas.microsoft.com/office/drawing/2014/main" val="10000"/>
                  </a:ext>
                </a:extLst>
              </a:tr>
              <a:tr h="370840">
                <a:tc>
                  <a:txBody>
                    <a:bodyPr/>
                    <a:lstStyle/>
                    <a:p>
                      <a:pPr algn="ctr"/>
                      <a:r>
                        <a:rPr lang="en-GB" dirty="0"/>
                        <a:t>0</a:t>
                      </a:r>
                      <a:endParaRPr lang="en-GB" b="0" dirty="0">
                        <a:latin typeface="Times New Roman" pitchFamily="18" charset="0"/>
                        <a:cs typeface="Times New Roman" pitchFamily="18" charset="0"/>
                      </a:endParaRPr>
                    </a:p>
                  </a:txBody>
                  <a:tcPr marL="121872" marR="121872"/>
                </a:tc>
                <a:tc>
                  <a:txBody>
                    <a:bodyPr/>
                    <a:lstStyle/>
                    <a:p>
                      <a:pPr algn="ctr"/>
                      <a:r>
                        <a:rPr lang="en-GB" dirty="0"/>
                        <a:t>1</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extLst>
                  <a:ext uri="{0D108BD9-81ED-4DB2-BD59-A6C34878D82A}">
                    <a16:rowId xmlns:a16="http://schemas.microsoft.com/office/drawing/2014/main" val="10001"/>
                  </a:ext>
                </a:extLst>
              </a:tr>
              <a:tr h="370840">
                <a:tc>
                  <a:txBody>
                    <a:bodyPr/>
                    <a:lstStyle/>
                    <a:p>
                      <a:pPr algn="ctr"/>
                      <a:r>
                        <a:rPr lang="en-GB" dirty="0"/>
                        <a:t>1</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1</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0.5</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extLst>
                  <a:ext uri="{0D108BD9-81ED-4DB2-BD59-A6C34878D82A}">
                    <a16:rowId xmlns:a16="http://schemas.microsoft.com/office/drawing/2014/main" val="10002"/>
                  </a:ext>
                </a:extLst>
              </a:tr>
              <a:tr h="370840">
                <a:tc>
                  <a:txBody>
                    <a:bodyPr/>
                    <a:lstStyle/>
                    <a:p>
                      <a:pPr algn="ctr"/>
                      <a:r>
                        <a:rPr lang="en-GB" dirty="0"/>
                        <a:t>2</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0.25</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0.5</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extLst>
                  <a:ext uri="{0D108BD9-81ED-4DB2-BD59-A6C34878D82A}">
                    <a16:rowId xmlns:a16="http://schemas.microsoft.com/office/drawing/2014/main" val="10003"/>
                  </a:ext>
                </a:extLst>
              </a:tr>
              <a:tr h="370840">
                <a:tc>
                  <a:txBody>
                    <a:bodyPr/>
                    <a:lstStyle/>
                    <a:p>
                      <a:pPr algn="ctr"/>
                      <a:r>
                        <a:rPr lang="en-GB" dirty="0"/>
                        <a:t>3</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-0.875</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0.25</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0.5</a:t>
                      </a:r>
                      <a:endParaRPr lang="en-GB" b="0" dirty="0">
                        <a:latin typeface="Times New Roman" pitchFamily="18" charset="0"/>
                        <a:cs typeface="Times New Roman" pitchFamily="18" charset="0"/>
                      </a:endParaRPr>
                    </a:p>
                  </a:txBody>
                  <a:tcPr marL="121872" marR="121872">
                    <a:solidFill>
                      <a:srgbClr val="EAEAEA"/>
                    </a:solidFill>
                  </a:tcPr>
                </a:tc>
                <a:extLst>
                  <a:ext uri="{0D108BD9-81ED-4DB2-BD59-A6C34878D82A}">
                    <a16:rowId xmlns:a16="http://schemas.microsoft.com/office/drawing/2014/main" val="10004"/>
                  </a:ext>
                </a:extLst>
              </a:tr>
              <a:tr h="370840">
                <a:tc>
                  <a:txBody>
                    <a:bodyPr/>
                    <a:lstStyle/>
                    <a:p>
                      <a:pPr algn="ctr"/>
                      <a:r>
                        <a:rPr lang="en-GB" dirty="0"/>
                        <a:t>4</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-0.9375</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-0.875</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0.25</a:t>
                      </a:r>
                      <a:endParaRPr lang="en-GB" b="0" dirty="0">
                        <a:latin typeface="Times New Roman" pitchFamily="18" charset="0"/>
                        <a:cs typeface="Times New Roman" pitchFamily="18" charset="0"/>
                      </a:endParaRPr>
                    </a:p>
                  </a:txBody>
                  <a:tcPr marL="121872" marR="121872">
                    <a:solidFill>
                      <a:srgbClr val="D2DBE4"/>
                    </a:solidFill>
                  </a:tcPr>
                </a:tc>
                <a:extLst>
                  <a:ext uri="{0D108BD9-81ED-4DB2-BD59-A6C34878D82A}">
                    <a16:rowId xmlns:a16="http://schemas.microsoft.com/office/drawing/2014/main" val="10005"/>
                  </a:ext>
                </a:extLst>
              </a:tr>
              <a:tr h="370840">
                <a:tc>
                  <a:txBody>
                    <a:bodyPr/>
                    <a:lstStyle/>
                    <a:p>
                      <a:pPr algn="ctr"/>
                      <a:r>
                        <a:rPr lang="en-GB" dirty="0"/>
                        <a:t>5</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1.2813</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-0.9375</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-0.875</a:t>
                      </a:r>
                      <a:endParaRPr lang="en-GB" b="0" dirty="0">
                        <a:latin typeface="Times New Roman" pitchFamily="18" charset="0"/>
                        <a:cs typeface="Times New Roman" pitchFamily="18" charset="0"/>
                      </a:endParaRPr>
                    </a:p>
                  </a:txBody>
                  <a:tcPr marL="121872" marR="121872">
                    <a:solidFill>
                      <a:srgbClr val="EAEAEA"/>
                    </a:solidFill>
                  </a:tcPr>
                </a:tc>
                <a:extLst>
                  <a:ext uri="{0D108BD9-81ED-4DB2-BD59-A6C34878D82A}">
                    <a16:rowId xmlns:a16="http://schemas.microsoft.com/office/drawing/2014/main" val="10006"/>
                  </a:ext>
                </a:extLst>
              </a:tr>
              <a:tr h="370840">
                <a:tc>
                  <a:txBody>
                    <a:bodyPr/>
                    <a:lstStyle/>
                    <a:p>
                      <a:pPr algn="ctr"/>
                      <a:r>
                        <a:rPr lang="en-GB" dirty="0"/>
                        <a:t>6</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2.5156</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1.2813</a:t>
                      </a:r>
                      <a:endParaRPr lang="en-GB" b="0" dirty="0">
                        <a:latin typeface="Times New Roman" pitchFamily="18" charset="0"/>
                        <a:cs typeface="Times New Roman" pitchFamily="18" charset="0"/>
                      </a:endParaRPr>
                    </a:p>
                  </a:txBody>
                  <a:tcPr marL="121872" marR="121872">
                    <a:solidFill>
                      <a:srgbClr val="D2DBE4"/>
                    </a:solidFill>
                  </a:tcPr>
                </a:tc>
                <a:tc>
                  <a:txBody>
                    <a:bodyPr/>
                    <a:lstStyle/>
                    <a:p>
                      <a:pPr algn="ctr"/>
                      <a:r>
                        <a:rPr lang="en-GB" dirty="0"/>
                        <a:t>-0.9375</a:t>
                      </a:r>
                      <a:endParaRPr lang="en-GB" b="0" dirty="0">
                        <a:latin typeface="Times New Roman" pitchFamily="18" charset="0"/>
                        <a:cs typeface="Times New Roman" pitchFamily="18" charset="0"/>
                      </a:endParaRPr>
                    </a:p>
                  </a:txBody>
                  <a:tcPr marL="121872" marR="121872">
                    <a:solidFill>
                      <a:srgbClr val="D2DBE4"/>
                    </a:solidFill>
                  </a:tcPr>
                </a:tc>
                <a:extLst>
                  <a:ext uri="{0D108BD9-81ED-4DB2-BD59-A6C34878D82A}">
                    <a16:rowId xmlns:a16="http://schemas.microsoft.com/office/drawing/2014/main" val="10007"/>
                  </a:ext>
                </a:extLst>
              </a:tr>
              <a:tr h="370840">
                <a:tc>
                  <a:txBody>
                    <a:bodyPr/>
                    <a:lstStyle/>
                    <a:p>
                      <a:pPr algn="ctr"/>
                      <a:r>
                        <a:rPr lang="en-GB" dirty="0"/>
                        <a:t>7</a:t>
                      </a:r>
                      <a:endParaRPr lang="en-GB" b="0" dirty="0">
                        <a:latin typeface="Times New Roman" pitchFamily="18" charset="0"/>
                        <a:cs typeface="Times New Roman" pitchFamily="18" charset="0"/>
                      </a:endParaRPr>
                    </a:p>
                  </a:txBody>
                  <a:tcPr marL="121872" marR="121872"/>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0</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algn="ctr"/>
                      <a:r>
                        <a:rPr lang="en-GB" dirty="0"/>
                        <a:t>-1.3</a:t>
                      </a:r>
                      <a:endParaRPr lang="en-GB" b="0" dirty="0">
                        <a:latin typeface="Times New Roman" pitchFamily="18" charset="0"/>
                        <a:cs typeface="Times New Roman" pitchFamily="18" charset="0"/>
                      </a:endParaRPr>
                    </a:p>
                  </a:txBody>
                  <a:tcPr marL="121872" marR="121872">
                    <a:solidFill>
                      <a:srgbClr val="EAEA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2.5156</a:t>
                      </a:r>
                    </a:p>
                  </a:txBody>
                  <a:tcPr marL="121872" marR="121872">
                    <a:solidFill>
                      <a:srgbClr val="EAEA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1.2813</a:t>
                      </a:r>
                      <a:endParaRPr lang="en-GB" b="0" dirty="0">
                        <a:latin typeface="Times New Roman" pitchFamily="18" charset="0"/>
                        <a:cs typeface="Times New Roman" pitchFamily="18" charset="0"/>
                      </a:endParaRPr>
                    </a:p>
                  </a:txBody>
                  <a:tcPr marL="121872" marR="121872">
                    <a:solidFill>
                      <a:srgbClr val="EAEAEA"/>
                    </a:solidFill>
                  </a:tcPr>
                </a:tc>
                <a:extLst>
                  <a:ext uri="{0D108BD9-81ED-4DB2-BD59-A6C34878D82A}">
                    <a16:rowId xmlns:a16="http://schemas.microsoft.com/office/drawing/2014/main" val="10008"/>
                  </a:ext>
                </a:extLst>
              </a:tr>
            </a:tbl>
          </a:graphicData>
        </a:graphic>
      </p:graphicFrame>
      <p:sp>
        <p:nvSpPr>
          <p:cNvPr id="7" name="Rectangle 6">
            <a:extLst>
              <a:ext uri="{FF2B5EF4-FFF2-40B4-BE49-F238E27FC236}">
                <a16:creationId xmlns:a16="http://schemas.microsoft.com/office/drawing/2014/main" id="{D907AD57-CD11-4647-ACDE-093F959582EF}"/>
              </a:ext>
            </a:extLst>
          </p:cNvPr>
          <p:cNvSpPr/>
          <p:nvPr/>
        </p:nvSpPr>
        <p:spPr>
          <a:xfrm>
            <a:off x="6022191" y="2451101"/>
            <a:ext cx="1352374" cy="3330575"/>
          </a:xfrm>
          <a:prstGeom prst="rect">
            <a:avLst/>
          </a:prstGeom>
          <a:no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652376D9-B98E-46F2-8313-D8C981631132}"/>
              </a:ext>
            </a:extLst>
          </p:cNvPr>
          <p:cNvGrpSpPr/>
          <p:nvPr/>
        </p:nvGrpSpPr>
        <p:grpSpPr>
          <a:xfrm>
            <a:off x="6262824" y="3611880"/>
            <a:ext cx="3466649" cy="266700"/>
            <a:chOff x="6263640" y="3611880"/>
            <a:chExt cx="3467100" cy="266700"/>
          </a:xfrm>
        </p:grpSpPr>
        <p:sp>
          <p:nvSpPr>
            <p:cNvPr id="9" name="Rectangle 8">
              <a:extLst>
                <a:ext uri="{FF2B5EF4-FFF2-40B4-BE49-F238E27FC236}">
                  <a16:creationId xmlns:a16="http://schemas.microsoft.com/office/drawing/2014/main" id="{9E483AC7-C2D4-42CB-A282-EBB75228D69A}"/>
                </a:ext>
              </a:extLst>
            </p:cNvPr>
            <p:cNvSpPr/>
            <p:nvPr/>
          </p:nvSpPr>
          <p:spPr>
            <a:xfrm>
              <a:off x="6263640" y="361188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0EFCEF8-5371-45EA-87F8-3457A0FD986E}"/>
                </a:ext>
              </a:extLst>
            </p:cNvPr>
            <p:cNvSpPr/>
            <p:nvPr/>
          </p:nvSpPr>
          <p:spPr>
            <a:xfrm>
              <a:off x="7726680" y="36195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C4A3103-FC35-4DA6-997B-6A050732B561}"/>
                </a:ext>
              </a:extLst>
            </p:cNvPr>
            <p:cNvSpPr/>
            <p:nvPr/>
          </p:nvSpPr>
          <p:spPr>
            <a:xfrm>
              <a:off x="8968740" y="361188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D6BAD6FA-5D63-440C-BEAB-5C4EFC98BB5A}"/>
              </a:ext>
            </a:extLst>
          </p:cNvPr>
          <p:cNvGrpSpPr/>
          <p:nvPr/>
        </p:nvGrpSpPr>
        <p:grpSpPr>
          <a:xfrm>
            <a:off x="6317427" y="4343400"/>
            <a:ext cx="3412046" cy="274320"/>
            <a:chOff x="6318250" y="4343400"/>
            <a:chExt cx="3412490" cy="274320"/>
          </a:xfrm>
        </p:grpSpPr>
        <p:sp>
          <p:nvSpPr>
            <p:cNvPr id="13" name="Rectangle 12">
              <a:extLst>
                <a:ext uri="{FF2B5EF4-FFF2-40B4-BE49-F238E27FC236}">
                  <a16:creationId xmlns:a16="http://schemas.microsoft.com/office/drawing/2014/main" id="{6AED2BBE-2E6D-4BE0-80DD-3039CD249E1B}"/>
                </a:ext>
              </a:extLst>
            </p:cNvPr>
            <p:cNvSpPr/>
            <p:nvPr/>
          </p:nvSpPr>
          <p:spPr>
            <a:xfrm>
              <a:off x="6318250" y="4358640"/>
              <a:ext cx="81661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FD573D0-1D32-4234-B178-08D8230E9C38}"/>
                </a:ext>
              </a:extLst>
            </p:cNvPr>
            <p:cNvSpPr/>
            <p:nvPr/>
          </p:nvSpPr>
          <p:spPr>
            <a:xfrm>
              <a:off x="7620000" y="4343400"/>
              <a:ext cx="79248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DABC941-38D6-421A-953E-EF2199923D0D}"/>
                </a:ext>
              </a:extLst>
            </p:cNvPr>
            <p:cNvSpPr/>
            <p:nvPr/>
          </p:nvSpPr>
          <p:spPr>
            <a:xfrm>
              <a:off x="8968740" y="435864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BDB1702-4AC1-49F8-8B95-BC4FFFE5B171}"/>
              </a:ext>
            </a:extLst>
          </p:cNvPr>
          <p:cNvGrpSpPr/>
          <p:nvPr/>
        </p:nvGrpSpPr>
        <p:grpSpPr>
          <a:xfrm>
            <a:off x="6317427" y="5090160"/>
            <a:ext cx="3572045" cy="289560"/>
            <a:chOff x="6318250" y="5090160"/>
            <a:chExt cx="3572510" cy="289560"/>
          </a:xfrm>
        </p:grpSpPr>
        <p:sp>
          <p:nvSpPr>
            <p:cNvPr id="17" name="Rectangle 16">
              <a:extLst>
                <a:ext uri="{FF2B5EF4-FFF2-40B4-BE49-F238E27FC236}">
                  <a16:creationId xmlns:a16="http://schemas.microsoft.com/office/drawing/2014/main" id="{2D7E908E-2B5D-4D81-B301-00C9132DF11B}"/>
                </a:ext>
              </a:extLst>
            </p:cNvPr>
            <p:cNvSpPr/>
            <p:nvPr/>
          </p:nvSpPr>
          <p:spPr>
            <a:xfrm>
              <a:off x="6318250" y="511302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4DAC78C-D55F-417A-B66E-B3773FE6C881}"/>
                </a:ext>
              </a:extLst>
            </p:cNvPr>
            <p:cNvSpPr/>
            <p:nvPr/>
          </p:nvSpPr>
          <p:spPr>
            <a:xfrm>
              <a:off x="7635240" y="512064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6901E7A-27E4-4760-BE19-6186ACBF6B9B}"/>
                </a:ext>
              </a:extLst>
            </p:cNvPr>
            <p:cNvSpPr/>
            <p:nvPr/>
          </p:nvSpPr>
          <p:spPr>
            <a:xfrm>
              <a:off x="8968740" y="5090160"/>
              <a:ext cx="92202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DE6EF894-8E2F-42F0-AA95-468EB333C2A5}"/>
              </a:ext>
            </a:extLst>
          </p:cNvPr>
          <p:cNvGrpSpPr/>
          <p:nvPr/>
        </p:nvGrpSpPr>
        <p:grpSpPr>
          <a:xfrm>
            <a:off x="7756148" y="3263266"/>
            <a:ext cx="1973325" cy="245745"/>
            <a:chOff x="7757158" y="3263265"/>
            <a:chExt cx="1973582" cy="245745"/>
          </a:xfrm>
        </p:grpSpPr>
        <p:sp>
          <p:nvSpPr>
            <p:cNvPr id="21" name="Rectangle 20">
              <a:extLst>
                <a:ext uri="{FF2B5EF4-FFF2-40B4-BE49-F238E27FC236}">
                  <a16:creationId xmlns:a16="http://schemas.microsoft.com/office/drawing/2014/main" id="{F3B4A189-9C50-4BDE-B83E-DC50738D900F}"/>
                </a:ext>
              </a:extLst>
            </p:cNvPr>
            <p:cNvSpPr/>
            <p:nvPr/>
          </p:nvSpPr>
          <p:spPr>
            <a:xfrm>
              <a:off x="7757158" y="3263265"/>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52ABDC1-AC39-438B-8D1F-AE42D5CDBD56}"/>
                </a:ext>
              </a:extLst>
            </p:cNvPr>
            <p:cNvSpPr/>
            <p:nvPr/>
          </p:nvSpPr>
          <p:spPr>
            <a:xfrm>
              <a:off x="9029696" y="3280410"/>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5A2E25CC-0F2F-4FA8-86AB-BD0F8F8D899C}"/>
              </a:ext>
            </a:extLst>
          </p:cNvPr>
          <p:cNvGrpSpPr/>
          <p:nvPr/>
        </p:nvGrpSpPr>
        <p:grpSpPr>
          <a:xfrm>
            <a:off x="6317427" y="4011930"/>
            <a:ext cx="3522841" cy="240030"/>
            <a:chOff x="6318250" y="4011930"/>
            <a:chExt cx="3523300" cy="240030"/>
          </a:xfrm>
        </p:grpSpPr>
        <p:sp>
          <p:nvSpPr>
            <p:cNvPr id="24" name="Rectangle 23">
              <a:extLst>
                <a:ext uri="{FF2B5EF4-FFF2-40B4-BE49-F238E27FC236}">
                  <a16:creationId xmlns:a16="http://schemas.microsoft.com/office/drawing/2014/main" id="{D854F6CD-360A-4C3D-B956-80EFE361D3F2}"/>
                </a:ext>
              </a:extLst>
            </p:cNvPr>
            <p:cNvSpPr/>
            <p:nvPr/>
          </p:nvSpPr>
          <p:spPr>
            <a:xfrm>
              <a:off x="6318250" y="401193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4832C57-7F84-4B33-BC2C-95C9A35F92DA}"/>
                </a:ext>
              </a:extLst>
            </p:cNvPr>
            <p:cNvSpPr/>
            <p:nvPr/>
          </p:nvSpPr>
          <p:spPr>
            <a:xfrm>
              <a:off x="7652066" y="401193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E5DEC94-0239-4DC5-B8D4-4B6F952F46D8}"/>
                </a:ext>
              </a:extLst>
            </p:cNvPr>
            <p:cNvSpPr/>
            <p:nvPr/>
          </p:nvSpPr>
          <p:spPr>
            <a:xfrm>
              <a:off x="9082723" y="402336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3769458-320E-4007-BF3E-625C60DC88AD}"/>
              </a:ext>
            </a:extLst>
          </p:cNvPr>
          <p:cNvGrpSpPr/>
          <p:nvPr/>
        </p:nvGrpSpPr>
        <p:grpSpPr>
          <a:xfrm>
            <a:off x="6297743" y="4743450"/>
            <a:ext cx="3431730" cy="236220"/>
            <a:chOff x="6298563" y="4743450"/>
            <a:chExt cx="3432177" cy="236220"/>
          </a:xfrm>
        </p:grpSpPr>
        <p:sp>
          <p:nvSpPr>
            <p:cNvPr id="28" name="Rectangle 27">
              <a:extLst>
                <a:ext uri="{FF2B5EF4-FFF2-40B4-BE49-F238E27FC236}">
                  <a16:creationId xmlns:a16="http://schemas.microsoft.com/office/drawing/2014/main" id="{A3514B0F-49BB-4417-BA52-E68EA38E2031}"/>
                </a:ext>
              </a:extLst>
            </p:cNvPr>
            <p:cNvSpPr/>
            <p:nvPr/>
          </p:nvSpPr>
          <p:spPr>
            <a:xfrm>
              <a:off x="6298563" y="474345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B040553-DA68-467A-923C-C665D194DC90}"/>
                </a:ext>
              </a:extLst>
            </p:cNvPr>
            <p:cNvSpPr/>
            <p:nvPr/>
          </p:nvSpPr>
          <p:spPr>
            <a:xfrm>
              <a:off x="7620000" y="4743450"/>
              <a:ext cx="792480"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2B1A29A-A02B-4998-8F50-5B78BDC76CB7}"/>
                </a:ext>
              </a:extLst>
            </p:cNvPr>
            <p:cNvSpPr/>
            <p:nvPr/>
          </p:nvSpPr>
          <p:spPr>
            <a:xfrm>
              <a:off x="8886190" y="4751070"/>
              <a:ext cx="844550"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47CA9DE9-631A-49EB-884E-98F015971496}"/>
              </a:ext>
            </a:extLst>
          </p:cNvPr>
          <p:cNvGrpSpPr/>
          <p:nvPr/>
        </p:nvGrpSpPr>
        <p:grpSpPr>
          <a:xfrm>
            <a:off x="3550458" y="2895600"/>
            <a:ext cx="2258403" cy="2807970"/>
            <a:chOff x="3550920" y="2895600"/>
            <a:chExt cx="2258697" cy="2807970"/>
          </a:xfrm>
        </p:grpSpPr>
        <p:grpSp>
          <p:nvGrpSpPr>
            <p:cNvPr id="32" name="Group 31">
              <a:extLst>
                <a:ext uri="{FF2B5EF4-FFF2-40B4-BE49-F238E27FC236}">
                  <a16:creationId xmlns:a16="http://schemas.microsoft.com/office/drawing/2014/main" id="{BF35D5D6-7925-4BDC-A464-CFC0A6C5D7EF}"/>
                </a:ext>
              </a:extLst>
            </p:cNvPr>
            <p:cNvGrpSpPr/>
            <p:nvPr/>
          </p:nvGrpSpPr>
          <p:grpSpPr>
            <a:xfrm>
              <a:off x="3550920" y="2895600"/>
              <a:ext cx="2156460" cy="259080"/>
              <a:chOff x="3550920" y="2895600"/>
              <a:chExt cx="2156460" cy="259080"/>
            </a:xfrm>
          </p:grpSpPr>
          <p:sp>
            <p:nvSpPr>
              <p:cNvPr id="48" name="Rectangle 47">
                <a:extLst>
                  <a:ext uri="{FF2B5EF4-FFF2-40B4-BE49-F238E27FC236}">
                    <a16:creationId xmlns:a16="http://schemas.microsoft.com/office/drawing/2014/main" id="{BAA2DC3D-11EF-4392-80BB-49BA8F6DC674}"/>
                  </a:ext>
                </a:extLst>
              </p:cNvPr>
              <p:cNvSpPr/>
              <p:nvPr/>
            </p:nvSpPr>
            <p:spPr>
              <a:xfrm>
                <a:off x="3550920" y="28956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7B121F3-2B65-4BFE-8F62-413DC3C62968}"/>
                  </a:ext>
                </a:extLst>
              </p:cNvPr>
              <p:cNvSpPr/>
              <p:nvPr/>
            </p:nvSpPr>
            <p:spPr>
              <a:xfrm>
                <a:off x="4945380" y="28956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F1B3A100-D658-4150-BA6B-76FE05426E51}"/>
                </a:ext>
              </a:extLst>
            </p:cNvPr>
            <p:cNvGrpSpPr/>
            <p:nvPr/>
          </p:nvGrpSpPr>
          <p:grpSpPr>
            <a:xfrm>
              <a:off x="3550920" y="3263265"/>
              <a:ext cx="2258697" cy="2440305"/>
              <a:chOff x="3550920" y="3263265"/>
              <a:chExt cx="2258697" cy="2440305"/>
            </a:xfrm>
          </p:grpSpPr>
          <p:sp>
            <p:nvSpPr>
              <p:cNvPr id="34" name="Rectangle 33">
                <a:extLst>
                  <a:ext uri="{FF2B5EF4-FFF2-40B4-BE49-F238E27FC236}">
                    <a16:creationId xmlns:a16="http://schemas.microsoft.com/office/drawing/2014/main" id="{A05CCFA4-ECB9-4ADE-A41E-8CC2B679FFD8}"/>
                  </a:ext>
                </a:extLst>
              </p:cNvPr>
              <p:cNvSpPr/>
              <p:nvPr/>
            </p:nvSpPr>
            <p:spPr>
              <a:xfrm>
                <a:off x="3659501" y="3272790"/>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94238A3-2790-476F-BFA5-3ED873E121E3}"/>
                  </a:ext>
                </a:extLst>
              </p:cNvPr>
              <p:cNvSpPr/>
              <p:nvPr/>
            </p:nvSpPr>
            <p:spPr>
              <a:xfrm>
                <a:off x="3656645" y="361188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EFC4BA59-28B0-4729-8585-CA7A43E24EDA}"/>
                  </a:ext>
                </a:extLst>
              </p:cNvPr>
              <p:cNvSpPr/>
              <p:nvPr/>
            </p:nvSpPr>
            <p:spPr>
              <a:xfrm>
                <a:off x="4945380" y="36195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AFB9DC4-87D5-4C05-9F38-C06D3FDE7471}"/>
                  </a:ext>
                </a:extLst>
              </p:cNvPr>
              <p:cNvSpPr/>
              <p:nvPr/>
            </p:nvSpPr>
            <p:spPr>
              <a:xfrm>
                <a:off x="3550920" y="43434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7F73837-510C-4C84-B7E9-BE9D27E69F5C}"/>
                  </a:ext>
                </a:extLst>
              </p:cNvPr>
              <p:cNvSpPr/>
              <p:nvPr/>
            </p:nvSpPr>
            <p:spPr>
              <a:xfrm>
                <a:off x="4945380" y="43434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B5D0E434-9AC1-4743-9AF5-9156B447B1C5}"/>
                  </a:ext>
                </a:extLst>
              </p:cNvPr>
              <p:cNvSpPr/>
              <p:nvPr/>
            </p:nvSpPr>
            <p:spPr>
              <a:xfrm>
                <a:off x="3678550" y="51054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C11EAAD-C94A-4572-BB14-D754649A0EAF}"/>
                  </a:ext>
                </a:extLst>
              </p:cNvPr>
              <p:cNvSpPr/>
              <p:nvPr/>
            </p:nvSpPr>
            <p:spPr>
              <a:xfrm>
                <a:off x="4945380" y="509016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8673EF0-9471-4B21-87CC-E6D1C6357849}"/>
                  </a:ext>
                </a:extLst>
              </p:cNvPr>
              <p:cNvSpPr/>
              <p:nvPr/>
            </p:nvSpPr>
            <p:spPr>
              <a:xfrm>
                <a:off x="4989189" y="3263265"/>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AC038DC6-D64B-45C9-9A88-624BC3500808}"/>
                  </a:ext>
                </a:extLst>
              </p:cNvPr>
              <p:cNvSpPr/>
              <p:nvPr/>
            </p:nvSpPr>
            <p:spPr>
              <a:xfrm>
                <a:off x="3581398" y="4032885"/>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2F72AC5A-108B-472D-AB59-9546DF05FBEC}"/>
                  </a:ext>
                </a:extLst>
              </p:cNvPr>
              <p:cNvSpPr/>
              <p:nvPr/>
            </p:nvSpPr>
            <p:spPr>
              <a:xfrm>
                <a:off x="4960620" y="3973830"/>
                <a:ext cx="701044"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2388C97-C34A-4E7A-8579-9A46874BE1F5}"/>
                  </a:ext>
                </a:extLst>
              </p:cNvPr>
              <p:cNvSpPr/>
              <p:nvPr/>
            </p:nvSpPr>
            <p:spPr>
              <a:xfrm>
                <a:off x="3589971" y="475107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3525DCE-ADEB-401D-81CF-59D02805AFC3}"/>
                  </a:ext>
                </a:extLst>
              </p:cNvPr>
              <p:cNvSpPr/>
              <p:nvPr/>
            </p:nvSpPr>
            <p:spPr>
              <a:xfrm>
                <a:off x="4986657" y="474345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DA40615-CCCA-4595-8CFE-2DE20C72059F}"/>
                  </a:ext>
                </a:extLst>
              </p:cNvPr>
              <p:cNvSpPr/>
              <p:nvPr/>
            </p:nvSpPr>
            <p:spPr>
              <a:xfrm>
                <a:off x="3654104" y="547497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8BEA4A0E-E71A-4ACF-9C51-B660B922D6C5}"/>
                  </a:ext>
                </a:extLst>
              </p:cNvPr>
              <p:cNvSpPr/>
              <p:nvPr/>
            </p:nvSpPr>
            <p:spPr>
              <a:xfrm>
                <a:off x="5050790" y="546735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50" name="Group 49">
            <a:extLst>
              <a:ext uri="{FF2B5EF4-FFF2-40B4-BE49-F238E27FC236}">
                <a16:creationId xmlns:a16="http://schemas.microsoft.com/office/drawing/2014/main" id="{464603C3-75C5-493D-8543-EE31CC98C536}"/>
              </a:ext>
            </a:extLst>
          </p:cNvPr>
          <p:cNvGrpSpPr/>
          <p:nvPr/>
        </p:nvGrpSpPr>
        <p:grpSpPr>
          <a:xfrm>
            <a:off x="6361868" y="5467350"/>
            <a:ext cx="3431730" cy="236220"/>
            <a:chOff x="6362696" y="5467350"/>
            <a:chExt cx="3432177" cy="236220"/>
          </a:xfrm>
        </p:grpSpPr>
        <p:sp>
          <p:nvSpPr>
            <p:cNvPr id="51" name="Rectangle 50">
              <a:extLst>
                <a:ext uri="{FF2B5EF4-FFF2-40B4-BE49-F238E27FC236}">
                  <a16:creationId xmlns:a16="http://schemas.microsoft.com/office/drawing/2014/main" id="{FEE85093-1973-4876-B233-393CC48D696A}"/>
                </a:ext>
              </a:extLst>
            </p:cNvPr>
            <p:cNvSpPr/>
            <p:nvPr/>
          </p:nvSpPr>
          <p:spPr>
            <a:xfrm>
              <a:off x="6362696" y="5467350"/>
              <a:ext cx="758827"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96548752-8881-4372-86B5-FE334DE3E332}"/>
                </a:ext>
              </a:extLst>
            </p:cNvPr>
            <p:cNvSpPr/>
            <p:nvPr/>
          </p:nvSpPr>
          <p:spPr>
            <a:xfrm>
              <a:off x="7684133" y="5467350"/>
              <a:ext cx="792480"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91F1C5F-5E3F-4C41-ACB6-3E71AF87C836}"/>
                </a:ext>
              </a:extLst>
            </p:cNvPr>
            <p:cNvSpPr/>
            <p:nvPr/>
          </p:nvSpPr>
          <p:spPr>
            <a:xfrm>
              <a:off x="8950323" y="5474970"/>
              <a:ext cx="844550"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4" name="Rectangle 53">
            <a:extLst>
              <a:ext uri="{FF2B5EF4-FFF2-40B4-BE49-F238E27FC236}">
                <a16:creationId xmlns:a16="http://schemas.microsoft.com/office/drawing/2014/main" id="{35F5B480-E9BB-4026-A5F6-92D6A8A1AC89}"/>
              </a:ext>
            </a:extLst>
          </p:cNvPr>
          <p:cNvSpPr/>
          <p:nvPr/>
        </p:nvSpPr>
        <p:spPr>
          <a:xfrm>
            <a:off x="6350443" y="2880360"/>
            <a:ext cx="761901"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C194A2C1-B4E7-42FD-A6CE-C16FAC25F4D1}"/>
              </a:ext>
            </a:extLst>
          </p:cNvPr>
          <p:cNvSpPr/>
          <p:nvPr/>
        </p:nvSpPr>
        <p:spPr>
          <a:xfrm>
            <a:off x="6339014" y="3263265"/>
            <a:ext cx="700953" cy="228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C0773FE2-E951-4218-975B-9A42A3F9E008}"/>
              </a:ext>
            </a:extLst>
          </p:cNvPr>
          <p:cNvGrpSpPr/>
          <p:nvPr/>
        </p:nvGrpSpPr>
        <p:grpSpPr>
          <a:xfrm>
            <a:off x="7649484" y="2880360"/>
            <a:ext cx="2239988" cy="274320"/>
            <a:chOff x="7650480" y="2880360"/>
            <a:chExt cx="2240280" cy="274320"/>
          </a:xfrm>
        </p:grpSpPr>
        <p:sp>
          <p:nvSpPr>
            <p:cNvPr id="57" name="Rectangle 56">
              <a:extLst>
                <a:ext uri="{FF2B5EF4-FFF2-40B4-BE49-F238E27FC236}">
                  <a16:creationId xmlns:a16="http://schemas.microsoft.com/office/drawing/2014/main" id="{B8396D49-3EF5-4CA4-8725-7BE88C66E327}"/>
                </a:ext>
              </a:extLst>
            </p:cNvPr>
            <p:cNvSpPr/>
            <p:nvPr/>
          </p:nvSpPr>
          <p:spPr>
            <a:xfrm>
              <a:off x="7650480" y="288036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5F364218-E91A-43EC-A5CF-8AFD0849871B}"/>
                </a:ext>
              </a:extLst>
            </p:cNvPr>
            <p:cNvSpPr/>
            <p:nvPr/>
          </p:nvSpPr>
          <p:spPr>
            <a:xfrm>
              <a:off x="9128760" y="2895600"/>
              <a:ext cx="762000" cy="259080"/>
            </a:xfrm>
            <a:prstGeom prst="rect">
              <a:avLst/>
            </a:prstGeom>
            <a:solidFill>
              <a:srgbClr val="D2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0702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6"/>
                                        </p:tgtEl>
                                      </p:cBhvr>
                                    </p:animEffect>
                                    <p:set>
                                      <p:cBhvr>
                                        <p:cTn id="12" dur="1" fill="hold">
                                          <p:stCondLst>
                                            <p:cond delay="499"/>
                                          </p:stCondLst>
                                        </p:cTn>
                                        <p:tgtEl>
                                          <p:spTgt spid="5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4"/>
                                        </p:tgtEl>
                                      </p:cBhvr>
                                    </p:animEffect>
                                    <p:set>
                                      <p:cBhvr>
                                        <p:cTn id="17" dur="1" fill="hold">
                                          <p:stCondLst>
                                            <p:cond delay="499"/>
                                          </p:stCondLst>
                                        </p:cTn>
                                        <p:tgtEl>
                                          <p:spTgt spid="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5"/>
                                        </p:tgtEl>
                                      </p:cBhvr>
                                    </p:animEffect>
                                    <p:set>
                                      <p:cBhvr>
                                        <p:cTn id="27" dur="1" fill="hold">
                                          <p:stCondLst>
                                            <p:cond delay="499"/>
                                          </p:stCondLst>
                                        </p:cTn>
                                        <p:tgtEl>
                                          <p:spTgt spid="5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par>
                          <p:cTn id="33" fill="hold">
                            <p:stCondLst>
                              <p:cond delay="500"/>
                            </p:stCondLst>
                            <p:childTnLst>
                              <p:par>
                                <p:cTn id="34" presetID="10" presetClass="exit" presetSubtype="0" fill="hold" nodeType="after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1500"/>
                            </p:stCondLst>
                            <p:childTnLst>
                              <p:par>
                                <p:cTn id="42" presetID="10" presetClass="exit" presetSubtype="0" fill="hold" nodeType="afterEffect">
                                  <p:stCondLst>
                                    <p:cond delay="0"/>
                                  </p:stCondLst>
                                  <p:childTnLst>
                                    <p:animEffect transition="out" filter="fade">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par>
                          <p:cTn id="49" fill="hold">
                            <p:stCondLst>
                              <p:cond delay="2500"/>
                            </p:stCondLst>
                            <p:childTnLst>
                              <p:par>
                                <p:cTn id="50" presetID="10" presetClass="exit" presetSubtype="0" fill="hold" nodeType="afterEffect">
                                  <p:stCondLst>
                                    <p:cond delay="0"/>
                                  </p:stCondLst>
                                  <p:childTnLst>
                                    <p:animEffect transition="out" filter="fade">
                                      <p:cBhvr>
                                        <p:cTn id="51" dur="500"/>
                                        <p:tgtEl>
                                          <p:spTgt spid="50"/>
                                        </p:tgtEl>
                                      </p:cBhvr>
                                    </p:animEffect>
                                    <p:set>
                                      <p:cBhvr>
                                        <p:cTn id="52"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Unstable Impulse Response Example</a:t>
            </a:r>
            <a:br>
              <a:rPr lang="en-GB" dirty="0"/>
            </a:br>
            <a:endParaRPr lang="en-US" dirty="0"/>
          </a:p>
        </p:txBody>
      </p:sp>
      <p:graphicFrame>
        <p:nvGraphicFramePr>
          <p:cNvPr id="4" name="Object 3">
            <a:extLst>
              <a:ext uri="{FF2B5EF4-FFF2-40B4-BE49-F238E27FC236}">
                <a16:creationId xmlns:a16="http://schemas.microsoft.com/office/drawing/2014/main" id="{87089D74-AAE8-414E-8D69-0E89ED77074C}"/>
              </a:ext>
            </a:extLst>
          </p:cNvPr>
          <p:cNvGraphicFramePr>
            <a:graphicFrameLocks noChangeAspect="1"/>
          </p:cNvGraphicFramePr>
          <p:nvPr>
            <p:extLst>
              <p:ext uri="{D42A27DB-BD31-4B8C-83A1-F6EECF244321}">
                <p14:modId xmlns:p14="http://schemas.microsoft.com/office/powerpoint/2010/main" val="759742398"/>
              </p:ext>
            </p:extLst>
          </p:nvPr>
        </p:nvGraphicFramePr>
        <p:xfrm>
          <a:off x="2717783" y="1403350"/>
          <a:ext cx="6728371" cy="381000"/>
        </p:xfrm>
        <a:graphic>
          <a:graphicData uri="http://schemas.openxmlformats.org/presentationml/2006/ole">
            <mc:AlternateContent xmlns:mc="http://schemas.openxmlformats.org/markup-compatibility/2006">
              <mc:Choice xmlns:v="urn:schemas-microsoft-com:vml" Requires="v">
                <p:oleObj spid="_x0000_s7170" name="Equation" r:id="rId4" imgW="2692400" imgH="203200" progId="Equation.3">
                  <p:embed/>
                </p:oleObj>
              </mc:Choice>
              <mc:Fallback>
                <p:oleObj name="Equation" r:id="rId4" imgW="2692400" imgH="203200" progId="Equation.3">
                  <p:embed/>
                  <p:pic>
                    <p:nvPicPr>
                      <p:cNvPr id="4" name="Object 3">
                        <a:extLst>
                          <a:ext uri="{FF2B5EF4-FFF2-40B4-BE49-F238E27FC236}">
                            <a16:creationId xmlns:a16="http://schemas.microsoft.com/office/drawing/2014/main" id="{87089D74-AAE8-414E-8D69-0E89ED7707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783" y="1403350"/>
                        <a:ext cx="6728371"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a:extLst>
              <a:ext uri="{FF2B5EF4-FFF2-40B4-BE49-F238E27FC236}">
                <a16:creationId xmlns:a16="http://schemas.microsoft.com/office/drawing/2014/main" id="{AA9065AD-5AAB-4C69-ACA6-F851FE9D3353}"/>
              </a:ext>
            </a:extLst>
          </p:cNvPr>
          <p:cNvPicPr>
            <a:picLocks noChangeAspect="1" noChangeArrowheads="1"/>
          </p:cNvPicPr>
          <p:nvPr/>
        </p:nvPicPr>
        <p:blipFill>
          <a:blip r:embed="rId6"/>
          <a:srcRect/>
          <a:stretch>
            <a:fillRect/>
          </a:stretch>
        </p:blipFill>
        <p:spPr bwMode="auto">
          <a:xfrm>
            <a:off x="3704825" y="2438400"/>
            <a:ext cx="4773334" cy="2349500"/>
          </a:xfrm>
          <a:prstGeom prst="rect">
            <a:avLst/>
          </a:prstGeom>
          <a:noFill/>
          <a:ln w="9525">
            <a:noFill/>
            <a:miter lim="800000"/>
            <a:headEnd/>
            <a:tailEnd/>
          </a:ln>
        </p:spPr>
      </p:pic>
      <p:sp>
        <p:nvSpPr>
          <p:cNvPr id="6" name="TextBox 5">
            <a:extLst>
              <a:ext uri="{FF2B5EF4-FFF2-40B4-BE49-F238E27FC236}">
                <a16:creationId xmlns:a16="http://schemas.microsoft.com/office/drawing/2014/main" id="{0C579695-0C72-4DA3-AA94-D0C376BCBB9A}"/>
              </a:ext>
            </a:extLst>
          </p:cNvPr>
          <p:cNvSpPr txBox="1"/>
          <p:nvPr/>
        </p:nvSpPr>
        <p:spPr>
          <a:xfrm>
            <a:off x="3865655" y="4895851"/>
            <a:ext cx="4754144" cy="369332"/>
          </a:xfrm>
          <a:prstGeom prst="rect">
            <a:avLst/>
          </a:prstGeom>
          <a:noFill/>
        </p:spPr>
        <p:txBody>
          <a:bodyPr wrap="none" rtlCol="0">
            <a:spAutoFit/>
          </a:bodyPr>
          <a:lstStyle/>
          <a:p>
            <a:r>
              <a:rPr lang="en-GB" b="0" dirty="0"/>
              <a:t>Unstable impulse response computed recursively</a:t>
            </a:r>
          </a:p>
        </p:txBody>
      </p:sp>
    </p:spTree>
    <p:extLst>
      <p:ext uri="{BB962C8B-B14F-4D97-AF65-F5344CB8AC3E}">
        <p14:creationId xmlns:p14="http://schemas.microsoft.com/office/powerpoint/2010/main" val="4057867820"/>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1731</Words>
  <Application>Microsoft Office PowerPoint</Application>
  <PresentationFormat>Widescreen</PresentationFormat>
  <Paragraphs>272</Paragraphs>
  <Slides>17</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Helvetica</vt:lpstr>
      <vt:lpstr>Times New Roman</vt:lpstr>
      <vt:lpstr>Wingdings</vt:lpstr>
      <vt:lpstr>Arm_PPT_Public</vt:lpstr>
      <vt:lpstr>Equation</vt:lpstr>
      <vt:lpstr>IIR Filters Impulse Invariant and Bilinear Transform Methods of Design </vt:lpstr>
      <vt:lpstr>Recursive Filters</vt:lpstr>
      <vt:lpstr>Impulse Response</vt:lpstr>
      <vt:lpstr>Stable Impulse Response Example </vt:lpstr>
      <vt:lpstr>Stable Impulse Response Example </vt:lpstr>
      <vt:lpstr>Finite Impulse Response Example </vt:lpstr>
      <vt:lpstr>Finite Impulse Response Example </vt:lpstr>
      <vt:lpstr>Unstable Impulse Response Example </vt:lpstr>
      <vt:lpstr>Unstable Impulse Response Example </vt:lpstr>
      <vt:lpstr>Design of IIR Filters </vt:lpstr>
      <vt:lpstr>Impulse Invariance Method</vt:lpstr>
      <vt:lpstr>Aliasing in the Impulse Invariant Design Method</vt:lpstr>
      <vt:lpstr>Impulse Invariance Method</vt:lpstr>
      <vt:lpstr>Bilinear Transform Method</vt:lpstr>
      <vt:lpstr>Bilinear Transform Method</vt:lpstr>
      <vt:lpstr>Bilinear Transform Method</vt:lpstr>
      <vt:lpstr>Bilinear Transform Method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2020-01-06T15:02:51Z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