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tags/tag3.xml" ContentType="application/vnd.openxmlformats-officedocument.presentationml.tags+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5431" r:id="rId6"/>
  </p:sldMasterIdLst>
  <p:notesMasterIdLst>
    <p:notesMasterId r:id="rId53"/>
  </p:notesMasterIdLst>
  <p:handoutMasterIdLst>
    <p:handoutMasterId r:id="rId54"/>
  </p:handout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4" clrIdx="0">
    <p:extLst>
      <p:ext uri="{19B8F6BF-5375-455C-9EA6-DF929625EA0E}">
        <p15:presenceInfo xmlns:p15="http://schemas.microsoft.com/office/powerpoint/2012/main" userId="Autho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1DE"/>
    <a:srgbClr val="E5ECEB"/>
    <a:srgbClr val="95D600"/>
    <a:srgbClr val="FF6B00"/>
    <a:srgbClr val="FFC600"/>
    <a:srgbClr val="FF6900"/>
    <a:srgbClr val="93E5FF"/>
    <a:srgbClr val="7B7F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3293" autoAdjust="0"/>
  </p:normalViewPr>
  <p:slideViewPr>
    <p:cSldViewPr snapToGrid="0">
      <p:cViewPr varScale="1">
        <p:scale>
          <a:sx n="76" d="100"/>
          <a:sy n="76" d="100"/>
        </p:scale>
        <p:origin x="132" y="33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66" d="100"/>
          <a:sy n="66" d="100"/>
        </p:scale>
        <p:origin x="2752"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commentAuthors" Target="commen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B394A5-FD1F-430F-BB3A-F7878AC293E0}"/>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3" name="Date Placeholder 2">
            <a:extLst>
              <a:ext uri="{FF2B5EF4-FFF2-40B4-BE49-F238E27FC236}">
                <a16:creationId xmlns:a16="http://schemas.microsoft.com/office/drawing/2014/main" id="{E6ABC0BB-F774-4303-9701-003B3E743AFE}"/>
              </a:ext>
            </a:extLst>
          </p:cNvPr>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EB52217F-109B-4561-ACE4-BE073A308A21}" type="datetimeFigureOut">
              <a:rPr lang="en-US" altLang="en-US"/>
              <a:pPr>
                <a:defRPr/>
              </a:pPr>
              <a:t>3/23/2020</a:t>
            </a:fld>
            <a:endParaRPr lang="en-US" altLang="en-US"/>
          </a:p>
        </p:txBody>
      </p:sp>
      <p:sp>
        <p:nvSpPr>
          <p:cNvPr id="4" name="Footer Placeholder 3">
            <a:extLst>
              <a:ext uri="{FF2B5EF4-FFF2-40B4-BE49-F238E27FC236}">
                <a16:creationId xmlns:a16="http://schemas.microsoft.com/office/drawing/2014/main" id="{363CE605-DAD4-4C64-BE6E-BE3D8E5504AE}"/>
              </a:ext>
            </a:extLst>
          </p:cNvPr>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5" name="Slide Number Placeholder 4">
            <a:extLst>
              <a:ext uri="{FF2B5EF4-FFF2-40B4-BE49-F238E27FC236}">
                <a16:creationId xmlns:a16="http://schemas.microsoft.com/office/drawing/2014/main" id="{5F699187-58AF-4D6B-8526-D5C98A6AF82B}"/>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79C45C6D-DBFC-4B67-A8DE-9C2360ACC98E}" type="slidenum">
              <a:rPr lang="en-US" altLang="en-US"/>
              <a:pPr>
                <a:defRPr/>
              </a:pPr>
              <a:t>‹#›</a:t>
            </a:fld>
            <a:endParaRPr lang="en-US" altLang="en-US"/>
          </a:p>
        </p:txBody>
      </p:sp>
    </p:spTree>
    <p:extLst>
      <p:ext uri="{BB962C8B-B14F-4D97-AF65-F5344CB8AC3E}">
        <p14:creationId xmlns:p14="http://schemas.microsoft.com/office/powerpoint/2010/main" val="8531822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97C0424-39BA-4205-9510-7D8372B40FAD}"/>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3" name="Date Placeholder 2">
            <a:extLst>
              <a:ext uri="{FF2B5EF4-FFF2-40B4-BE49-F238E27FC236}">
                <a16:creationId xmlns:a16="http://schemas.microsoft.com/office/drawing/2014/main" id="{190861BC-4E89-4909-9F41-7A6E20183733}"/>
              </a:ext>
            </a:extLst>
          </p:cNvPr>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5B25F150-DB0B-4758-AFA9-222A6E446235}" type="datetimeFigureOut">
              <a:rPr lang="en-US" altLang="en-US"/>
              <a:pPr>
                <a:defRPr/>
              </a:pPr>
              <a:t>3/23/2020</a:t>
            </a:fld>
            <a:endParaRPr lang="en-US" altLang="en-US"/>
          </a:p>
        </p:txBody>
      </p:sp>
      <p:sp>
        <p:nvSpPr>
          <p:cNvPr id="4" name="Slide Image Placeholder 3">
            <a:extLst>
              <a:ext uri="{FF2B5EF4-FFF2-40B4-BE49-F238E27FC236}">
                <a16:creationId xmlns:a16="http://schemas.microsoft.com/office/drawing/2014/main" id="{D5B20C51-CC4D-4C34-9C63-92F50CE02E99}"/>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DAC138B7-E2A5-4B5D-ADC2-E53A511B52FC}"/>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a:extLst>
              <a:ext uri="{FF2B5EF4-FFF2-40B4-BE49-F238E27FC236}">
                <a16:creationId xmlns:a16="http://schemas.microsoft.com/office/drawing/2014/main" id="{59A61A1A-4481-471C-A253-BE997586AA04}"/>
              </a:ext>
            </a:extLst>
          </p:cNvPr>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7" name="Slide Number Placeholder 6">
            <a:extLst>
              <a:ext uri="{FF2B5EF4-FFF2-40B4-BE49-F238E27FC236}">
                <a16:creationId xmlns:a16="http://schemas.microsoft.com/office/drawing/2014/main" id="{1BC0DDD9-A1C6-46BA-89ED-AF0DD2672605}"/>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3B16354E-6974-4833-AB87-3220A0835E84}" type="slidenum">
              <a:rPr lang="en-US" altLang="en-US"/>
              <a:pPr>
                <a:defRPr/>
              </a:pPr>
              <a:t>‹#›</a:t>
            </a:fld>
            <a:endParaRPr lang="en-US" altLang="en-US"/>
          </a:p>
        </p:txBody>
      </p:sp>
    </p:spTree>
    <p:extLst>
      <p:ext uri="{BB962C8B-B14F-4D97-AF65-F5344CB8AC3E}">
        <p14:creationId xmlns:p14="http://schemas.microsoft.com/office/powerpoint/2010/main" val="976758004"/>
      </p:ext>
    </p:extLst>
  </p:cSld>
  <p:clrMap bg1="lt1" tx1="dk1" bg2="lt2" tx2="dk2" accent1="accent1" accent2="accent2" accent3="accent3" accent4="accent4" accent5="accent5" accent6="accent6" hlink="hlink" folHlink="folHlink"/>
  <p:notesStyle>
    <a:lvl1pPr algn="l" rtl="0" eaLnBrk="0" fontAlgn="base" hangingPunct="0">
      <a:spcBef>
        <a:spcPts val="6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ts val="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ts val="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ts val="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ts val="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a:t>
            </a:fld>
            <a:endParaRPr lang="en-US" altLang="en-US"/>
          </a:p>
        </p:txBody>
      </p:sp>
    </p:spTree>
    <p:extLst>
      <p:ext uri="{BB962C8B-B14F-4D97-AF65-F5344CB8AC3E}">
        <p14:creationId xmlns:p14="http://schemas.microsoft.com/office/powerpoint/2010/main" val="37710783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After</a:t>
            </a:r>
            <a:r>
              <a:rPr lang="en-GB" baseline="0" dirty="0"/>
              <a:t> the exception is triggered, unless it is a lengthy instruction, the current instruction of the operating code finishes before the interrupt execution process starts. From here within 16 cycles (also called ‘interrupt latency’), first the current architectural state is saved onto the stack, and then the interrupt routine is prepared (load PC). Afterwards, the return address stored in the LR and the IPSR is loaded with the correct exception number to be executed. Now the interrupt code is started.</a:t>
            </a:r>
          </a:p>
          <a:p>
            <a:pPr marL="0" indent="0">
              <a:buFont typeface="Arial"/>
              <a:buNone/>
            </a:pPr>
            <a:endParaRPr lang="en-GB" baseline="0" dirty="0"/>
          </a:p>
          <a:p>
            <a:pPr marL="0" indent="0">
              <a:buFont typeface="Arial"/>
              <a:buNone/>
            </a:pPr>
            <a:r>
              <a:rPr lang="en-GB" baseline="0" dirty="0"/>
              <a:t>Steps are explained in the following slides.</a:t>
            </a:r>
            <a:endParaRPr lang="en-GB" dirty="0"/>
          </a:p>
          <a:p>
            <a:endParaRPr lang="en-GB" dirty="0"/>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10</a:t>
            </a:fld>
            <a:endParaRPr lang="en-US" altLang="en-US"/>
          </a:p>
        </p:txBody>
      </p:sp>
    </p:spTree>
    <p:extLst>
      <p:ext uri="{BB962C8B-B14F-4D97-AF65-F5344CB8AC3E}">
        <p14:creationId xmlns:p14="http://schemas.microsoft.com/office/powerpoint/2010/main" val="36112031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sz="1200" b="0" i="0" kern="1200" dirty="0">
                <a:solidFill>
                  <a:schemeClr val="tx1"/>
                </a:solidFill>
                <a:effectLst/>
                <a:latin typeface="+mn-lt"/>
                <a:ea typeface="ＭＳ Ｐゴシック" charset="0"/>
                <a:cs typeface="ＭＳ Ｐゴシック" charset="0"/>
              </a:rPr>
              <a:t>Exception entry occurs when there is a pending exception with sufficient priority, and either</a:t>
            </a:r>
            <a:r>
              <a:rPr lang="en-GB" sz="1200" b="0" i="0" kern="1200" baseline="0" dirty="0">
                <a:solidFill>
                  <a:schemeClr val="tx1"/>
                </a:solidFill>
                <a:effectLst/>
                <a:latin typeface="+mn-lt"/>
                <a:ea typeface="ＭＳ Ｐゴシック" charset="0"/>
                <a:cs typeface="ＭＳ Ｐゴシック" charset="0"/>
              </a:rPr>
              <a:t> </a:t>
            </a:r>
            <a:r>
              <a:rPr lang="en-GB" sz="1200" b="0" i="0" kern="1200" dirty="0">
                <a:solidFill>
                  <a:schemeClr val="tx1"/>
                </a:solidFill>
                <a:effectLst/>
                <a:latin typeface="+mn-lt"/>
                <a:ea typeface="ＭＳ Ｐゴシック" charset="0"/>
                <a:cs typeface="ＭＳ Ｐゴシック" charset="0"/>
              </a:rPr>
              <a:t>the processor is in Thread mode, or the new exception is of higher priority than the exception being handled, in which case the new exception pre-empts the original exception. If </a:t>
            </a:r>
            <a:r>
              <a:rPr lang="en-GB" sz="1200" b="0" i="0" kern="1200" baseline="0" dirty="0">
                <a:solidFill>
                  <a:schemeClr val="tx1"/>
                </a:solidFill>
                <a:effectLst/>
                <a:latin typeface="+mn-lt"/>
                <a:ea typeface="ＭＳ Ｐゴシック" charset="0"/>
                <a:cs typeface="ＭＳ Ｐゴシック" charset="0"/>
              </a:rPr>
              <a:t>the current executing instruction takes many cycles to execute, then the instruction is abandoned and is restarted after the ISR execution. </a:t>
            </a:r>
            <a:endParaRPr lang="en-GB" sz="1200" b="0" i="0" kern="1200" dirty="0">
              <a:solidFill>
                <a:schemeClr val="tx1"/>
              </a:solidFill>
              <a:effectLst/>
              <a:latin typeface="+mn-lt"/>
              <a:ea typeface="ＭＳ Ｐゴシック" charset="0"/>
              <a:cs typeface="ＭＳ Ｐゴシック" charset="0"/>
            </a:endParaRPr>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11</a:t>
            </a:fld>
            <a:endParaRPr lang="en-US" altLang="en-US"/>
          </a:p>
        </p:txBody>
      </p:sp>
    </p:spTree>
    <p:extLst>
      <p:ext uri="{BB962C8B-B14F-4D97-AF65-F5344CB8AC3E}">
        <p14:creationId xmlns:p14="http://schemas.microsoft.com/office/powerpoint/2010/main" val="21382165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rgbClr val="FFFF00"/>
                </a:solidFill>
              </a:rPr>
              <a:t>Alike calling a subroutine,</a:t>
            </a:r>
            <a:r>
              <a:rPr lang="en-US" baseline="0" dirty="0">
                <a:solidFill>
                  <a:srgbClr val="FFFF00"/>
                </a:solidFill>
              </a:rPr>
              <a:t> </a:t>
            </a:r>
            <a:r>
              <a:rPr lang="en-US" baseline="0" dirty="0"/>
              <a:t>the processor pushes information onto the current stack (PC, </a:t>
            </a:r>
            <a:r>
              <a:rPr lang="en-US" baseline="0" dirty="0" err="1"/>
              <a:t>xPSR</a:t>
            </a:r>
            <a:r>
              <a:rPr lang="en-US" baseline="0" dirty="0"/>
              <a:t>, LR and registers) before beginning to execute the exception code. The operation of pushing content to the stack is called stacking, whereas the structure of the eight words is called a stack frame.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After the termination of the routine it will be restored and continued from this point.</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12</a:t>
            </a:fld>
            <a:endParaRPr lang="en-US" altLang="en-US"/>
          </a:p>
        </p:txBody>
      </p:sp>
    </p:spTree>
    <p:extLst>
      <p:ext uri="{BB962C8B-B14F-4D97-AF65-F5344CB8AC3E}">
        <p14:creationId xmlns:p14="http://schemas.microsoft.com/office/powerpoint/2010/main" val="2709128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memor</a:t>
            </a:r>
            <a:r>
              <a:rPr lang="en-US" baseline="0" dirty="0"/>
              <a:t>y snapshot shows the saved registers on the stack. Each word in the stack now holds the value of each one of the registers that are pushed in the stack (stack frame). </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13</a:t>
            </a:fld>
            <a:endParaRPr lang="en-US" altLang="en-US"/>
          </a:p>
        </p:txBody>
      </p:sp>
    </p:spTree>
    <p:extLst>
      <p:ext uri="{BB962C8B-B14F-4D97-AF65-F5344CB8AC3E}">
        <p14:creationId xmlns:p14="http://schemas.microsoft.com/office/powerpoint/2010/main" val="34699137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t>
            </a:r>
            <a:r>
              <a:rPr lang="en-US" baseline="0" dirty="0"/>
              <a:t>fter saving the registers and before executing the ISR-code, the execution of the exception needs to be prepared. To do this, the code execution must be switched into privileged mode, so the processor has more access to the core functions, such as f</a:t>
            </a:r>
            <a:r>
              <a:rPr lang="en-US" dirty="0"/>
              <a:t>ull access to the MSR,</a:t>
            </a:r>
            <a:r>
              <a:rPr lang="en-US" baseline="0" dirty="0"/>
              <a:t> the</a:t>
            </a:r>
            <a:r>
              <a:rPr lang="en-US" dirty="0"/>
              <a:t> MRS instructions</a:t>
            </a:r>
            <a:r>
              <a:rPr lang="en-US" baseline="0" dirty="0"/>
              <a:t>, </a:t>
            </a:r>
            <a:r>
              <a:rPr lang="en-US" dirty="0"/>
              <a:t>the CPS instructions, and</a:t>
            </a:r>
            <a:r>
              <a:rPr lang="en-US" baseline="0" dirty="0"/>
              <a:t> a</a:t>
            </a:r>
            <a:r>
              <a:rPr lang="en-US" dirty="0"/>
              <a:t>ccess the system timer, NVIC, or system control block.</a:t>
            </a:r>
          </a:p>
          <a:p>
            <a:endParaRPr lang="en-US" baseline="0" dirty="0"/>
          </a:p>
          <a:p>
            <a:r>
              <a:rPr lang="en-US" baseline="0" dirty="0"/>
              <a:t>This needs to be reversed again after finishing the exception code and returning to normal operation.</a:t>
            </a:r>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14</a:t>
            </a:fld>
            <a:endParaRPr lang="en-US" altLang="en-US"/>
          </a:p>
        </p:txBody>
      </p:sp>
    </p:spTree>
    <p:extLst>
      <p:ext uri="{BB962C8B-B14F-4D97-AF65-F5344CB8AC3E}">
        <p14:creationId xmlns:p14="http://schemas.microsoft.com/office/powerpoint/2010/main" val="30786717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US" dirty="0"/>
              <a:t>In this slide, </a:t>
            </a:r>
            <a:r>
              <a:rPr lang="en-US" baseline="0" dirty="0"/>
              <a:t>you can see that the exception handler is triggered</a:t>
            </a:r>
            <a:r>
              <a:rPr lang="en-US" dirty="0"/>
              <a:t>,</a:t>
            </a:r>
            <a:r>
              <a:rPr lang="en-US" baseline="0" dirty="0"/>
              <a:t> and the execution mode is changed from Thread to Handler. </a:t>
            </a:r>
            <a:r>
              <a:rPr lang="en-GB" sz="1200" b="0" i="0" kern="1200" dirty="0">
                <a:solidFill>
                  <a:schemeClr val="tx1"/>
                </a:solidFill>
                <a:effectLst/>
                <a:latin typeface="+mn-lt"/>
                <a:ea typeface="ＭＳ Ｐゴシック" charset="0"/>
                <a:cs typeface="ＭＳ Ｐゴシック" charset="0"/>
              </a:rPr>
              <a:t>Code in Handler mode is always executed as Privileged</a:t>
            </a:r>
            <a:r>
              <a:rPr lang="en-GB" dirty="0"/>
              <a:t>; therefore</a:t>
            </a:r>
            <a:r>
              <a:rPr lang="en-GB" sz="1200" b="0" i="0" kern="1200" dirty="0">
                <a:solidFill>
                  <a:schemeClr val="tx1"/>
                </a:solidFill>
                <a:effectLst/>
                <a:latin typeface="+mn-lt"/>
                <a:ea typeface="ＭＳ Ｐゴシック" charset="0"/>
                <a:cs typeface="ＭＳ Ｐゴシック" charset="0"/>
              </a:rPr>
              <a:t>, the core will automatically switch to Privileged mode when exceptions occur.</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15</a:t>
            </a:fld>
            <a:endParaRPr lang="en-US" altLang="en-US"/>
          </a:p>
        </p:txBody>
      </p:sp>
    </p:spTree>
    <p:extLst>
      <p:ext uri="{BB962C8B-B14F-4D97-AF65-F5344CB8AC3E}">
        <p14:creationId xmlns:p14="http://schemas.microsoft.com/office/powerpoint/2010/main" val="2089566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US" dirty="0"/>
              <a:t>Another change</a:t>
            </a:r>
            <a:r>
              <a:rPr lang="en-US" baseline="0" dirty="0"/>
              <a:t> that took place after the exception handler triggering is the value of IPSR</a:t>
            </a:r>
            <a:r>
              <a:rPr lang="en-US" b="0" i="0" baseline="0" dirty="0"/>
              <a:t> (</a:t>
            </a:r>
            <a:r>
              <a:rPr lang="en-GB" sz="1200" b="0" i="0" kern="1200" dirty="0">
                <a:solidFill>
                  <a:schemeClr val="tx1"/>
                </a:solidFill>
                <a:effectLst/>
                <a:latin typeface="+mn-lt"/>
                <a:ea typeface="ＭＳ Ｐゴシック" charset="0"/>
                <a:cs typeface="ＭＳ Ｐゴシック" charset="0"/>
              </a:rPr>
              <a:t>Interrupt Program Status Register</a:t>
            </a:r>
            <a:r>
              <a:rPr lang="en-US" b="0" i="0" baseline="0" dirty="0"/>
              <a:t>) which is in [8:0] bit position on the </a:t>
            </a:r>
            <a:r>
              <a:rPr lang="en-US" b="0" i="0" baseline="0" dirty="0" err="1"/>
              <a:t>xPSR</a:t>
            </a:r>
            <a:r>
              <a:rPr lang="en-US" b="0" i="0" baseline="0" dirty="0"/>
              <a:t> register.  According to IPSR bit assignments, 0x10 stands for the interrupt exception handler type. </a:t>
            </a:r>
            <a:endParaRPr lang="en-US" b="0" i="0" dirty="0"/>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16</a:t>
            </a:fld>
            <a:endParaRPr lang="en-US" altLang="en-US"/>
          </a:p>
        </p:txBody>
      </p:sp>
    </p:spTree>
    <p:extLst>
      <p:ext uri="{BB962C8B-B14F-4D97-AF65-F5344CB8AC3E}">
        <p14:creationId xmlns:p14="http://schemas.microsoft.com/office/powerpoint/2010/main" val="20096041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US" dirty="0"/>
              <a:t>When an</a:t>
            </a:r>
            <a:r>
              <a:rPr lang="en-US" baseline="0" dirty="0"/>
              <a:t> exception is triggered, the program counter is loaded with the corresponding exception handler code according to the exception handler type, which can be found on the vector table. </a:t>
            </a:r>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17</a:t>
            </a:fld>
            <a:endParaRPr lang="en-US" altLang="en-US"/>
          </a:p>
        </p:txBody>
      </p:sp>
    </p:spTree>
    <p:extLst>
      <p:ext uri="{BB962C8B-B14F-4D97-AF65-F5344CB8AC3E}">
        <p14:creationId xmlns:p14="http://schemas.microsoft.com/office/powerpoint/2010/main" val="38147104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sz="1200" b="0" i="0" kern="1200" dirty="0">
                <a:solidFill>
                  <a:schemeClr val="tx1"/>
                </a:solidFill>
                <a:effectLst/>
                <a:latin typeface="+mn-lt"/>
                <a:ea typeface="ＭＳ Ｐゴシック" charset="0"/>
                <a:cs typeface="ＭＳ Ｐゴシック" charset="0"/>
              </a:rPr>
              <a:t>The vector table contains the reset value of the stack pointer, and the start addresses, also called exception vectors, for all exception handlers. The least-significant bit of each vector must be 1, indicating that the exception handler is Thumb code.</a:t>
            </a:r>
            <a:r>
              <a:rPr lang="en-GB" sz="1200" b="0" i="0" kern="1200" baseline="0" dirty="0">
                <a:solidFill>
                  <a:schemeClr val="tx1"/>
                </a:solidFill>
                <a:effectLst/>
                <a:latin typeface="+mn-lt"/>
                <a:ea typeface="ＭＳ Ｐゴシック" charset="0"/>
                <a:cs typeface="ＭＳ Ｐゴシック" charset="0"/>
              </a:rPr>
              <a:t> </a:t>
            </a:r>
            <a:r>
              <a:rPr lang="en-GB" sz="1200" b="0" i="0" kern="1200" dirty="0">
                <a:solidFill>
                  <a:schemeClr val="tx1"/>
                </a:solidFill>
                <a:effectLst/>
                <a:latin typeface="+mn-lt"/>
                <a:ea typeface="ＭＳ Ｐゴシック" charset="0"/>
                <a:cs typeface="ＭＳ Ｐゴシック" charset="0"/>
              </a:rPr>
              <a:t>The Cortex-M4 processor only supports execution of instructions in Thumb state. </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18</a:t>
            </a:fld>
            <a:endParaRPr lang="en-US" altLang="en-US"/>
          </a:p>
        </p:txBody>
      </p:sp>
    </p:spTree>
    <p:extLst>
      <p:ext uri="{BB962C8B-B14F-4D97-AF65-F5344CB8AC3E}">
        <p14:creationId xmlns:p14="http://schemas.microsoft.com/office/powerpoint/2010/main" val="24445332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US" dirty="0"/>
              <a:t>Here the program counter is loaded with the addres</a:t>
            </a:r>
            <a:r>
              <a:rPr lang="en-US" baseline="0" dirty="0"/>
              <a:t>s of the first instruction of the exception handler code.</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19</a:t>
            </a:fld>
            <a:endParaRPr lang="en-US" altLang="en-US"/>
          </a:p>
        </p:txBody>
      </p:sp>
    </p:spTree>
    <p:extLst>
      <p:ext uri="{BB962C8B-B14F-4D97-AF65-F5344CB8AC3E}">
        <p14:creationId xmlns:p14="http://schemas.microsoft.com/office/powerpoint/2010/main" val="971012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a:t>
            </a:r>
            <a:r>
              <a:rPr lang="en-GB" baseline="0" dirty="0"/>
              <a:t> module starts with a general introduction into interrupts and their handling within the controller and the Arm architecture.</a:t>
            </a:r>
          </a:p>
          <a:p>
            <a:r>
              <a:rPr lang="en-GB" baseline="0" dirty="0"/>
              <a:t>After explaining external and internal interrupts, general program design is discussed.</a:t>
            </a:r>
          </a:p>
          <a:p>
            <a:endParaRPr lang="en-GB" baseline="0" dirty="0"/>
          </a:p>
          <a:p>
            <a:r>
              <a:rPr lang="en-GB" dirty="0"/>
              <a:t> </a:t>
            </a:r>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a:t>
            </a:fld>
            <a:endParaRPr lang="en-US" altLang="en-US"/>
          </a:p>
        </p:txBody>
      </p:sp>
    </p:spTree>
    <p:extLst>
      <p:ext uri="{BB962C8B-B14F-4D97-AF65-F5344CB8AC3E}">
        <p14:creationId xmlns:p14="http://schemas.microsoft.com/office/powerpoint/2010/main" val="8923406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stacking is complete, the processor starts executing the exception handler. At the same time, the processor writes an EXC_RETURN value to the LR. This indicates which stack pointer corresponds to the stack frame, and what operation mode the processor was in before the entry occurred.</a:t>
            </a:r>
          </a:p>
          <a:p>
            <a:endParaRPr lang="en-GB" dirty="0"/>
          </a:p>
          <a:p>
            <a:endParaRPr lang="en-GB" dirty="0"/>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20</a:t>
            </a:fld>
            <a:endParaRPr lang="en-US" altLang="en-US"/>
          </a:p>
        </p:txBody>
      </p:sp>
    </p:spTree>
    <p:extLst>
      <p:ext uri="{BB962C8B-B14F-4D97-AF65-F5344CB8AC3E}">
        <p14:creationId xmlns:p14="http://schemas.microsoft.com/office/powerpoint/2010/main" val="30338582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US" dirty="0"/>
              <a:t>In this</a:t>
            </a:r>
            <a:r>
              <a:rPr lang="en-US" baseline="0" dirty="0"/>
              <a:t> example, the LR has been loaded with  </a:t>
            </a:r>
            <a:r>
              <a:rPr lang="en-US" dirty="0"/>
              <a:t>0xFFFF_FFF9</a:t>
            </a:r>
            <a:r>
              <a:rPr lang="en-US" baseline="0" dirty="0"/>
              <a:t> </a:t>
            </a:r>
            <a:r>
              <a:rPr lang="en-US" sz="1200" dirty="0"/>
              <a:t>EXC_RETURN code. This code reveals</a:t>
            </a:r>
            <a:r>
              <a:rPr lang="en-US" sz="1200" baseline="0" dirty="0"/>
              <a:t> that it will return </a:t>
            </a:r>
            <a:r>
              <a:rPr lang="en-US" baseline="0" dirty="0"/>
              <a:t>to normal MSP thread mode after ISR execution.</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21</a:t>
            </a:fld>
            <a:endParaRPr lang="en-US" altLang="en-US"/>
          </a:p>
        </p:txBody>
      </p:sp>
    </p:spTree>
    <p:extLst>
      <p:ext uri="{BB962C8B-B14F-4D97-AF65-F5344CB8AC3E}">
        <p14:creationId xmlns:p14="http://schemas.microsoft.com/office/powerpoint/2010/main" val="40146295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a:t>
            </a:r>
            <a:r>
              <a:rPr lang="en-US" baseline="0" dirty="0"/>
              <a:t> the exception code has started executing. If nested interrupts are allowed, this can be stopped by another, higher priority interrupt. Otherwise, nested interrupts may also be prohibited.</a:t>
            </a:r>
            <a:r>
              <a:rPr lang="en-US" baseline="0" dirty="0">
                <a:sym typeface="Wingdings"/>
              </a:rPr>
              <a:t> In that case, only high priority exceptions, such as a reset or watchdog event, may interrupt this code.</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22</a:t>
            </a:fld>
            <a:endParaRPr lang="en-US" altLang="en-US"/>
          </a:p>
        </p:txBody>
      </p:sp>
    </p:spTree>
    <p:extLst>
      <p:ext uri="{BB962C8B-B14F-4D97-AF65-F5344CB8AC3E}">
        <p14:creationId xmlns:p14="http://schemas.microsoft.com/office/powerpoint/2010/main" val="25502305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Now additional code has been executed, and</a:t>
            </a:r>
            <a:r>
              <a:rPr lang="en-GB" baseline="0" dirty="0"/>
              <a:t> registers values have been </a:t>
            </a:r>
            <a:r>
              <a:rPr lang="en-GB" dirty="0"/>
              <a:t>pushed to the stack.</a:t>
            </a:r>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23</a:t>
            </a:fld>
            <a:endParaRPr lang="en-US" altLang="en-US"/>
          </a:p>
        </p:txBody>
      </p:sp>
    </p:spTree>
    <p:extLst>
      <p:ext uri="{BB962C8B-B14F-4D97-AF65-F5344CB8AC3E}">
        <p14:creationId xmlns:p14="http://schemas.microsoft.com/office/powerpoint/2010/main" val="29421774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ＭＳ Ｐゴシック" charset="0"/>
                <a:cs typeface="ＭＳ Ｐゴシック" charset="0"/>
              </a:rPr>
              <a:t>Exception return occurs when the processor is in Handler mode and loads the EXC_RETURN value into the PC,</a:t>
            </a:r>
            <a:r>
              <a:rPr lang="en-GB" sz="1200" b="0" i="0" kern="1200" baseline="0" dirty="0">
                <a:solidFill>
                  <a:schemeClr val="tx1"/>
                </a:solidFill>
                <a:effectLst/>
                <a:latin typeface="+mn-lt"/>
                <a:ea typeface="ＭＳ Ｐゴシック" charset="0"/>
                <a:cs typeface="ＭＳ Ｐゴシック" charset="0"/>
              </a:rPr>
              <a:t> in order to restore context and resume execution of the main code.</a:t>
            </a:r>
          </a:p>
          <a:p>
            <a:endParaRPr lang="en-GB" sz="1200" b="0" i="0" kern="1200" dirty="0">
              <a:solidFill>
                <a:schemeClr val="tx1"/>
              </a:solidFill>
              <a:effectLst/>
              <a:latin typeface="+mn-lt"/>
              <a:ea typeface="ＭＳ Ｐゴシック" charset="0"/>
              <a:cs typeface="ＭＳ Ｐゴシック" charset="0"/>
            </a:endParaRPr>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24</a:t>
            </a:fld>
            <a:endParaRPr lang="en-US" altLang="en-US"/>
          </a:p>
        </p:txBody>
      </p:sp>
    </p:spTree>
    <p:extLst>
      <p:ext uri="{BB962C8B-B14F-4D97-AF65-F5344CB8AC3E}">
        <p14:creationId xmlns:p14="http://schemas.microsoft.com/office/powerpoint/2010/main" val="15522919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a:t>
            </a:r>
            <a:r>
              <a:rPr lang="en-US" baseline="0" dirty="0"/>
              <a:t> is no special instruction for returning from interrupt. </a:t>
            </a:r>
            <a:r>
              <a:rPr lang="en-US" dirty="0"/>
              <a:t>The interrupt routine</a:t>
            </a:r>
            <a:r>
              <a:rPr lang="en-US" baseline="0" dirty="0"/>
              <a:t> is terminated like a regular branch. </a:t>
            </a:r>
          </a:p>
          <a:p>
            <a:r>
              <a:rPr lang="en-US" baseline="0" dirty="0"/>
              <a:t>Depending on where the return address has been stored, either BX LR is used if the return address is still in LR, or the return address has been stored on the stack and is recalled with POP.</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25</a:t>
            </a:fld>
            <a:endParaRPr lang="en-US" altLang="en-US"/>
          </a:p>
        </p:txBody>
      </p:sp>
    </p:spTree>
    <p:extLst>
      <p:ext uri="{BB962C8B-B14F-4D97-AF65-F5344CB8AC3E}">
        <p14:creationId xmlns:p14="http://schemas.microsoft.com/office/powerpoint/2010/main" val="22140488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Initially, R4 and PC will be popped from the stack.</a:t>
            </a:r>
            <a:r>
              <a:rPr lang="en-US" baseline="0" dirty="0"/>
              <a:t> PC will be loaded with the </a:t>
            </a:r>
            <a:r>
              <a:rPr lang="en-US" dirty="0"/>
              <a:t>EXC_RETURN code.</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26</a:t>
            </a:fld>
            <a:endParaRPr lang="en-US" altLang="en-US"/>
          </a:p>
        </p:txBody>
      </p:sp>
    </p:spTree>
    <p:extLst>
      <p:ext uri="{BB962C8B-B14F-4D97-AF65-F5344CB8AC3E}">
        <p14:creationId xmlns:p14="http://schemas.microsoft.com/office/powerpoint/2010/main" val="15910286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If the return mode is set to ‘handler’, the controller may execute another interrupt; otherwise it returns to the normal program execution.</a:t>
            </a:r>
          </a:p>
          <a:p>
            <a:endParaRPr lang="en-US" dirty="0"/>
          </a:p>
          <a:p>
            <a:r>
              <a:rPr lang="en-US" baseline="0" dirty="0"/>
              <a:t>Returning into the normal thread mode, </a:t>
            </a:r>
            <a:r>
              <a:rPr lang="en-US" dirty="0"/>
              <a:t>the next step is to</a:t>
            </a:r>
            <a:r>
              <a:rPr lang="en-US" baseline="0" dirty="0"/>
              <a:t> </a:t>
            </a:r>
            <a:r>
              <a:rPr lang="en-US" dirty="0"/>
              <a:t>determine</a:t>
            </a:r>
            <a:r>
              <a:rPr lang="en-US" baseline="0" dirty="0"/>
              <a:t> from which stack (MSP or PSP) the data should be restored. </a:t>
            </a:r>
            <a:r>
              <a:rPr lang="en-GB" dirty="0"/>
              <a:t>This decision is mainly made to prevent the main program from running out of stack space. </a:t>
            </a:r>
            <a:r>
              <a:rPr lang="en-US" baseline="0" dirty="0"/>
              <a:t>As seen on previous slides, the stack is defined by the second bit of the EXC_RETURN: if 0 then the information is in the MSP, if 1 then it is in the PSP.</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27</a:t>
            </a:fld>
            <a:endParaRPr lang="en-US" altLang="en-US"/>
          </a:p>
        </p:txBody>
      </p:sp>
    </p:spTree>
    <p:extLst>
      <p:ext uri="{BB962C8B-B14F-4D97-AF65-F5344CB8AC3E}">
        <p14:creationId xmlns:p14="http://schemas.microsoft.com/office/powerpoint/2010/main" val="1838802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US" dirty="0"/>
              <a:t>In</a:t>
            </a:r>
            <a:r>
              <a:rPr lang="en-US" baseline="0" dirty="0"/>
              <a:t> this example, according to the </a:t>
            </a:r>
            <a:r>
              <a:rPr lang="en-US" dirty="0"/>
              <a:t>EXC_RETURN</a:t>
            </a:r>
            <a:r>
              <a:rPr lang="en-US" baseline="0" dirty="0"/>
              <a:t> code, we are going to return to thread mode with the main stack pointer and pop stack frame back to registers. </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28</a:t>
            </a:fld>
            <a:endParaRPr lang="en-US" altLang="en-US"/>
          </a:p>
        </p:txBody>
      </p:sp>
    </p:spTree>
    <p:extLst>
      <p:ext uri="{BB962C8B-B14F-4D97-AF65-F5344CB8AC3E}">
        <p14:creationId xmlns:p14="http://schemas.microsoft.com/office/powerpoint/2010/main" val="5387966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Finally, all exception handling registers have been restored (R0, R1, R2, R3, R12, LR, PC, </a:t>
            </a:r>
            <a:r>
              <a:rPr lang="en-GB" dirty="0" err="1"/>
              <a:t>xPSR</a:t>
            </a:r>
            <a:r>
              <a:rPr lang="en-GB" dirty="0"/>
              <a:t>), and the stack point (SP) points to the value before the interrupt execution.</a:t>
            </a:r>
            <a:r>
              <a:rPr lang="en-GB" baseline="0" dirty="0"/>
              <a:t> </a:t>
            </a:r>
            <a:r>
              <a:rPr lang="en-GB" dirty="0"/>
              <a:t>The thread mode is active again, and the PC points to the next regular code instruction at 0x0000_0a70. </a:t>
            </a:r>
          </a:p>
          <a:p>
            <a:endParaRPr lang="en-GB" dirty="0"/>
          </a:p>
          <a:p>
            <a:r>
              <a:rPr lang="en-GB" dirty="0"/>
              <a:t>The system is in the same execution state as before the interrupt.</a:t>
            </a:r>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29</a:t>
            </a:fld>
            <a:endParaRPr lang="en-US" altLang="en-US"/>
          </a:p>
        </p:txBody>
      </p:sp>
    </p:spTree>
    <p:extLst>
      <p:ext uri="{BB962C8B-B14F-4D97-AF65-F5344CB8AC3E}">
        <p14:creationId xmlns:p14="http://schemas.microsoft.com/office/powerpoint/2010/main" val="338737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baseline="0" dirty="0"/>
              <a:t>Let’s consider the following example:</a:t>
            </a:r>
          </a:p>
          <a:p>
            <a:pPr marL="0" indent="0">
              <a:buNone/>
            </a:pPr>
            <a:endParaRPr lang="en-GB" baseline="0" dirty="0"/>
          </a:p>
          <a:p>
            <a:pPr marL="0" indent="0">
              <a:buNone/>
            </a:pPr>
            <a:r>
              <a:rPr lang="en-GB" baseline="0" dirty="0"/>
              <a:t>Using a switch, we want to change the colour of an RGB LED when it is pressed. To do this, we apply an external switch to a GPIO pin on the controller. In order to prevent the GPIO pin from being ‘open’, we will use a </a:t>
            </a:r>
            <a:r>
              <a:rPr lang="en-GB" dirty="0"/>
              <a:t>pull-up </a:t>
            </a:r>
            <a:r>
              <a:rPr lang="en-GB" baseline="0" dirty="0"/>
              <a:t>resistor, as shown in the slide.</a:t>
            </a:r>
          </a:p>
          <a:p>
            <a:pPr marL="0" indent="0">
              <a:buNone/>
            </a:pPr>
            <a:endParaRPr lang="en-GB" baseline="0" dirty="0"/>
          </a:p>
          <a:p>
            <a:pPr marL="0" indent="0">
              <a:buNone/>
            </a:pPr>
            <a:r>
              <a:rPr lang="en-GB" baseline="0" dirty="0"/>
              <a:t>In the following slides, you will see how to implement interrupts by using this example system.</a:t>
            </a:r>
            <a:endParaRPr lang="en-GB" dirty="0"/>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3</a:t>
            </a:fld>
            <a:endParaRPr lang="en-US" altLang="en-US"/>
          </a:p>
        </p:txBody>
      </p:sp>
    </p:spTree>
    <p:extLst>
      <p:ext uri="{BB962C8B-B14F-4D97-AF65-F5344CB8AC3E}">
        <p14:creationId xmlns:p14="http://schemas.microsoft.com/office/powerpoint/2010/main" val="7111584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different types of interrupts:</a:t>
            </a:r>
            <a:r>
              <a:rPr lang="en-US" baseline="0" dirty="0"/>
              <a:t> primarily ‘regular’ and ‘exceptional’ interrupts. </a:t>
            </a:r>
          </a:p>
          <a:p>
            <a:endParaRPr lang="en-US" baseline="0" dirty="0"/>
          </a:p>
          <a:p>
            <a:r>
              <a:rPr lang="en-US" dirty="0"/>
              <a:t>Regular interrupts are based on asynchronous external events; for</a:t>
            </a:r>
            <a:r>
              <a:rPr lang="en-US" baseline="0" dirty="0"/>
              <a:t> example, </a:t>
            </a:r>
            <a:r>
              <a:rPr lang="en-US" dirty="0"/>
              <a:t>they are created by ADC conversions,</a:t>
            </a:r>
            <a:r>
              <a:rPr lang="en-US" baseline="0" dirty="0"/>
              <a:t> </a:t>
            </a:r>
            <a:r>
              <a:rPr lang="en-US" dirty="0"/>
              <a:t>or data received at serial ports. Exceptions usually occur synchronously, which means they are the result of undesirable behavior of</a:t>
            </a:r>
            <a:r>
              <a:rPr lang="en-US" baseline="0" dirty="0"/>
              <a:t> executed instructions</a:t>
            </a:r>
            <a:r>
              <a:rPr lang="en-US" dirty="0"/>
              <a:t>. </a:t>
            </a:r>
            <a:r>
              <a:rPr lang="en-US" baseline="0" dirty="0"/>
              <a:t> Because they happen at the same time as </a:t>
            </a:r>
            <a:r>
              <a:rPr lang="en-US" dirty="0"/>
              <a:t>the code, they</a:t>
            </a:r>
            <a:r>
              <a:rPr lang="en-US" baseline="0" dirty="0"/>
              <a:t> are called ‘</a:t>
            </a:r>
            <a:r>
              <a:rPr lang="en-US" dirty="0"/>
              <a:t>synchronous’.</a:t>
            </a:r>
          </a:p>
          <a:p>
            <a:endParaRPr lang="en-US" dirty="0"/>
          </a:p>
          <a:p>
            <a:r>
              <a:rPr lang="en-US" dirty="0"/>
              <a:t>Most interrupts can be masked; that</a:t>
            </a:r>
            <a:r>
              <a:rPr lang="en-US" baseline="0" dirty="0"/>
              <a:t> is, </a:t>
            </a:r>
            <a:r>
              <a:rPr lang="en-US" dirty="0"/>
              <a:t>they can be disabled. The term ‘masked’ comes from the bit mask which is defined to filter unneeded</a:t>
            </a:r>
            <a:r>
              <a:rPr lang="en-US" baseline="0" dirty="0"/>
              <a:t> </a:t>
            </a:r>
            <a:r>
              <a:rPr lang="en-US" dirty="0"/>
              <a:t>or unwanted interrupts. But not all interrupts are</a:t>
            </a:r>
            <a:r>
              <a:rPr lang="en-US" baseline="0" dirty="0"/>
              <a:t> maskable; for example, the watchdog interrupt is not maskable. In this case, they are called non-maskable interrupt (NMI).</a:t>
            </a:r>
          </a:p>
          <a:p>
            <a:pPr marL="0" lvl="0" indent="0">
              <a:buFontTx/>
              <a:buNone/>
            </a:pPr>
            <a:endParaRPr lang="en-US" dirty="0"/>
          </a:p>
          <a:p>
            <a:pPr marL="0" lvl="0" indent="0">
              <a:buFontTx/>
              <a:buNone/>
            </a:pPr>
            <a:r>
              <a:rPr lang="en-US" dirty="0"/>
              <a:t>The code being forced</a:t>
            </a:r>
            <a:r>
              <a:rPr lang="en-US" baseline="0" dirty="0"/>
              <a:t> to </a:t>
            </a:r>
            <a:r>
              <a:rPr lang="en-US" dirty="0"/>
              <a:t>executed by an interrupt is called interrupt service routine (ISR).</a:t>
            </a:r>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30</a:t>
            </a:fld>
            <a:endParaRPr lang="en-US" altLang="en-US"/>
          </a:p>
        </p:txBody>
      </p:sp>
    </p:spTree>
    <p:extLst>
      <p:ext uri="{BB962C8B-B14F-4D97-AF65-F5344CB8AC3E}">
        <p14:creationId xmlns:p14="http://schemas.microsoft.com/office/powerpoint/2010/main" val="34591477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t>
            </a:r>
            <a:r>
              <a:rPr lang="en-GB" sz="1200" b="0" i="0" kern="1200" dirty="0">
                <a:solidFill>
                  <a:schemeClr val="tx1"/>
                </a:solidFill>
                <a:effectLst/>
                <a:latin typeface="+mn-lt"/>
                <a:ea typeface="ＭＳ Ｐゴシック" charset="0"/>
                <a:cs typeface="ＭＳ Ｐゴシック" charset="0"/>
              </a:rPr>
              <a:t>Nested Vectored Interrupt Controller (NVIC) </a:t>
            </a:r>
            <a:r>
              <a:rPr lang="en-GB" dirty="0"/>
              <a:t> provides configurable interrupt handling abilities to the processor. It</a:t>
            </a:r>
            <a:r>
              <a:rPr lang="en-GB" baseline="0" dirty="0"/>
              <a:t> </a:t>
            </a:r>
            <a:r>
              <a:rPr lang="en-GB" dirty="0"/>
              <a:t>facilitates low-latency exception and interrupt handling, and</a:t>
            </a:r>
            <a:r>
              <a:rPr lang="en-GB" baseline="0" dirty="0"/>
              <a:t> </a:t>
            </a:r>
            <a:r>
              <a:rPr lang="en-GB" dirty="0"/>
              <a:t>controls power management. </a:t>
            </a:r>
          </a:p>
          <a:p>
            <a:endParaRPr lang="en-GB" dirty="0"/>
          </a:p>
          <a:p>
            <a:r>
              <a:rPr lang="en-GB" sz="1200" b="0" i="0" kern="1200" dirty="0">
                <a:solidFill>
                  <a:schemeClr val="tx1"/>
                </a:solidFill>
                <a:effectLst/>
                <a:latin typeface="+mn-lt"/>
                <a:ea typeface="ＭＳ Ｐゴシック" charset="0"/>
                <a:cs typeface="ＭＳ Ｐゴシック" charset="0"/>
              </a:rPr>
              <a:t>The NVIC offers very fast interrupt handling, and provides the vector table as a set of real vectors (addresses).</a:t>
            </a:r>
          </a:p>
          <a:p>
            <a:r>
              <a:rPr lang="en-GB" sz="1200" b="0" i="0" kern="1200" dirty="0">
                <a:solidFill>
                  <a:schemeClr val="tx1"/>
                </a:solidFill>
                <a:effectLst/>
                <a:latin typeface="+mn-lt"/>
                <a:ea typeface="ＭＳ Ｐゴシック" charset="0"/>
                <a:cs typeface="ＭＳ Ｐゴシック" charset="0"/>
              </a:rPr>
              <a:t>In addition, the NVIC</a:t>
            </a:r>
            <a:r>
              <a:rPr lang="en-GB" sz="1200" b="0" i="0" kern="1200" baseline="0" dirty="0">
                <a:solidFill>
                  <a:schemeClr val="tx1"/>
                </a:solidFill>
                <a:effectLst/>
                <a:latin typeface="+mn-lt"/>
                <a:ea typeface="ＭＳ Ｐゴシック" charset="0"/>
                <a:cs typeface="ＭＳ Ｐゴシック" charset="0"/>
              </a:rPr>
              <a:t> s</a:t>
            </a:r>
            <a:r>
              <a:rPr lang="en-GB" sz="1200" b="0" i="0" kern="1200" dirty="0">
                <a:solidFill>
                  <a:schemeClr val="tx1"/>
                </a:solidFill>
                <a:effectLst/>
                <a:latin typeface="+mn-lt"/>
                <a:ea typeface="ＭＳ Ｐゴシック" charset="0"/>
                <a:cs typeface="ＭＳ Ｐゴシック" charset="0"/>
              </a:rPr>
              <a:t>aves, and automatically restores, a set of the CPU registers (R0-R3, R12, PC, PSR, and LR),</a:t>
            </a:r>
            <a:r>
              <a:rPr lang="en-GB" sz="1200" b="0" i="0" kern="1200" baseline="0" dirty="0">
                <a:solidFill>
                  <a:schemeClr val="tx1"/>
                </a:solidFill>
                <a:effectLst/>
                <a:latin typeface="+mn-lt"/>
                <a:ea typeface="ＭＳ Ｐゴシック" charset="0"/>
                <a:cs typeface="ＭＳ Ｐゴシック" charset="0"/>
              </a:rPr>
              <a:t> d</a:t>
            </a:r>
            <a:r>
              <a:rPr lang="en-GB" sz="1200" b="0" i="0" kern="1200" dirty="0">
                <a:solidFill>
                  <a:schemeClr val="tx1"/>
                </a:solidFill>
                <a:effectLst/>
                <a:latin typeface="+mn-lt"/>
                <a:ea typeface="ＭＳ Ｐゴシック" charset="0"/>
                <a:cs typeface="ＭＳ Ｐゴシック" charset="0"/>
              </a:rPr>
              <a:t>oes a quick entry to the next pending interrupt without a complete pop/push sequence,</a:t>
            </a:r>
            <a:r>
              <a:rPr lang="en-GB" sz="1200" b="0" i="0" kern="1200" baseline="0" dirty="0">
                <a:solidFill>
                  <a:schemeClr val="tx1"/>
                </a:solidFill>
                <a:effectLst/>
                <a:latin typeface="+mn-lt"/>
                <a:ea typeface="ＭＳ Ｐゴシック" charset="0"/>
                <a:cs typeface="ＭＳ Ｐゴシック" charset="0"/>
              </a:rPr>
              <a:t> and s</a:t>
            </a:r>
            <a:r>
              <a:rPr lang="en-GB" sz="1200" b="0" i="0" kern="1200" dirty="0">
                <a:solidFill>
                  <a:schemeClr val="tx1"/>
                </a:solidFill>
                <a:effectLst/>
                <a:latin typeface="+mn-lt"/>
                <a:ea typeface="ＭＳ Ｐゴシック" charset="0"/>
                <a:cs typeface="ＭＳ Ｐゴシック" charset="0"/>
              </a:rPr>
              <a:t>erves a complete set of 255 (240 external) interrupts.</a:t>
            </a:r>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31</a:t>
            </a:fld>
            <a:endParaRPr lang="en-US" altLang="en-US"/>
          </a:p>
        </p:txBody>
      </p:sp>
    </p:spTree>
    <p:extLst>
      <p:ext uri="{BB962C8B-B14F-4D97-AF65-F5344CB8AC3E}">
        <p14:creationId xmlns:p14="http://schemas.microsoft.com/office/powerpoint/2010/main" val="34679088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external interrupts are managed and prioritized by the nested vector interrupt controller (NVIC).</a:t>
            </a:r>
            <a:r>
              <a:rPr lang="en-US" baseline="0" dirty="0"/>
              <a:t> A “nested interrupt” is an interrupt routine call within another active interrupt. This second interrupt is called “nested”.</a:t>
            </a:r>
          </a:p>
          <a:p>
            <a:r>
              <a:rPr lang="en-US" dirty="0"/>
              <a:t>There are two possible states:</a:t>
            </a:r>
            <a:r>
              <a:rPr lang="en-US" baseline="0" dirty="0"/>
              <a:t> the</a:t>
            </a:r>
            <a:r>
              <a:rPr lang="en-US" dirty="0"/>
              <a:t> “enable state”, which means that interrupts are recognized, and the “pending state”,</a:t>
            </a:r>
            <a:r>
              <a:rPr lang="en-US" baseline="0" dirty="0"/>
              <a:t> which</a:t>
            </a:r>
            <a:r>
              <a:rPr lang="en-US" dirty="0"/>
              <a:t> means that an interrupt has been requested and detected but is not serviced yet.</a:t>
            </a:r>
          </a:p>
          <a:p>
            <a:pPr marL="171450" indent="-171450">
              <a:buFontTx/>
              <a:buChar cha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a:t>CMSIS</a:t>
            </a:r>
            <a:r>
              <a:rPr lang="en-US" b="0" baseline="0" dirty="0"/>
              <a:t> is the</a:t>
            </a:r>
            <a:r>
              <a:rPr lang="en-US" b="0" dirty="0"/>
              <a:t> Cortex Microcontroller Software Interface Standard, a vendor independent interface for debugging that also provides commands for controlling the NVIC.</a:t>
            </a:r>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32</a:t>
            </a:fld>
            <a:endParaRPr lang="en-US" altLang="en-US"/>
          </a:p>
        </p:txBody>
      </p:sp>
    </p:spTree>
    <p:extLst>
      <p:ext uri="{BB962C8B-B14F-4D97-AF65-F5344CB8AC3E}">
        <p14:creationId xmlns:p14="http://schemas.microsoft.com/office/powerpoint/2010/main" val="17965693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Priority Mask Register: The PRIMASK register prevents activation of all exceptions with configurable priority. When</a:t>
            </a:r>
            <a:r>
              <a:rPr lang="en-GB" baseline="0" dirty="0"/>
              <a:t> the</a:t>
            </a:r>
            <a:r>
              <a:rPr lang="en-GB" dirty="0"/>
              <a:t> PRIMASK register bit is set, it prevents the activation of all exceptions with</a:t>
            </a:r>
            <a:r>
              <a:rPr lang="en-GB" baseline="0" dirty="0"/>
              <a:t> configurable priority</a:t>
            </a:r>
            <a:r>
              <a:rPr lang="en-GB" dirty="0"/>
              <a:t>. </a:t>
            </a:r>
          </a:p>
          <a:p>
            <a:endParaRPr lang="en-GB" dirty="0"/>
          </a:p>
          <a:p>
            <a:r>
              <a:rPr lang="en-GB" dirty="0"/>
              <a:t>This eliminates the problem of so-called data races. A data race occurs when two independent threats may access the same data. If one threat is manipulating data, another one also needs the, in this case unknown, order of operations. To prevent such a situation the PM flag is set.</a:t>
            </a:r>
          </a:p>
          <a:p>
            <a:endParaRPr lang="en-GB" dirty="0"/>
          </a:p>
          <a:p>
            <a:r>
              <a:rPr lang="en-GB" dirty="0"/>
              <a:t>The CMSIS-Core API provides dedicated commands to manipulate the PRIMASK and the PM flag.</a:t>
            </a:r>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33</a:t>
            </a:fld>
            <a:endParaRPr lang="en-US" altLang="en-US"/>
          </a:p>
        </p:txBody>
      </p:sp>
    </p:spTree>
    <p:extLst>
      <p:ext uri="{BB962C8B-B14F-4D97-AF65-F5344CB8AC3E}">
        <p14:creationId xmlns:p14="http://schemas.microsoft.com/office/powerpoint/2010/main" val="25420082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US" dirty="0"/>
              <a:t>The priority of nearly simultaneous interrupts is important. Here, </a:t>
            </a:r>
            <a:r>
              <a:rPr lang="en-US" baseline="0" dirty="0"/>
              <a:t>a</a:t>
            </a:r>
            <a:r>
              <a:rPr lang="en-US" dirty="0"/>
              <a:t> priority can be defined. The reset has the highest priority (-3)</a:t>
            </a:r>
            <a:r>
              <a:rPr lang="en-US" baseline="0" dirty="0"/>
              <a:t> and the external exceptions are adjustable to higher priorities. The values are stored in the interrupt priority register.</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34</a:t>
            </a:fld>
            <a:endParaRPr lang="en-US" altLang="en-US"/>
          </a:p>
        </p:txBody>
      </p:sp>
    </p:spTree>
    <p:extLst>
      <p:ext uri="{BB962C8B-B14F-4D97-AF65-F5344CB8AC3E}">
        <p14:creationId xmlns:p14="http://schemas.microsoft.com/office/powerpoint/2010/main" val="35143542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When multiple exceptions are valid at the same time (i.e. more than one exception occurs during execution of an instruction), they are handled by the core (after completing the execution of the current instruction), according to their</a:t>
            </a:r>
            <a:r>
              <a:rPr lang="en-GB" baseline="0" dirty="0"/>
              <a:t> </a:t>
            </a:r>
            <a:r>
              <a:rPr lang="en-GB" dirty="0"/>
              <a:t>priority.</a:t>
            </a:r>
            <a:r>
              <a:rPr lang="en-GB" baseline="0" dirty="0"/>
              <a:t> </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35</a:t>
            </a:fld>
            <a:endParaRPr lang="en-US" altLang="en-US"/>
          </a:p>
        </p:txBody>
      </p:sp>
    </p:spTree>
    <p:extLst>
      <p:ext uri="{BB962C8B-B14F-4D97-AF65-F5344CB8AC3E}">
        <p14:creationId xmlns:p14="http://schemas.microsoft.com/office/powerpoint/2010/main" val="42626497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a:t>
            </a:r>
            <a:r>
              <a:rPr lang="en-US" baseline="0" dirty="0"/>
              <a:t> and the following slides, w</a:t>
            </a:r>
            <a:r>
              <a:rPr lang="en-US" dirty="0"/>
              <a:t>e are going to</a:t>
            </a:r>
            <a:r>
              <a:rPr lang="en-US" baseline="0" dirty="0"/>
              <a:t> explore the timing behavior of </a:t>
            </a:r>
            <a:r>
              <a:rPr lang="en-US" dirty="0"/>
              <a:t>the example</a:t>
            </a:r>
            <a:r>
              <a:rPr lang="en-US" baseline="0" dirty="0"/>
              <a:t> </a:t>
            </a:r>
            <a:r>
              <a:rPr lang="en-US" dirty="0"/>
              <a:t>that we are using in</a:t>
            </a:r>
            <a:r>
              <a:rPr lang="en-US" baseline="0" dirty="0"/>
              <a:t> this module (</a:t>
            </a:r>
            <a:r>
              <a:rPr lang="en-US" dirty="0"/>
              <a:t>the switched</a:t>
            </a:r>
            <a:r>
              <a:rPr lang="en-US" baseline="0" dirty="0"/>
              <a:t> LED).</a:t>
            </a:r>
          </a:p>
          <a:p>
            <a:endParaRPr lang="en-US" baseline="0" dirty="0"/>
          </a:p>
          <a:p>
            <a:r>
              <a:rPr lang="en-US" dirty="0"/>
              <a:t>The timing analysis is made with the help of a logic analyzer. In our experiment, we learned</a:t>
            </a:r>
            <a:r>
              <a:rPr lang="en-US" baseline="0" dirty="0"/>
              <a:t> that the switch is pressed for 0.21s, and the ISR is triggered in response to the falling edge of the signal switch.   The DBG_MAIN signal is the debug signal that toggles on every loop iteration of our main code. </a:t>
            </a:r>
            <a:r>
              <a:rPr lang="en-US" dirty="0"/>
              <a:t>Here, the interrupts seem not to be working, because the DMG_MAIN</a:t>
            </a:r>
            <a:r>
              <a:rPr lang="en-US" baseline="0" dirty="0"/>
              <a:t> signal </a:t>
            </a:r>
            <a:r>
              <a:rPr lang="en-US" dirty="0"/>
              <a:t>is running continuously. </a:t>
            </a:r>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36</a:t>
            </a:fld>
            <a:endParaRPr lang="en-US" altLang="en-US"/>
          </a:p>
        </p:txBody>
      </p:sp>
    </p:spTree>
    <p:extLst>
      <p:ext uri="{BB962C8B-B14F-4D97-AF65-F5344CB8AC3E}">
        <p14:creationId xmlns:p14="http://schemas.microsoft.com/office/powerpoint/2010/main" val="33986635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very important aspect of interrupts is “latency”.</a:t>
            </a:r>
          </a:p>
          <a:p>
            <a:r>
              <a:rPr lang="en-US" dirty="0"/>
              <a:t>Latency is defined as the time delay between when the interrupts are triggered, and when</a:t>
            </a:r>
            <a:r>
              <a:rPr lang="en-US" baseline="0" dirty="0"/>
              <a:t> </a:t>
            </a:r>
            <a:r>
              <a:rPr lang="en-US" dirty="0"/>
              <a:t>the interrupt service routine </a:t>
            </a:r>
            <a:r>
              <a:rPr lang="en-US" baseline="0" dirty="0"/>
              <a:t>begins to execute.  </a:t>
            </a:r>
            <a:r>
              <a:rPr lang="en-US" dirty="0"/>
              <a:t>In some</a:t>
            </a:r>
            <a:r>
              <a:rPr lang="en-US" baseline="0" dirty="0"/>
              <a:t> applications, latency is critical; for example, when an analog waveform is sampled. </a:t>
            </a:r>
            <a:endParaRPr lang="en-US" dirty="0"/>
          </a:p>
          <a:p>
            <a:endParaRPr lang="en-US" dirty="0"/>
          </a:p>
          <a:p>
            <a:r>
              <a:rPr lang="en-US" dirty="0"/>
              <a:t>There are </a:t>
            </a:r>
            <a:r>
              <a:rPr lang="en-US"/>
              <a:t>several side-effects </a:t>
            </a:r>
            <a:r>
              <a:rPr lang="en-US" dirty="0"/>
              <a:t>that</a:t>
            </a:r>
            <a:r>
              <a:rPr lang="en-US" baseline="0" dirty="0"/>
              <a:t> can affect latency, which </a:t>
            </a:r>
            <a:r>
              <a:rPr lang="en-US" dirty="0"/>
              <a:t>have to be taken into consideration. For example, latency is affected if the</a:t>
            </a:r>
            <a:r>
              <a:rPr lang="en-US" baseline="0" dirty="0"/>
              <a:t> current executing instruction is finished or abandoned.</a:t>
            </a:r>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37</a:t>
            </a:fld>
            <a:endParaRPr lang="en-US" altLang="en-US"/>
          </a:p>
        </p:txBody>
      </p:sp>
    </p:spTree>
    <p:extLst>
      <p:ext uri="{BB962C8B-B14F-4D97-AF65-F5344CB8AC3E}">
        <p14:creationId xmlns:p14="http://schemas.microsoft.com/office/powerpoint/2010/main" val="23650910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maximum interrupt frequency equals the CPU clock frequency, divided by the sum of the interrupt service routine, plus the interrupt overhead cycles.</a:t>
            </a:r>
          </a:p>
          <a:p>
            <a:r>
              <a:rPr lang="en-US" dirty="0"/>
              <a:t>Note</a:t>
            </a:r>
            <a:r>
              <a:rPr lang="en-US" baseline="0" dirty="0"/>
              <a:t> that t</a:t>
            </a:r>
            <a:r>
              <a:rPr lang="en-US" dirty="0"/>
              <a:t>he higher the interrupt frequency, the</a:t>
            </a:r>
            <a:r>
              <a:rPr lang="en-US" baseline="0" dirty="0"/>
              <a:t> </a:t>
            </a:r>
            <a:r>
              <a:rPr lang="en-US" dirty="0"/>
              <a:t>less the less time there is for the CPU to execute other code. </a:t>
            </a:r>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38</a:t>
            </a:fld>
            <a:endParaRPr lang="en-US" altLang="en-US"/>
          </a:p>
        </p:txBody>
      </p:sp>
    </p:spTree>
    <p:extLst>
      <p:ext uri="{BB962C8B-B14F-4D97-AF65-F5344CB8AC3E}">
        <p14:creationId xmlns:p14="http://schemas.microsoft.com/office/powerpoint/2010/main" val="33608977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to take several design-time decisions, related to the interrupt</a:t>
            </a:r>
            <a:r>
              <a:rPr lang="en-US" baseline="0" dirty="0"/>
              <a:t> implementation, when we </a:t>
            </a:r>
            <a:r>
              <a:rPr lang="en-US" baseline="0"/>
              <a:t>are </a:t>
            </a:r>
            <a:r>
              <a:rPr lang="en-US"/>
              <a:t>designing </a:t>
            </a:r>
            <a:r>
              <a:rPr lang="en-US" dirty="0"/>
              <a:t>a program</a:t>
            </a:r>
            <a:r>
              <a:rPr lang="en-US" baseline="0" dirty="0"/>
              <a:t> with interrupts.</a:t>
            </a:r>
          </a:p>
          <a:p>
            <a:r>
              <a:rPr lang="en-US" baseline="0" dirty="0"/>
              <a:t>First, we must consider the amount of work that will be assigned to an interrupt. We have to deal with the time that is going to be spent in between ISR and other code. If we have multiple ISRs, it is better to assign them to perform only </a:t>
            </a:r>
            <a:r>
              <a:rPr lang="en-US" baseline="0"/>
              <a:t>critical work</a:t>
            </a:r>
            <a:r>
              <a:rPr lang="en-US" dirty="0"/>
              <a:t>,</a:t>
            </a:r>
            <a:r>
              <a:rPr lang="en-US" baseline="0"/>
              <a:t> </a:t>
            </a:r>
            <a:r>
              <a:rPr lang="en-US" baseline="0" dirty="0"/>
              <a:t>and to buffer the rest for later processing.</a:t>
            </a:r>
          </a:p>
          <a:p>
            <a:endParaRPr lang="en-US" baseline="0" dirty="0"/>
          </a:p>
          <a:p>
            <a:r>
              <a:rPr lang="en-US" baseline="0" dirty="0"/>
              <a:t>Another important question is whether ISRs should be in charge to re-enable interrupts?  Because we do not want to have an ISR running for long with all interrupts disabled, it might be preferable for a long-running ISR to re-enable interrupts. On the other hand, if an ISR is fast and efficient, then there is no need for such action. </a:t>
            </a:r>
          </a:p>
          <a:p>
            <a:endParaRPr lang="en-US" baseline="0" dirty="0"/>
          </a:p>
          <a:p>
            <a:r>
              <a:rPr lang="en-US" baseline="0" dirty="0"/>
              <a:t>One way to communicate between ISR and other code is software data buffering, which is generally used as a communication interface. We must always keep data integrity and race conditions in mind. </a:t>
            </a:r>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39</a:t>
            </a:fld>
            <a:endParaRPr lang="en-US" altLang="en-US"/>
          </a:p>
        </p:txBody>
      </p:sp>
    </p:spTree>
    <p:extLst>
      <p:ext uri="{BB962C8B-B14F-4D97-AF65-F5344CB8AC3E}">
        <p14:creationId xmlns:p14="http://schemas.microsoft.com/office/powerpoint/2010/main" val="4209951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a:t>
            </a:r>
            <a:r>
              <a:rPr lang="en-GB" baseline="0" dirty="0"/>
              <a:t> are two ways to detect whether a switch is pressed or not: polling and use of interrupts</a:t>
            </a:r>
            <a:endParaRPr lang="en-GB" dirty="0"/>
          </a:p>
          <a:p>
            <a:endParaRPr lang="en-GB" dirty="0"/>
          </a:p>
          <a:p>
            <a:r>
              <a:rPr lang="en-GB" dirty="0"/>
              <a:t>Polling</a:t>
            </a:r>
            <a:r>
              <a:rPr lang="en-GB" baseline="0" dirty="0"/>
              <a:t> is the method by which the microcontroller continuously checks the status of a flag. </a:t>
            </a:r>
            <a:r>
              <a:rPr lang="en-GB" dirty="0"/>
              <a:t>It</a:t>
            </a:r>
            <a:r>
              <a:rPr lang="en-GB" baseline="0" dirty="0"/>
              <a:t> is slow, inefficient</a:t>
            </a:r>
            <a:r>
              <a:rPr lang="en-GB" dirty="0"/>
              <a:t>,</a:t>
            </a:r>
            <a:r>
              <a:rPr lang="en-GB" baseline="0" dirty="0"/>
              <a:t> and poorly scalable. The more GPIO or other events </a:t>
            </a:r>
            <a:r>
              <a:rPr lang="en-GB" dirty="0"/>
              <a:t>that </a:t>
            </a:r>
            <a:r>
              <a:rPr lang="en-GB" baseline="0" dirty="0"/>
              <a:t>have to be polled, the more time is needed. So there is a natural limit to the number of supervised GPIOs possible at a given processor speed.</a:t>
            </a:r>
          </a:p>
          <a:p>
            <a:endParaRPr lang="en-GB" baseline="0" dirty="0"/>
          </a:p>
          <a:p>
            <a:r>
              <a:rPr lang="en-GB" dirty="0"/>
              <a:t>However,</a:t>
            </a:r>
            <a:r>
              <a:rPr lang="en-GB" baseline="0" dirty="0"/>
              <a:t> an interrupt-based routine only runs the code when it is called/initiated by the interrupt-service routine. This routine directly executes addressed code, sometimes without any CPU interaction. Therefore it is fully scalable, because it is independent from the number of monitored events, so the supervision doesn’t consume CPU time.</a:t>
            </a:r>
            <a:endParaRPr lang="en-GB" dirty="0"/>
          </a:p>
          <a:p>
            <a:endParaRPr lang="en-GB" dirty="0"/>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4</a:t>
            </a:fld>
            <a:endParaRPr lang="en-US" altLang="en-US"/>
          </a:p>
        </p:txBody>
      </p:sp>
    </p:spTree>
    <p:extLst>
      <p:ext uri="{BB962C8B-B14F-4D97-AF65-F5344CB8AC3E}">
        <p14:creationId xmlns:p14="http://schemas.microsoft.com/office/powerpoint/2010/main" val="17808153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40</a:t>
            </a:fld>
            <a:endParaRPr lang="en-US" altLang="en-US"/>
          </a:p>
        </p:txBody>
      </p:sp>
    </p:spTree>
    <p:extLst>
      <p:ext uri="{BB962C8B-B14F-4D97-AF65-F5344CB8AC3E}">
        <p14:creationId xmlns:p14="http://schemas.microsoft.com/office/powerpoint/2010/main" val="19961567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indicator for potential external changes is the compiler keyword ‘volatile’.</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Volatile data is data which may be changed in other parts of the software.</a:t>
            </a:r>
          </a:p>
          <a:p>
            <a:endParaRPr lang="en-US" baseline="0" dirty="0"/>
          </a:p>
          <a:p>
            <a:r>
              <a:rPr lang="en-US" baseline="0" dirty="0"/>
              <a:t>If a variable is declared using volatile, e.g. volatile int a, then a compiler will reload the variable before every use. However, be careful with the use of this declaration, because volatile may slow down your code, especially very efficient, atomic code, significantly.</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41</a:t>
            </a:fld>
            <a:endParaRPr lang="en-US" altLang="en-US"/>
          </a:p>
        </p:txBody>
      </p:sp>
    </p:spTree>
    <p:extLst>
      <p:ext uri="{BB962C8B-B14F-4D97-AF65-F5344CB8AC3E}">
        <p14:creationId xmlns:p14="http://schemas.microsoft.com/office/powerpoint/2010/main" val="4750759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42</a:t>
            </a:fld>
            <a:endParaRPr lang="en-US" altLang="en-US"/>
          </a:p>
        </p:txBody>
      </p:sp>
    </p:spTree>
    <p:extLst>
      <p:ext uri="{BB962C8B-B14F-4D97-AF65-F5344CB8AC3E}">
        <p14:creationId xmlns:p14="http://schemas.microsoft.com/office/powerpoint/2010/main" val="33570399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latin typeface="+mn-lt"/>
                <a:cs typeface="Courier New" panose="02070309020205020404" pitchFamily="49" charset="0"/>
              </a:rPr>
              <a:t>The problem arises when</a:t>
            </a:r>
            <a:r>
              <a:rPr lang="en-GB" baseline="0" dirty="0">
                <a:latin typeface="+mn-lt"/>
                <a:cs typeface="Courier New" panose="02070309020205020404" pitchFamily="49" charset="0"/>
              </a:rPr>
              <a:t> an interrupt is triggered during the execution of the </a:t>
            </a:r>
            <a:r>
              <a:rPr lang="en-GB" baseline="0" dirty="0" err="1">
                <a:latin typeface="+mn-lt"/>
                <a:cs typeface="Courier New" panose="02070309020205020404" pitchFamily="49" charset="0"/>
              </a:rPr>
              <a:t>GetDateTime</a:t>
            </a:r>
            <a:r>
              <a:rPr lang="en-GB" baseline="0" dirty="0">
                <a:latin typeface="+mn-lt"/>
                <a:cs typeface="Courier New" panose="02070309020205020404" pitchFamily="49" charset="0"/>
              </a:rPr>
              <a:t> function, while it is updating DT. The interrupt service routine changed the current time, which has, as a result, to update the rest of the DT members with the new values. Consequently, the DT </a:t>
            </a:r>
            <a:r>
              <a:rPr lang="en-US" baseline="0" dirty="0"/>
              <a:t>beginning of data is older than the end, and therefore they are inconsistent</a:t>
            </a:r>
            <a:r>
              <a:rPr lang="en-GB" baseline="0" dirty="0">
                <a:latin typeface="+mn-lt"/>
                <a:cs typeface="Courier New" panose="02070309020205020404" pitchFamily="49" charset="0"/>
              </a:rPr>
              <a:t>. This faulty update of DT variable is called ‘race condition’. </a:t>
            </a:r>
            <a:endParaRPr lang="en-GB" dirty="0">
              <a:latin typeface="+mn-lt"/>
              <a:cs typeface="Courier New" panose="02070309020205020404" pitchFamily="49"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latin typeface="+mn-lt"/>
              <a:cs typeface="Courier New" panose="02070309020205020404" pitchFamily="49"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dirty="0">
                <a:latin typeface="+mn-lt"/>
                <a:cs typeface="Courier New" panose="02070309020205020404" pitchFamily="49" charset="0"/>
              </a:rPr>
              <a:t>Race condition: </a:t>
            </a:r>
            <a:r>
              <a:rPr lang="en-US" dirty="0">
                <a:latin typeface="+mn-lt"/>
                <a:cs typeface="Courier New" panose="02070309020205020404" pitchFamily="49" charset="0"/>
              </a:rPr>
              <a:t>Anomalous behavior due to unexpected critical dependence on the relative timing of events. The result of example code depends on the relative timing of the read and write operations.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latin typeface="+mn-lt"/>
              <a:cs typeface="Courier New" panose="02070309020205020404" pitchFamily="49"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mn-lt"/>
                <a:cs typeface="Courier New" panose="02070309020205020404" pitchFamily="49" charset="0"/>
              </a:rPr>
              <a:t>This problem</a:t>
            </a:r>
            <a:r>
              <a:rPr lang="en-US" baseline="0" dirty="0">
                <a:latin typeface="+mn-lt"/>
                <a:cs typeface="Courier New" panose="02070309020205020404" pitchFamily="49" charset="0"/>
              </a:rPr>
              <a:t> is not simple to solve.  Usually, it is a good idea to turn off the interrupts at the beginning of </a:t>
            </a:r>
            <a:r>
              <a:rPr lang="en-US" baseline="0" dirty="0" err="1">
                <a:latin typeface="+mn-lt"/>
                <a:cs typeface="Courier New" panose="02070309020205020404" pitchFamily="49" charset="0"/>
              </a:rPr>
              <a:t>GetDateTime</a:t>
            </a:r>
            <a:r>
              <a:rPr lang="en-US" baseline="0" dirty="0">
                <a:latin typeface="+mn-lt"/>
                <a:cs typeface="Courier New" panose="02070309020205020404" pitchFamily="49" charset="0"/>
              </a:rPr>
              <a:t> (), using the PRIMASK PM-flag, and turn it on again later.  However, this may lead to missing an interrupt event and a 1-second-count, and the consequence is an incorrect time.</a:t>
            </a:r>
            <a:endParaRPr lang="en-US" dirty="0">
              <a:latin typeface="+mn-lt"/>
              <a:cs typeface="Courier New" panose="02070309020205020404" pitchFamily="49" charset="0"/>
            </a:endParaRP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43</a:t>
            </a:fld>
            <a:endParaRPr lang="en-US" altLang="en-US"/>
          </a:p>
        </p:txBody>
      </p:sp>
    </p:spTree>
    <p:extLst>
      <p:ext uri="{BB962C8B-B14F-4D97-AF65-F5344CB8AC3E}">
        <p14:creationId xmlns:p14="http://schemas.microsoft.com/office/powerpoint/2010/main" val="93104904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data</a:t>
            </a:r>
            <a:r>
              <a:rPr lang="en-US" baseline="0" dirty="0"/>
              <a:t> that has to be protected is those which is potentially changed by an ISR, and requires multiple instructions to read or write (non-atomic access). </a:t>
            </a:r>
          </a:p>
          <a:p>
            <a:endParaRPr lang="en-US" dirty="0"/>
          </a:p>
          <a:p>
            <a:r>
              <a:rPr lang="en-US" dirty="0"/>
              <a:t>There are many boundary conditions</a:t>
            </a:r>
            <a:r>
              <a:rPr lang="en-US" baseline="0" dirty="0"/>
              <a:t> to be met. For instance, if only ISR/task writes to a data object, then we must ensure that data is not overwritten partway through being read. Consequently, writer and reader should not interrupt each other. Additionally, in the case of multiple ISRs that can write to data object, then we have to ensure that writers don’t interrupt each other as well.</a:t>
            </a:r>
          </a:p>
          <a:p>
            <a:endParaRPr lang="en-US" baseline="0" dirty="0"/>
          </a:p>
          <a:p>
            <a:pPr marL="0" indent="0">
              <a:buFontTx/>
              <a:buNone/>
            </a:pPr>
            <a:endParaRPr lang="en-US" baseline="0" dirty="0"/>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44</a:t>
            </a:fld>
            <a:endParaRPr lang="en-US" altLang="en-US"/>
          </a:p>
        </p:txBody>
      </p:sp>
    </p:spTree>
    <p:extLst>
      <p:ext uri="{BB962C8B-B14F-4D97-AF65-F5344CB8AC3E}">
        <p14:creationId xmlns:p14="http://schemas.microsoft.com/office/powerpoint/2010/main" val="159474718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45</a:t>
            </a:fld>
            <a:endParaRPr lang="en-US" altLang="en-US"/>
          </a:p>
        </p:txBody>
      </p:sp>
    </p:spTree>
    <p:extLst>
      <p:ext uri="{BB962C8B-B14F-4D97-AF65-F5344CB8AC3E}">
        <p14:creationId xmlns:p14="http://schemas.microsoft.com/office/powerpoint/2010/main" val="147815468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a:t>
            </a:r>
            <a:r>
              <a:rPr lang="en-US" baseline="0" dirty="0"/>
              <a:t> solution is to briefly disable preemption, in order to prevent any interruption during critical section execution. If we know that an ISR (or more) can write to the shared data object, we need then to disable interrupts. This can be achieved with the help of CMSIS-CORE. by saving the current PRIMASK state into a temporary variable, disabling interrupts, executing the critical code section and, finally, restoring the PRIMASK register status. </a:t>
            </a:r>
          </a:p>
          <a:p>
            <a:endParaRPr lang="en-US" baseline="0" dirty="0"/>
          </a:p>
          <a:p>
            <a:r>
              <a:rPr lang="en-US" baseline="0" dirty="0"/>
              <a:t>In general, you should avoid disabling interrupts since it may affect other processing requests. If you need to disable interrupts, try to do it for as few instructions as possible, in order to make the time of the interrupt as short as possible.</a:t>
            </a:r>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46</a:t>
            </a:fld>
            <a:endParaRPr lang="en-US" altLang="en-US"/>
          </a:p>
        </p:txBody>
      </p:sp>
    </p:spTree>
    <p:extLst>
      <p:ext uri="{BB962C8B-B14F-4D97-AF65-F5344CB8AC3E}">
        <p14:creationId xmlns:p14="http://schemas.microsoft.com/office/powerpoint/2010/main" val="1211160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term</a:t>
            </a:r>
            <a:r>
              <a:rPr lang="en-GB" baseline="0" dirty="0"/>
              <a:t> ‘interrupt’ is self-explanatory: according to its priority, it interrupts (nearly) everything in order to execute its own code. While each interrupt’s configuration determines what is actually interrupted, if the interrupt is active, </a:t>
            </a:r>
            <a:r>
              <a:rPr lang="en-GB" baseline="0"/>
              <a:t>then regular </a:t>
            </a:r>
            <a:r>
              <a:rPr lang="en-GB" baseline="0" dirty="0"/>
              <a:t>program code will be stopped. </a:t>
            </a:r>
          </a:p>
          <a:p>
            <a:endParaRPr lang="en-GB" baseline="0" dirty="0"/>
          </a:p>
          <a:p>
            <a:r>
              <a:rPr lang="en-GB" baseline="0" dirty="0"/>
              <a:t>After stopping the main code, some hardwired routines such as saving registers are performed, before the interrupt routine is started. </a:t>
            </a:r>
          </a:p>
          <a:p>
            <a:endParaRPr lang="en-GB" baseline="0" dirty="0"/>
          </a:p>
          <a:p>
            <a:r>
              <a:rPr lang="en-GB" baseline="0" dirty="0"/>
              <a:t>All steps will be reversed after the interrupt routine is finished, and the regular program execution continues.</a:t>
            </a:r>
            <a:endParaRPr lang="en-GB" dirty="0"/>
          </a:p>
          <a:p>
            <a:endParaRPr lang="en-GB" dirty="0"/>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5</a:t>
            </a:fld>
            <a:endParaRPr lang="en-US" altLang="en-US"/>
          </a:p>
        </p:txBody>
      </p:sp>
    </p:spTree>
    <p:extLst>
      <p:ext uri="{BB962C8B-B14F-4D97-AF65-F5344CB8AC3E}">
        <p14:creationId xmlns:p14="http://schemas.microsoft.com/office/powerpoint/2010/main" val="8027888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Interrupt</a:t>
            </a:r>
            <a:r>
              <a:rPr lang="en-GB" baseline="0" dirty="0"/>
              <a:t>s are classified as asynchronous. Asynchronous means non-predictable</a:t>
            </a:r>
            <a:r>
              <a:rPr lang="en-GB" baseline="0"/>
              <a:t>, event-driven</a:t>
            </a:r>
            <a:r>
              <a:rPr lang="en-GB" dirty="0"/>
              <a:t>,</a:t>
            </a:r>
            <a:r>
              <a:rPr lang="en-GB" baseline="0"/>
              <a:t> </a:t>
            </a:r>
            <a:r>
              <a:rPr lang="en-GB" baseline="0" dirty="0"/>
              <a:t>and needing a dedicated trigger.</a:t>
            </a:r>
          </a:p>
          <a:p>
            <a:pPr marL="0" indent="0">
              <a:buFontTx/>
              <a:buNone/>
            </a:pPr>
            <a:endParaRPr lang="en-GB" baseline="0" dirty="0"/>
          </a:p>
          <a:p>
            <a:pPr marL="0" indent="0">
              <a:buFontTx/>
              <a:buNone/>
            </a:pPr>
            <a:r>
              <a:rPr lang="en-GB" baseline="0" dirty="0"/>
              <a:t>Therefore, asynchronous controller internal events need to be generated, and these are normally hardware-based, pre-processed. In the next step, linked by an internal jump to a dedicated memory area, this code may directly be executed within any significant involvement of the CPU.</a:t>
            </a:r>
          </a:p>
          <a:p>
            <a:pPr marL="0" indent="0">
              <a:buFontTx/>
              <a:buNone/>
            </a:pPr>
            <a:endParaRPr lang="en-GB" baseline="0" dirty="0"/>
          </a:p>
          <a:p>
            <a:pPr marL="0" indent="0">
              <a:buFontTx/>
              <a:buNone/>
            </a:pPr>
            <a:r>
              <a:rPr lang="en-GB" baseline="0" dirty="0"/>
              <a:t>This is fundamental for </a:t>
            </a:r>
            <a:r>
              <a:rPr lang="en-GB" baseline="0"/>
              <a:t>microcontroller programming</a:t>
            </a:r>
            <a:r>
              <a:rPr lang="en-GB" dirty="0"/>
              <a:t>,</a:t>
            </a:r>
            <a:r>
              <a:rPr lang="en-GB" baseline="0"/>
              <a:t> </a:t>
            </a:r>
            <a:r>
              <a:rPr lang="en-GB" baseline="0" dirty="0"/>
              <a:t>because it allows for minimalism, special task design</a:t>
            </a:r>
            <a:r>
              <a:rPr lang="en-GB" baseline="0"/>
              <a:t>, energy</a:t>
            </a:r>
            <a:r>
              <a:rPr lang="en-GB" dirty="0"/>
              <a:t>,</a:t>
            </a:r>
            <a:r>
              <a:rPr lang="en-GB" baseline="0"/>
              <a:t> </a:t>
            </a:r>
            <a:r>
              <a:rPr lang="en-GB" baseline="0" dirty="0"/>
              <a:t>and run-time sensitivity. So the controller must be prevented from doing unnecessary tasks by operating in a passive mode for as long as possible, responding mostly just to events and triggers. Based on this principle, multithreading can be emulated by hardware interrupts without the need for an operating system. The basic operation runs in a main task. Whenever something important happens, this task can be interrupted for a prioritized one.</a:t>
            </a:r>
            <a:endParaRPr lang="en-GB" dirty="0"/>
          </a:p>
          <a:p>
            <a:endParaRPr lang="en-GB" dirty="0"/>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6</a:t>
            </a:fld>
            <a:endParaRPr lang="en-US" altLang="en-US"/>
          </a:p>
        </p:txBody>
      </p:sp>
    </p:spTree>
    <p:extLst>
      <p:ext uri="{BB962C8B-B14F-4D97-AF65-F5344CB8AC3E}">
        <p14:creationId xmlns:p14="http://schemas.microsoft.com/office/powerpoint/2010/main" val="3586747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Going back to our example, the program can be divided into three segments: the main code, the ISR, and a global variable</a:t>
            </a:r>
          </a:p>
          <a:p>
            <a:endParaRPr lang="en-GB" baseline="0" dirty="0"/>
          </a:p>
          <a:p>
            <a:r>
              <a:rPr lang="en-GB" baseline="0" dirty="0"/>
              <a:t>As shown in the slide, the main code does the initialization, lights the RGB LED according to the global variable value, and toggles the debug line for every loop iteration.</a:t>
            </a:r>
          </a:p>
          <a:p>
            <a:r>
              <a:rPr lang="en-GB" baseline="0" dirty="0"/>
              <a:t> </a:t>
            </a:r>
          </a:p>
          <a:p>
            <a:r>
              <a:rPr lang="en-GB" baseline="0" dirty="0"/>
              <a:t>The ISR is triggered only when the switched is pressed and is incrementing the global variable value. The ISR also sets the debug line whenever it is executing.</a:t>
            </a:r>
          </a:p>
          <a:p>
            <a:pPr marL="0" indent="0">
              <a:buNone/>
            </a:pPr>
            <a:endParaRPr lang="en-GB" dirty="0"/>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7</a:t>
            </a:fld>
            <a:endParaRPr lang="en-US" altLang="en-US"/>
          </a:p>
        </p:txBody>
      </p:sp>
    </p:spTree>
    <p:extLst>
      <p:ext uri="{BB962C8B-B14F-4D97-AF65-F5344CB8AC3E}">
        <p14:creationId xmlns:p14="http://schemas.microsoft.com/office/powerpoint/2010/main" val="40583991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In</a:t>
            </a:r>
            <a:r>
              <a:rPr lang="en-GB" baseline="0" dirty="0"/>
              <a:t> this slide, the exception handling is shown in the source code. </a:t>
            </a:r>
            <a:r>
              <a:rPr lang="en-GB" sz="1200" b="0" i="0" u="none" strike="noStrike" kern="1200" baseline="0" dirty="0">
                <a:solidFill>
                  <a:schemeClr val="tx1"/>
                </a:solidFill>
                <a:latin typeface="+mn-lt"/>
                <a:ea typeface="ＭＳ Ｐゴシック" charset="0"/>
                <a:cs typeface="ＭＳ Ｐゴシック" charset="0"/>
              </a:rPr>
              <a:t>An exception is any condition that needs to halt normal execution of the instructions, such as core resets, failures, interrupts.</a:t>
            </a:r>
          </a:p>
          <a:p>
            <a:endParaRPr lang="en-GB" baseline="0" dirty="0"/>
          </a:p>
          <a:p>
            <a:r>
              <a:rPr lang="en-GB" baseline="0" dirty="0"/>
              <a:t>The functional code of incrementing the counter (yellow: definition and initialization line) is located in the interrupt service routine. (red): It is activated by an interrupt on the pin to which the switch is connected. Here, a counter is incremented and controls the RGB LED.</a:t>
            </a:r>
          </a:p>
          <a:p>
            <a:endParaRPr lang="en-GB" baseline="0" dirty="0"/>
          </a:p>
          <a:p>
            <a:r>
              <a:rPr lang="en-GB" baseline="0" dirty="0"/>
              <a:t>In the main routine (green), only the initialization and the connection of the ports to the ISR are made.</a:t>
            </a:r>
          </a:p>
          <a:p>
            <a:endParaRPr lang="en-GB" dirty="0"/>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8</a:t>
            </a:fld>
            <a:endParaRPr lang="en-US" altLang="en-US"/>
          </a:p>
        </p:txBody>
      </p:sp>
    </p:spTree>
    <p:extLst>
      <p:ext uri="{BB962C8B-B14F-4D97-AF65-F5344CB8AC3E}">
        <p14:creationId xmlns:p14="http://schemas.microsoft.com/office/powerpoint/2010/main" val="2325321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can</a:t>
            </a:r>
            <a:r>
              <a:rPr lang="en-GB" baseline="0" dirty="0"/>
              <a:t> use the debugger to observe the exception handling steps in detail. </a:t>
            </a:r>
            <a:r>
              <a:rPr lang="en-GB" dirty="0"/>
              <a:t>It</a:t>
            </a:r>
            <a:r>
              <a:rPr lang="en-GB" baseline="0" dirty="0"/>
              <a:t> is an advantage to follow the next steps within an extended IDE, with assembly and a register section, so that every step of the exception handling can be observed inside the register. To see all the steps, you must set a breakpoint in the first line of the exception handler (here: line 8).</a:t>
            </a:r>
          </a:p>
          <a:p>
            <a:endParaRPr lang="en-GB" dirty="0"/>
          </a:p>
          <a:p>
            <a:endParaRPr lang="en-GB" dirty="0"/>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9</a:t>
            </a:fld>
            <a:endParaRPr lang="en-US" altLang="en-US"/>
          </a:p>
        </p:txBody>
      </p:sp>
    </p:spTree>
    <p:extLst>
      <p:ext uri="{BB962C8B-B14F-4D97-AF65-F5344CB8AC3E}">
        <p14:creationId xmlns:p14="http://schemas.microsoft.com/office/powerpoint/2010/main" val="7149994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9_Section Divider slide">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5DE345E-C0B2-144E-821D-478353FD7BEA}"/>
              </a:ext>
            </a:extLst>
          </p:cNvPr>
          <p:cNvPicPr>
            <a:picLocks noChangeAspect="1"/>
          </p:cNvPicPr>
          <p:nvPr userDrawn="1"/>
        </p:nvPicPr>
        <p:blipFill rotWithShape="1">
          <a:blip r:embed="rId2" cstate="screen">
            <a:alphaModFix amt="81000"/>
            <a:extLst>
              <a:ext uri="{28A0092B-C50C-407E-A947-70E740481C1C}">
                <a14:useLocalDpi xmlns:a14="http://schemas.microsoft.com/office/drawing/2010/main"/>
              </a:ext>
            </a:extLst>
          </a:blip>
          <a:srcRect l="9468" t="18093" b="5564"/>
          <a:stretch/>
        </p:blipFill>
        <p:spPr>
          <a:xfrm>
            <a:off x="0" y="-1"/>
            <a:ext cx="12191999" cy="6858001"/>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1" name="TextBox 20">
            <a:extLst>
              <a:ext uri="{FF2B5EF4-FFF2-40B4-BE49-F238E27FC236}">
                <a16:creationId xmlns:a16="http://schemas.microsoft.com/office/drawing/2014/main" id="{9DC87DCF-87C4-CE4F-9C7C-31ECAA79225D}"/>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2409490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4_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EB7B32-132E-C34C-A290-44FDD641BA80}"/>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994" t="-2"/>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275CEC7D-A359-1740-9727-7D6F154D859C}"/>
              </a:ext>
            </a:extLst>
          </p:cNvPr>
          <p:cNvSpPr/>
          <p:nvPr userDrawn="1"/>
        </p:nvSpPr>
        <p:spPr>
          <a:xfrm>
            <a:off x="0" y="0"/>
            <a:ext cx="12192000" cy="6858000"/>
          </a:xfrm>
          <a:prstGeom prst="rect">
            <a:avLst/>
          </a:prstGeom>
          <a:solidFill>
            <a:schemeClr val="tx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a:defRPr/>
            </a:pPr>
            <a:endParaRPr lang="en-US" altLang="en-US">
              <a:solidFill>
                <a:srgbClr val="FFFFFF"/>
              </a:solidFill>
            </a:endParaRPr>
          </a:p>
        </p:txBody>
      </p:sp>
      <p:pic>
        <p:nvPicPr>
          <p:cNvPr id="17" name="Picture 16">
            <a:extLst>
              <a:ext uri="{FF2B5EF4-FFF2-40B4-BE49-F238E27FC236}">
                <a16:creationId xmlns:a16="http://schemas.microsoft.com/office/drawing/2014/main" id="{3D395BE9-4949-E244-ACF9-1A2EB57C1CF7}"/>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pic>
        <p:nvPicPr>
          <p:cNvPr id="16" name="Picture 16">
            <a:extLst>
              <a:ext uri="{FF2B5EF4-FFF2-40B4-BE49-F238E27FC236}">
                <a16:creationId xmlns:a16="http://schemas.microsoft.com/office/drawing/2014/main" id="{DF830758-099E-403E-BA65-CFA5270CF82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8" name="Title 1">
            <a:extLst>
              <a:ext uri="{FF2B5EF4-FFF2-40B4-BE49-F238E27FC236}">
                <a16:creationId xmlns:a16="http://schemas.microsoft.com/office/drawing/2014/main" id="{275A4ED9-47E4-4F44-AAD7-16DA7F41891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9" name="Subtitle 2">
            <a:extLst>
              <a:ext uri="{FF2B5EF4-FFF2-40B4-BE49-F238E27FC236}">
                <a16:creationId xmlns:a16="http://schemas.microsoft.com/office/drawing/2014/main" id="{22732B47-45F3-C946-9945-2403B161825C}"/>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20" name="TextBox 20">
            <a:extLst>
              <a:ext uri="{FF2B5EF4-FFF2-40B4-BE49-F238E27FC236}">
                <a16:creationId xmlns:a16="http://schemas.microsoft.com/office/drawing/2014/main" id="{5AD1A3C3-3C14-2B42-9074-E87275C219E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564874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6_Title Slide">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64A5F8-C720-354C-A6E2-C00E801C5519}"/>
              </a:ext>
            </a:extLst>
          </p:cNvPr>
          <p:cNvPicPr>
            <a:picLocks noChangeAspect="1"/>
          </p:cNvPicPr>
          <p:nvPr userDrawn="1"/>
        </p:nvPicPr>
        <p:blipFill rotWithShape="1">
          <a:blip r:embed="rId2" cstate="screen">
            <a:alphaModFix amt="75000"/>
            <a:extLst>
              <a:ext uri="{28A0092B-C50C-407E-A947-70E740481C1C}">
                <a14:useLocalDpi xmlns:a14="http://schemas.microsoft.com/office/drawing/2010/main"/>
              </a:ext>
            </a:extLst>
          </a:blip>
          <a:srcRect t="7799" b="7799"/>
          <a:stretch/>
        </p:blipFill>
        <p:spPr>
          <a:xfrm>
            <a:off x="0" y="0"/>
            <a:ext cx="12192000" cy="6858001"/>
          </a:xfrm>
          <a:prstGeom prst="rect">
            <a:avLst/>
          </a:prstGeom>
        </p:spPr>
      </p:pic>
      <p:pic>
        <p:nvPicPr>
          <p:cNvPr id="19" name="Picture 18">
            <a:extLst>
              <a:ext uri="{FF2B5EF4-FFF2-40B4-BE49-F238E27FC236}">
                <a16:creationId xmlns:a16="http://schemas.microsoft.com/office/drawing/2014/main" id="{08674FB4-14BE-B54B-B389-3384C06E1E24}"/>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pic>
        <p:nvPicPr>
          <p:cNvPr id="16" name="Picture 16">
            <a:extLst>
              <a:ext uri="{FF2B5EF4-FFF2-40B4-BE49-F238E27FC236}">
                <a16:creationId xmlns:a16="http://schemas.microsoft.com/office/drawing/2014/main" id="{DF830758-099E-403E-BA65-CFA5270CF82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2" name="TextBox 20">
            <a:extLst>
              <a:ext uri="{FF2B5EF4-FFF2-40B4-BE49-F238E27FC236}">
                <a16:creationId xmlns:a16="http://schemas.microsoft.com/office/drawing/2014/main" id="{6AA3F778-80A5-3E45-999D-10AC5502419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2019 Arm Limited</a:t>
            </a:r>
            <a:endParaRPr lang="en-US" altLang="en-US" sz="1000" dirty="0">
              <a:solidFill>
                <a:schemeClr val="tx2"/>
              </a:solidFill>
            </a:endParaRPr>
          </a:p>
        </p:txBody>
      </p:sp>
    </p:spTree>
    <p:extLst>
      <p:ext uri="{BB962C8B-B14F-4D97-AF65-F5344CB8AC3E}">
        <p14:creationId xmlns:p14="http://schemas.microsoft.com/office/powerpoint/2010/main" val="376651372"/>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0_Title Slide">
    <p:bg>
      <p:bgPr>
        <a:solidFill>
          <a:schemeClr val="accent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80BE67C-B00B-7444-99B6-10A3997029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pic>
        <p:nvPicPr>
          <p:cNvPr id="29" name="Picture 16">
            <a:extLst>
              <a:ext uri="{FF2B5EF4-FFF2-40B4-BE49-F238E27FC236}">
                <a16:creationId xmlns:a16="http://schemas.microsoft.com/office/drawing/2014/main" id="{0A94567B-B8A8-AB41-BF7F-41919C86BD20}"/>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A0CD7DAB-58BC-C442-ABC0-6D7414DFC22E}"/>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9CDE2EBD-0FA3-D24B-AC33-4F98A57EE244}"/>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8" name="TextBox 20">
            <a:extLst>
              <a:ext uri="{FF2B5EF4-FFF2-40B4-BE49-F238E27FC236}">
                <a16:creationId xmlns:a16="http://schemas.microsoft.com/office/drawing/2014/main" id="{0E175DD0-C128-104A-84B5-17835CB39BA0}"/>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3137273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4_Section Divider slide">
    <p:bg>
      <p:bgPr>
        <a:solidFill>
          <a:schemeClr val="accent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C4E377C-10E8-4245-959B-762A975F9D8D}"/>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pic>
        <p:nvPicPr>
          <p:cNvPr id="18" name="Picture 16">
            <a:extLst>
              <a:ext uri="{FF2B5EF4-FFF2-40B4-BE49-F238E27FC236}">
                <a16:creationId xmlns:a16="http://schemas.microsoft.com/office/drawing/2014/main" id="{07331875-D936-B748-9004-0EDA896B1797}"/>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373DAA08-2A8E-BC49-A908-D83D95CBFDFB}"/>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818585A9-CBDE-FB4B-A656-FBBD0B0CAA69}"/>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8" name="TextBox 20">
            <a:extLst>
              <a:ext uri="{FF2B5EF4-FFF2-40B4-BE49-F238E27FC236}">
                <a16:creationId xmlns:a16="http://schemas.microsoft.com/office/drawing/2014/main" id="{ED7A184D-DF83-F84A-837C-3EBA03A2EA64}"/>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2287992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8_Section Divider slide">
    <p:bg>
      <p:bgPr>
        <a:solidFill>
          <a:schemeClr val="accent5"/>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02548AC-BB94-2E4E-AE54-6CAE711F35D9}"/>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pic>
        <p:nvPicPr>
          <p:cNvPr id="19" name="Picture 16">
            <a:extLst>
              <a:ext uri="{FF2B5EF4-FFF2-40B4-BE49-F238E27FC236}">
                <a16:creationId xmlns:a16="http://schemas.microsoft.com/office/drawing/2014/main" id="{4913759B-8ABA-8F41-8F02-AABD53CFD1BE}"/>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0602B157-BA2E-444C-B53E-75E500564873}"/>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87FC899D-8C55-104D-89CA-EA4FCE459E0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8" name="TextBox 20">
            <a:extLst>
              <a:ext uri="{FF2B5EF4-FFF2-40B4-BE49-F238E27FC236}">
                <a16:creationId xmlns:a16="http://schemas.microsoft.com/office/drawing/2014/main" id="{473DFF03-CE2E-F445-98FC-31F036C923FD}"/>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7260419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colum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6250"/>
            <a:ext cx="11233150" cy="654760"/>
          </a:xfrm>
        </p:spPr>
        <p:txBody>
          <a:bodyPr anchor="t"/>
          <a:lstStyle>
            <a:lvl1pPr>
              <a:defRPr b="0"/>
            </a:lvl1pPr>
          </a:lstStyle>
          <a:p>
            <a:r>
              <a:rPr lang="en-US" dirty="0"/>
              <a:t>Click to Edit Master Title Style</a:t>
            </a:r>
          </a:p>
        </p:txBody>
      </p:sp>
      <p:sp>
        <p:nvSpPr>
          <p:cNvPr id="4" name="Text Placeholder 2"/>
          <p:cNvSpPr>
            <a:spLocks noGrp="1"/>
          </p:cNvSpPr>
          <p:nvPr>
            <p:ph idx="1" hasCustomPrompt="1"/>
          </p:nvPr>
        </p:nvSpPr>
        <p:spPr>
          <a:xfrm>
            <a:off x="479425" y="1171111"/>
            <a:ext cx="11233150" cy="4948335"/>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chemeClr val="tx2"/>
                </a:solidFill>
              </a:defRPr>
            </a:lvl1pPr>
            <a:lvl2pPr marL="672783">
              <a:lnSpc>
                <a:spcPct val="100000"/>
              </a:lnSpc>
              <a:spcAft>
                <a:spcPts val="0"/>
              </a:spcAft>
              <a:defRPr sz="2000">
                <a:solidFill>
                  <a:schemeClr val="tx2"/>
                </a:solidFill>
              </a:defRPr>
            </a:lvl2pPr>
            <a:lvl3pPr marL="947103">
              <a:lnSpc>
                <a:spcPct val="100000"/>
              </a:lnSpc>
              <a:spcAft>
                <a:spcPts val="0"/>
              </a:spcAft>
              <a:defRPr sz="1800">
                <a:solidFill>
                  <a:schemeClr val="tx2"/>
                </a:solidFill>
              </a:defRPr>
            </a:lvl3pPr>
            <a:lvl4pPr marL="1293178">
              <a:lnSpc>
                <a:spcPct val="100000"/>
              </a:lnSpc>
              <a:spcAft>
                <a:spcPts val="0"/>
              </a:spcAft>
              <a:defRPr sz="1800">
                <a:solidFill>
                  <a:schemeClr val="tx2"/>
                </a:solidFill>
              </a:defRPr>
            </a:lvl4pPr>
            <a:lvl5pPr marL="1518603">
              <a:lnSpc>
                <a:spcPct val="100000"/>
              </a:lnSpc>
              <a:spcAft>
                <a:spcPts val="0"/>
              </a:spcAft>
              <a:defRPr sz="1800">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edit Master text styles with Top Level Bullet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1132503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 column slide w/ Su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nchor="t"/>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425" y="1554489"/>
            <a:ext cx="11233150" cy="4553233"/>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chemeClr val="tx2"/>
                </a:solidFill>
              </a:defRPr>
            </a:lvl1pPr>
            <a:lvl2pPr>
              <a:lnSpc>
                <a:spcPct val="100000"/>
              </a:lnSpc>
              <a:spcAft>
                <a:spcPts val="0"/>
              </a:spcAft>
              <a:buClr>
                <a:schemeClr val="accent1"/>
              </a:buClr>
              <a:defRPr sz="2000">
                <a:solidFill>
                  <a:schemeClr val="tx2"/>
                </a:solidFill>
              </a:defRPr>
            </a:lvl2pPr>
            <a:lvl3pPr>
              <a:lnSpc>
                <a:spcPct val="100000"/>
              </a:lnSpc>
              <a:spcAft>
                <a:spcPts val="0"/>
              </a:spcAft>
              <a:buClr>
                <a:schemeClr val="accent1"/>
              </a:buClr>
              <a:defRPr>
                <a:solidFill>
                  <a:schemeClr val="tx2"/>
                </a:solidFill>
              </a:defRPr>
            </a:lvl3pPr>
            <a:lvl4pPr>
              <a:lnSpc>
                <a:spcPct val="100000"/>
              </a:lnSpc>
              <a:spcAft>
                <a:spcPts val="0"/>
              </a:spcAft>
              <a:buClr>
                <a:schemeClr val="accent1"/>
              </a:buClr>
              <a:defRPr>
                <a:solidFill>
                  <a:schemeClr val="tx2"/>
                </a:solidFill>
              </a:defRPr>
            </a:lvl4pPr>
            <a:lvl5pPr>
              <a:lnSpc>
                <a:spcPct val="100000"/>
              </a:lnSpc>
              <a:spcAft>
                <a:spcPts val="0"/>
              </a:spcAft>
              <a:buClr>
                <a:schemeClr val="accent1"/>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477504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3E00537-4172-4053-A616-87E429C679AC}"/>
              </a:ext>
            </a:extLst>
          </p:cNvPr>
          <p:cNvCxnSpPr>
            <a:cxnSpLocks/>
          </p:cNvCxnSpPr>
          <p:nvPr userDrawn="1"/>
        </p:nvCxnSpPr>
        <p:spPr>
          <a:xfrm>
            <a:off x="6096000" y="1620481"/>
            <a:ext cx="0" cy="451520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hasCustomPrompt="1"/>
          </p:nvPr>
        </p:nvSpPr>
        <p:spPr>
          <a:xfrm>
            <a:off x="479425" y="991131"/>
            <a:ext cx="11233150" cy="359204"/>
          </a:xfrm>
        </p:spPr>
        <p:txBody>
          <a:bodyPr anchor="t"/>
          <a:lstStyle>
            <a:lvl1pPr marL="0" indent="0">
              <a:spcAft>
                <a:spcPts val="0"/>
              </a:spcAft>
              <a:buNone/>
              <a:defRPr sz="2400">
                <a:solidFill>
                  <a:schemeClr val="accent6"/>
                </a:solidFill>
              </a:defRPr>
            </a:lvl1pPr>
          </a:lstStyle>
          <a:p>
            <a:pPr lvl="0"/>
            <a:r>
              <a:rPr lang="en-US" dirty="0"/>
              <a:t>Click to edit Master text styles</a:t>
            </a:r>
          </a:p>
        </p:txBody>
      </p:sp>
      <p:sp>
        <p:nvSpPr>
          <p:cNvPr id="9" name="Text Placeholder 131"/>
          <p:cNvSpPr>
            <a:spLocks noGrp="1"/>
          </p:cNvSpPr>
          <p:nvPr>
            <p:ph type="body" sz="quarter" idx="16" hasCustomPrompt="1"/>
          </p:nvPr>
        </p:nvSpPr>
        <p:spPr>
          <a:xfrm>
            <a:off x="479425" y="1620481"/>
            <a:ext cx="5345642"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 name="Content Placeholder 3"/>
          <p:cNvSpPr>
            <a:spLocks noGrp="1"/>
          </p:cNvSpPr>
          <p:nvPr>
            <p:ph sz="quarter" idx="19"/>
          </p:nvPr>
        </p:nvSpPr>
        <p:spPr>
          <a:xfrm>
            <a:off x="477587" y="2202443"/>
            <a:ext cx="5347480" cy="3933245"/>
          </a:xfrm>
        </p:spPr>
        <p:txBody>
          <a:bodyPr/>
          <a:lstStyle>
            <a:lvl1pPr marL="342900" indent="-342900" algn="just">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marL="947103">
              <a:lnSpc>
                <a:spcPct val="100000"/>
              </a:lnSpc>
              <a:spcAft>
                <a:spcPts val="0"/>
              </a:spcAft>
              <a:buClr>
                <a:schemeClr val="accent1"/>
              </a:buClr>
              <a:defRPr>
                <a:solidFill>
                  <a:srgbClr val="383838"/>
                </a:solidFill>
              </a:defRPr>
            </a:lvl3pPr>
            <a:lvl4pPr marL="1293178" indent="-173038">
              <a:lnSpc>
                <a:spcPct val="100000"/>
              </a:lnSpc>
              <a:spcAft>
                <a:spcPts val="0"/>
              </a:spcAft>
              <a:buClr>
                <a:schemeClr val="accent1"/>
              </a:buClr>
              <a:buFont typeface="Arial" charset="0"/>
              <a:buChar char="•"/>
              <a:defRPr>
                <a:solidFill>
                  <a:srgbClr val="383838"/>
                </a:solidFill>
              </a:defRPr>
            </a:lvl4pPr>
            <a:lvl5pPr marL="1518603">
              <a:lnSpc>
                <a:spcPct val="100000"/>
              </a:lnSpc>
              <a:spcAft>
                <a:spcPts val="0"/>
              </a:spcAft>
              <a:buClr>
                <a:schemeClr val="accent1"/>
              </a:buClr>
              <a:defRPr>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131"/>
          <p:cNvSpPr>
            <a:spLocks noGrp="1"/>
          </p:cNvSpPr>
          <p:nvPr>
            <p:ph type="body" sz="quarter" idx="18" hasCustomPrompt="1"/>
          </p:nvPr>
        </p:nvSpPr>
        <p:spPr>
          <a:xfrm>
            <a:off x="6341534" y="1620481"/>
            <a:ext cx="5371042"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2" name="Content Placeholder 3"/>
          <p:cNvSpPr>
            <a:spLocks noGrp="1"/>
          </p:cNvSpPr>
          <p:nvPr>
            <p:ph sz="quarter" idx="21" hasCustomPrompt="1"/>
          </p:nvPr>
        </p:nvSpPr>
        <p:spPr>
          <a:xfrm>
            <a:off x="6339947" y="2202442"/>
            <a:ext cx="5372628" cy="3933246"/>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marL="947103">
              <a:lnSpc>
                <a:spcPct val="100000"/>
              </a:lnSpc>
              <a:spcAft>
                <a:spcPts val="0"/>
              </a:spcAft>
              <a:buClr>
                <a:schemeClr val="accent1"/>
              </a:buClr>
              <a:defRPr>
                <a:solidFill>
                  <a:srgbClr val="383838"/>
                </a:solidFill>
              </a:defRPr>
            </a:lvl3pPr>
            <a:lvl4pPr marL="1293178" indent="-173038">
              <a:lnSpc>
                <a:spcPct val="100000"/>
              </a:lnSpc>
              <a:spcAft>
                <a:spcPts val="0"/>
              </a:spcAft>
              <a:buClr>
                <a:schemeClr val="accent1"/>
              </a:buClr>
              <a:buFont typeface="Arial" charset="0"/>
              <a:buChar char="•"/>
              <a:defRPr>
                <a:solidFill>
                  <a:srgbClr val="383838"/>
                </a:solidFill>
              </a:defRPr>
            </a:lvl4pPr>
            <a:lvl5pPr marL="1518603">
              <a:lnSpc>
                <a:spcPct val="100000"/>
              </a:lnSpc>
              <a:spcAft>
                <a:spcPts val="0"/>
              </a:spcAft>
              <a:buClr>
                <a:schemeClr val="accent1"/>
              </a:buClr>
              <a:defRPr>
                <a:solidFill>
                  <a:srgbClr val="38383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526211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E9795D2F-D322-4144-8DA8-55D6A2942740}"/>
              </a:ext>
            </a:extLst>
          </p:cNvPr>
          <p:cNvCxnSpPr>
            <a:cxnSpLocks/>
          </p:cNvCxnSpPr>
          <p:nvPr userDrawn="1"/>
        </p:nvCxnSpPr>
        <p:spPr bwMode="auto">
          <a:xfrm>
            <a:off x="4148138" y="1611050"/>
            <a:ext cx="0" cy="444843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B4D2EAD-40A5-4C0B-900F-916EB19FF748}"/>
              </a:ext>
            </a:extLst>
          </p:cNvPr>
          <p:cNvCxnSpPr>
            <a:cxnSpLocks/>
          </p:cNvCxnSpPr>
          <p:nvPr userDrawn="1"/>
        </p:nvCxnSpPr>
        <p:spPr bwMode="auto">
          <a:xfrm>
            <a:off x="8051800" y="1611050"/>
            <a:ext cx="0" cy="444843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userDrawn="1">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userDrawn="1">
            <p:ph type="body" sz="quarter" idx="13"/>
          </p:nvPr>
        </p:nvSpPr>
        <p:spPr>
          <a:xfrm>
            <a:off x="479425" y="991131"/>
            <a:ext cx="11233150" cy="344488"/>
          </a:xfrm>
        </p:spPr>
        <p:txBody>
          <a:bodyPr/>
          <a:lstStyle>
            <a:lvl1pPr marL="0" indent="0">
              <a:buNone/>
              <a:defRPr lang="en-US" sz="2400" dirty="0">
                <a:solidFill>
                  <a:schemeClr val="accent6"/>
                </a:solidFill>
              </a:defRPr>
            </a:lvl1pPr>
          </a:lstStyle>
          <a:p>
            <a:pPr lvl="0"/>
            <a:r>
              <a:rPr lang="en-US"/>
              <a:t>Click to edit Master text styles</a:t>
            </a:r>
          </a:p>
        </p:txBody>
      </p:sp>
      <p:sp>
        <p:nvSpPr>
          <p:cNvPr id="7" name="Text Placeholder 2"/>
          <p:cNvSpPr>
            <a:spLocks noGrp="1"/>
          </p:cNvSpPr>
          <p:nvPr userDrawn="1">
            <p:ph idx="1"/>
          </p:nvPr>
        </p:nvSpPr>
        <p:spPr>
          <a:xfrm>
            <a:off x="479426" y="2373786"/>
            <a:ext cx="3372644" cy="3685702"/>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a:t>Click to edit Master text styles</a:t>
            </a:r>
          </a:p>
          <a:p>
            <a:pPr lvl="1"/>
            <a:r>
              <a:rPr lang="en-US"/>
              <a:t>Second level</a:t>
            </a:r>
          </a:p>
        </p:txBody>
      </p:sp>
      <p:sp>
        <p:nvSpPr>
          <p:cNvPr id="100" name="Text Placeholder 131"/>
          <p:cNvSpPr>
            <a:spLocks noGrp="1"/>
          </p:cNvSpPr>
          <p:nvPr userDrawn="1">
            <p:ph type="body" sz="quarter" idx="16" hasCustomPrompt="1"/>
          </p:nvPr>
        </p:nvSpPr>
        <p:spPr>
          <a:xfrm>
            <a:off x="479425" y="1611050"/>
            <a:ext cx="33726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3" name="Text Placeholder 2"/>
          <p:cNvSpPr>
            <a:spLocks noGrp="1"/>
          </p:cNvSpPr>
          <p:nvPr userDrawn="1">
            <p:ph idx="17"/>
          </p:nvPr>
        </p:nvSpPr>
        <p:spPr>
          <a:xfrm>
            <a:off x="4416359" y="2373786"/>
            <a:ext cx="3359281" cy="3685702"/>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lvl2pPr>
          </a:lstStyle>
          <a:p>
            <a:pPr lvl="0"/>
            <a:r>
              <a:rPr lang="en-US"/>
              <a:t>Click to edit Master text styles</a:t>
            </a:r>
          </a:p>
          <a:p>
            <a:pPr lvl="1"/>
            <a:r>
              <a:rPr lang="en-US"/>
              <a:t>Second level</a:t>
            </a:r>
          </a:p>
        </p:txBody>
      </p:sp>
      <p:sp>
        <p:nvSpPr>
          <p:cNvPr id="14" name="Text Placeholder 2"/>
          <p:cNvSpPr>
            <a:spLocks noGrp="1"/>
          </p:cNvSpPr>
          <p:nvPr userDrawn="1">
            <p:ph idx="18"/>
          </p:nvPr>
        </p:nvSpPr>
        <p:spPr>
          <a:xfrm>
            <a:off x="8300113" y="2373786"/>
            <a:ext cx="3412462" cy="3685702"/>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stStyle>
          <a:p>
            <a:pPr lvl="0"/>
            <a:r>
              <a:rPr lang="en-US"/>
              <a:t>Click to edit Master text styles</a:t>
            </a:r>
          </a:p>
          <a:p>
            <a:pPr lvl="1"/>
            <a:r>
              <a:rPr lang="en-US"/>
              <a:t>Second level</a:t>
            </a:r>
          </a:p>
        </p:txBody>
      </p:sp>
      <p:sp>
        <p:nvSpPr>
          <p:cNvPr id="15" name="Text Placeholder 131"/>
          <p:cNvSpPr>
            <a:spLocks noGrp="1"/>
          </p:cNvSpPr>
          <p:nvPr userDrawn="1">
            <p:ph type="body" sz="quarter" idx="19" hasCustomPrompt="1"/>
          </p:nvPr>
        </p:nvSpPr>
        <p:spPr>
          <a:xfrm>
            <a:off x="4419997" y="1611050"/>
            <a:ext cx="33599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6" name="Text Placeholder 131"/>
          <p:cNvSpPr>
            <a:spLocks noGrp="1"/>
          </p:cNvSpPr>
          <p:nvPr userDrawn="1">
            <p:ph type="body" sz="quarter" idx="20" hasCustomPrompt="1"/>
          </p:nvPr>
        </p:nvSpPr>
        <p:spPr>
          <a:xfrm>
            <a:off x="8299449" y="1611050"/>
            <a:ext cx="3413126"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12000077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column slide with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9" name="Content Placeholder 8"/>
          <p:cNvSpPr>
            <a:spLocks noGrp="1"/>
          </p:cNvSpPr>
          <p:nvPr>
            <p:ph sz="quarter" idx="21"/>
          </p:nvPr>
        </p:nvSpPr>
        <p:spPr>
          <a:xfrm>
            <a:off x="8299119" y="2372564"/>
            <a:ext cx="3413455" cy="3686924"/>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lnSpc>
                <a:spcPct val="100000"/>
              </a:lnSpc>
              <a:spcAft>
                <a:spcPts val="0"/>
              </a:spcAft>
              <a:buClr>
                <a:schemeClr val="accent1"/>
              </a:buClr>
              <a:defRPr>
                <a:solidFill>
                  <a:srgbClr val="383838"/>
                </a:solidFill>
              </a:defRPr>
            </a:lvl3pPr>
          </a:lstStyle>
          <a:p>
            <a:pPr lvl="0"/>
            <a:r>
              <a:rPr lang="en-US"/>
              <a:t>Click to edit Master text styles</a:t>
            </a:r>
          </a:p>
          <a:p>
            <a:pPr lvl="1"/>
            <a:r>
              <a:rPr lang="en-US"/>
              <a:t>Second level</a:t>
            </a:r>
          </a:p>
          <a:p>
            <a:pPr lvl="2"/>
            <a:r>
              <a:rPr lang="en-US"/>
              <a:t>Third level</a:t>
            </a:r>
          </a:p>
        </p:txBody>
      </p:sp>
      <p:grpSp>
        <p:nvGrpSpPr>
          <p:cNvPr id="36" name="Group 6">
            <a:extLst>
              <a:ext uri="{FF2B5EF4-FFF2-40B4-BE49-F238E27FC236}">
                <a16:creationId xmlns:a16="http://schemas.microsoft.com/office/drawing/2014/main" id="{CCE81F77-7204-0241-970A-63C43B1D7B80}"/>
              </a:ext>
            </a:extLst>
          </p:cNvPr>
          <p:cNvGrpSpPr>
            <a:grpSpLocks/>
          </p:cNvGrpSpPr>
          <p:nvPr userDrawn="1"/>
        </p:nvGrpSpPr>
        <p:grpSpPr bwMode="auto">
          <a:xfrm>
            <a:off x="4148138" y="1611050"/>
            <a:ext cx="3903662" cy="4448438"/>
            <a:chOff x="3706307" y="1883391"/>
            <a:chExt cx="3803176" cy="4472959"/>
          </a:xfrm>
        </p:grpSpPr>
        <p:cxnSp>
          <p:nvCxnSpPr>
            <p:cNvPr id="37" name="Straight Connector 36">
              <a:extLst>
                <a:ext uri="{FF2B5EF4-FFF2-40B4-BE49-F238E27FC236}">
                  <a16:creationId xmlns:a16="http://schemas.microsoft.com/office/drawing/2014/main" id="{7266E339-1F3B-8E41-B64F-AA6A42EDF799}"/>
                </a:ext>
              </a:extLst>
            </p:cNvPr>
            <p:cNvCxnSpPr>
              <a:cxnSpLocks/>
            </p:cNvCxnSpPr>
            <p:nvPr userDrawn="1"/>
          </p:nvCxnSpPr>
          <p:spPr>
            <a:xfrm>
              <a:off x="3706307"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22B3030-62BD-3440-A850-5C6E7CCDD54A}"/>
                </a:ext>
              </a:extLst>
            </p:cNvPr>
            <p:cNvCxnSpPr>
              <a:cxnSpLocks/>
            </p:cNvCxnSpPr>
            <p:nvPr userDrawn="1"/>
          </p:nvCxnSpPr>
          <p:spPr>
            <a:xfrm>
              <a:off x="7509483"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40" name="Text Placeholder 131">
            <a:extLst>
              <a:ext uri="{FF2B5EF4-FFF2-40B4-BE49-F238E27FC236}">
                <a16:creationId xmlns:a16="http://schemas.microsoft.com/office/drawing/2014/main" id="{B54BFFD1-D378-D841-B5DD-88788B48D029}"/>
              </a:ext>
            </a:extLst>
          </p:cNvPr>
          <p:cNvSpPr>
            <a:spLocks noGrp="1"/>
          </p:cNvSpPr>
          <p:nvPr>
            <p:ph type="body" sz="quarter" idx="16" hasCustomPrompt="1"/>
          </p:nvPr>
        </p:nvSpPr>
        <p:spPr>
          <a:xfrm>
            <a:off x="479425" y="1611050"/>
            <a:ext cx="33726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3" name="Text Placeholder 131">
            <a:extLst>
              <a:ext uri="{FF2B5EF4-FFF2-40B4-BE49-F238E27FC236}">
                <a16:creationId xmlns:a16="http://schemas.microsoft.com/office/drawing/2014/main" id="{E3125198-F65A-8049-9D3E-A6AF258DAEBF}"/>
              </a:ext>
            </a:extLst>
          </p:cNvPr>
          <p:cNvSpPr>
            <a:spLocks noGrp="1"/>
          </p:cNvSpPr>
          <p:nvPr>
            <p:ph type="body" sz="quarter" idx="19" hasCustomPrompt="1"/>
          </p:nvPr>
        </p:nvSpPr>
        <p:spPr>
          <a:xfrm>
            <a:off x="4416192" y="1611050"/>
            <a:ext cx="33599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5" name="Text Placeholder 131">
            <a:extLst>
              <a:ext uri="{FF2B5EF4-FFF2-40B4-BE49-F238E27FC236}">
                <a16:creationId xmlns:a16="http://schemas.microsoft.com/office/drawing/2014/main" id="{7C8008EA-19DB-814F-9284-A055A2AB89CD}"/>
              </a:ext>
            </a:extLst>
          </p:cNvPr>
          <p:cNvSpPr>
            <a:spLocks noGrp="1"/>
          </p:cNvSpPr>
          <p:nvPr>
            <p:ph type="body" sz="quarter" idx="20" hasCustomPrompt="1"/>
          </p:nvPr>
        </p:nvSpPr>
        <p:spPr>
          <a:xfrm>
            <a:off x="8299449" y="1611050"/>
            <a:ext cx="3413126"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6" name="Content Placeholder 8">
            <a:extLst>
              <a:ext uri="{FF2B5EF4-FFF2-40B4-BE49-F238E27FC236}">
                <a16:creationId xmlns:a16="http://schemas.microsoft.com/office/drawing/2014/main" id="{DD4BA2E6-FACA-5C45-B75F-9327959A672A}"/>
              </a:ext>
            </a:extLst>
          </p:cNvPr>
          <p:cNvSpPr>
            <a:spLocks noGrp="1"/>
          </p:cNvSpPr>
          <p:nvPr>
            <p:ph sz="quarter" idx="22"/>
          </p:nvPr>
        </p:nvSpPr>
        <p:spPr>
          <a:xfrm>
            <a:off x="4415863" y="2372564"/>
            <a:ext cx="3360274" cy="3686924"/>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lnSpc>
                <a:spcPct val="100000"/>
              </a:lnSpc>
              <a:spcAft>
                <a:spcPts val="0"/>
              </a:spcAft>
              <a:buClr>
                <a:schemeClr val="accent1"/>
              </a:buClr>
              <a:defRPr>
                <a:solidFill>
                  <a:srgbClr val="383838"/>
                </a:solidFill>
              </a:defRPr>
            </a:lvl3pPr>
          </a:lstStyle>
          <a:p>
            <a:pPr lvl="0"/>
            <a:r>
              <a:rPr lang="en-US"/>
              <a:t>Click to edit Master text styles</a:t>
            </a:r>
          </a:p>
          <a:p>
            <a:pPr lvl="1"/>
            <a:r>
              <a:rPr lang="en-US"/>
              <a:t>Second level</a:t>
            </a:r>
          </a:p>
          <a:p>
            <a:pPr lvl="2"/>
            <a:r>
              <a:rPr lang="en-US"/>
              <a:t>Third level</a:t>
            </a:r>
          </a:p>
        </p:txBody>
      </p:sp>
      <p:sp>
        <p:nvSpPr>
          <p:cNvPr id="47" name="Content Placeholder 8">
            <a:extLst>
              <a:ext uri="{FF2B5EF4-FFF2-40B4-BE49-F238E27FC236}">
                <a16:creationId xmlns:a16="http://schemas.microsoft.com/office/drawing/2014/main" id="{5AB0A5A2-CEF5-6E44-BACF-2C0296FE306B}"/>
              </a:ext>
            </a:extLst>
          </p:cNvPr>
          <p:cNvSpPr>
            <a:spLocks noGrp="1"/>
          </p:cNvSpPr>
          <p:nvPr>
            <p:ph sz="quarter" idx="23"/>
          </p:nvPr>
        </p:nvSpPr>
        <p:spPr>
          <a:xfrm>
            <a:off x="479425" y="2372564"/>
            <a:ext cx="3360274" cy="3686924"/>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lnSpc>
                <a:spcPct val="100000"/>
              </a:lnSpc>
              <a:spcAft>
                <a:spcPts val="0"/>
              </a:spcAft>
              <a:buClr>
                <a:schemeClr val="accent1"/>
              </a:buClr>
              <a:defRPr>
                <a:solidFill>
                  <a:srgbClr val="383838"/>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537187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0_Section Divider slide">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DBDB4B4-FCA0-E042-A960-9090E3A6B014}"/>
              </a:ext>
            </a:extLst>
          </p:cNvPr>
          <p:cNvPicPr>
            <a:picLocks noChangeAspect="1"/>
          </p:cNvPicPr>
          <p:nvPr userDrawn="1"/>
        </p:nvPicPr>
        <p:blipFill rotWithShape="1">
          <a:blip r:embed="rId2" cstate="screen">
            <a:alphaModFix amt="82000"/>
            <a:extLst>
              <a:ext uri="{28A0092B-C50C-407E-A947-70E740481C1C}">
                <a14:useLocalDpi xmlns:a14="http://schemas.microsoft.com/office/drawing/2010/main"/>
              </a:ext>
            </a:extLst>
          </a:blip>
          <a:srcRect t="3943" b="11564"/>
          <a:stretch/>
        </p:blipFill>
        <p:spPr>
          <a:xfrm>
            <a:off x="0" y="-1"/>
            <a:ext cx="12192000" cy="6858001"/>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1" name="Title 1">
            <a:extLst>
              <a:ext uri="{FF2B5EF4-FFF2-40B4-BE49-F238E27FC236}">
                <a16:creationId xmlns:a16="http://schemas.microsoft.com/office/drawing/2014/main" id="{A687E4BC-2B2B-B045-B01E-E0001545D82E}"/>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2" name="Subtitle 2">
            <a:extLst>
              <a:ext uri="{FF2B5EF4-FFF2-40B4-BE49-F238E27FC236}">
                <a16:creationId xmlns:a16="http://schemas.microsoft.com/office/drawing/2014/main" id="{D59F83AF-D8A4-3D48-9AAD-FC11BC3D96F1}"/>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3ABC2AA1-F23E-4741-8A87-A266E8975691}"/>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5817274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ol_narrow_wid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D505B7A5-C1F7-41D3-815C-A3728D81DBDD}"/>
              </a:ext>
            </a:extLst>
          </p:cNvPr>
          <p:cNvCxnSpPr>
            <a:cxnSpLocks/>
          </p:cNvCxnSpPr>
          <p:nvPr userDrawn="1"/>
        </p:nvCxnSpPr>
        <p:spPr>
          <a:xfrm>
            <a:off x="3255004" y="1631950"/>
            <a:ext cx="0" cy="444060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1"/>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dirty="0">
                <a:solidFill>
                  <a:schemeClr val="accent6"/>
                </a:solidFill>
              </a:defRPr>
            </a:lvl1pPr>
          </a:lstStyle>
          <a:p>
            <a:pPr lvl="0"/>
            <a:r>
              <a:rPr lang="en-US"/>
              <a:t>Click to edit Master text styles</a:t>
            </a:r>
          </a:p>
        </p:txBody>
      </p:sp>
      <p:sp>
        <p:nvSpPr>
          <p:cNvPr id="18" name="Text Placeholder 2"/>
          <p:cNvSpPr>
            <a:spLocks noGrp="1"/>
          </p:cNvSpPr>
          <p:nvPr>
            <p:ph idx="1"/>
          </p:nvPr>
        </p:nvSpPr>
        <p:spPr>
          <a:xfrm>
            <a:off x="479425" y="1631111"/>
            <a:ext cx="2619375" cy="4440603"/>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stStyle>
          <a:p>
            <a:pPr lvl="0"/>
            <a:r>
              <a:rPr lang="en-US"/>
              <a:t>Click to edit Master text styles</a:t>
            </a:r>
          </a:p>
          <a:p>
            <a:pPr lvl="1"/>
            <a:r>
              <a:rPr lang="en-US"/>
              <a:t>Second level</a:t>
            </a:r>
          </a:p>
        </p:txBody>
      </p:sp>
      <p:sp>
        <p:nvSpPr>
          <p:cNvPr id="7" name="Content Placeholder 3"/>
          <p:cNvSpPr>
            <a:spLocks noGrp="1"/>
          </p:cNvSpPr>
          <p:nvPr>
            <p:ph sz="quarter" idx="21"/>
          </p:nvPr>
        </p:nvSpPr>
        <p:spPr>
          <a:xfrm>
            <a:off x="3416035" y="1631111"/>
            <a:ext cx="8296540" cy="4440603"/>
          </a:xfr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vl3pPr marL="947103">
              <a:lnSpc>
                <a:spcPct val="100000"/>
              </a:lnSpc>
              <a:spcAft>
                <a:spcPts val="0"/>
              </a:spcAft>
              <a:buClr>
                <a:schemeClr val="accent1"/>
              </a:buClr>
              <a:defRPr sz="1800">
                <a:solidFill>
                  <a:srgbClr val="383838"/>
                </a:solidFill>
              </a:defRPr>
            </a:lvl3pPr>
            <a:lvl4pPr marL="1293178" indent="-173038">
              <a:lnSpc>
                <a:spcPct val="100000"/>
              </a:lnSpc>
              <a:spcAft>
                <a:spcPts val="0"/>
              </a:spcAft>
              <a:buClr>
                <a:schemeClr val="accent1"/>
              </a:buClr>
              <a:buFont typeface="Arial" charset="0"/>
              <a:buChar char="•"/>
              <a:defRPr sz="1800">
                <a:solidFill>
                  <a:srgbClr val="383838"/>
                </a:solidFill>
              </a:defRPr>
            </a:lvl4pPr>
            <a:lvl5pPr marL="1518603">
              <a:lnSpc>
                <a:spcPct val="100000"/>
              </a:lnSpc>
              <a:spcAft>
                <a:spcPts val="0"/>
              </a:spcAft>
              <a:buClr>
                <a:schemeClr val="accent1"/>
              </a:buClr>
              <a:defRPr sz="1800">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629991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3 column slide ">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0C41881F-8B1A-4F78-926D-54E8F515C458}"/>
              </a:ext>
            </a:extLst>
          </p:cNvPr>
          <p:cNvCxnSpPr>
            <a:cxnSpLocks/>
          </p:cNvCxnSpPr>
          <p:nvPr userDrawn="1"/>
        </p:nvCxnSpPr>
        <p:spPr>
          <a:xfrm>
            <a:off x="8932863" y="1629287"/>
            <a:ext cx="0" cy="444326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1"/>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6" name="Content Placeholder 5"/>
          <p:cNvSpPr>
            <a:spLocks noGrp="1"/>
          </p:cNvSpPr>
          <p:nvPr>
            <p:ph sz="quarter" idx="15"/>
          </p:nvPr>
        </p:nvSpPr>
        <p:spPr>
          <a:xfrm>
            <a:off x="9037637" y="1629597"/>
            <a:ext cx="2674937" cy="4443488"/>
          </a:xfr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stStyle>
          <a:p>
            <a:pPr lvl="0"/>
            <a:r>
              <a:rPr lang="en-US"/>
              <a:t>Click to edit Master text styles</a:t>
            </a:r>
          </a:p>
          <a:p>
            <a:pPr lvl="1"/>
            <a:r>
              <a:rPr lang="en-US"/>
              <a:t>Second level</a:t>
            </a:r>
          </a:p>
        </p:txBody>
      </p:sp>
      <p:sp>
        <p:nvSpPr>
          <p:cNvPr id="8" name="Content Placeholder 3"/>
          <p:cNvSpPr>
            <a:spLocks noGrp="1"/>
          </p:cNvSpPr>
          <p:nvPr>
            <p:ph sz="quarter" idx="21"/>
          </p:nvPr>
        </p:nvSpPr>
        <p:spPr>
          <a:xfrm>
            <a:off x="479425" y="1629287"/>
            <a:ext cx="8348664" cy="4443267"/>
          </a:xfr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vl3pPr marL="947103">
              <a:lnSpc>
                <a:spcPct val="100000"/>
              </a:lnSpc>
              <a:spcAft>
                <a:spcPts val="0"/>
              </a:spcAft>
              <a:buClr>
                <a:schemeClr val="accent1"/>
              </a:buClr>
              <a:defRPr sz="1800">
                <a:solidFill>
                  <a:srgbClr val="383838"/>
                </a:solidFill>
              </a:defRPr>
            </a:lvl3pPr>
            <a:lvl4pPr marL="1293178" indent="-173038">
              <a:lnSpc>
                <a:spcPct val="100000"/>
              </a:lnSpc>
              <a:spcAft>
                <a:spcPts val="0"/>
              </a:spcAft>
              <a:buClr>
                <a:schemeClr val="accent1"/>
              </a:buClr>
              <a:buFont typeface="Arial" charset="0"/>
              <a:buChar char="•"/>
              <a:defRPr sz="1800">
                <a:solidFill>
                  <a:srgbClr val="383838"/>
                </a:solidFill>
              </a:defRPr>
            </a:lvl4pPr>
            <a:lvl5pPr marL="1518603">
              <a:lnSpc>
                <a:spcPct val="100000"/>
              </a:lnSpc>
              <a:spcAft>
                <a:spcPts val="0"/>
              </a:spcAft>
              <a:buClr>
                <a:schemeClr val="accent1"/>
              </a:buClr>
              <a:defRPr sz="1800">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659496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column text with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6" name="Picture Placeholder 5"/>
          <p:cNvSpPr>
            <a:spLocks noGrp="1"/>
          </p:cNvSpPr>
          <p:nvPr>
            <p:ph type="pic" sz="quarter" idx="17"/>
          </p:nvPr>
        </p:nvSpPr>
        <p:spPr>
          <a:xfrm>
            <a:off x="3354388" y="1618445"/>
            <a:ext cx="2606675" cy="1953683"/>
          </a:xfrm>
        </p:spPr>
        <p:txBody>
          <a:bodyPr/>
          <a:lstStyle>
            <a:lvl1pPr marL="0" indent="0">
              <a:buClr>
                <a:schemeClr val="accent1"/>
              </a:buClr>
              <a:buNone/>
              <a:defRPr sz="2200"/>
            </a:lvl1pPr>
          </a:lstStyle>
          <a:p>
            <a:pPr lvl="0"/>
            <a:r>
              <a:rPr lang="en-US" noProof="0"/>
              <a:t>Click icon to add picture</a:t>
            </a:r>
            <a:endParaRPr lang="en-US" noProof="0" dirty="0"/>
          </a:p>
        </p:txBody>
      </p:sp>
      <p:sp>
        <p:nvSpPr>
          <p:cNvPr id="104" name="Picture Placeholder 5"/>
          <p:cNvSpPr>
            <a:spLocks noGrp="1"/>
          </p:cNvSpPr>
          <p:nvPr>
            <p:ph type="pic" sz="quarter" idx="18"/>
          </p:nvPr>
        </p:nvSpPr>
        <p:spPr>
          <a:xfrm>
            <a:off x="3354388" y="3755872"/>
            <a:ext cx="2606675" cy="1953683"/>
          </a:xfrm>
        </p:spPr>
        <p:txBody>
          <a:bodyPr/>
          <a:lstStyle>
            <a:lvl1pPr marL="0" indent="0">
              <a:buClr>
                <a:schemeClr val="accent1"/>
              </a:buClr>
              <a:buNone/>
              <a:defRPr sz="2200"/>
            </a:lvl1pPr>
          </a:lstStyle>
          <a:p>
            <a:pPr lvl="0"/>
            <a:r>
              <a:rPr lang="en-US" noProof="0"/>
              <a:t>Click icon to add picture</a:t>
            </a:r>
            <a:endParaRPr lang="en-US" noProof="0" dirty="0"/>
          </a:p>
        </p:txBody>
      </p:sp>
      <p:sp>
        <p:nvSpPr>
          <p:cNvPr id="105" name="Picture Placeholder 5"/>
          <p:cNvSpPr>
            <a:spLocks noGrp="1"/>
          </p:cNvSpPr>
          <p:nvPr>
            <p:ph type="pic" sz="quarter" idx="19"/>
          </p:nvPr>
        </p:nvSpPr>
        <p:spPr>
          <a:xfrm>
            <a:off x="9066213" y="1618445"/>
            <a:ext cx="2646362" cy="1953683"/>
          </a:xfrm>
        </p:spPr>
        <p:txBody>
          <a:bodyPr/>
          <a:lstStyle>
            <a:lvl1pPr marL="0" indent="0">
              <a:buClr>
                <a:schemeClr val="accent1"/>
              </a:buClr>
              <a:buNone/>
              <a:defRPr sz="2200"/>
            </a:lvl1pPr>
          </a:lstStyle>
          <a:p>
            <a:pPr lvl="0"/>
            <a:r>
              <a:rPr lang="en-US" noProof="0"/>
              <a:t>Click icon to add picture</a:t>
            </a:r>
            <a:endParaRPr lang="en-US" noProof="0" dirty="0"/>
          </a:p>
        </p:txBody>
      </p:sp>
      <p:sp>
        <p:nvSpPr>
          <p:cNvPr id="106" name="Picture Placeholder 5"/>
          <p:cNvSpPr>
            <a:spLocks noGrp="1"/>
          </p:cNvSpPr>
          <p:nvPr>
            <p:ph type="pic" sz="quarter" idx="20"/>
          </p:nvPr>
        </p:nvSpPr>
        <p:spPr>
          <a:xfrm>
            <a:off x="9066213" y="3755872"/>
            <a:ext cx="2646362" cy="1953683"/>
          </a:xfrm>
        </p:spPr>
        <p:txBody>
          <a:bodyPr/>
          <a:lstStyle>
            <a:lvl1pPr marL="0" indent="0">
              <a:buClr>
                <a:schemeClr val="accent1"/>
              </a:buClr>
              <a:buNone/>
              <a:defRPr sz="2200"/>
            </a:lvl1pPr>
          </a:lstStyle>
          <a:p>
            <a:pPr lvl="0"/>
            <a:r>
              <a:rPr lang="en-US" noProof="0"/>
              <a:t>Click icon to add picture</a:t>
            </a:r>
            <a:endParaRPr lang="en-US" noProof="0" dirty="0"/>
          </a:p>
        </p:txBody>
      </p:sp>
      <p:sp>
        <p:nvSpPr>
          <p:cNvPr id="14" name="Text Placeholder 7"/>
          <p:cNvSpPr>
            <a:spLocks noGrp="1"/>
          </p:cNvSpPr>
          <p:nvPr>
            <p:ph type="body" sz="quarter" idx="21"/>
          </p:nvPr>
        </p:nvSpPr>
        <p:spPr>
          <a:xfrm>
            <a:off x="479425" y="1618445"/>
            <a:ext cx="2619375" cy="4086225"/>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83838"/>
                </a:solidFill>
              </a:defRPr>
            </a:lvl1pPr>
            <a:lvl2pPr>
              <a:lnSpc>
                <a:spcPct val="100000"/>
              </a:lnSpc>
              <a:spcBef>
                <a:spcPts val="0"/>
              </a:spcBef>
              <a:spcAft>
                <a:spcPts val="0"/>
              </a:spcAft>
              <a:buClr>
                <a:schemeClr val="accent1"/>
              </a:buClr>
              <a:defRPr>
                <a:solidFill>
                  <a:srgbClr val="383838"/>
                </a:solidFill>
              </a:defRPr>
            </a:lvl2pPr>
            <a:lvl3pPr>
              <a:lnSpc>
                <a:spcPct val="100000"/>
              </a:lnSpc>
              <a:spcBef>
                <a:spcPts val="0"/>
              </a:spcBef>
              <a:spcAft>
                <a:spcPts val="0"/>
              </a:spcAft>
              <a:buClr>
                <a:schemeClr val="accent1"/>
              </a:buClr>
              <a:defRPr>
                <a:solidFill>
                  <a:srgbClr val="383838"/>
                </a:solidFill>
              </a:defRPr>
            </a:lvl3pPr>
            <a:lvl4pPr marL="1201738" indent="-173038">
              <a:lnSpc>
                <a:spcPct val="100000"/>
              </a:lnSpc>
              <a:spcBef>
                <a:spcPts val="0"/>
              </a:spcBef>
              <a:spcAft>
                <a:spcPts val="0"/>
              </a:spcAft>
              <a:buClr>
                <a:schemeClr val="accent1"/>
              </a:buClr>
              <a:buFont typeface="Arial" charset="0"/>
              <a:buChar char="•"/>
              <a:defRPr>
                <a:solidFill>
                  <a:srgbClr val="383838"/>
                </a:solidFill>
              </a:defRPr>
            </a:lvl4pPr>
            <a:lvl5pPr>
              <a:lnSpc>
                <a:spcPct val="100000"/>
              </a:lnSpc>
              <a:spcBef>
                <a:spcPts val="0"/>
              </a:spcBef>
              <a:spcAft>
                <a:spcPts val="0"/>
              </a:spcAft>
              <a:buClr>
                <a:schemeClr val="accent1"/>
              </a:buClr>
              <a:defRPr>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7"/>
          <p:cNvSpPr>
            <a:spLocks noGrp="1"/>
          </p:cNvSpPr>
          <p:nvPr>
            <p:ph type="body" sz="quarter" idx="22"/>
          </p:nvPr>
        </p:nvSpPr>
        <p:spPr>
          <a:xfrm>
            <a:off x="6220216" y="1618445"/>
            <a:ext cx="2606675" cy="4086225"/>
          </a:xfrm>
        </p:spPr>
        <p:txBody>
          <a:bodyPr/>
          <a:lstStyle>
            <a:lvl1pPr marL="342900" indent="-342900">
              <a:lnSpc>
                <a:spcPct val="100000"/>
              </a:lnSpc>
              <a:spcBef>
                <a:spcPts val="600"/>
              </a:spcBef>
              <a:spcAft>
                <a:spcPts val="0"/>
              </a:spcAft>
              <a:buClr>
                <a:schemeClr val="accent1"/>
              </a:buClr>
              <a:buFont typeface="Arial" charset="0"/>
              <a:buChar char="•"/>
              <a:defRPr sz="2000"/>
            </a:lvl1pPr>
            <a:lvl2pPr>
              <a:lnSpc>
                <a:spcPct val="100000"/>
              </a:lnSpc>
              <a:spcBef>
                <a:spcPts val="0"/>
              </a:spcBef>
              <a:spcAft>
                <a:spcPts val="0"/>
              </a:spcAft>
              <a:buClr>
                <a:schemeClr val="accent1"/>
              </a:buClr>
              <a:defRPr>
                <a:solidFill>
                  <a:srgbClr val="383838"/>
                </a:solidFill>
              </a:defRPr>
            </a:lvl2pPr>
            <a:lvl3pPr>
              <a:lnSpc>
                <a:spcPct val="100000"/>
              </a:lnSpc>
              <a:spcBef>
                <a:spcPts val="0"/>
              </a:spcBef>
              <a:spcAft>
                <a:spcPts val="0"/>
              </a:spcAft>
              <a:buClr>
                <a:schemeClr val="accent1"/>
              </a:buClr>
              <a:defRPr>
                <a:solidFill>
                  <a:srgbClr val="383838"/>
                </a:solidFill>
              </a:defRPr>
            </a:lvl3pPr>
            <a:lvl4pPr marL="1201738" indent="-173038">
              <a:lnSpc>
                <a:spcPct val="100000"/>
              </a:lnSpc>
              <a:spcBef>
                <a:spcPts val="0"/>
              </a:spcBef>
              <a:spcAft>
                <a:spcPts val="0"/>
              </a:spcAft>
              <a:buClr>
                <a:schemeClr val="accent1"/>
              </a:buClr>
              <a:buFont typeface="Arial" charset="0"/>
              <a:buChar char="•"/>
              <a:defRPr>
                <a:solidFill>
                  <a:srgbClr val="383838"/>
                </a:solidFill>
              </a:defRPr>
            </a:lvl4pPr>
            <a:lvl5pPr>
              <a:lnSpc>
                <a:spcPct val="100000"/>
              </a:lnSpc>
              <a:spcBef>
                <a:spcPts val="0"/>
              </a:spcBef>
              <a:spcAft>
                <a:spcPts val="0"/>
              </a:spcAft>
              <a:buClr>
                <a:schemeClr val="accent1"/>
              </a:buClr>
              <a:defRPr>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14441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column with image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29"/>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425" y="1629079"/>
            <a:ext cx="5481108" cy="4455197"/>
          </a:xfrm>
          <a:prstGeom prst="rect">
            <a:avLst/>
          </a:prstGeom>
        </p:spPr>
        <p:txBody>
          <a:bodyPr/>
          <a:lstStyle>
            <a:lvl1pPr marL="342900" indent="-342900">
              <a:lnSpc>
                <a:spcPct val="100000"/>
              </a:lnSpc>
              <a:spcAft>
                <a:spcPts val="0"/>
              </a:spcAft>
              <a:buClr>
                <a:schemeClr val="accent1"/>
              </a:buClr>
              <a:buFont typeface="Arial" charset="0"/>
              <a:buChar char="•"/>
              <a:defRPr sz="2400"/>
            </a:lvl1pPr>
            <a:lvl2pPr>
              <a:lnSpc>
                <a:spcPct val="100000"/>
              </a:lnSpc>
              <a:spcBef>
                <a:spcPts val="0"/>
              </a:spcBef>
              <a:spcAft>
                <a:spcPts val="0"/>
              </a:spcAft>
              <a:buClr>
                <a:schemeClr val="accent1"/>
              </a:buClr>
              <a:defRPr sz="2000">
                <a:solidFill>
                  <a:srgbClr val="383838"/>
                </a:solidFill>
              </a:defRPr>
            </a:lvl2pPr>
            <a:lvl3pPr>
              <a:lnSpc>
                <a:spcPct val="100000"/>
              </a:lnSpc>
              <a:spcBef>
                <a:spcPts val="0"/>
              </a:spcBef>
              <a:spcAft>
                <a:spcPts val="0"/>
              </a:spcAft>
              <a:buClr>
                <a:schemeClr val="accent1"/>
              </a:buClr>
              <a:defRPr sz="1800">
                <a:solidFill>
                  <a:srgbClr val="383838"/>
                </a:solidFill>
              </a:defRPr>
            </a:lvl3pPr>
          </a:lstStyle>
          <a:p>
            <a:pPr lvl="0"/>
            <a:r>
              <a:rPr lang="en-US"/>
              <a:t>Click to edit Master text styles</a:t>
            </a:r>
          </a:p>
          <a:p>
            <a:pPr lvl="1"/>
            <a:r>
              <a:rPr lang="en-US"/>
              <a:t>Second level</a:t>
            </a:r>
          </a:p>
          <a:p>
            <a:pPr lvl="2"/>
            <a:r>
              <a:rPr lang="en-US"/>
              <a:t>Third level</a:t>
            </a:r>
          </a:p>
        </p:txBody>
      </p:sp>
      <p:sp>
        <p:nvSpPr>
          <p:cNvPr id="50" name="Picture Placeholder 5"/>
          <p:cNvSpPr>
            <a:spLocks noGrp="1"/>
          </p:cNvSpPr>
          <p:nvPr>
            <p:ph type="pic" sz="quarter" idx="17"/>
          </p:nvPr>
        </p:nvSpPr>
        <p:spPr>
          <a:xfrm>
            <a:off x="6250924" y="1629080"/>
            <a:ext cx="5461651" cy="4455198"/>
          </a:xfrm>
        </p:spPr>
        <p:txBody>
          <a:bodyPr/>
          <a:lstStyle>
            <a:lvl1pPr marL="0" indent="0">
              <a:buClr>
                <a:schemeClr val="accent1"/>
              </a:buClr>
              <a:buNone/>
              <a:defRPr sz="2200"/>
            </a:lvl1pPr>
          </a:lstStyle>
          <a:p>
            <a:pPr lvl="0"/>
            <a:r>
              <a:rPr lang="en-US" noProof="0"/>
              <a:t>Click icon to add picture</a:t>
            </a:r>
            <a:endParaRPr lang="en-US" noProof="0" dirty="0"/>
          </a:p>
        </p:txBody>
      </p:sp>
    </p:spTree>
    <p:extLst>
      <p:ext uri="{BB962C8B-B14F-4D97-AF65-F5344CB8AC3E}">
        <p14:creationId xmlns:p14="http://schemas.microsoft.com/office/powerpoint/2010/main" val="15842164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able Sldi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mn-lt"/>
              </a:defRPr>
            </a:lvl1pPr>
          </a:lstStyle>
          <a:p>
            <a:r>
              <a:rPr lang="en-US" dirty="0"/>
              <a:t>Click to Edit Master Title Style</a:t>
            </a:r>
          </a:p>
        </p:txBody>
      </p:sp>
      <p:sp>
        <p:nvSpPr>
          <p:cNvPr id="10" name="Table Placeholder 3"/>
          <p:cNvSpPr>
            <a:spLocks noGrp="1"/>
          </p:cNvSpPr>
          <p:nvPr>
            <p:ph type="tbl" sz="quarter" idx="13"/>
          </p:nvPr>
        </p:nvSpPr>
        <p:spPr>
          <a:xfrm>
            <a:off x="479425" y="1259574"/>
            <a:ext cx="11233150" cy="4836426"/>
          </a:xfrm>
        </p:spPr>
        <p:txBody>
          <a:bodyPr/>
          <a:lstStyle>
            <a:lvl1pPr marL="0" indent="0">
              <a:buNone/>
              <a:defRPr/>
            </a:lvl1pPr>
          </a:lstStyle>
          <a:p>
            <a:pPr lvl="0"/>
            <a:r>
              <a:rPr lang="en-US" noProof="0"/>
              <a:t>Click icon to add table</a:t>
            </a:r>
            <a:endParaRPr lang="en-US" noProof="0" dirty="0"/>
          </a:p>
        </p:txBody>
      </p:sp>
    </p:spTree>
    <p:extLst>
      <p:ext uri="{BB962C8B-B14F-4D97-AF65-F5344CB8AC3E}">
        <p14:creationId xmlns:p14="http://schemas.microsoft.com/office/powerpoint/2010/main" val="775123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15141880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2_Closing Slide">
    <p:bg>
      <p:bgPr>
        <a:solidFill>
          <a:schemeClr val="accent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7665C31-5022-CB46-9BF3-40857C6D373C}"/>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a:extLst>
              <a:ext uri="{FF2B5EF4-FFF2-40B4-BE49-F238E27FC236}">
                <a16:creationId xmlns:a16="http://schemas.microsoft.com/office/drawing/2014/main" id="{E2B5F482-A1DF-47CF-A799-587634BE9938}"/>
              </a:ext>
            </a:extLst>
          </p:cNvPr>
          <p:cNvSpPr/>
          <p:nvPr userDrawn="1"/>
        </p:nvSpPr>
        <p:spPr>
          <a:xfrm>
            <a:off x="10683875" y="5937250"/>
            <a:ext cx="1095375" cy="682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sp>
        <p:nvSpPr>
          <p:cNvPr id="8" name="Rectangle 7">
            <a:extLst>
              <a:ext uri="{FF2B5EF4-FFF2-40B4-BE49-F238E27FC236}">
                <a16:creationId xmlns:a16="http://schemas.microsoft.com/office/drawing/2014/main" id="{BCD1C4A0-3EC9-9B47-94FD-E34E2C4FC2DE}"/>
              </a:ext>
            </a:extLst>
          </p:cNvPr>
          <p:cNvSpPr>
            <a:spLocks noChangeArrowheads="1"/>
          </p:cNvSpPr>
          <p:nvPr userDrawn="1"/>
        </p:nvSpPr>
        <p:spPr bwMode="auto">
          <a:xfrm>
            <a:off x="6670505" y="1028343"/>
            <a:ext cx="4655186"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3000" dirty="0">
                <a:solidFill>
                  <a:schemeClr val="bg1"/>
                </a:solidFill>
              </a:rPr>
              <a:t>Thank You</a:t>
            </a:r>
          </a:p>
          <a:p>
            <a:pPr algn="r">
              <a:defRPr/>
            </a:pPr>
            <a:r>
              <a:rPr lang="en-US" altLang="en-US" sz="3000" dirty="0" err="1">
                <a:solidFill>
                  <a:schemeClr val="bg1"/>
                </a:solidFill>
              </a:rPr>
              <a:t>Danke</a:t>
            </a:r>
            <a:endParaRPr lang="en-US" altLang="en-US" sz="3000" dirty="0">
              <a:solidFill>
                <a:schemeClr val="bg1"/>
              </a:solidFill>
            </a:endParaRPr>
          </a:p>
          <a:p>
            <a:pPr algn="r">
              <a:defRPr/>
            </a:pPr>
            <a:r>
              <a:rPr lang="en-US" altLang="en-US" sz="3000" dirty="0">
                <a:solidFill>
                  <a:schemeClr val="bg1"/>
                </a:solidFill>
              </a:rPr>
              <a:t>Merci</a:t>
            </a:r>
          </a:p>
          <a:p>
            <a:pPr algn="r">
              <a:defRPr/>
            </a:pPr>
            <a:r>
              <a:rPr lang="en-US" altLang="en-US" sz="3000" dirty="0" err="1">
                <a:solidFill>
                  <a:schemeClr val="bg1"/>
                </a:solidFill>
              </a:rPr>
              <a:t>谢谢</a:t>
            </a:r>
            <a:endParaRPr lang="en-US" altLang="en-US" sz="3000" dirty="0">
              <a:solidFill>
                <a:schemeClr val="bg1"/>
              </a:solidFill>
            </a:endParaRPr>
          </a:p>
          <a:p>
            <a:pPr algn="r">
              <a:defRPr/>
            </a:pPr>
            <a:r>
              <a:rPr lang="en-US" altLang="en-US" sz="3000" dirty="0" err="1">
                <a:solidFill>
                  <a:schemeClr val="bg1"/>
                </a:solidFill>
              </a:rPr>
              <a:t>ありがとう</a:t>
            </a:r>
            <a:endParaRPr lang="en-US" altLang="en-US" sz="3000" dirty="0">
              <a:solidFill>
                <a:schemeClr val="bg1"/>
              </a:solidFill>
            </a:endParaRPr>
          </a:p>
          <a:p>
            <a:pPr algn="r">
              <a:defRPr/>
            </a:pPr>
            <a:r>
              <a:rPr lang="en-US" altLang="en-US" sz="3000" dirty="0">
                <a:solidFill>
                  <a:schemeClr val="bg1"/>
                </a:solidFill>
              </a:rPr>
              <a:t>Gracias</a:t>
            </a:r>
          </a:p>
          <a:p>
            <a:pPr algn="r">
              <a:defRPr/>
            </a:pPr>
            <a:r>
              <a:rPr lang="en-US" altLang="en-US" sz="3000" dirty="0" err="1">
                <a:solidFill>
                  <a:schemeClr val="bg1"/>
                </a:solidFill>
              </a:rPr>
              <a:t>Kiitos</a:t>
            </a:r>
            <a:endParaRPr lang="en-US" altLang="en-US" sz="3000" dirty="0">
              <a:solidFill>
                <a:schemeClr val="bg1"/>
              </a:solidFill>
            </a:endParaRPr>
          </a:p>
          <a:p>
            <a:pPr algn="r">
              <a:defRPr/>
            </a:pPr>
            <a:r>
              <a:rPr lang="en-US" altLang="en-US" sz="3000" dirty="0" err="1">
                <a:solidFill>
                  <a:schemeClr val="bg1"/>
                </a:solidFill>
              </a:rPr>
              <a:t>감사합니다</a:t>
            </a:r>
            <a:endParaRPr lang="en-US" altLang="en-US" sz="3000" dirty="0">
              <a:solidFill>
                <a:schemeClr val="bg1"/>
              </a:solidFill>
            </a:endParaRPr>
          </a:p>
          <a:p>
            <a:pPr algn="r">
              <a:defRPr/>
            </a:pPr>
            <a:r>
              <a:rPr lang="en-US" altLang="en-US" sz="3000" dirty="0" err="1">
                <a:solidFill>
                  <a:schemeClr val="bg1"/>
                </a:solidFill>
              </a:rPr>
              <a:t>धन्यवाद</a:t>
            </a:r>
            <a:endParaRPr lang="en-US" altLang="en-US" sz="3000" dirty="0">
              <a:solidFill>
                <a:schemeClr val="bg1"/>
              </a:solidFill>
            </a:endParaRPr>
          </a:p>
          <a:p>
            <a:pPr algn="r">
              <a:defRPr/>
            </a:pPr>
            <a:r>
              <a:rPr lang="ar-SA" sz="3200" kern="1200" dirty="0">
                <a:solidFill>
                  <a:schemeClr val="bg1"/>
                </a:solidFill>
                <a:latin typeface="Calibri" charset="0"/>
                <a:ea typeface="ＭＳ Ｐゴシック" charset="-128"/>
                <a:cs typeface="+mn-cs"/>
              </a:rPr>
              <a:t>شكرًا</a:t>
            </a:r>
            <a:r>
              <a:rPr lang="ar-AE" altLang="en-US" sz="3000" dirty="0">
                <a:solidFill>
                  <a:schemeClr val="bg1"/>
                </a:solidFill>
              </a:rPr>
              <a:t> </a:t>
            </a:r>
            <a:endParaRPr lang="en-US" altLang="en-US" sz="3000" dirty="0">
              <a:solidFill>
                <a:schemeClr val="bg1"/>
              </a:solidFill>
            </a:endParaRPr>
          </a:p>
          <a:p>
            <a:pPr algn="r">
              <a:defRPr/>
            </a:pPr>
            <a:r>
              <a:rPr lang="he-IL" altLang="en-US" sz="3000" dirty="0">
                <a:solidFill>
                  <a:schemeClr val="bg1"/>
                </a:solidFill>
              </a:rPr>
              <a:t>תודה</a:t>
            </a:r>
            <a:endParaRPr lang="en-US" altLang="en-US" sz="3000" dirty="0">
              <a:solidFill>
                <a:schemeClr val="bg1"/>
              </a:solidFill>
            </a:endParaRPr>
          </a:p>
        </p:txBody>
      </p:sp>
      <p:pic>
        <p:nvPicPr>
          <p:cNvPr id="14" name="Picture 16">
            <a:extLst>
              <a:ext uri="{FF2B5EF4-FFF2-40B4-BE49-F238E27FC236}">
                <a16:creationId xmlns:a16="http://schemas.microsoft.com/office/drawing/2014/main" id="{63C45D27-5718-5E4E-A3E4-6B2E5A1E4569}"/>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20">
            <a:extLst>
              <a:ext uri="{FF2B5EF4-FFF2-40B4-BE49-F238E27FC236}">
                <a16:creationId xmlns:a16="http://schemas.microsoft.com/office/drawing/2014/main" id="{F0B8120E-2A86-304C-807A-A4EF33DC694B}"/>
              </a:ext>
            </a:extLst>
          </p:cNvPr>
          <p:cNvSpPr txBox="1">
            <a:spLocks noChangeArrowheads="1"/>
          </p:cNvSpPr>
          <p:nvPr userDrawn="1"/>
        </p:nvSpPr>
        <p:spPr bwMode="auto">
          <a:xfrm>
            <a:off x="982663" y="6413179"/>
            <a:ext cx="3431395"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3116273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3_Closing Slide">
    <p:bg>
      <p:bgPr>
        <a:solidFill>
          <a:schemeClr val="accent2"/>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7665C31-5022-CB46-9BF3-40857C6D373C}"/>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8" name="Rectangle 7">
            <a:extLst>
              <a:ext uri="{FF2B5EF4-FFF2-40B4-BE49-F238E27FC236}">
                <a16:creationId xmlns:a16="http://schemas.microsoft.com/office/drawing/2014/main" id="{BCD1C4A0-3EC9-9B47-94FD-E34E2C4FC2DE}"/>
              </a:ext>
            </a:extLst>
          </p:cNvPr>
          <p:cNvSpPr>
            <a:spLocks noChangeArrowheads="1"/>
          </p:cNvSpPr>
          <p:nvPr userDrawn="1"/>
        </p:nvSpPr>
        <p:spPr bwMode="auto">
          <a:xfrm>
            <a:off x="6670505" y="1028343"/>
            <a:ext cx="4655186"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3000" dirty="0">
                <a:solidFill>
                  <a:schemeClr val="bg1"/>
                </a:solidFill>
              </a:rPr>
              <a:t>Thank You</a:t>
            </a:r>
          </a:p>
          <a:p>
            <a:pPr algn="r">
              <a:defRPr/>
            </a:pPr>
            <a:r>
              <a:rPr lang="en-US" altLang="en-US" sz="3000" dirty="0" err="1">
                <a:solidFill>
                  <a:schemeClr val="bg1"/>
                </a:solidFill>
              </a:rPr>
              <a:t>Danke</a:t>
            </a:r>
            <a:endParaRPr lang="en-US" altLang="en-US" sz="3000" dirty="0">
              <a:solidFill>
                <a:schemeClr val="bg1"/>
              </a:solidFill>
            </a:endParaRPr>
          </a:p>
          <a:p>
            <a:pPr algn="r">
              <a:defRPr/>
            </a:pPr>
            <a:r>
              <a:rPr lang="en-US" altLang="en-US" sz="3000" dirty="0">
                <a:solidFill>
                  <a:schemeClr val="bg1"/>
                </a:solidFill>
              </a:rPr>
              <a:t>Merci</a:t>
            </a:r>
          </a:p>
          <a:p>
            <a:pPr algn="r">
              <a:defRPr/>
            </a:pPr>
            <a:r>
              <a:rPr lang="en-US" altLang="en-US" sz="3000" dirty="0" err="1">
                <a:solidFill>
                  <a:schemeClr val="bg1"/>
                </a:solidFill>
              </a:rPr>
              <a:t>谢谢</a:t>
            </a:r>
            <a:endParaRPr lang="en-US" altLang="en-US" sz="3000" dirty="0">
              <a:solidFill>
                <a:schemeClr val="bg1"/>
              </a:solidFill>
            </a:endParaRPr>
          </a:p>
          <a:p>
            <a:pPr algn="r">
              <a:defRPr/>
            </a:pPr>
            <a:r>
              <a:rPr lang="en-US" altLang="en-US" sz="3000" dirty="0" err="1">
                <a:solidFill>
                  <a:schemeClr val="bg1"/>
                </a:solidFill>
              </a:rPr>
              <a:t>ありがとう</a:t>
            </a:r>
            <a:endParaRPr lang="en-US" altLang="en-US" sz="3000" dirty="0">
              <a:solidFill>
                <a:schemeClr val="bg1"/>
              </a:solidFill>
            </a:endParaRPr>
          </a:p>
          <a:p>
            <a:pPr algn="r">
              <a:defRPr/>
            </a:pPr>
            <a:r>
              <a:rPr lang="en-US" altLang="en-US" sz="3000" dirty="0">
                <a:solidFill>
                  <a:schemeClr val="bg1"/>
                </a:solidFill>
              </a:rPr>
              <a:t>Gracias</a:t>
            </a:r>
          </a:p>
          <a:p>
            <a:pPr algn="r">
              <a:defRPr/>
            </a:pPr>
            <a:r>
              <a:rPr lang="en-US" altLang="en-US" sz="3000" dirty="0" err="1">
                <a:solidFill>
                  <a:schemeClr val="bg1"/>
                </a:solidFill>
              </a:rPr>
              <a:t>Kiitos</a:t>
            </a:r>
            <a:endParaRPr lang="en-US" altLang="en-US" sz="3000" dirty="0">
              <a:solidFill>
                <a:schemeClr val="bg1"/>
              </a:solidFill>
            </a:endParaRPr>
          </a:p>
          <a:p>
            <a:pPr algn="r">
              <a:defRPr/>
            </a:pPr>
            <a:r>
              <a:rPr lang="en-US" altLang="en-US" sz="3000" dirty="0" err="1">
                <a:solidFill>
                  <a:schemeClr val="bg1"/>
                </a:solidFill>
              </a:rPr>
              <a:t>감사합니다</a:t>
            </a:r>
            <a:endParaRPr lang="en-US" altLang="en-US" sz="3000" dirty="0">
              <a:solidFill>
                <a:schemeClr val="bg1"/>
              </a:solidFill>
            </a:endParaRPr>
          </a:p>
          <a:p>
            <a:pPr algn="r">
              <a:defRPr/>
            </a:pPr>
            <a:r>
              <a:rPr lang="en-US" altLang="en-US" sz="3000" dirty="0" err="1">
                <a:solidFill>
                  <a:schemeClr val="bg1"/>
                </a:solidFill>
              </a:rPr>
              <a:t>धन्यवाद</a:t>
            </a:r>
            <a:endParaRPr lang="en-US" altLang="en-US" sz="3000" dirty="0">
              <a:solidFill>
                <a:schemeClr val="bg1"/>
              </a:solidFill>
            </a:endParaRPr>
          </a:p>
          <a:p>
            <a:pPr algn="r">
              <a:defRPr/>
            </a:pPr>
            <a:r>
              <a:rPr lang="ar-SA" sz="3200" kern="1200" dirty="0">
                <a:solidFill>
                  <a:schemeClr val="bg1"/>
                </a:solidFill>
                <a:latin typeface="Calibri" charset="0"/>
                <a:ea typeface="ＭＳ Ｐゴシック" charset="-128"/>
                <a:cs typeface="+mn-cs"/>
              </a:rPr>
              <a:t>شكرًا</a:t>
            </a:r>
            <a:r>
              <a:rPr lang="ar-AE" altLang="en-US" sz="3000" dirty="0">
                <a:solidFill>
                  <a:schemeClr val="bg1"/>
                </a:solidFill>
              </a:rPr>
              <a:t> </a:t>
            </a:r>
            <a:endParaRPr lang="en-US" altLang="en-US" sz="3000" dirty="0">
              <a:solidFill>
                <a:schemeClr val="bg1"/>
              </a:solidFill>
            </a:endParaRPr>
          </a:p>
          <a:p>
            <a:pPr algn="r">
              <a:defRPr/>
            </a:pPr>
            <a:r>
              <a:rPr lang="he-IL" altLang="en-US" sz="3000" dirty="0">
                <a:solidFill>
                  <a:schemeClr val="bg1"/>
                </a:solidFill>
              </a:rPr>
              <a:t>תודה</a:t>
            </a:r>
            <a:endParaRPr lang="en-US" altLang="en-US" sz="3000" dirty="0">
              <a:solidFill>
                <a:schemeClr val="bg1"/>
              </a:solidFill>
            </a:endParaRPr>
          </a:p>
        </p:txBody>
      </p:sp>
      <p:pic>
        <p:nvPicPr>
          <p:cNvPr id="14" name="Picture 16">
            <a:extLst>
              <a:ext uri="{FF2B5EF4-FFF2-40B4-BE49-F238E27FC236}">
                <a16:creationId xmlns:a16="http://schemas.microsoft.com/office/drawing/2014/main" id="{63C45D27-5718-5E4E-A3E4-6B2E5A1E4569}"/>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20">
            <a:extLst>
              <a:ext uri="{FF2B5EF4-FFF2-40B4-BE49-F238E27FC236}">
                <a16:creationId xmlns:a16="http://schemas.microsoft.com/office/drawing/2014/main" id="{80E931A6-339D-464D-9104-DD510C212861}"/>
              </a:ext>
            </a:extLst>
          </p:cNvPr>
          <p:cNvSpPr txBox="1">
            <a:spLocks noChangeArrowheads="1"/>
          </p:cNvSpPr>
          <p:nvPr userDrawn="1"/>
        </p:nvSpPr>
        <p:spPr bwMode="auto">
          <a:xfrm>
            <a:off x="982663" y="6413179"/>
            <a:ext cx="3622588"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37694466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Closing Slide">
    <p:bg>
      <p:bgPr>
        <a:solidFill>
          <a:schemeClr val="accent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83333C0-34BE-704E-807B-860FBC2357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err="1">
                <a:solidFill>
                  <a:schemeClr val="bg1"/>
                </a:solidFill>
              </a:rPr>
              <a:t>www.arm.com</a:t>
            </a:r>
            <a:r>
              <a:rPr lang="en-US" altLang="x-none" sz="1200" dirty="0">
                <a:solidFill>
                  <a:schemeClr val="bg1"/>
                </a:solidFill>
              </a:rPr>
              <a:t>/company/policies/trademarks</a:t>
            </a:r>
          </a:p>
        </p:txBody>
      </p:sp>
      <p:pic>
        <p:nvPicPr>
          <p:cNvPr id="10" name="Picture 16">
            <a:extLst>
              <a:ext uri="{FF2B5EF4-FFF2-40B4-BE49-F238E27FC236}">
                <a16:creationId xmlns:a16="http://schemas.microsoft.com/office/drawing/2014/main" id="{DAF95499-8272-DF43-8B3C-788EA26EBDD5}"/>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20">
            <a:extLst>
              <a:ext uri="{FF2B5EF4-FFF2-40B4-BE49-F238E27FC236}">
                <a16:creationId xmlns:a16="http://schemas.microsoft.com/office/drawing/2014/main" id="{8CF351C2-1F3E-ED47-85F9-B7B84948FF88}"/>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6807161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4_Closing Slide">
    <p:bg>
      <p:bgPr>
        <a:solidFill>
          <a:schemeClr val="accent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83333C0-34BE-704E-807B-860FBC2357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err="1">
                <a:solidFill>
                  <a:schemeClr val="bg1"/>
                </a:solidFill>
              </a:rPr>
              <a:t>www.arm.com</a:t>
            </a:r>
            <a:r>
              <a:rPr lang="en-US" altLang="x-none" sz="1200" dirty="0">
                <a:solidFill>
                  <a:schemeClr val="bg1"/>
                </a:solidFill>
              </a:rPr>
              <a:t>/company/policies/trademarks</a:t>
            </a:r>
          </a:p>
        </p:txBody>
      </p:sp>
      <p:pic>
        <p:nvPicPr>
          <p:cNvPr id="10" name="Picture 16">
            <a:extLst>
              <a:ext uri="{FF2B5EF4-FFF2-40B4-BE49-F238E27FC236}">
                <a16:creationId xmlns:a16="http://schemas.microsoft.com/office/drawing/2014/main" id="{DAF95499-8272-DF43-8B3C-788EA26EBDD5}"/>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20">
            <a:extLst>
              <a:ext uri="{FF2B5EF4-FFF2-40B4-BE49-F238E27FC236}">
                <a16:creationId xmlns:a16="http://schemas.microsoft.com/office/drawing/2014/main" id="{D8F3CACD-986B-204A-99E9-82DBFDFB416B}"/>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2225050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1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3A3907-DBF3-5343-B91B-35A57D83101E}"/>
              </a:ext>
            </a:extLst>
          </p:cNvPr>
          <p:cNvPicPr>
            <a:picLocks noChangeAspect="1"/>
          </p:cNvPicPr>
          <p:nvPr userDrawn="1"/>
        </p:nvPicPr>
        <p:blipFill rotWithShape="1">
          <a:blip r:embed="rId2" cstate="screen">
            <a:alphaModFix amt="77000"/>
            <a:extLst>
              <a:ext uri="{28A0092B-C50C-407E-A947-70E740481C1C}">
                <a14:useLocalDpi xmlns:a14="http://schemas.microsoft.com/office/drawing/2010/main"/>
              </a:ext>
            </a:extLst>
          </a:blip>
          <a:srcRect l="6269" t="14507" b="6407"/>
          <a:stretch/>
        </p:blipFill>
        <p:spPr>
          <a:xfrm>
            <a:off x="0" y="0"/>
            <a:ext cx="12192000" cy="6858000"/>
          </a:xfrm>
          <a:prstGeom prst="rect">
            <a:avLst/>
          </a:prstGeom>
        </p:spPr>
      </p:pic>
      <p:sp>
        <p:nvSpPr>
          <p:cNvPr id="23" name="Rectangle 22">
            <a:extLst>
              <a:ext uri="{FF2B5EF4-FFF2-40B4-BE49-F238E27FC236}">
                <a16:creationId xmlns:a16="http://schemas.microsoft.com/office/drawing/2014/main" id="{0D2F924C-135F-554D-93F0-AB47D68FAEB2}"/>
              </a:ext>
            </a:extLst>
          </p:cNvPr>
          <p:cNvSpPr/>
          <p:nvPr userDrawn="1"/>
        </p:nvSpPr>
        <p:spPr>
          <a:xfrm rot="16200000">
            <a:off x="6025093" y="691093"/>
            <a:ext cx="6862654" cy="5471160"/>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5"/>
            <a:ext cx="12192000" cy="6857999"/>
          </a:xfrm>
          <a:prstGeom prst="rect">
            <a:avLst/>
          </a:prstGeom>
        </p:spPr>
      </p:pic>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428F18B9-825A-C643-BA5E-9620354031F0}"/>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79634863-0C8B-5F4F-B35A-4D468E8ECB8E}"/>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1" name="TextBox 20">
            <a:extLst>
              <a:ext uri="{FF2B5EF4-FFF2-40B4-BE49-F238E27FC236}">
                <a16:creationId xmlns:a16="http://schemas.microsoft.com/office/drawing/2014/main" id="{A0A056D2-AAAA-5446-A582-12D01B2A39A8}"/>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211402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2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5D95416-8B48-B74A-8CC3-5494CCB06049}"/>
              </a:ext>
            </a:extLst>
          </p:cNvPr>
          <p:cNvPicPr>
            <a:picLocks noChangeAspect="1"/>
          </p:cNvPicPr>
          <p:nvPr userDrawn="1"/>
        </p:nvPicPr>
        <p:blipFill rotWithShape="1">
          <a:blip r:embed="rId2">
            <a:alphaModFix amt="92000"/>
          </a:blip>
          <a:srcRect b="15625"/>
          <a:stretch/>
        </p:blipFill>
        <p:spPr>
          <a:xfrm flipH="1">
            <a:off x="0" y="0"/>
            <a:ext cx="12192000" cy="6858000"/>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0"/>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1" name="Title 1">
            <a:extLst>
              <a:ext uri="{FF2B5EF4-FFF2-40B4-BE49-F238E27FC236}">
                <a16:creationId xmlns:a16="http://schemas.microsoft.com/office/drawing/2014/main" id="{A2F45A70-6A1D-5943-8B02-2010995888C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2" name="Subtitle 2">
            <a:extLst>
              <a:ext uri="{FF2B5EF4-FFF2-40B4-BE49-F238E27FC236}">
                <a16:creationId xmlns:a16="http://schemas.microsoft.com/office/drawing/2014/main" id="{21CCBE84-A3EE-DA41-BB17-C2EE027C0E1D}"/>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44E78AC1-80BC-0B47-8368-509A24FBC0AB}"/>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280020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5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90C1A8E-651C-F144-B408-3DAE5F56BE95}"/>
              </a:ext>
            </a:extLst>
          </p:cNvPr>
          <p:cNvPicPr>
            <a:picLocks noChangeAspect="1"/>
          </p:cNvPicPr>
          <p:nvPr userDrawn="1"/>
        </p:nvPicPr>
        <p:blipFill rotWithShape="1">
          <a:blip r:embed="rId2" cstate="screen">
            <a:alphaModFix amt="91000"/>
            <a:extLst>
              <a:ext uri="{28A0092B-C50C-407E-A947-70E740481C1C}">
                <a14:useLocalDpi xmlns:a14="http://schemas.microsoft.com/office/drawing/2010/main"/>
              </a:ext>
            </a:extLst>
          </a:blip>
          <a:srcRect l="2210" t="19300" r="2210"/>
          <a:stretch/>
        </p:blipFill>
        <p:spPr>
          <a:xfrm>
            <a:off x="0" y="-4656"/>
            <a:ext cx="12192000" cy="6862655"/>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794735" y="460734"/>
            <a:ext cx="6862654" cy="5931877"/>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7"/>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6964FB5B-BAC3-AC46-8166-1B8CCBE24973}"/>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28C4AE80-A942-A94D-9D03-1C89C28629F0}"/>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683A764A-AD34-5F44-8D31-1D002A3CBE3E}"/>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596688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6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A827D4-DAD6-A14B-B977-75B840581C6B}"/>
              </a:ext>
            </a:extLst>
          </p:cNvPr>
          <p:cNvPicPr>
            <a:picLocks noChangeAspect="1"/>
          </p:cNvPicPr>
          <p:nvPr userDrawn="1"/>
        </p:nvPicPr>
        <p:blipFill rotWithShape="1">
          <a:blip r:embed="rId2" cstate="screen">
            <a:alphaModFix amt="93000"/>
            <a:extLst>
              <a:ext uri="{28A0092B-C50C-407E-A947-70E740481C1C}">
                <a14:useLocalDpi xmlns:a14="http://schemas.microsoft.com/office/drawing/2010/main"/>
              </a:ext>
            </a:extLst>
          </a:blip>
          <a:srcRect t="6405" b="9187"/>
          <a:stretch/>
        </p:blipFill>
        <p:spPr>
          <a:xfrm>
            <a:off x="0" y="0"/>
            <a:ext cx="12192000" cy="6858000"/>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794735" y="460734"/>
            <a:ext cx="6862654" cy="5931877"/>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5"/>
            <a:ext cx="12192000" cy="6857999"/>
          </a:xfrm>
          <a:prstGeom prst="rect">
            <a:avLst/>
          </a:prstGeom>
        </p:spPr>
      </p:pic>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4FC9BE8F-3B53-B24B-8202-E7DDC587BFB7}"/>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67B2024A-A0B8-5D48-B2AD-E9A66CF104D9}"/>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1" name="TextBox 20">
            <a:extLst>
              <a:ext uri="{FF2B5EF4-FFF2-40B4-BE49-F238E27FC236}">
                <a16:creationId xmlns:a16="http://schemas.microsoft.com/office/drawing/2014/main" id="{4A95A0A0-8486-7044-92CE-73B2117A56C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304096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8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F56BAD-390B-1E42-966F-903A26340556}"/>
              </a:ext>
            </a:extLst>
          </p:cNvPr>
          <p:cNvPicPr>
            <a:picLocks noChangeAspect="1"/>
          </p:cNvPicPr>
          <p:nvPr userDrawn="1"/>
        </p:nvPicPr>
        <p:blipFill rotWithShape="1">
          <a:blip r:embed="rId2" cstate="screen">
            <a:alphaModFix amt="90000"/>
            <a:extLst>
              <a:ext uri="{28A0092B-C50C-407E-A947-70E740481C1C}">
                <a14:useLocalDpi xmlns:a14="http://schemas.microsoft.com/office/drawing/2010/main"/>
              </a:ext>
            </a:extLst>
          </a:blip>
          <a:srcRect t="12084" b="3501"/>
          <a:stretch/>
        </p:blipFill>
        <p:spPr>
          <a:xfrm>
            <a:off x="-2417" y="-4655"/>
            <a:ext cx="12194417" cy="6862655"/>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4754732" y="-579271"/>
            <a:ext cx="6862654" cy="8011886"/>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7"/>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0C60D2D7-6351-ED48-8D39-DF4D3B06FA58}"/>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EE0145AD-284C-9241-B886-C8320F3291EC}"/>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DCF860B3-3479-8143-83A4-E9F53FBD3724}"/>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58150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7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AB8576-5C78-C743-9CEC-5B21D439D863}"/>
              </a:ext>
            </a:extLst>
          </p:cNvPr>
          <p:cNvPicPr>
            <a:picLocks noChangeAspect="1"/>
          </p:cNvPicPr>
          <p:nvPr userDrawn="1"/>
        </p:nvPicPr>
        <p:blipFill rotWithShape="1">
          <a:blip r:embed="rId2" cstate="screen">
            <a:alphaModFix amt="83000"/>
            <a:extLst>
              <a:ext uri="{28A0092B-C50C-407E-A947-70E740481C1C}">
                <a14:useLocalDpi xmlns:a14="http://schemas.microsoft.com/office/drawing/2010/main"/>
              </a:ext>
            </a:extLst>
          </a:blip>
          <a:srcRect t="24825"/>
          <a:stretch/>
        </p:blipFill>
        <p:spPr>
          <a:xfrm>
            <a:off x="0" y="-1"/>
            <a:ext cx="12192000" cy="6858001"/>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172924" y="-161079"/>
            <a:ext cx="6862654" cy="7175502"/>
          </a:xfrm>
          <a:prstGeom prst="rect">
            <a:avLst/>
          </a:prstGeom>
          <a:gradFill>
            <a:gsLst>
              <a:gs pos="0">
                <a:schemeClr val="accent1">
                  <a:lumMod val="0"/>
                  <a:alpha val="0"/>
                </a:schemeClr>
              </a:gs>
              <a:gs pos="100000">
                <a:schemeClr val="tx1">
                  <a:alpha val="41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50D5555E-95A7-C641-8EB5-0619DE2A3F1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106C3B07-082E-DB42-B5EB-8FC5A1CED033}"/>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F90D8C41-1611-904D-BE8D-E91140D6CE9A}"/>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2817536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3_Title Slide">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FCF5603F-EAC1-654C-B84B-7FC1F8B4C1DD}"/>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2528"/>
            <a:ext cx="12192000" cy="6860528"/>
          </a:xfrm>
          <a:prstGeom prst="rect">
            <a:avLst/>
          </a:prstGeom>
        </p:spPr>
      </p:pic>
      <p:pic>
        <p:nvPicPr>
          <p:cNvPr id="19" name="Picture 18">
            <a:extLst>
              <a:ext uri="{FF2B5EF4-FFF2-40B4-BE49-F238E27FC236}">
                <a16:creationId xmlns:a16="http://schemas.microsoft.com/office/drawing/2014/main" id="{AB0FD2ED-33BC-584E-B579-C6E68F0AA83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pic>
        <p:nvPicPr>
          <p:cNvPr id="16" name="Picture 16">
            <a:extLst>
              <a:ext uri="{FF2B5EF4-FFF2-40B4-BE49-F238E27FC236}">
                <a16:creationId xmlns:a16="http://schemas.microsoft.com/office/drawing/2014/main" id="{DF830758-099E-403E-BA65-CFA5270CF82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385A9EDC-D6F8-D44D-A166-BF363AD0E8CC}"/>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3" name="Subtitle 2">
            <a:extLst>
              <a:ext uri="{FF2B5EF4-FFF2-40B4-BE49-F238E27FC236}">
                <a16:creationId xmlns:a16="http://schemas.microsoft.com/office/drawing/2014/main" id="{B3120599-1266-FE46-AC08-C11A2D8A77BE}"/>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5" name="TextBox 20">
            <a:extLst>
              <a:ext uri="{FF2B5EF4-FFF2-40B4-BE49-F238E27FC236}">
                <a16:creationId xmlns:a16="http://schemas.microsoft.com/office/drawing/2014/main" id="{8A878557-4736-5B45-AE41-36C67FA0C8E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2061832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9425" y="478301"/>
            <a:ext cx="11233150" cy="654760"/>
          </a:xfrm>
          <a:prstGeom prst="rect">
            <a:avLst/>
          </a:prstGeom>
        </p:spPr>
        <p:txBody>
          <a:bodyPr vert="horz" lIns="0" tIns="0" rIns="0" bIns="0" rtlCol="0" anchor="t">
            <a:noAutofit/>
          </a:bodyPr>
          <a:lstStyle/>
          <a:p>
            <a:r>
              <a:rPr lang="en-US"/>
              <a:t>Click to edit Master title style</a:t>
            </a:r>
            <a:endParaRPr lang="en-US" dirty="0"/>
          </a:p>
        </p:txBody>
      </p:sp>
      <p:sp>
        <p:nvSpPr>
          <p:cNvPr id="1029" name="TextBox 26"/>
          <p:cNvSpPr txBox="1">
            <a:spLocks noChangeArrowheads="1"/>
          </p:cNvSpPr>
          <p:nvPr userDrawn="1"/>
        </p:nvSpPr>
        <p:spPr bwMode="auto">
          <a:xfrm>
            <a:off x="492125" y="6410643"/>
            <a:ext cx="312738" cy="138112"/>
          </a:xfrm>
          <a:prstGeom prst="rect">
            <a:avLst/>
          </a:prstGeom>
          <a:noFill/>
          <a:ln>
            <a:noFill/>
          </a:ln>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fld id="{2682C2D1-8EA8-E748-B66F-74D4D53CF8F8}" type="slidenum">
              <a:rPr lang="en-US" altLang="en-US" sz="1000" smtClean="0">
                <a:solidFill>
                  <a:srgbClr val="7F7F7F"/>
                </a:solidFill>
              </a:rPr>
              <a:pPr eaLnBrk="1" hangingPunct="1">
                <a:lnSpc>
                  <a:spcPct val="90000"/>
                </a:lnSpc>
                <a:spcAft>
                  <a:spcPts val="600"/>
                </a:spcAft>
                <a:buFont typeface="Arial" charset="0"/>
                <a:buNone/>
                <a:defRPr/>
              </a:pPr>
              <a:t>‹#›</a:t>
            </a:fld>
            <a:endParaRPr lang="en-US" altLang="en-US" sz="1000" dirty="0">
              <a:solidFill>
                <a:srgbClr val="7F7F7F"/>
              </a:solidFill>
            </a:endParaRPr>
          </a:p>
        </p:txBody>
      </p:sp>
      <p:sp>
        <p:nvSpPr>
          <p:cNvPr id="7" name="Text Placeholder 2">
            <a:extLst>
              <a:ext uri="{FF2B5EF4-FFF2-40B4-BE49-F238E27FC236}">
                <a16:creationId xmlns:a16="http://schemas.microsoft.com/office/drawing/2014/main" id="{84EB643E-3109-434C-BA97-15D4C8A5EF9E}"/>
              </a:ext>
            </a:extLst>
          </p:cNvPr>
          <p:cNvSpPr>
            <a:spLocks noGrp="1"/>
          </p:cNvSpPr>
          <p:nvPr>
            <p:ph type="body" idx="1"/>
          </p:nvPr>
        </p:nvSpPr>
        <p:spPr>
          <a:xfrm>
            <a:off x="479425" y="1133061"/>
            <a:ext cx="11243088" cy="497466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Box 20"/>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rgbClr val="7F7F7F"/>
                </a:solidFill>
              </a:rPr>
              <a:t>© 2019 Arm Limited</a:t>
            </a:r>
            <a:endParaRPr lang="en-US" altLang="en-US" sz="1000" dirty="0">
              <a:solidFill>
                <a:srgbClr val="7F7F7F"/>
              </a:solidFill>
            </a:endParaRPr>
          </a:p>
        </p:txBody>
      </p:sp>
      <p:pic>
        <p:nvPicPr>
          <p:cNvPr id="5" name="Picture 4">
            <a:extLst>
              <a:ext uri="{FF2B5EF4-FFF2-40B4-BE49-F238E27FC236}">
                <a16:creationId xmlns:a16="http://schemas.microsoft.com/office/drawing/2014/main" id="{69221E4D-F4C1-6849-9126-BB587364DCD7}"/>
              </a:ext>
            </a:extLst>
          </p:cNvPr>
          <p:cNvPicPr>
            <a:picLocks noChangeAspect="1"/>
          </p:cNvPicPr>
          <p:nvPr userDrawn="1"/>
        </p:nvPicPr>
        <p:blipFill>
          <a:blip r:embed="rId31" cstate="screen">
            <a:extLst>
              <a:ext uri="{28A0092B-C50C-407E-A947-70E740481C1C}">
                <a14:useLocalDpi xmlns:a14="http://schemas.microsoft.com/office/drawing/2010/main"/>
              </a:ext>
            </a:extLst>
          </a:blip>
          <a:stretch>
            <a:fillRect/>
          </a:stretch>
        </p:blipFill>
        <p:spPr>
          <a:xfrm>
            <a:off x="10843293" y="6390376"/>
            <a:ext cx="869282" cy="262976"/>
          </a:xfrm>
          <a:prstGeom prst="rect">
            <a:avLst/>
          </a:prstGeom>
        </p:spPr>
      </p:pic>
    </p:spTree>
    <p:extLst>
      <p:ext uri="{BB962C8B-B14F-4D97-AF65-F5344CB8AC3E}">
        <p14:creationId xmlns:p14="http://schemas.microsoft.com/office/powerpoint/2010/main" val="1077791022"/>
      </p:ext>
    </p:extLst>
  </p:cSld>
  <p:clrMap bg1="lt1" tx1="dk1" bg2="lt2" tx2="dk2" accent1="accent1" accent2="accent2" accent3="accent3" accent4="accent4" accent5="accent5" accent6="accent6" hlink="hlink" folHlink="folHlink"/>
  <p:sldLayoutIdLst>
    <p:sldLayoutId id="2147485514" r:id="rId1"/>
    <p:sldLayoutId id="2147485515" r:id="rId2"/>
    <p:sldLayoutId id="2147485516" r:id="rId3"/>
    <p:sldLayoutId id="2147485517" r:id="rId4"/>
    <p:sldLayoutId id="2147485520" r:id="rId5"/>
    <p:sldLayoutId id="2147485521" r:id="rId6"/>
    <p:sldLayoutId id="2147485524" r:id="rId7"/>
    <p:sldLayoutId id="2147485522" r:id="rId8"/>
    <p:sldLayoutId id="2147485507" r:id="rId9"/>
    <p:sldLayoutId id="2147485525" r:id="rId10"/>
    <p:sldLayoutId id="2147485527" r:id="rId11"/>
    <p:sldLayoutId id="2147485510" r:id="rId12"/>
    <p:sldLayoutId id="2147485436" r:id="rId13"/>
    <p:sldLayoutId id="2147485438" r:id="rId14"/>
    <p:sldLayoutId id="2147485440" r:id="rId15"/>
    <p:sldLayoutId id="2147485441" r:id="rId16"/>
    <p:sldLayoutId id="2147485442" r:id="rId17"/>
    <p:sldLayoutId id="2147485443" r:id="rId18"/>
    <p:sldLayoutId id="2147485444" r:id="rId19"/>
    <p:sldLayoutId id="2147485445" r:id="rId20"/>
    <p:sldLayoutId id="2147485446" r:id="rId21"/>
    <p:sldLayoutId id="2147485447" r:id="rId22"/>
    <p:sldLayoutId id="2147485448" r:id="rId23"/>
    <p:sldLayoutId id="2147485449" r:id="rId24"/>
    <p:sldLayoutId id="2147485450" r:id="rId25"/>
    <p:sldLayoutId id="2147485452" r:id="rId26"/>
    <p:sldLayoutId id="2147485512" r:id="rId27"/>
    <p:sldLayoutId id="2147485453" r:id="rId28"/>
    <p:sldLayoutId id="2147485513" r:id="rId29"/>
  </p:sldLayoutIdLst>
  <p:hf hdr="0" ftr="0" dt="0"/>
  <p:txStyles>
    <p:titleStyle>
      <a:lvl1pPr algn="l" rtl="0" eaLnBrk="1" fontAlgn="base" hangingPunct="1">
        <a:lnSpc>
          <a:spcPct val="85000"/>
        </a:lnSpc>
        <a:spcBef>
          <a:spcPct val="0"/>
        </a:spcBef>
        <a:spcAft>
          <a:spcPct val="0"/>
        </a:spcAft>
        <a:defRPr sz="3600" b="0" kern="1200" spc="-50">
          <a:solidFill>
            <a:schemeClr val="accent1"/>
          </a:solidFill>
          <a:latin typeface="+mn-lt"/>
          <a:ea typeface="ＭＳ Ｐゴシック" charset="0"/>
          <a:cs typeface="ＭＳ Ｐゴシック" charset="0"/>
        </a:defRPr>
      </a:lvl1pPr>
      <a:lvl2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2pPr>
      <a:lvl3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3pPr>
      <a:lvl4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4pPr>
      <a:lvl5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5pPr>
      <a:lvl6pPr marL="457200" algn="l" rtl="0" eaLnBrk="1" fontAlgn="base" hangingPunct="1">
        <a:lnSpc>
          <a:spcPct val="85000"/>
        </a:lnSpc>
        <a:spcBef>
          <a:spcPct val="0"/>
        </a:spcBef>
        <a:spcAft>
          <a:spcPct val="0"/>
        </a:spcAft>
        <a:defRPr sz="3600" b="1">
          <a:solidFill>
            <a:schemeClr val="accent1"/>
          </a:solidFill>
          <a:latin typeface="Calibri" charset="0"/>
        </a:defRPr>
      </a:lvl6pPr>
      <a:lvl7pPr marL="914400" algn="l" rtl="0" eaLnBrk="1" fontAlgn="base" hangingPunct="1">
        <a:lnSpc>
          <a:spcPct val="85000"/>
        </a:lnSpc>
        <a:spcBef>
          <a:spcPct val="0"/>
        </a:spcBef>
        <a:spcAft>
          <a:spcPct val="0"/>
        </a:spcAft>
        <a:defRPr sz="3600" b="1">
          <a:solidFill>
            <a:schemeClr val="accent1"/>
          </a:solidFill>
          <a:latin typeface="Calibri" charset="0"/>
        </a:defRPr>
      </a:lvl7pPr>
      <a:lvl8pPr marL="1371600" algn="l" rtl="0" eaLnBrk="1" fontAlgn="base" hangingPunct="1">
        <a:lnSpc>
          <a:spcPct val="85000"/>
        </a:lnSpc>
        <a:spcBef>
          <a:spcPct val="0"/>
        </a:spcBef>
        <a:spcAft>
          <a:spcPct val="0"/>
        </a:spcAft>
        <a:defRPr sz="3600" b="1">
          <a:solidFill>
            <a:schemeClr val="accent1"/>
          </a:solidFill>
          <a:latin typeface="Calibri" charset="0"/>
        </a:defRPr>
      </a:lvl8pPr>
      <a:lvl9pPr marL="1828800" algn="l" rtl="0" eaLnBrk="1" fontAlgn="base" hangingPunct="1">
        <a:lnSpc>
          <a:spcPct val="85000"/>
        </a:lnSpc>
        <a:spcBef>
          <a:spcPct val="0"/>
        </a:spcBef>
        <a:spcAft>
          <a:spcPct val="0"/>
        </a:spcAft>
        <a:defRPr sz="3600" b="1">
          <a:solidFill>
            <a:schemeClr val="accent1"/>
          </a:solidFill>
          <a:latin typeface="Calibri" charset="0"/>
        </a:defRPr>
      </a:lvl9pPr>
    </p:titleStyle>
    <p:body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8383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8383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619" userDrawn="1">
          <p15:clr>
            <a:srgbClr val="F26B43"/>
          </p15:clr>
        </p15:guide>
        <p15:guide id="4" orient="horz" pos="300" userDrawn="1">
          <p15:clr>
            <a:srgbClr val="F26B43"/>
          </p15:clr>
        </p15:guide>
        <p15:guide id="5" orient="horz" pos="4020" userDrawn="1">
          <p15:clr>
            <a:srgbClr val="F26B43"/>
          </p15:clr>
        </p15:guide>
        <p15:guide id="6" pos="7378" userDrawn="1">
          <p15:clr>
            <a:srgbClr val="F26B43"/>
          </p15:clr>
        </p15:guide>
        <p15:guide id="7" pos="302" userDrawn="1">
          <p15:clr>
            <a:srgbClr val="F26B43"/>
          </p15:clr>
        </p15:guide>
        <p15:guide id="8" pos="706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5.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5.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15.xml"/><Relationship Id="rId5" Type="http://schemas.openxmlformats.org/officeDocument/2006/relationships/image" Target="../media/image23.png"/><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15.xml"/><Relationship Id="rId5" Type="http://schemas.openxmlformats.org/officeDocument/2006/relationships/image" Target="../media/image24.png"/><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5.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83449-77E6-4FAD-AF77-0D1E218420BB}"/>
              </a:ext>
            </a:extLst>
          </p:cNvPr>
          <p:cNvSpPr>
            <a:spLocks noGrp="1"/>
          </p:cNvSpPr>
          <p:nvPr>
            <p:ph type="title"/>
          </p:nvPr>
        </p:nvSpPr>
        <p:spPr/>
        <p:txBody>
          <a:bodyPr/>
          <a:lstStyle/>
          <a:p>
            <a:r>
              <a:rPr lang="en-GB" dirty="0"/>
              <a:t>Interrupts and Low Power Features</a:t>
            </a:r>
            <a:endParaRPr lang="en-US" dirty="0"/>
          </a:p>
        </p:txBody>
      </p:sp>
    </p:spTree>
    <p:extLst>
      <p:ext uri="{BB962C8B-B14F-4D97-AF65-F5344CB8AC3E}">
        <p14:creationId xmlns:p14="http://schemas.microsoft.com/office/powerpoint/2010/main" val="32952731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57BC9-773E-4BB0-B2B9-49DF82807942}"/>
              </a:ext>
            </a:extLst>
          </p:cNvPr>
          <p:cNvSpPr>
            <a:spLocks noGrp="1"/>
          </p:cNvSpPr>
          <p:nvPr>
            <p:ph type="title"/>
          </p:nvPr>
        </p:nvSpPr>
        <p:spPr/>
        <p:txBody>
          <a:bodyPr/>
          <a:lstStyle/>
          <a:p>
            <a:r>
              <a:rPr lang="en-GB" sz="3200" dirty="0"/>
              <a:t>Entering Exception Handler: CPU Hardwired Exception Processing</a:t>
            </a:r>
            <a:endParaRPr lang="en-US" sz="3200" dirty="0"/>
          </a:p>
        </p:txBody>
      </p:sp>
      <p:sp>
        <p:nvSpPr>
          <p:cNvPr id="3" name="Content Placeholder 2">
            <a:extLst>
              <a:ext uri="{FF2B5EF4-FFF2-40B4-BE49-F238E27FC236}">
                <a16:creationId xmlns:a16="http://schemas.microsoft.com/office/drawing/2014/main" id="{64E2EC59-EBDA-4C5B-81D1-FB7BEA385BDB}"/>
              </a:ext>
            </a:extLst>
          </p:cNvPr>
          <p:cNvSpPr>
            <a:spLocks noGrp="1"/>
          </p:cNvSpPr>
          <p:nvPr>
            <p:ph idx="1"/>
          </p:nvPr>
        </p:nvSpPr>
        <p:spPr/>
        <p:txBody>
          <a:bodyPr/>
          <a:lstStyle/>
          <a:p>
            <a:r>
              <a:rPr lang="en-GB" sz="2000" dirty="0"/>
              <a:t>Finish current instruction</a:t>
            </a:r>
          </a:p>
          <a:p>
            <a:pPr lvl="1">
              <a:spcBef>
                <a:spcPts val="600"/>
              </a:spcBef>
            </a:pPr>
            <a:r>
              <a:rPr lang="en-GB" sz="1800" dirty="0"/>
              <a:t>Except for lengthy instructions</a:t>
            </a:r>
          </a:p>
          <a:p>
            <a:pPr lvl="1">
              <a:spcBef>
                <a:spcPts val="600"/>
              </a:spcBef>
            </a:pPr>
            <a:endParaRPr lang="en-GB" sz="1800" dirty="0"/>
          </a:p>
          <a:p>
            <a:r>
              <a:rPr lang="en-GB" sz="2000" dirty="0"/>
              <a:t>Push context (registers) onto current stack (MSP or PSP)</a:t>
            </a:r>
          </a:p>
          <a:p>
            <a:pPr lvl="1">
              <a:spcBef>
                <a:spcPts val="600"/>
              </a:spcBef>
            </a:pPr>
            <a:r>
              <a:rPr lang="en-GB" sz="1800" dirty="0" err="1"/>
              <a:t>xPSR</a:t>
            </a:r>
            <a:r>
              <a:rPr lang="en-GB" sz="1800" dirty="0"/>
              <a:t>, return address, LR (R14, R12, R3, R2, R1, R0)</a:t>
            </a:r>
          </a:p>
          <a:p>
            <a:pPr lvl="1">
              <a:spcBef>
                <a:spcPts val="600"/>
              </a:spcBef>
            </a:pPr>
            <a:endParaRPr lang="en-GB" sz="1800" dirty="0"/>
          </a:p>
          <a:p>
            <a:r>
              <a:rPr lang="en-GB" sz="2000" dirty="0"/>
              <a:t>Switch to handler/privileged mode, use MSP</a:t>
            </a:r>
          </a:p>
          <a:p>
            <a:r>
              <a:rPr lang="en-GB" sz="2000" dirty="0"/>
              <a:t>Load PC with address of interrupt handler</a:t>
            </a:r>
          </a:p>
          <a:p>
            <a:r>
              <a:rPr lang="en-GB" sz="2000" dirty="0"/>
              <a:t>Load LR with EXC_RETURN code</a:t>
            </a:r>
          </a:p>
          <a:p>
            <a:r>
              <a:rPr lang="en-GB" sz="2000" dirty="0"/>
              <a:t>Load IPSR with exception number</a:t>
            </a:r>
          </a:p>
          <a:p>
            <a:r>
              <a:rPr lang="en-GB" sz="2000" dirty="0"/>
              <a:t>Start executing code of interrupt handler</a:t>
            </a:r>
          </a:p>
          <a:p>
            <a:r>
              <a:rPr lang="en-GB" sz="2000" dirty="0"/>
              <a:t>Usually 16 cycles from exception request to execution of first instruction in handler</a:t>
            </a:r>
            <a:endParaRPr lang="en-US" sz="2000" dirty="0"/>
          </a:p>
        </p:txBody>
      </p:sp>
    </p:spTree>
    <p:extLst>
      <p:ext uri="{BB962C8B-B14F-4D97-AF65-F5344CB8AC3E}">
        <p14:creationId xmlns:p14="http://schemas.microsoft.com/office/powerpoint/2010/main" val="229584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86E40-1095-411B-B5BE-19B5C8AD2E51}"/>
              </a:ext>
            </a:extLst>
          </p:cNvPr>
          <p:cNvSpPr>
            <a:spLocks noGrp="1"/>
          </p:cNvSpPr>
          <p:nvPr>
            <p:ph type="title"/>
          </p:nvPr>
        </p:nvSpPr>
        <p:spPr/>
        <p:txBody>
          <a:bodyPr/>
          <a:lstStyle/>
          <a:p>
            <a:r>
              <a:rPr lang="en-GB" dirty="0"/>
              <a:t>1. Finish Current Instruction</a:t>
            </a:r>
            <a:endParaRPr lang="en-US" dirty="0"/>
          </a:p>
        </p:txBody>
      </p:sp>
      <p:sp>
        <p:nvSpPr>
          <p:cNvPr id="3" name="Content Placeholder 2">
            <a:extLst>
              <a:ext uri="{FF2B5EF4-FFF2-40B4-BE49-F238E27FC236}">
                <a16:creationId xmlns:a16="http://schemas.microsoft.com/office/drawing/2014/main" id="{496D471E-9AF8-4E5D-A60C-CEE1A13CD13F}"/>
              </a:ext>
            </a:extLst>
          </p:cNvPr>
          <p:cNvSpPr>
            <a:spLocks noGrp="1"/>
          </p:cNvSpPr>
          <p:nvPr>
            <p:ph idx="1"/>
          </p:nvPr>
        </p:nvSpPr>
        <p:spPr/>
        <p:txBody>
          <a:bodyPr/>
          <a:lstStyle/>
          <a:p>
            <a:r>
              <a:rPr lang="en-US" sz="2000" dirty="0"/>
              <a:t>Most instructions are short and finish quickly.</a:t>
            </a:r>
          </a:p>
          <a:p>
            <a:r>
              <a:rPr lang="en-US" sz="2000" dirty="0"/>
              <a:t>Some instructions may take many cycles to execute.</a:t>
            </a:r>
          </a:p>
          <a:p>
            <a:pPr lvl="1">
              <a:spcBef>
                <a:spcPts val="600"/>
              </a:spcBef>
            </a:pPr>
            <a:r>
              <a:rPr lang="en-US" dirty="0"/>
              <a:t>Load Multiple (LDM), Store Multiple (STM), Push, Pop, MULS (32 cycles for some CPU core implementations)</a:t>
            </a:r>
          </a:p>
          <a:p>
            <a:r>
              <a:rPr lang="en-US" sz="2000" dirty="0"/>
              <a:t>This will delay interrupt response significantly.</a:t>
            </a:r>
          </a:p>
          <a:p>
            <a:r>
              <a:rPr lang="en-US" sz="2000" dirty="0"/>
              <a:t>If one of these is executing when the interrupt is requested, the processor:</a:t>
            </a:r>
          </a:p>
          <a:p>
            <a:pPr lvl="1">
              <a:spcBef>
                <a:spcPts val="600"/>
              </a:spcBef>
            </a:pPr>
            <a:r>
              <a:rPr lang="en-US" dirty="0"/>
              <a:t>abandons the instruction</a:t>
            </a:r>
          </a:p>
          <a:p>
            <a:pPr lvl="1">
              <a:spcBef>
                <a:spcPts val="600"/>
              </a:spcBef>
            </a:pPr>
            <a:r>
              <a:rPr lang="en-US" dirty="0"/>
              <a:t>responds to the interrupt</a:t>
            </a:r>
          </a:p>
          <a:p>
            <a:pPr lvl="1">
              <a:spcBef>
                <a:spcPts val="600"/>
              </a:spcBef>
            </a:pPr>
            <a:r>
              <a:rPr lang="en-US" dirty="0"/>
              <a:t>executes the ISR</a:t>
            </a:r>
          </a:p>
          <a:p>
            <a:pPr lvl="1">
              <a:spcBef>
                <a:spcPts val="600"/>
              </a:spcBef>
            </a:pPr>
            <a:r>
              <a:rPr lang="en-US" dirty="0"/>
              <a:t>returns from interrupt</a:t>
            </a:r>
          </a:p>
          <a:p>
            <a:pPr lvl="1">
              <a:spcBef>
                <a:spcPts val="600"/>
              </a:spcBef>
            </a:pPr>
            <a:r>
              <a:rPr lang="en-US" dirty="0"/>
              <a:t>restarts the abandoned instruction</a:t>
            </a:r>
          </a:p>
          <a:p>
            <a:pPr marL="0" indent="0">
              <a:buNone/>
            </a:pPr>
            <a:endParaRPr lang="en-US" dirty="0"/>
          </a:p>
        </p:txBody>
      </p:sp>
    </p:spTree>
    <p:extLst>
      <p:ext uri="{BB962C8B-B14F-4D97-AF65-F5344CB8AC3E}">
        <p14:creationId xmlns:p14="http://schemas.microsoft.com/office/powerpoint/2010/main" val="14430139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92141-46B0-4B97-BD2E-9395766AB62F}"/>
              </a:ext>
            </a:extLst>
          </p:cNvPr>
          <p:cNvSpPr>
            <a:spLocks noGrp="1"/>
          </p:cNvSpPr>
          <p:nvPr>
            <p:ph type="title"/>
          </p:nvPr>
        </p:nvSpPr>
        <p:spPr/>
        <p:txBody>
          <a:bodyPr/>
          <a:lstStyle/>
          <a:p>
            <a:r>
              <a:rPr lang="en-GB" dirty="0"/>
              <a:t>2. Push Context onto Current Stack</a:t>
            </a:r>
            <a:endParaRPr lang="en-US" dirty="0"/>
          </a:p>
        </p:txBody>
      </p:sp>
      <p:sp>
        <p:nvSpPr>
          <p:cNvPr id="3" name="Content Placeholder 2">
            <a:extLst>
              <a:ext uri="{FF2B5EF4-FFF2-40B4-BE49-F238E27FC236}">
                <a16:creationId xmlns:a16="http://schemas.microsoft.com/office/drawing/2014/main" id="{A89360F3-632C-4858-AB8F-D116246F36BC}"/>
              </a:ext>
            </a:extLst>
          </p:cNvPr>
          <p:cNvSpPr>
            <a:spLocks noGrp="1"/>
          </p:cNvSpPr>
          <p:nvPr>
            <p:ph idx="1"/>
          </p:nvPr>
        </p:nvSpPr>
        <p:spPr>
          <a:xfrm>
            <a:off x="479425" y="4989856"/>
            <a:ext cx="11233150" cy="1322096"/>
          </a:xfrm>
        </p:spPr>
        <p:txBody>
          <a:bodyPr/>
          <a:lstStyle/>
          <a:p>
            <a:r>
              <a:rPr lang="en-US" sz="2000" dirty="0"/>
              <a:t>Two SPs: main (MSP), process (PSP)</a:t>
            </a:r>
          </a:p>
          <a:p>
            <a:r>
              <a:rPr lang="en-US" sz="2000" dirty="0"/>
              <a:t>Which is active depends on operating mode, CONTROL register bit 1.</a:t>
            </a:r>
          </a:p>
          <a:p>
            <a:r>
              <a:rPr lang="en-US" sz="2000" dirty="0"/>
              <a:t>Stack grows toward smaller addresses.</a:t>
            </a:r>
          </a:p>
          <a:p>
            <a:endParaRPr lang="en-US" dirty="0"/>
          </a:p>
        </p:txBody>
      </p:sp>
      <p:graphicFrame>
        <p:nvGraphicFramePr>
          <p:cNvPr id="4" name="Table 3">
            <a:extLst>
              <a:ext uri="{FF2B5EF4-FFF2-40B4-BE49-F238E27FC236}">
                <a16:creationId xmlns:a16="http://schemas.microsoft.com/office/drawing/2014/main" id="{842A074B-314E-4B22-8EFA-C09D35DDE1E1}"/>
              </a:ext>
            </a:extLst>
          </p:cNvPr>
          <p:cNvGraphicFramePr>
            <a:graphicFrameLocks noGrp="1"/>
          </p:cNvGraphicFramePr>
          <p:nvPr>
            <p:extLst>
              <p:ext uri="{D42A27DB-BD31-4B8C-83A1-F6EECF244321}">
                <p14:modId xmlns:p14="http://schemas.microsoft.com/office/powerpoint/2010/main" val="4073271303"/>
              </p:ext>
            </p:extLst>
          </p:nvPr>
        </p:nvGraphicFramePr>
        <p:xfrm>
          <a:off x="854418" y="1295400"/>
          <a:ext cx="10573201" cy="3337560"/>
        </p:xfrm>
        <a:graphic>
          <a:graphicData uri="http://schemas.openxmlformats.org/drawingml/2006/table">
            <a:tbl>
              <a:tblPr firstRow="1" bandRow="1">
                <a:tableStyleId>{2D5ABB26-0587-4C30-8999-92F81FD0307C}</a:tableStyleId>
              </a:tblPr>
              <a:tblGrid>
                <a:gridCol w="1828800">
                  <a:extLst>
                    <a:ext uri="{9D8B030D-6E8A-4147-A177-3AD203B41FA5}">
                      <a16:colId xmlns:a16="http://schemas.microsoft.com/office/drawing/2014/main" val="20000"/>
                    </a:ext>
                  </a:extLst>
                </a:gridCol>
                <a:gridCol w="1260000">
                  <a:extLst>
                    <a:ext uri="{9D8B030D-6E8A-4147-A177-3AD203B41FA5}">
                      <a16:colId xmlns:a16="http://schemas.microsoft.com/office/drawing/2014/main" val="20001"/>
                    </a:ext>
                  </a:extLst>
                </a:gridCol>
                <a:gridCol w="3200400">
                  <a:extLst>
                    <a:ext uri="{9D8B030D-6E8A-4147-A177-3AD203B41FA5}">
                      <a16:colId xmlns:a16="http://schemas.microsoft.com/office/drawing/2014/main" val="20002"/>
                    </a:ext>
                  </a:extLst>
                </a:gridCol>
                <a:gridCol w="4284001">
                  <a:extLst>
                    <a:ext uri="{9D8B030D-6E8A-4147-A177-3AD203B41FA5}">
                      <a16:colId xmlns:a16="http://schemas.microsoft.com/office/drawing/2014/main" val="20003"/>
                    </a:ext>
                  </a:extLst>
                </a:gridCol>
              </a:tblGrid>
              <a:tr h="370840">
                <a:tc>
                  <a:txBody>
                    <a:bodyPr/>
                    <a:lstStyle/>
                    <a:p>
                      <a:endParaRPr lang="en-GB" dirty="0"/>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r>
                        <a:rPr lang="en-GB" sz="1500" dirty="0"/>
                        <a:t>&lt;previous&gt;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500" dirty="0"/>
                        <a:t>            SP points</a:t>
                      </a:r>
                      <a:r>
                        <a:rPr lang="en-GB" sz="1500" baseline="0" dirty="0"/>
                        <a:t> here before interrupt</a:t>
                      </a:r>
                      <a:endParaRPr lang="en-GB" sz="1500"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0"/>
                  </a:ext>
                </a:extLst>
              </a:tr>
              <a:tr h="370840">
                <a:tc>
                  <a:txBody>
                    <a:bodyPr/>
                    <a:lstStyle/>
                    <a:p>
                      <a:endParaRPr lang="en-GB" dirty="0"/>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a:r>
                        <a:rPr lang="en-GB" sz="1500" dirty="0"/>
                        <a:t>SP</a:t>
                      </a:r>
                      <a:r>
                        <a:rPr lang="en-GB" sz="1500" baseline="0" dirty="0"/>
                        <a:t> + 0x1C</a:t>
                      </a:r>
                      <a:endParaRPr lang="en-GB" sz="15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r>
                        <a:rPr lang="en-GB" sz="1500" dirty="0"/>
                        <a:t>xPSR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500"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1"/>
                  </a:ext>
                </a:extLst>
              </a:tr>
              <a:tr h="370840">
                <a:tc>
                  <a:txBody>
                    <a:bodyPr/>
                    <a:lstStyle/>
                    <a:p>
                      <a:endParaRPr lang="en-GB" dirty="0"/>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a:r>
                        <a:rPr lang="en-GB" sz="1500" dirty="0"/>
                        <a:t>SP + 0x18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r>
                        <a:rPr lang="en-GB" sz="1500" dirty="0"/>
                        <a:t>PC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500"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2"/>
                  </a:ext>
                </a:extLst>
              </a:tr>
              <a:tr h="370840">
                <a:tc>
                  <a:txBody>
                    <a:bodyPr/>
                    <a:lstStyle/>
                    <a:p>
                      <a:pPr algn="r"/>
                      <a:r>
                        <a:rPr lang="en-GB" sz="1500" dirty="0"/>
                        <a:t>Decreasing</a:t>
                      </a:r>
                    </a:p>
                  </a:txBody>
                  <a:tcPr marR="180000">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a:r>
                        <a:rPr lang="en-GB" sz="1500" dirty="0"/>
                        <a:t>SP + 0x14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r>
                        <a:rPr lang="en-GB" sz="1500" dirty="0"/>
                        <a:t>LR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500"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3"/>
                  </a:ext>
                </a:extLst>
              </a:tr>
              <a:tr h="370840">
                <a:tc>
                  <a:txBody>
                    <a:bodyPr/>
                    <a:lstStyle/>
                    <a:p>
                      <a:pPr algn="r"/>
                      <a:r>
                        <a:rPr lang="en-GB" sz="1500" dirty="0"/>
                        <a:t>memory</a:t>
                      </a:r>
                    </a:p>
                  </a:txBody>
                  <a:tcPr marR="180000">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a:r>
                        <a:rPr lang="en-GB" sz="1500" dirty="0"/>
                        <a:t>SP + 0x10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r>
                        <a:rPr lang="en-GB" sz="1500" dirty="0"/>
                        <a:t>R12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500"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4"/>
                  </a:ext>
                </a:extLst>
              </a:tr>
              <a:tr h="370840">
                <a:tc>
                  <a:txBody>
                    <a:bodyPr/>
                    <a:lstStyle/>
                    <a:p>
                      <a:pPr algn="r"/>
                      <a:r>
                        <a:rPr lang="en-GB" sz="1500" dirty="0"/>
                        <a:t>address</a:t>
                      </a:r>
                    </a:p>
                  </a:txBody>
                  <a:tcPr marR="180000">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a:r>
                        <a:rPr lang="en-GB" sz="1500" dirty="0"/>
                        <a:t>SP + 0x0C</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r>
                        <a:rPr lang="en-GB" sz="1500" dirty="0"/>
                        <a:t>R3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500"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5"/>
                  </a:ext>
                </a:extLst>
              </a:tr>
              <a:tr h="370840">
                <a:tc>
                  <a:txBody>
                    <a:bodyPr/>
                    <a:lstStyle/>
                    <a:p>
                      <a:endParaRPr lang="en-GB" dirty="0"/>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a:r>
                        <a:rPr lang="en-GB" sz="1500" dirty="0"/>
                        <a:t>SP + 0x08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r>
                        <a:rPr lang="en-GB" sz="1500" dirty="0"/>
                        <a:t>R2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500"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6"/>
                  </a:ext>
                </a:extLst>
              </a:tr>
              <a:tr h="370840">
                <a:tc>
                  <a:txBody>
                    <a:bodyPr/>
                    <a:lstStyle/>
                    <a:p>
                      <a:endParaRPr lang="en-GB" dirty="0"/>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a:r>
                        <a:rPr lang="en-GB" sz="1500" dirty="0"/>
                        <a:t>SP + 0x04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r>
                        <a:rPr lang="en-GB" sz="1500" dirty="0"/>
                        <a:t>R1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500"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7"/>
                  </a:ext>
                </a:extLst>
              </a:tr>
              <a:tr h="370840">
                <a:tc>
                  <a:txBody>
                    <a:bodyPr/>
                    <a:lstStyle/>
                    <a:p>
                      <a:endParaRPr lang="en-GB" dirty="0"/>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a:r>
                        <a:rPr lang="en-GB" sz="1500" dirty="0"/>
                        <a:t>SP</a:t>
                      </a:r>
                      <a:r>
                        <a:rPr lang="en-GB" sz="1500" baseline="0" dirty="0"/>
                        <a:t> + 0x00</a:t>
                      </a:r>
                      <a:endParaRPr lang="en-GB" sz="15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r>
                        <a:rPr lang="en-GB" sz="1500" dirty="0"/>
                        <a:t>R0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500" baseline="0" dirty="0"/>
                        <a:t>            </a:t>
                      </a:r>
                      <a:r>
                        <a:rPr lang="en-GB" sz="1500" dirty="0"/>
                        <a:t>SP points</a:t>
                      </a:r>
                      <a:r>
                        <a:rPr lang="en-GB" sz="1500" baseline="0" dirty="0"/>
                        <a:t> here upon entering ISR</a:t>
                      </a:r>
                      <a:endParaRPr lang="en-GB" sz="1500"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8"/>
                  </a:ext>
                </a:extLst>
              </a:tr>
            </a:tbl>
          </a:graphicData>
        </a:graphic>
      </p:graphicFrame>
      <p:cxnSp>
        <p:nvCxnSpPr>
          <p:cNvPr id="5" name="Straight Arrow Connector 4">
            <a:extLst>
              <a:ext uri="{FF2B5EF4-FFF2-40B4-BE49-F238E27FC236}">
                <a16:creationId xmlns:a16="http://schemas.microsoft.com/office/drawing/2014/main" id="{8E737B84-7D9C-4468-A654-8322AF1C53D9}"/>
              </a:ext>
            </a:extLst>
          </p:cNvPr>
          <p:cNvCxnSpPr/>
          <p:nvPr/>
        </p:nvCxnSpPr>
        <p:spPr>
          <a:xfrm>
            <a:off x="2683218" y="1600200"/>
            <a:ext cx="0" cy="297180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6492608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E7E30-2874-44EC-91FF-04CD4E664C38}"/>
              </a:ext>
            </a:extLst>
          </p:cNvPr>
          <p:cNvSpPr>
            <a:spLocks noGrp="1"/>
          </p:cNvSpPr>
          <p:nvPr>
            <p:ph type="title"/>
          </p:nvPr>
        </p:nvSpPr>
        <p:spPr/>
        <p:txBody>
          <a:bodyPr/>
          <a:lstStyle/>
          <a:p>
            <a:r>
              <a:rPr lang="en-GB" dirty="0"/>
              <a:t>Context Saved on Stack</a:t>
            </a:r>
            <a:endParaRPr lang="en-US" dirty="0"/>
          </a:p>
        </p:txBody>
      </p:sp>
      <p:pic>
        <p:nvPicPr>
          <p:cNvPr id="4" name="Picture 3">
            <a:extLst>
              <a:ext uri="{FF2B5EF4-FFF2-40B4-BE49-F238E27FC236}">
                <a16:creationId xmlns:a16="http://schemas.microsoft.com/office/drawing/2014/main" id="{4D676BCD-26B8-48C9-B3EF-AC7D4FFE95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8219" y="1085850"/>
            <a:ext cx="2028825" cy="501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up 4">
            <a:extLst>
              <a:ext uri="{FF2B5EF4-FFF2-40B4-BE49-F238E27FC236}">
                <a16:creationId xmlns:a16="http://schemas.microsoft.com/office/drawing/2014/main" id="{40FD5C7D-A7BB-4109-AAB9-BACAF9096A82}"/>
              </a:ext>
            </a:extLst>
          </p:cNvPr>
          <p:cNvGrpSpPr/>
          <p:nvPr/>
        </p:nvGrpSpPr>
        <p:grpSpPr>
          <a:xfrm>
            <a:off x="4184619" y="1995131"/>
            <a:ext cx="6918532" cy="4555011"/>
            <a:chOff x="3942813" y="2038977"/>
            <a:chExt cx="6918532" cy="4555011"/>
          </a:xfrm>
        </p:grpSpPr>
        <p:pic>
          <p:nvPicPr>
            <p:cNvPr id="6" name="Picture 2">
              <a:extLst>
                <a:ext uri="{FF2B5EF4-FFF2-40B4-BE49-F238E27FC236}">
                  <a16:creationId xmlns:a16="http://schemas.microsoft.com/office/drawing/2014/main" id="{0355A923-62E2-44E0-9E61-A1A793AE5D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2813" y="3335498"/>
              <a:ext cx="6722806" cy="2227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Line Callout 2 4">
              <a:extLst>
                <a:ext uri="{FF2B5EF4-FFF2-40B4-BE49-F238E27FC236}">
                  <a16:creationId xmlns:a16="http://schemas.microsoft.com/office/drawing/2014/main" id="{E4A3E833-EC6A-4AD5-A9B7-A000C60BE4A3}"/>
                </a:ext>
              </a:extLst>
            </p:cNvPr>
            <p:cNvSpPr/>
            <p:nvPr/>
          </p:nvSpPr>
          <p:spPr bwMode="auto">
            <a:xfrm rot="18434846">
              <a:off x="5837088" y="2542786"/>
              <a:ext cx="1420873" cy="417953"/>
            </a:xfrm>
            <a:prstGeom prst="borderCallout2">
              <a:avLst>
                <a:gd name="adj1" fmla="val 18750"/>
                <a:gd name="adj2" fmla="val -8333"/>
                <a:gd name="adj3" fmla="val 18750"/>
                <a:gd name="adj4" fmla="val -16667"/>
                <a:gd name="adj5" fmla="val 90987"/>
                <a:gd name="adj6" fmla="val -65602"/>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Calibri" pitchFamily="34" charset="0"/>
                </a:rPr>
                <a:t>Saved R0</a:t>
              </a:r>
            </a:p>
          </p:txBody>
        </p:sp>
        <p:sp>
          <p:nvSpPr>
            <p:cNvPr id="8" name="Line Callout 2 9">
              <a:extLst>
                <a:ext uri="{FF2B5EF4-FFF2-40B4-BE49-F238E27FC236}">
                  <a16:creationId xmlns:a16="http://schemas.microsoft.com/office/drawing/2014/main" id="{81A56C27-5125-481F-8E49-DEEC4C054B28}"/>
                </a:ext>
              </a:extLst>
            </p:cNvPr>
            <p:cNvSpPr/>
            <p:nvPr/>
          </p:nvSpPr>
          <p:spPr bwMode="auto">
            <a:xfrm rot="18434846">
              <a:off x="6903889" y="2540437"/>
              <a:ext cx="1420873" cy="417953"/>
            </a:xfrm>
            <a:prstGeom prst="borderCallout2">
              <a:avLst>
                <a:gd name="adj1" fmla="val 18750"/>
                <a:gd name="adj2" fmla="val -8333"/>
                <a:gd name="adj3" fmla="val 18750"/>
                <a:gd name="adj4" fmla="val -16667"/>
                <a:gd name="adj5" fmla="val 90987"/>
                <a:gd name="adj6" fmla="val -65602"/>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bri" pitchFamily="34" charset="0"/>
                </a:rPr>
                <a:t>Saved R1</a:t>
              </a:r>
            </a:p>
          </p:txBody>
        </p:sp>
        <p:sp>
          <p:nvSpPr>
            <p:cNvPr id="9" name="Line Callout 2 10">
              <a:extLst>
                <a:ext uri="{FF2B5EF4-FFF2-40B4-BE49-F238E27FC236}">
                  <a16:creationId xmlns:a16="http://schemas.microsoft.com/office/drawing/2014/main" id="{EECEBD47-FED1-4FD2-9283-4224681C97EE}"/>
                </a:ext>
              </a:extLst>
            </p:cNvPr>
            <p:cNvSpPr/>
            <p:nvPr/>
          </p:nvSpPr>
          <p:spPr bwMode="auto">
            <a:xfrm rot="18434846">
              <a:off x="7884532" y="2540437"/>
              <a:ext cx="1420873" cy="417953"/>
            </a:xfrm>
            <a:prstGeom prst="borderCallout2">
              <a:avLst>
                <a:gd name="adj1" fmla="val 18750"/>
                <a:gd name="adj2" fmla="val -8333"/>
                <a:gd name="adj3" fmla="val 18750"/>
                <a:gd name="adj4" fmla="val -16667"/>
                <a:gd name="adj5" fmla="val 90987"/>
                <a:gd name="adj6" fmla="val -65602"/>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bri" pitchFamily="34" charset="0"/>
                </a:rPr>
                <a:t>Saved R2</a:t>
              </a:r>
            </a:p>
          </p:txBody>
        </p:sp>
        <p:sp>
          <p:nvSpPr>
            <p:cNvPr id="10" name="Line Callout 2 11">
              <a:extLst>
                <a:ext uri="{FF2B5EF4-FFF2-40B4-BE49-F238E27FC236}">
                  <a16:creationId xmlns:a16="http://schemas.microsoft.com/office/drawing/2014/main" id="{D4EB58AA-0549-4B64-A1B9-55AB567D8C6D}"/>
                </a:ext>
              </a:extLst>
            </p:cNvPr>
            <p:cNvSpPr/>
            <p:nvPr/>
          </p:nvSpPr>
          <p:spPr bwMode="auto">
            <a:xfrm rot="18434846">
              <a:off x="8875132" y="2540437"/>
              <a:ext cx="1420873" cy="417953"/>
            </a:xfrm>
            <a:prstGeom prst="borderCallout2">
              <a:avLst>
                <a:gd name="adj1" fmla="val 18750"/>
                <a:gd name="adj2" fmla="val -8333"/>
                <a:gd name="adj3" fmla="val 18750"/>
                <a:gd name="adj4" fmla="val -16667"/>
                <a:gd name="adj5" fmla="val 90987"/>
                <a:gd name="adj6" fmla="val -65602"/>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bri" pitchFamily="34" charset="0"/>
                </a:rPr>
                <a:t>Saved R3</a:t>
              </a:r>
            </a:p>
          </p:txBody>
        </p:sp>
        <p:sp>
          <p:nvSpPr>
            <p:cNvPr id="11" name="Line Callout 2 12">
              <a:extLst>
                <a:ext uri="{FF2B5EF4-FFF2-40B4-BE49-F238E27FC236}">
                  <a16:creationId xmlns:a16="http://schemas.microsoft.com/office/drawing/2014/main" id="{323F83E8-FD6B-4B17-9C32-6452831B75AF}"/>
                </a:ext>
              </a:extLst>
            </p:cNvPr>
            <p:cNvSpPr/>
            <p:nvPr/>
          </p:nvSpPr>
          <p:spPr bwMode="auto">
            <a:xfrm rot="18434846">
              <a:off x="9941932" y="2540437"/>
              <a:ext cx="1420873" cy="417953"/>
            </a:xfrm>
            <a:prstGeom prst="borderCallout2">
              <a:avLst>
                <a:gd name="adj1" fmla="val 18750"/>
                <a:gd name="adj2" fmla="val -8333"/>
                <a:gd name="adj3" fmla="val 18750"/>
                <a:gd name="adj4" fmla="val -16667"/>
                <a:gd name="adj5" fmla="val 90987"/>
                <a:gd name="adj6" fmla="val -65602"/>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bri" pitchFamily="34" charset="0"/>
                </a:rPr>
                <a:t>Saved R12</a:t>
              </a:r>
            </a:p>
          </p:txBody>
        </p:sp>
        <p:sp>
          <p:nvSpPr>
            <p:cNvPr id="12" name="Line Callout 2 13">
              <a:extLst>
                <a:ext uri="{FF2B5EF4-FFF2-40B4-BE49-F238E27FC236}">
                  <a16:creationId xmlns:a16="http://schemas.microsoft.com/office/drawing/2014/main" id="{F92A909D-87B4-4B25-8B43-A93B7F1C8858}"/>
                </a:ext>
              </a:extLst>
            </p:cNvPr>
            <p:cNvSpPr/>
            <p:nvPr/>
          </p:nvSpPr>
          <p:spPr bwMode="auto">
            <a:xfrm rot="2900078">
              <a:off x="5630580" y="5674575"/>
              <a:ext cx="1420873" cy="417953"/>
            </a:xfrm>
            <a:prstGeom prst="borderCallout2">
              <a:avLst>
                <a:gd name="adj1" fmla="val 18750"/>
                <a:gd name="adj2" fmla="val -8333"/>
                <a:gd name="adj3" fmla="val 18750"/>
                <a:gd name="adj4" fmla="val -16667"/>
                <a:gd name="adj5" fmla="val -56652"/>
                <a:gd name="adj6" fmla="val -47242"/>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bri" pitchFamily="34" charset="0"/>
                </a:rPr>
                <a:t>Saved LR</a:t>
              </a:r>
            </a:p>
          </p:txBody>
        </p:sp>
        <p:sp>
          <p:nvSpPr>
            <p:cNvPr id="13" name="Line Callout 2 14">
              <a:extLst>
                <a:ext uri="{FF2B5EF4-FFF2-40B4-BE49-F238E27FC236}">
                  <a16:creationId xmlns:a16="http://schemas.microsoft.com/office/drawing/2014/main" id="{D6FC12F4-EB7A-4F01-8E64-B16BF9A214FF}"/>
                </a:ext>
              </a:extLst>
            </p:cNvPr>
            <p:cNvSpPr/>
            <p:nvPr/>
          </p:nvSpPr>
          <p:spPr bwMode="auto">
            <a:xfrm rot="2900078">
              <a:off x="6643240" y="5674575"/>
              <a:ext cx="1420873" cy="417953"/>
            </a:xfrm>
            <a:prstGeom prst="borderCallout2">
              <a:avLst>
                <a:gd name="adj1" fmla="val 18750"/>
                <a:gd name="adj2" fmla="val -8333"/>
                <a:gd name="adj3" fmla="val 18750"/>
                <a:gd name="adj4" fmla="val -16667"/>
                <a:gd name="adj5" fmla="val -56652"/>
                <a:gd name="adj6" fmla="val -47242"/>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bri" pitchFamily="34" charset="0"/>
                </a:rPr>
                <a:t>Saved PC</a:t>
              </a:r>
            </a:p>
          </p:txBody>
        </p:sp>
        <p:sp>
          <p:nvSpPr>
            <p:cNvPr id="14" name="Line Callout 2 15">
              <a:extLst>
                <a:ext uri="{FF2B5EF4-FFF2-40B4-BE49-F238E27FC236}">
                  <a16:creationId xmlns:a16="http://schemas.microsoft.com/office/drawing/2014/main" id="{BBB80712-C15B-4D46-88BC-501EA7899DA2}"/>
                </a:ext>
              </a:extLst>
            </p:cNvPr>
            <p:cNvSpPr/>
            <p:nvPr/>
          </p:nvSpPr>
          <p:spPr bwMode="auto">
            <a:xfrm rot="2900078">
              <a:off x="7611780" y="5674575"/>
              <a:ext cx="1420873" cy="417953"/>
            </a:xfrm>
            <a:prstGeom prst="borderCallout2">
              <a:avLst>
                <a:gd name="adj1" fmla="val 18750"/>
                <a:gd name="adj2" fmla="val -8333"/>
                <a:gd name="adj3" fmla="val 18750"/>
                <a:gd name="adj4" fmla="val -16667"/>
                <a:gd name="adj5" fmla="val -56652"/>
                <a:gd name="adj6" fmla="val -47242"/>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bri" pitchFamily="34" charset="0"/>
                </a:rPr>
                <a:t>Saved xPSR</a:t>
              </a:r>
            </a:p>
          </p:txBody>
        </p:sp>
      </p:grpSp>
      <p:sp>
        <p:nvSpPr>
          <p:cNvPr id="15" name="Line Callout 2 18">
            <a:extLst>
              <a:ext uri="{FF2B5EF4-FFF2-40B4-BE49-F238E27FC236}">
                <a16:creationId xmlns:a16="http://schemas.microsoft.com/office/drawing/2014/main" id="{9C6907F5-A623-410B-BCF0-903C342E53F6}"/>
              </a:ext>
            </a:extLst>
          </p:cNvPr>
          <p:cNvSpPr/>
          <p:nvPr/>
        </p:nvSpPr>
        <p:spPr bwMode="auto">
          <a:xfrm>
            <a:off x="4237563" y="1066800"/>
            <a:ext cx="2999056" cy="913677"/>
          </a:xfrm>
          <a:prstGeom prst="borderCallout2">
            <a:avLst>
              <a:gd name="adj1" fmla="val 18750"/>
              <a:gd name="adj2" fmla="val -8333"/>
              <a:gd name="adj3" fmla="val 18750"/>
              <a:gd name="adj4" fmla="val -16667"/>
              <a:gd name="adj5" fmla="val 288908"/>
              <a:gd name="adj6" fmla="val -47665"/>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Calibri" pitchFamily="34" charset="0"/>
              </a:rPr>
              <a:t>SP value is reduced since registers have been</a:t>
            </a:r>
          </a:p>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Calibri" pitchFamily="34" charset="0"/>
              </a:rPr>
              <a:t>pushed onto stack.</a:t>
            </a:r>
          </a:p>
        </p:txBody>
      </p:sp>
      <p:sp>
        <p:nvSpPr>
          <p:cNvPr id="16" name="Rectangle 15">
            <a:extLst>
              <a:ext uri="{FF2B5EF4-FFF2-40B4-BE49-F238E27FC236}">
                <a16:creationId xmlns:a16="http://schemas.microsoft.com/office/drawing/2014/main" id="{78504ED2-60A4-4E99-8BB0-F0B9A371A915}"/>
              </a:ext>
            </a:extLst>
          </p:cNvPr>
          <p:cNvSpPr/>
          <p:nvPr/>
        </p:nvSpPr>
        <p:spPr bwMode="auto">
          <a:xfrm>
            <a:off x="2175668" y="3803650"/>
            <a:ext cx="620285" cy="4445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17" name="Rectangle 16">
            <a:extLst>
              <a:ext uri="{FF2B5EF4-FFF2-40B4-BE49-F238E27FC236}">
                <a16:creationId xmlns:a16="http://schemas.microsoft.com/office/drawing/2014/main" id="{9B892EF2-8D22-415E-B625-D03B3F5244AC}"/>
              </a:ext>
            </a:extLst>
          </p:cNvPr>
          <p:cNvSpPr/>
          <p:nvPr/>
        </p:nvSpPr>
        <p:spPr bwMode="auto">
          <a:xfrm>
            <a:off x="2178844" y="5343526"/>
            <a:ext cx="617110" cy="283551"/>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6243930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A2737-DCEA-4086-BF0D-B40E6C83F862}"/>
              </a:ext>
            </a:extLst>
          </p:cNvPr>
          <p:cNvSpPr>
            <a:spLocks noGrp="1"/>
          </p:cNvSpPr>
          <p:nvPr>
            <p:ph type="title"/>
          </p:nvPr>
        </p:nvSpPr>
        <p:spPr/>
        <p:txBody>
          <a:bodyPr/>
          <a:lstStyle/>
          <a:p>
            <a:r>
              <a:rPr lang="en-GB" dirty="0"/>
              <a:t>3. Switch to Handler/Privileged Mode</a:t>
            </a:r>
            <a:endParaRPr lang="en-US" dirty="0"/>
          </a:p>
        </p:txBody>
      </p:sp>
      <p:sp>
        <p:nvSpPr>
          <p:cNvPr id="3" name="Content Placeholder 2">
            <a:extLst>
              <a:ext uri="{FF2B5EF4-FFF2-40B4-BE49-F238E27FC236}">
                <a16:creationId xmlns:a16="http://schemas.microsoft.com/office/drawing/2014/main" id="{D8E2EF0A-4A38-4D6C-A24A-FEC7884057F0}"/>
              </a:ext>
            </a:extLst>
          </p:cNvPr>
          <p:cNvSpPr>
            <a:spLocks noGrp="1"/>
          </p:cNvSpPr>
          <p:nvPr>
            <p:ph idx="1"/>
          </p:nvPr>
        </p:nvSpPr>
        <p:spPr/>
        <p:txBody>
          <a:bodyPr/>
          <a:lstStyle/>
          <a:p>
            <a:r>
              <a:rPr lang="en-GB" dirty="0"/>
              <a:t>Handler mode </a:t>
            </a:r>
            <a:r>
              <a:rPr lang="en-GB"/>
              <a:t>always uses main </a:t>
            </a:r>
            <a:r>
              <a:rPr lang="en-GB" dirty="0"/>
              <a:t>SP</a:t>
            </a:r>
            <a:endParaRPr lang="en-US" dirty="0"/>
          </a:p>
        </p:txBody>
      </p:sp>
      <p:grpSp>
        <p:nvGrpSpPr>
          <p:cNvPr id="4" name="Group 3">
            <a:extLst>
              <a:ext uri="{FF2B5EF4-FFF2-40B4-BE49-F238E27FC236}">
                <a16:creationId xmlns:a16="http://schemas.microsoft.com/office/drawing/2014/main" id="{AEB1C626-F3C1-48BF-8648-9A6EB0138FC4}"/>
              </a:ext>
            </a:extLst>
          </p:cNvPr>
          <p:cNvGrpSpPr/>
          <p:nvPr/>
        </p:nvGrpSpPr>
        <p:grpSpPr>
          <a:xfrm>
            <a:off x="6232567" y="1362653"/>
            <a:ext cx="4137875" cy="4123747"/>
            <a:chOff x="2047904" y="753053"/>
            <a:chExt cx="4137875" cy="4123747"/>
          </a:xfrm>
        </p:grpSpPr>
        <p:sp>
          <p:nvSpPr>
            <p:cNvPr id="5" name="Oval 4">
              <a:extLst>
                <a:ext uri="{FF2B5EF4-FFF2-40B4-BE49-F238E27FC236}">
                  <a16:creationId xmlns:a16="http://schemas.microsoft.com/office/drawing/2014/main" id="{35ADDEDD-613F-4E29-9592-886A497DEFCA}"/>
                </a:ext>
              </a:extLst>
            </p:cNvPr>
            <p:cNvSpPr/>
            <p:nvPr/>
          </p:nvSpPr>
          <p:spPr bwMode="auto">
            <a:xfrm>
              <a:off x="2982074" y="1676400"/>
              <a:ext cx="2286000" cy="914400"/>
            </a:xfrm>
            <a:prstGeom prst="ellipse">
              <a:avLst/>
            </a:prstGeom>
            <a:solidFill>
              <a:schemeClr val="accent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R="0" indent="0" algn="ctr" fontAlgn="base">
                <a:lnSpc>
                  <a:spcPct val="100000"/>
                </a:lnSpc>
                <a:spcBef>
                  <a:spcPct val="0"/>
                </a:spcBef>
                <a:spcAft>
                  <a:spcPct val="0"/>
                </a:spcAft>
                <a:buClrTx/>
                <a:buSzTx/>
                <a:buFontTx/>
                <a:buNone/>
                <a:tabLst/>
              </a:pPr>
              <a:r>
                <a:rPr lang="en-US" sz="1500" dirty="0">
                  <a:solidFill>
                    <a:schemeClr val="bg1"/>
                  </a:solidFill>
                  <a:latin typeface="Calibri" pitchFamily="34" charset="0"/>
                </a:rPr>
                <a:t>Thread</a:t>
              </a:r>
            </a:p>
            <a:p>
              <a:pPr marR="0" indent="0" algn="ctr" fontAlgn="base">
                <a:lnSpc>
                  <a:spcPct val="100000"/>
                </a:lnSpc>
                <a:spcBef>
                  <a:spcPct val="0"/>
                </a:spcBef>
                <a:spcAft>
                  <a:spcPct val="0"/>
                </a:spcAft>
                <a:buClrTx/>
                <a:buSzTx/>
                <a:buFontTx/>
                <a:buNone/>
                <a:tabLst/>
              </a:pPr>
              <a:r>
                <a:rPr lang="en-US" sz="1500" dirty="0">
                  <a:solidFill>
                    <a:schemeClr val="bg1"/>
                  </a:solidFill>
                  <a:latin typeface="Calibri" pitchFamily="34" charset="0"/>
                </a:rPr>
                <a:t>Mode </a:t>
              </a:r>
              <a:br>
                <a:rPr lang="en-US" sz="1500" dirty="0">
                  <a:solidFill>
                    <a:schemeClr val="bg1"/>
                  </a:solidFill>
                  <a:latin typeface="Calibri" pitchFamily="34" charset="0"/>
                </a:rPr>
              </a:br>
              <a:r>
                <a:rPr lang="en-US" sz="1500" dirty="0">
                  <a:solidFill>
                    <a:schemeClr val="bg1"/>
                  </a:solidFill>
                  <a:latin typeface="Calibri" pitchFamily="34" charset="0"/>
                </a:rPr>
                <a:t>MSP or PSP</a:t>
              </a:r>
            </a:p>
          </p:txBody>
        </p:sp>
        <p:sp>
          <p:nvSpPr>
            <p:cNvPr id="6" name="Oval 5">
              <a:extLst>
                <a:ext uri="{FF2B5EF4-FFF2-40B4-BE49-F238E27FC236}">
                  <a16:creationId xmlns:a16="http://schemas.microsoft.com/office/drawing/2014/main" id="{7D0EE22A-DFEC-4016-B19E-050621A3D639}"/>
                </a:ext>
              </a:extLst>
            </p:cNvPr>
            <p:cNvSpPr/>
            <p:nvPr/>
          </p:nvSpPr>
          <p:spPr bwMode="auto">
            <a:xfrm>
              <a:off x="2982074" y="3962400"/>
              <a:ext cx="2286000" cy="914400"/>
            </a:xfrm>
            <a:prstGeom prst="ellipse">
              <a:avLst/>
            </a:prstGeom>
            <a:solidFill>
              <a:schemeClr val="accent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500" b="0" i="0" u="none" strike="noStrike" cap="none" normalizeH="0" baseline="0" dirty="0">
                  <a:ln>
                    <a:noFill/>
                  </a:ln>
                  <a:solidFill>
                    <a:schemeClr val="bg1"/>
                  </a:solidFill>
                  <a:effectLst/>
                  <a:latin typeface="Calibri" pitchFamily="34" charset="0"/>
                </a:rPr>
                <a:t>Handler Mode</a:t>
              </a:r>
            </a:p>
            <a:p>
              <a:pPr marL="0" marR="0" indent="0" algn="ctr" defTabSz="914400" rtl="0" eaLnBrk="0" fontAlgn="base" latinLnBrk="0" hangingPunct="0">
                <a:lnSpc>
                  <a:spcPct val="100000"/>
                </a:lnSpc>
                <a:spcBef>
                  <a:spcPct val="0"/>
                </a:spcBef>
                <a:spcAft>
                  <a:spcPct val="0"/>
                </a:spcAft>
                <a:buClrTx/>
                <a:buSzTx/>
                <a:buFontTx/>
                <a:buNone/>
                <a:tabLst/>
              </a:pPr>
              <a:r>
                <a:rPr lang="en-US" sz="1500" dirty="0">
                  <a:solidFill>
                    <a:schemeClr val="bg1"/>
                  </a:solidFill>
                  <a:latin typeface="Calibri" pitchFamily="34" charset="0"/>
                </a:rPr>
                <a:t>MSP</a:t>
              </a:r>
              <a:endParaRPr kumimoji="0" lang="en-US" sz="1500" b="0" i="0" u="none" strike="noStrike" cap="none" normalizeH="0" baseline="0" dirty="0">
                <a:ln>
                  <a:noFill/>
                </a:ln>
                <a:solidFill>
                  <a:schemeClr val="bg1"/>
                </a:solidFill>
                <a:effectLst/>
                <a:latin typeface="Calibri" pitchFamily="34" charset="0"/>
              </a:endParaRPr>
            </a:p>
          </p:txBody>
        </p:sp>
        <p:cxnSp>
          <p:nvCxnSpPr>
            <p:cNvPr id="7" name="Straight Arrow Connector 6">
              <a:extLst>
                <a:ext uri="{FF2B5EF4-FFF2-40B4-BE49-F238E27FC236}">
                  <a16:creationId xmlns:a16="http://schemas.microsoft.com/office/drawing/2014/main" id="{C2556685-D7E8-4907-8654-DC196A032404}"/>
                </a:ext>
              </a:extLst>
            </p:cNvPr>
            <p:cNvCxnSpPr>
              <a:stCxn id="5" idx="5"/>
              <a:endCxn id="6" idx="7"/>
            </p:cNvCxnSpPr>
            <p:nvPr/>
          </p:nvCxnSpPr>
          <p:spPr bwMode="auto">
            <a:xfrm>
              <a:off x="4933297" y="2456889"/>
              <a:ext cx="0" cy="1639422"/>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Arrow Connector 7">
              <a:extLst>
                <a:ext uri="{FF2B5EF4-FFF2-40B4-BE49-F238E27FC236}">
                  <a16:creationId xmlns:a16="http://schemas.microsoft.com/office/drawing/2014/main" id="{649AD986-7DF3-4F0A-98EB-78E53CC410D7}"/>
                </a:ext>
              </a:extLst>
            </p:cNvPr>
            <p:cNvCxnSpPr>
              <a:stCxn id="6" idx="1"/>
              <a:endCxn id="5" idx="3"/>
            </p:cNvCxnSpPr>
            <p:nvPr/>
          </p:nvCxnSpPr>
          <p:spPr bwMode="auto">
            <a:xfrm flipV="1">
              <a:off x="3316851" y="2456889"/>
              <a:ext cx="0" cy="1639422"/>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Arrow Connector 8">
              <a:extLst>
                <a:ext uri="{FF2B5EF4-FFF2-40B4-BE49-F238E27FC236}">
                  <a16:creationId xmlns:a16="http://schemas.microsoft.com/office/drawing/2014/main" id="{644EF859-F1A6-4F61-B374-E26BF4F4BF9D}"/>
                </a:ext>
              </a:extLst>
            </p:cNvPr>
            <p:cNvCxnSpPr>
              <a:endCxn id="5" idx="0"/>
            </p:cNvCxnSpPr>
            <p:nvPr/>
          </p:nvCxnSpPr>
          <p:spPr bwMode="auto">
            <a:xfrm>
              <a:off x="4125074" y="1228618"/>
              <a:ext cx="0" cy="447782"/>
            </a:xfrm>
            <a:prstGeom prst="straightConnector1">
              <a:avLst/>
            </a:prstGeom>
            <a:solidFill>
              <a:schemeClr val="accent1"/>
            </a:solidFill>
            <a:ln w="9525" cap="flat" cmpd="sng" algn="ctr">
              <a:solidFill>
                <a:schemeClr val="tx1"/>
              </a:solidFill>
              <a:prstDash val="solid"/>
              <a:round/>
              <a:headEnd type="oval"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Box 9">
              <a:extLst>
                <a:ext uri="{FF2B5EF4-FFF2-40B4-BE49-F238E27FC236}">
                  <a16:creationId xmlns:a16="http://schemas.microsoft.com/office/drawing/2014/main" id="{7965E618-FBE5-4DAC-9967-0151B1E9936D}"/>
                </a:ext>
              </a:extLst>
            </p:cNvPr>
            <p:cNvSpPr txBox="1"/>
            <p:nvPr/>
          </p:nvSpPr>
          <p:spPr>
            <a:xfrm>
              <a:off x="3816944" y="753053"/>
              <a:ext cx="616259" cy="323165"/>
            </a:xfrm>
            <a:prstGeom prst="rect">
              <a:avLst/>
            </a:prstGeom>
            <a:noFill/>
          </p:spPr>
          <p:txBody>
            <a:bodyPr wrap="none" rtlCol="0">
              <a:spAutoFit/>
            </a:bodyPr>
            <a:lstStyle/>
            <a:p>
              <a:r>
                <a:rPr lang="en-US" sz="1500" dirty="0">
                  <a:latin typeface="Calibri" pitchFamily="34" charset="0"/>
                </a:rPr>
                <a:t>Reset</a:t>
              </a:r>
            </a:p>
          </p:txBody>
        </p:sp>
        <p:sp>
          <p:nvSpPr>
            <p:cNvPr id="11" name="TextBox 10">
              <a:extLst>
                <a:ext uri="{FF2B5EF4-FFF2-40B4-BE49-F238E27FC236}">
                  <a16:creationId xmlns:a16="http://schemas.microsoft.com/office/drawing/2014/main" id="{D8352935-23ED-441A-AD2F-6D23E56EEBAA}"/>
                </a:ext>
              </a:extLst>
            </p:cNvPr>
            <p:cNvSpPr txBox="1"/>
            <p:nvPr/>
          </p:nvSpPr>
          <p:spPr>
            <a:xfrm>
              <a:off x="5171976" y="2743200"/>
              <a:ext cx="1013803" cy="784830"/>
            </a:xfrm>
            <a:prstGeom prst="rect">
              <a:avLst/>
            </a:prstGeom>
            <a:noFill/>
          </p:spPr>
          <p:txBody>
            <a:bodyPr wrap="none" rtlCol="0">
              <a:spAutoFit/>
            </a:bodyPr>
            <a:lstStyle/>
            <a:p>
              <a:pPr algn="ctr"/>
              <a:r>
                <a:rPr lang="en-US" sz="1500" i="1" dirty="0">
                  <a:latin typeface="Calibri" pitchFamily="34" charset="0"/>
                </a:rPr>
                <a:t>Starting </a:t>
              </a:r>
              <a:br>
                <a:rPr lang="en-US" sz="1500" i="1" dirty="0">
                  <a:latin typeface="Calibri" pitchFamily="34" charset="0"/>
                </a:rPr>
              </a:br>
              <a:r>
                <a:rPr lang="en-US" sz="1500" i="1" dirty="0">
                  <a:latin typeface="Calibri" pitchFamily="34" charset="0"/>
                </a:rPr>
                <a:t>Exception </a:t>
              </a:r>
              <a:br>
                <a:rPr lang="en-US" sz="1500" i="1" dirty="0">
                  <a:latin typeface="Calibri" pitchFamily="34" charset="0"/>
                </a:rPr>
              </a:br>
              <a:r>
                <a:rPr lang="en-US" sz="1500" i="1" dirty="0">
                  <a:latin typeface="Calibri" pitchFamily="34" charset="0"/>
                </a:rPr>
                <a:t>Processing</a:t>
              </a:r>
            </a:p>
          </p:txBody>
        </p:sp>
        <p:sp>
          <p:nvSpPr>
            <p:cNvPr id="12" name="TextBox 11">
              <a:extLst>
                <a:ext uri="{FF2B5EF4-FFF2-40B4-BE49-F238E27FC236}">
                  <a16:creationId xmlns:a16="http://schemas.microsoft.com/office/drawing/2014/main" id="{CBA17935-7196-4F35-9E24-060EA67A9269}"/>
                </a:ext>
              </a:extLst>
            </p:cNvPr>
            <p:cNvSpPr txBox="1"/>
            <p:nvPr/>
          </p:nvSpPr>
          <p:spPr>
            <a:xfrm>
              <a:off x="2047904" y="2743200"/>
              <a:ext cx="1024768" cy="784830"/>
            </a:xfrm>
            <a:prstGeom prst="rect">
              <a:avLst/>
            </a:prstGeom>
            <a:noFill/>
          </p:spPr>
          <p:txBody>
            <a:bodyPr wrap="none" rtlCol="0">
              <a:spAutoFit/>
            </a:bodyPr>
            <a:lstStyle/>
            <a:p>
              <a:pPr algn="ctr"/>
              <a:r>
                <a:rPr lang="en-US" sz="1500" i="1" dirty="0">
                  <a:latin typeface="Calibri" pitchFamily="34" charset="0"/>
                </a:rPr>
                <a:t>Exception </a:t>
              </a:r>
              <a:br>
                <a:rPr lang="en-US" sz="1500" i="1" dirty="0">
                  <a:latin typeface="Calibri" pitchFamily="34" charset="0"/>
                </a:rPr>
              </a:br>
              <a:r>
                <a:rPr lang="en-US" sz="1500" i="1" dirty="0">
                  <a:latin typeface="Calibri" pitchFamily="34" charset="0"/>
                </a:rPr>
                <a:t>Processing</a:t>
              </a:r>
            </a:p>
            <a:p>
              <a:pPr algn="ctr"/>
              <a:r>
                <a:rPr lang="en-US" sz="1500" i="1" dirty="0">
                  <a:latin typeface="Calibri" pitchFamily="34" charset="0"/>
                </a:rPr>
                <a:t>Completed</a:t>
              </a:r>
            </a:p>
          </p:txBody>
        </p:sp>
      </p:grpSp>
    </p:spTree>
    <p:extLst>
      <p:ext uri="{BB962C8B-B14F-4D97-AF65-F5344CB8AC3E}">
        <p14:creationId xmlns:p14="http://schemas.microsoft.com/office/powerpoint/2010/main" val="3290166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5CEAE-3EAF-4F70-94AA-5959E5674BEC}"/>
              </a:ext>
            </a:extLst>
          </p:cNvPr>
          <p:cNvSpPr>
            <a:spLocks noGrp="1"/>
          </p:cNvSpPr>
          <p:nvPr>
            <p:ph type="title"/>
          </p:nvPr>
        </p:nvSpPr>
        <p:spPr/>
        <p:txBody>
          <a:bodyPr/>
          <a:lstStyle/>
          <a:p>
            <a:r>
              <a:rPr lang="en-GB" dirty="0"/>
              <a:t>Handler and Privileged Mode</a:t>
            </a:r>
            <a:endParaRPr lang="en-US" dirty="0"/>
          </a:p>
        </p:txBody>
      </p:sp>
      <p:pic>
        <p:nvPicPr>
          <p:cNvPr id="4" name="Picture 3">
            <a:extLst>
              <a:ext uri="{FF2B5EF4-FFF2-40B4-BE49-F238E27FC236}">
                <a16:creationId xmlns:a16="http://schemas.microsoft.com/office/drawing/2014/main" id="{05127F34-7FB0-4C93-BE02-65E33E535E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5419" y="1219200"/>
            <a:ext cx="2028825" cy="501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Line Callout 2 18">
            <a:extLst>
              <a:ext uri="{FF2B5EF4-FFF2-40B4-BE49-F238E27FC236}">
                <a16:creationId xmlns:a16="http://schemas.microsoft.com/office/drawing/2014/main" id="{3FD15348-E44D-44D9-A289-F28D90936DA1}"/>
              </a:ext>
            </a:extLst>
          </p:cNvPr>
          <p:cNvSpPr/>
          <p:nvPr/>
        </p:nvSpPr>
        <p:spPr bwMode="auto">
          <a:xfrm>
            <a:off x="7465219" y="3728892"/>
            <a:ext cx="3351490" cy="632115"/>
          </a:xfrm>
          <a:prstGeom prst="borderCallout2">
            <a:avLst>
              <a:gd name="adj1" fmla="val 18750"/>
              <a:gd name="adj2" fmla="val -8333"/>
              <a:gd name="adj3" fmla="val 18750"/>
              <a:gd name="adj4" fmla="val -16667"/>
              <a:gd name="adj5" fmla="val 280012"/>
              <a:gd name="adj6" fmla="val -129327"/>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500" dirty="0">
                <a:latin typeface="Calibri" pitchFamily="34" charset="0"/>
              </a:rPr>
              <a:t>Mode changed to Handler.</a:t>
            </a:r>
          </a:p>
          <a:p>
            <a:pPr marL="0" marR="0" indent="0" algn="ctr" defTabSz="914400" rtl="0" eaLnBrk="0" fontAlgn="base" latinLnBrk="0" hangingPunct="0">
              <a:lnSpc>
                <a:spcPct val="100000"/>
              </a:lnSpc>
              <a:spcBef>
                <a:spcPct val="0"/>
              </a:spcBef>
              <a:spcAft>
                <a:spcPct val="0"/>
              </a:spcAft>
              <a:buClrTx/>
              <a:buSzTx/>
              <a:buFontTx/>
              <a:buNone/>
              <a:tabLst/>
            </a:pPr>
            <a:r>
              <a:rPr lang="en-US" sz="1500" dirty="0">
                <a:latin typeface="Calibri" pitchFamily="34" charset="0"/>
              </a:rPr>
              <a:t>Was already using MSP.</a:t>
            </a:r>
            <a:endParaRPr kumimoji="0" lang="en-US" sz="1500" b="0" i="0" u="none" strike="noStrike" cap="none" normalizeH="0" baseline="0" dirty="0">
              <a:ln>
                <a:noFill/>
              </a:ln>
              <a:solidFill>
                <a:schemeClr val="tx1"/>
              </a:solidFill>
              <a:effectLst/>
              <a:latin typeface="Calibri" pitchFamily="34" charset="0"/>
            </a:endParaRPr>
          </a:p>
        </p:txBody>
      </p:sp>
      <p:sp>
        <p:nvSpPr>
          <p:cNvPr id="6" name="Rectangle 5">
            <a:extLst>
              <a:ext uri="{FF2B5EF4-FFF2-40B4-BE49-F238E27FC236}">
                <a16:creationId xmlns:a16="http://schemas.microsoft.com/office/drawing/2014/main" id="{BC2A09CD-9F73-4122-83C5-9D37D5634493}"/>
              </a:ext>
            </a:extLst>
          </p:cNvPr>
          <p:cNvSpPr/>
          <p:nvPr/>
        </p:nvSpPr>
        <p:spPr bwMode="auto">
          <a:xfrm>
            <a:off x="2637692" y="3793825"/>
            <a:ext cx="623827" cy="4445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5947722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A4525-7E1C-4CDA-8524-C0CC9FACB476}"/>
              </a:ext>
            </a:extLst>
          </p:cNvPr>
          <p:cNvSpPr>
            <a:spLocks noGrp="1"/>
          </p:cNvSpPr>
          <p:nvPr>
            <p:ph type="title"/>
          </p:nvPr>
        </p:nvSpPr>
        <p:spPr/>
        <p:txBody>
          <a:bodyPr/>
          <a:lstStyle/>
          <a:p>
            <a:r>
              <a:rPr lang="en-GB" dirty="0"/>
              <a:t>Update IPSR with Exception Number</a:t>
            </a:r>
            <a:endParaRPr lang="en-US" dirty="0"/>
          </a:p>
        </p:txBody>
      </p:sp>
      <p:grpSp>
        <p:nvGrpSpPr>
          <p:cNvPr id="4" name="Group 3">
            <a:extLst>
              <a:ext uri="{FF2B5EF4-FFF2-40B4-BE49-F238E27FC236}">
                <a16:creationId xmlns:a16="http://schemas.microsoft.com/office/drawing/2014/main" id="{0E14AEDE-6C55-4A38-AC7E-37E278B413AB}"/>
              </a:ext>
            </a:extLst>
          </p:cNvPr>
          <p:cNvGrpSpPr/>
          <p:nvPr/>
        </p:nvGrpSpPr>
        <p:grpSpPr>
          <a:xfrm>
            <a:off x="1393831" y="1143000"/>
            <a:ext cx="9372600" cy="5010150"/>
            <a:chOff x="1393831" y="1143000"/>
            <a:chExt cx="9372600" cy="5010150"/>
          </a:xfrm>
        </p:grpSpPr>
        <p:pic>
          <p:nvPicPr>
            <p:cNvPr id="5" name="Picture 3">
              <a:extLst>
                <a:ext uri="{FF2B5EF4-FFF2-40B4-BE49-F238E27FC236}">
                  <a16:creationId xmlns:a16="http://schemas.microsoft.com/office/drawing/2014/main" id="{729C8011-6BC0-49F5-BE17-BDD66971EE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3831" y="1143000"/>
              <a:ext cx="2028825" cy="501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Line Callout 2 18">
              <a:extLst>
                <a:ext uri="{FF2B5EF4-FFF2-40B4-BE49-F238E27FC236}">
                  <a16:creationId xmlns:a16="http://schemas.microsoft.com/office/drawing/2014/main" id="{6256E97A-FC1A-4F00-A0E1-248E17B5ADAE}"/>
                </a:ext>
              </a:extLst>
            </p:cNvPr>
            <p:cNvSpPr/>
            <p:nvPr/>
          </p:nvSpPr>
          <p:spPr bwMode="auto">
            <a:xfrm>
              <a:off x="7110260" y="3757301"/>
              <a:ext cx="3656171" cy="643249"/>
            </a:xfrm>
            <a:prstGeom prst="borderCallout2">
              <a:avLst>
                <a:gd name="adj1" fmla="val 18750"/>
                <a:gd name="adj2" fmla="val -8333"/>
                <a:gd name="adj3" fmla="val 18750"/>
                <a:gd name="adj4" fmla="val -16667"/>
                <a:gd name="adj5" fmla="val 72517"/>
                <a:gd name="adj6" fmla="val -108042"/>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500" dirty="0">
                  <a:latin typeface="Calibri" pitchFamily="34" charset="0"/>
                </a:rPr>
                <a:t>Exception number 0x10 </a:t>
              </a:r>
              <a:br>
                <a:rPr lang="en-US" sz="1500" dirty="0">
                  <a:latin typeface="Calibri" pitchFamily="34" charset="0"/>
                </a:rPr>
              </a:br>
              <a:r>
                <a:rPr lang="en-US" sz="1500" dirty="0">
                  <a:latin typeface="Calibri" pitchFamily="34" charset="0"/>
                </a:rPr>
                <a:t>(interrupt number + 0x10)</a:t>
              </a:r>
              <a:endParaRPr kumimoji="0" lang="en-US" sz="1500" b="0" i="0" u="none" strike="noStrike" cap="none" normalizeH="0" baseline="0" dirty="0">
                <a:ln>
                  <a:noFill/>
                </a:ln>
                <a:solidFill>
                  <a:schemeClr val="tx1"/>
                </a:solidFill>
                <a:effectLst/>
                <a:latin typeface="Calibri" pitchFamily="34" charset="0"/>
              </a:endParaRPr>
            </a:p>
          </p:txBody>
        </p:sp>
        <p:sp>
          <p:nvSpPr>
            <p:cNvPr id="7" name="Rectangle 6">
              <a:extLst>
                <a:ext uri="{FF2B5EF4-FFF2-40B4-BE49-F238E27FC236}">
                  <a16:creationId xmlns:a16="http://schemas.microsoft.com/office/drawing/2014/main" id="{735F1369-D67A-4DB3-9632-01188E0B422D}"/>
                </a:ext>
              </a:extLst>
            </p:cNvPr>
            <p:cNvSpPr/>
            <p:nvPr/>
          </p:nvSpPr>
          <p:spPr bwMode="auto">
            <a:xfrm>
              <a:off x="2586104" y="3879850"/>
              <a:ext cx="623827" cy="256931"/>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grpSp>
    </p:spTree>
    <p:extLst>
      <p:ext uri="{BB962C8B-B14F-4D97-AF65-F5344CB8AC3E}">
        <p14:creationId xmlns:p14="http://schemas.microsoft.com/office/powerpoint/2010/main" val="5623795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8CF3C-893D-49D1-A61D-9ED2A236067E}"/>
              </a:ext>
            </a:extLst>
          </p:cNvPr>
          <p:cNvSpPr>
            <a:spLocks noGrp="1"/>
          </p:cNvSpPr>
          <p:nvPr>
            <p:ph type="title"/>
          </p:nvPr>
        </p:nvSpPr>
        <p:spPr/>
        <p:txBody>
          <a:bodyPr/>
          <a:lstStyle/>
          <a:p>
            <a:r>
              <a:rPr lang="en-GB" dirty="0"/>
              <a:t>4. Load PC with Address of Exception Handler</a:t>
            </a:r>
            <a:endParaRPr lang="en-US" dirty="0"/>
          </a:p>
        </p:txBody>
      </p:sp>
      <p:sp>
        <p:nvSpPr>
          <p:cNvPr id="4" name="Content Placeholder 27">
            <a:extLst>
              <a:ext uri="{FF2B5EF4-FFF2-40B4-BE49-F238E27FC236}">
                <a16:creationId xmlns:a16="http://schemas.microsoft.com/office/drawing/2014/main" id="{BDD1E3F8-8D8C-488F-B2F7-4F233FBAA754}"/>
              </a:ext>
            </a:extLst>
          </p:cNvPr>
          <p:cNvSpPr>
            <a:spLocks noGrp="1"/>
          </p:cNvSpPr>
          <p:nvPr>
            <p:ph idx="1"/>
          </p:nvPr>
        </p:nvSpPr>
        <p:spPr>
          <a:xfrm>
            <a:off x="7770019" y="1172967"/>
            <a:ext cx="4038600" cy="922200"/>
          </a:xfrm>
        </p:spPr>
        <p:txBody>
          <a:bodyPr/>
          <a:lstStyle/>
          <a:p>
            <a:r>
              <a:rPr lang="en-GB" sz="1800" dirty="0"/>
              <a:t>Which program counter is selected from the vector table depends on which exception is used.</a:t>
            </a:r>
          </a:p>
        </p:txBody>
      </p:sp>
      <p:graphicFrame>
        <p:nvGraphicFramePr>
          <p:cNvPr id="5" name="Table 4">
            <a:extLst>
              <a:ext uri="{FF2B5EF4-FFF2-40B4-BE49-F238E27FC236}">
                <a16:creationId xmlns:a16="http://schemas.microsoft.com/office/drawing/2014/main" id="{E2A039FF-FA41-47E3-9DE1-59BA55AB86CB}"/>
              </a:ext>
            </a:extLst>
          </p:cNvPr>
          <p:cNvGraphicFramePr>
            <a:graphicFrameLocks noGrp="1"/>
          </p:cNvGraphicFramePr>
          <p:nvPr>
            <p:extLst>
              <p:ext uri="{D42A27DB-BD31-4B8C-83A1-F6EECF244321}">
                <p14:modId xmlns:p14="http://schemas.microsoft.com/office/powerpoint/2010/main" val="1720943983"/>
              </p:ext>
            </p:extLst>
          </p:nvPr>
        </p:nvGraphicFramePr>
        <p:xfrm>
          <a:off x="2207419" y="1143000"/>
          <a:ext cx="4419600" cy="5559000"/>
        </p:xfrm>
        <a:graphic>
          <a:graphicData uri="http://schemas.openxmlformats.org/drawingml/2006/table">
            <a:tbl>
              <a:tblPr firstRow="1" bandRow="1">
                <a:tableStyleId>{5940675A-B579-460E-94D1-54222C63F5DA}</a:tableStyleId>
              </a:tblPr>
              <a:tblGrid>
                <a:gridCol w="22098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tblGrid>
              <a:tr h="284313">
                <a:tc>
                  <a:txBody>
                    <a:bodyPr/>
                    <a:lstStyle/>
                    <a:p>
                      <a:r>
                        <a:rPr lang="en-GB" sz="1500" b="1" dirty="0"/>
                        <a:t>Memory Address</a:t>
                      </a:r>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b="1" dirty="0"/>
                        <a:t>Value</a:t>
                      </a:r>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84313">
                <a:tc>
                  <a:txBody>
                    <a:bodyPr/>
                    <a:lstStyle/>
                    <a:p>
                      <a:r>
                        <a:rPr lang="en-GB" sz="1500" dirty="0"/>
                        <a:t>0x0000_0000</a:t>
                      </a:r>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dirty="0"/>
                        <a:t>Initial</a:t>
                      </a:r>
                      <a:r>
                        <a:rPr lang="en-GB" sz="1500" baseline="0" dirty="0"/>
                        <a:t> Stack Pointer</a:t>
                      </a:r>
                      <a:endParaRPr lang="en-GB" sz="1500" dirty="0"/>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84313">
                <a:tc>
                  <a:txBody>
                    <a:bodyPr/>
                    <a:lstStyle/>
                    <a:p>
                      <a:r>
                        <a:rPr lang="en-GB" sz="1500" dirty="0"/>
                        <a:t>0x0000_0004</a:t>
                      </a:r>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500" dirty="0"/>
                        <a:t>Reset</a:t>
                      </a:r>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84313">
                <a:tc>
                  <a:txBody>
                    <a:bodyPr/>
                    <a:lstStyle/>
                    <a:p>
                      <a:r>
                        <a:rPr lang="en-GB" sz="1500" dirty="0"/>
                        <a:t>0x0000_0008</a:t>
                      </a:r>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500" dirty="0"/>
                        <a:t>NMI_IRQHandler</a:t>
                      </a:r>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84313">
                <a:tc>
                  <a:txBody>
                    <a:bodyPr/>
                    <a:lstStyle/>
                    <a:p>
                      <a:r>
                        <a:rPr lang="en-GB" sz="1500" dirty="0"/>
                        <a:t>…</a:t>
                      </a:r>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500" dirty="0"/>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84313">
                <a:tc>
                  <a:txBody>
                    <a:bodyPr/>
                    <a:lstStyle/>
                    <a:p>
                      <a:endParaRPr lang="en-GB" sz="1500" dirty="0"/>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500" dirty="0"/>
                        <a:t>IRQ0_Handler</a:t>
                      </a:r>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84313">
                <a:tc>
                  <a:txBody>
                    <a:bodyPr/>
                    <a:lstStyle/>
                    <a:p>
                      <a:endParaRPr lang="en-GB" sz="1500" dirty="0"/>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500" dirty="0"/>
                        <a:t>IRQ1_Handler</a:t>
                      </a:r>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19449">
                <a:tc>
                  <a:txBody>
                    <a:bodyPr/>
                    <a:lstStyle/>
                    <a:p>
                      <a:r>
                        <a:rPr lang="en-GB" sz="1050" dirty="0"/>
                        <a:t>…</a:t>
                      </a:r>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50" dirty="0"/>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298727">
                <a:tc>
                  <a:txBody>
                    <a:bodyPr/>
                    <a:lstStyle/>
                    <a:p>
                      <a:r>
                        <a:rPr lang="en-GB" sz="1600" dirty="0"/>
                        <a:t>Reset:</a:t>
                      </a:r>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600" dirty="0"/>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8"/>
                  </a:ext>
                </a:extLst>
              </a:tr>
              <a:tr h="298727">
                <a:tc>
                  <a:txBody>
                    <a:bodyPr/>
                    <a:lstStyle/>
                    <a:p>
                      <a:endParaRPr lang="en-GB" sz="1600" dirty="0"/>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600" dirty="0"/>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9"/>
                  </a:ext>
                </a:extLst>
              </a:tr>
              <a:tr h="219449">
                <a:tc>
                  <a:txBody>
                    <a:bodyPr/>
                    <a:lstStyle/>
                    <a:p>
                      <a:r>
                        <a:rPr lang="en-GB" sz="1050" dirty="0"/>
                        <a:t>…</a:t>
                      </a:r>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50" dirty="0"/>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298727">
                <a:tc>
                  <a:txBody>
                    <a:bodyPr/>
                    <a:lstStyle/>
                    <a:p>
                      <a:r>
                        <a:rPr lang="en-GB" sz="1600" dirty="0"/>
                        <a:t>NMI_IRQHandler:</a:t>
                      </a:r>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600" dirty="0"/>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11"/>
                  </a:ext>
                </a:extLst>
              </a:tr>
              <a:tr h="219449">
                <a:tc>
                  <a:txBody>
                    <a:bodyPr/>
                    <a:lstStyle/>
                    <a:p>
                      <a:r>
                        <a:rPr lang="en-GB" sz="1050" dirty="0"/>
                        <a:t>…</a:t>
                      </a:r>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50" dirty="0"/>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298727">
                <a:tc>
                  <a:txBody>
                    <a:bodyPr/>
                    <a:lstStyle/>
                    <a:p>
                      <a:r>
                        <a:rPr lang="en-GB" sz="1600" dirty="0"/>
                        <a:t>IRQ0_Handler:</a:t>
                      </a:r>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600" dirty="0"/>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13"/>
                  </a:ext>
                </a:extLst>
              </a:tr>
              <a:tr h="298727">
                <a:tc>
                  <a:txBody>
                    <a:bodyPr/>
                    <a:lstStyle/>
                    <a:p>
                      <a:endParaRPr lang="en-GB" sz="1600" dirty="0"/>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600" dirty="0"/>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14"/>
                  </a:ext>
                </a:extLst>
              </a:tr>
              <a:tr h="219449">
                <a:tc>
                  <a:txBody>
                    <a:bodyPr/>
                    <a:lstStyle/>
                    <a:p>
                      <a:r>
                        <a:rPr lang="en-GB" sz="1050" dirty="0"/>
                        <a:t>…</a:t>
                      </a:r>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50" dirty="0"/>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5"/>
                  </a:ext>
                </a:extLst>
              </a:tr>
              <a:tr h="2987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a:t>IRQ1_Handler:</a:t>
                      </a:r>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600" dirty="0"/>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16"/>
                  </a:ext>
                </a:extLst>
              </a:tr>
              <a:tr h="298727">
                <a:tc>
                  <a:txBody>
                    <a:bodyPr/>
                    <a:lstStyle/>
                    <a:p>
                      <a:endParaRPr lang="en-GB" sz="1600" dirty="0"/>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600" dirty="0"/>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17"/>
                  </a:ext>
                </a:extLst>
              </a:tr>
              <a:tr h="298727">
                <a:tc>
                  <a:txBody>
                    <a:bodyPr/>
                    <a:lstStyle/>
                    <a:p>
                      <a:endParaRPr lang="en-GB" sz="1600" dirty="0"/>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600" dirty="0"/>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18"/>
                  </a:ext>
                </a:extLst>
              </a:tr>
            </a:tbl>
          </a:graphicData>
        </a:graphic>
      </p:graphicFrame>
      <p:grpSp>
        <p:nvGrpSpPr>
          <p:cNvPr id="6" name="Group 5">
            <a:extLst>
              <a:ext uri="{FF2B5EF4-FFF2-40B4-BE49-F238E27FC236}">
                <a16:creationId xmlns:a16="http://schemas.microsoft.com/office/drawing/2014/main" id="{A2A25DFC-9596-4C73-A010-530FC6C81B55}"/>
              </a:ext>
            </a:extLst>
          </p:cNvPr>
          <p:cNvGrpSpPr/>
          <p:nvPr/>
        </p:nvGrpSpPr>
        <p:grpSpPr>
          <a:xfrm>
            <a:off x="6637946" y="1964955"/>
            <a:ext cx="703598" cy="3996871"/>
            <a:chOff x="5503421" y="1790700"/>
            <a:chExt cx="703598" cy="3996871"/>
          </a:xfrm>
        </p:grpSpPr>
        <p:sp>
          <p:nvSpPr>
            <p:cNvPr id="7" name="Arc 20">
              <a:extLst>
                <a:ext uri="{FF2B5EF4-FFF2-40B4-BE49-F238E27FC236}">
                  <a16:creationId xmlns:a16="http://schemas.microsoft.com/office/drawing/2014/main" id="{FA49B45F-3753-4618-8DE0-AC8858A9E48D}"/>
                </a:ext>
              </a:extLst>
            </p:cNvPr>
            <p:cNvSpPr/>
            <p:nvPr/>
          </p:nvSpPr>
          <p:spPr>
            <a:xfrm>
              <a:off x="5503422" y="1790700"/>
              <a:ext cx="703597" cy="1687711"/>
            </a:xfrm>
            <a:custGeom>
              <a:avLst/>
              <a:gdLst>
                <a:gd name="connsiteX0" fmla="*/ 685800 w 1371600"/>
                <a:gd name="connsiteY0" fmla="*/ 0 h 2819400"/>
                <a:gd name="connsiteX1" fmla="*/ 1371596 w 1371600"/>
                <a:gd name="connsiteY1" fmla="*/ 1405067 h 2819400"/>
                <a:gd name="connsiteX2" fmla="*/ 704842 w 1371600"/>
                <a:gd name="connsiteY2" fmla="*/ 2818857 h 2819400"/>
                <a:gd name="connsiteX3" fmla="*/ 685800 w 1371600"/>
                <a:gd name="connsiteY3" fmla="*/ 1409700 h 2819400"/>
                <a:gd name="connsiteX4" fmla="*/ 685800 w 1371600"/>
                <a:gd name="connsiteY4" fmla="*/ 0 h 2819400"/>
                <a:gd name="connsiteX0" fmla="*/ 685800 w 1371600"/>
                <a:gd name="connsiteY0" fmla="*/ 0 h 2819400"/>
                <a:gd name="connsiteX1" fmla="*/ 1371596 w 1371600"/>
                <a:gd name="connsiteY1" fmla="*/ 1405067 h 2819400"/>
                <a:gd name="connsiteX2" fmla="*/ 704842 w 1371600"/>
                <a:gd name="connsiteY2" fmla="*/ 2818857 h 2819400"/>
                <a:gd name="connsiteX0" fmla="*/ 0 w 981074"/>
                <a:gd name="connsiteY0" fmla="*/ 0 h 2837907"/>
                <a:gd name="connsiteX1" fmla="*/ 981071 w 981074"/>
                <a:gd name="connsiteY1" fmla="*/ 1424117 h 2837907"/>
                <a:gd name="connsiteX2" fmla="*/ 314317 w 981074"/>
                <a:gd name="connsiteY2" fmla="*/ 2837907 h 2837907"/>
                <a:gd name="connsiteX3" fmla="*/ 295275 w 981074"/>
                <a:gd name="connsiteY3" fmla="*/ 1428750 h 2837907"/>
                <a:gd name="connsiteX4" fmla="*/ 295275 w 981074"/>
                <a:gd name="connsiteY4" fmla="*/ 19050 h 2837907"/>
                <a:gd name="connsiteX0" fmla="*/ 295275 w 981074"/>
                <a:gd name="connsiteY0" fmla="*/ 19050 h 2837907"/>
                <a:gd name="connsiteX1" fmla="*/ 981071 w 981074"/>
                <a:gd name="connsiteY1" fmla="*/ 1424117 h 2837907"/>
                <a:gd name="connsiteX2" fmla="*/ 314317 w 981074"/>
                <a:gd name="connsiteY2" fmla="*/ 2837907 h 2837907"/>
                <a:gd name="connsiteX0" fmla="*/ 0 w 981074"/>
                <a:gd name="connsiteY0" fmla="*/ 226540 h 3064447"/>
                <a:gd name="connsiteX1" fmla="*/ 981071 w 981074"/>
                <a:gd name="connsiteY1" fmla="*/ 1650657 h 3064447"/>
                <a:gd name="connsiteX2" fmla="*/ 314317 w 981074"/>
                <a:gd name="connsiteY2" fmla="*/ 3064447 h 3064447"/>
                <a:gd name="connsiteX3" fmla="*/ 295275 w 981074"/>
                <a:gd name="connsiteY3" fmla="*/ 1655290 h 3064447"/>
                <a:gd name="connsiteX4" fmla="*/ 295275 w 981074"/>
                <a:gd name="connsiteY4" fmla="*/ 245590 h 3064447"/>
                <a:gd name="connsiteX5" fmla="*/ 0 w 981074"/>
                <a:gd name="connsiteY5" fmla="*/ 226540 h 3064447"/>
                <a:gd name="connsiteX0" fmla="*/ 295275 w 981074"/>
                <a:gd name="connsiteY0" fmla="*/ 245590 h 3064447"/>
                <a:gd name="connsiteX1" fmla="*/ 981071 w 981074"/>
                <a:gd name="connsiteY1" fmla="*/ 1650657 h 3064447"/>
                <a:gd name="connsiteX2" fmla="*/ 314317 w 981074"/>
                <a:gd name="connsiteY2" fmla="*/ 3064447 h 3064447"/>
                <a:gd name="connsiteX0" fmla="*/ 0 w 1261265"/>
                <a:gd name="connsiteY0" fmla="*/ 542925 h 3380832"/>
                <a:gd name="connsiteX1" fmla="*/ 981071 w 1261265"/>
                <a:gd name="connsiteY1" fmla="*/ 1967042 h 3380832"/>
                <a:gd name="connsiteX2" fmla="*/ 314317 w 1261265"/>
                <a:gd name="connsiteY2" fmla="*/ 3380832 h 3380832"/>
                <a:gd name="connsiteX3" fmla="*/ 295275 w 1261265"/>
                <a:gd name="connsiteY3" fmla="*/ 1971675 h 3380832"/>
                <a:gd name="connsiteX4" fmla="*/ 295275 w 1261265"/>
                <a:gd name="connsiteY4" fmla="*/ 561975 h 3380832"/>
                <a:gd name="connsiteX5" fmla="*/ 0 w 1261265"/>
                <a:gd name="connsiteY5" fmla="*/ 542925 h 3380832"/>
                <a:gd name="connsiteX0" fmla="*/ 1123950 w 1261265"/>
                <a:gd name="connsiteY0" fmla="*/ 0 h 3380832"/>
                <a:gd name="connsiteX1" fmla="*/ 981071 w 1261265"/>
                <a:gd name="connsiteY1" fmla="*/ 1967042 h 3380832"/>
                <a:gd name="connsiteX2" fmla="*/ 314317 w 1261265"/>
                <a:gd name="connsiteY2" fmla="*/ 3380832 h 3380832"/>
                <a:gd name="connsiteX0" fmla="*/ 0 w 1107761"/>
                <a:gd name="connsiteY0" fmla="*/ 226541 h 3064448"/>
                <a:gd name="connsiteX1" fmla="*/ 981071 w 1107761"/>
                <a:gd name="connsiteY1" fmla="*/ 1650658 h 3064448"/>
                <a:gd name="connsiteX2" fmla="*/ 314317 w 1107761"/>
                <a:gd name="connsiteY2" fmla="*/ 3064448 h 3064448"/>
                <a:gd name="connsiteX3" fmla="*/ 295275 w 1107761"/>
                <a:gd name="connsiteY3" fmla="*/ 1655291 h 3064448"/>
                <a:gd name="connsiteX4" fmla="*/ 295275 w 1107761"/>
                <a:gd name="connsiteY4" fmla="*/ 245591 h 3064448"/>
                <a:gd name="connsiteX5" fmla="*/ 0 w 1107761"/>
                <a:gd name="connsiteY5" fmla="*/ 226541 h 3064448"/>
                <a:gd name="connsiteX0" fmla="*/ 923925 w 1107761"/>
                <a:gd name="connsiteY0" fmla="*/ 388466 h 3064448"/>
                <a:gd name="connsiteX1" fmla="*/ 981071 w 1107761"/>
                <a:gd name="connsiteY1" fmla="*/ 1650658 h 3064448"/>
                <a:gd name="connsiteX2" fmla="*/ 314317 w 1107761"/>
                <a:gd name="connsiteY2" fmla="*/ 3064448 h 3064448"/>
                <a:gd name="connsiteX0" fmla="*/ 0 w 1107761"/>
                <a:gd name="connsiteY0" fmla="*/ 244598 h 3082505"/>
                <a:gd name="connsiteX1" fmla="*/ 981071 w 1107761"/>
                <a:gd name="connsiteY1" fmla="*/ 1668715 h 3082505"/>
                <a:gd name="connsiteX2" fmla="*/ 314317 w 1107761"/>
                <a:gd name="connsiteY2" fmla="*/ 3082505 h 3082505"/>
                <a:gd name="connsiteX3" fmla="*/ 295275 w 1107761"/>
                <a:gd name="connsiteY3" fmla="*/ 1673348 h 3082505"/>
                <a:gd name="connsiteX4" fmla="*/ 752475 w 1107761"/>
                <a:gd name="connsiteY4" fmla="*/ 196973 h 3082505"/>
                <a:gd name="connsiteX5" fmla="*/ 0 w 1107761"/>
                <a:gd name="connsiteY5" fmla="*/ 244598 h 3082505"/>
                <a:gd name="connsiteX0" fmla="*/ 923925 w 1107761"/>
                <a:gd name="connsiteY0" fmla="*/ 406523 h 3082505"/>
                <a:gd name="connsiteX1" fmla="*/ 981071 w 1107761"/>
                <a:gd name="connsiteY1" fmla="*/ 1668715 h 3082505"/>
                <a:gd name="connsiteX2" fmla="*/ 314317 w 1107761"/>
                <a:gd name="connsiteY2" fmla="*/ 3082505 h 3082505"/>
                <a:gd name="connsiteX0" fmla="*/ 730408 w 1838169"/>
                <a:gd name="connsiteY0" fmla="*/ 139152 h 2977059"/>
                <a:gd name="connsiteX1" fmla="*/ 1711479 w 1838169"/>
                <a:gd name="connsiteY1" fmla="*/ 1563269 h 2977059"/>
                <a:gd name="connsiteX2" fmla="*/ 1044725 w 1838169"/>
                <a:gd name="connsiteY2" fmla="*/ 2977059 h 2977059"/>
                <a:gd name="connsiteX3" fmla="*/ 1025683 w 1838169"/>
                <a:gd name="connsiteY3" fmla="*/ 1567902 h 2977059"/>
                <a:gd name="connsiteX4" fmla="*/ 6508 w 1838169"/>
                <a:gd name="connsiteY4" fmla="*/ 720177 h 2977059"/>
                <a:gd name="connsiteX5" fmla="*/ 730408 w 1838169"/>
                <a:gd name="connsiteY5" fmla="*/ 139152 h 2977059"/>
                <a:gd name="connsiteX0" fmla="*/ 1654333 w 1838169"/>
                <a:gd name="connsiteY0" fmla="*/ 301077 h 2977059"/>
                <a:gd name="connsiteX1" fmla="*/ 1711479 w 1838169"/>
                <a:gd name="connsiteY1" fmla="*/ 1563269 h 2977059"/>
                <a:gd name="connsiteX2" fmla="*/ 1044725 w 1838169"/>
                <a:gd name="connsiteY2" fmla="*/ 2977059 h 2977059"/>
                <a:gd name="connsiteX0" fmla="*/ 1071776 w 2179537"/>
                <a:gd name="connsiteY0" fmla="*/ 66699 h 2904606"/>
                <a:gd name="connsiteX1" fmla="*/ 2052847 w 2179537"/>
                <a:gd name="connsiteY1" fmla="*/ 1490816 h 2904606"/>
                <a:gd name="connsiteX2" fmla="*/ 1386093 w 2179537"/>
                <a:gd name="connsiteY2" fmla="*/ 2904606 h 2904606"/>
                <a:gd name="connsiteX3" fmla="*/ 1367051 w 2179537"/>
                <a:gd name="connsiteY3" fmla="*/ 1495449 h 2904606"/>
                <a:gd name="connsiteX4" fmla="*/ 4976 w 2179537"/>
                <a:gd name="connsiteY4" fmla="*/ 2219349 h 2904606"/>
                <a:gd name="connsiteX5" fmla="*/ 1071776 w 2179537"/>
                <a:gd name="connsiteY5" fmla="*/ 66699 h 2904606"/>
                <a:gd name="connsiteX0" fmla="*/ 1995701 w 2179537"/>
                <a:gd name="connsiteY0" fmla="*/ 228624 h 2904606"/>
                <a:gd name="connsiteX1" fmla="*/ 2052847 w 2179537"/>
                <a:gd name="connsiteY1" fmla="*/ 1490816 h 2904606"/>
                <a:gd name="connsiteX2" fmla="*/ 1386093 w 2179537"/>
                <a:gd name="connsiteY2" fmla="*/ 2904606 h 2904606"/>
                <a:gd name="connsiteX0" fmla="*/ 1071776 w 2179537"/>
                <a:gd name="connsiteY0" fmla="*/ 66699 h 2904606"/>
                <a:gd name="connsiteX1" fmla="*/ 2052847 w 2179537"/>
                <a:gd name="connsiteY1" fmla="*/ 1490816 h 2904606"/>
                <a:gd name="connsiteX2" fmla="*/ 1386093 w 2179537"/>
                <a:gd name="connsiteY2" fmla="*/ 2904606 h 2904606"/>
                <a:gd name="connsiteX3" fmla="*/ 4976 w 2179537"/>
                <a:gd name="connsiteY3" fmla="*/ 2219349 h 2904606"/>
                <a:gd name="connsiteX4" fmla="*/ 1071776 w 2179537"/>
                <a:gd name="connsiteY4" fmla="*/ 66699 h 2904606"/>
                <a:gd name="connsiteX0" fmla="*/ 1995701 w 2179537"/>
                <a:gd name="connsiteY0" fmla="*/ 228624 h 2904606"/>
                <a:gd name="connsiteX1" fmla="*/ 2052847 w 2179537"/>
                <a:gd name="connsiteY1" fmla="*/ 1490816 h 2904606"/>
                <a:gd name="connsiteX2" fmla="*/ 1386093 w 2179537"/>
                <a:gd name="connsiteY2" fmla="*/ 2904606 h 2904606"/>
                <a:gd name="connsiteX0" fmla="*/ 0 w 1107761"/>
                <a:gd name="connsiteY0" fmla="*/ 0 h 2837907"/>
                <a:gd name="connsiteX1" fmla="*/ 981071 w 1107761"/>
                <a:gd name="connsiteY1" fmla="*/ 1424117 h 2837907"/>
                <a:gd name="connsiteX2" fmla="*/ 314317 w 1107761"/>
                <a:gd name="connsiteY2" fmla="*/ 2837907 h 2837907"/>
                <a:gd name="connsiteX3" fmla="*/ 0 w 1107761"/>
                <a:gd name="connsiteY3" fmla="*/ 0 h 2837907"/>
                <a:gd name="connsiteX0" fmla="*/ 923925 w 1107761"/>
                <a:gd name="connsiteY0" fmla="*/ 161925 h 2837907"/>
                <a:gd name="connsiteX1" fmla="*/ 981071 w 1107761"/>
                <a:gd name="connsiteY1" fmla="*/ 1424117 h 2837907"/>
                <a:gd name="connsiteX2" fmla="*/ 314317 w 1107761"/>
                <a:gd name="connsiteY2" fmla="*/ 2837907 h 2837907"/>
                <a:gd name="connsiteX0" fmla="*/ 889631 w 1016321"/>
                <a:gd name="connsiteY0" fmla="*/ 1332677 h 2746467"/>
                <a:gd name="connsiteX1" fmla="*/ 222877 w 1016321"/>
                <a:gd name="connsiteY1" fmla="*/ 2746467 h 2746467"/>
                <a:gd name="connsiteX2" fmla="*/ 0 w 1016321"/>
                <a:gd name="connsiteY2" fmla="*/ 0 h 2746467"/>
                <a:gd name="connsiteX0" fmla="*/ 832485 w 1016321"/>
                <a:gd name="connsiteY0" fmla="*/ 70485 h 2746467"/>
                <a:gd name="connsiteX1" fmla="*/ 889631 w 1016321"/>
                <a:gd name="connsiteY1" fmla="*/ 1332677 h 2746467"/>
                <a:gd name="connsiteX2" fmla="*/ 222877 w 1016321"/>
                <a:gd name="connsiteY2" fmla="*/ 2746467 h 2746467"/>
                <a:gd name="connsiteX0" fmla="*/ 666754 w 793444"/>
                <a:gd name="connsiteY0" fmla="*/ 1262192 h 2675982"/>
                <a:gd name="connsiteX1" fmla="*/ 0 w 793444"/>
                <a:gd name="connsiteY1" fmla="*/ 2675982 h 2675982"/>
                <a:gd name="connsiteX0" fmla="*/ 609608 w 793444"/>
                <a:gd name="connsiteY0" fmla="*/ 0 h 2675982"/>
                <a:gd name="connsiteX1" fmla="*/ 666754 w 793444"/>
                <a:gd name="connsiteY1" fmla="*/ 1262192 h 2675982"/>
                <a:gd name="connsiteX2" fmla="*/ 0 w 793444"/>
                <a:gd name="connsiteY2" fmla="*/ 2675982 h 2675982"/>
                <a:gd name="connsiteX0" fmla="*/ 809621 w 809624"/>
                <a:gd name="connsiteY0" fmla="*/ 1357442 h 2771232"/>
                <a:gd name="connsiteX1" fmla="*/ 142867 w 809624"/>
                <a:gd name="connsiteY1" fmla="*/ 2771232 h 2771232"/>
                <a:gd name="connsiteX0" fmla="*/ 0 w 809624"/>
                <a:gd name="connsiteY0" fmla="*/ 0 h 2771232"/>
                <a:gd name="connsiteX1" fmla="*/ 809621 w 809624"/>
                <a:gd name="connsiteY1" fmla="*/ 1357442 h 2771232"/>
                <a:gd name="connsiteX2" fmla="*/ 142867 w 809624"/>
                <a:gd name="connsiteY2" fmla="*/ 2771232 h 2771232"/>
                <a:gd name="connsiteX0" fmla="*/ 809621 w 809624"/>
                <a:gd name="connsiteY0" fmla="*/ 1252667 h 2666457"/>
                <a:gd name="connsiteX1" fmla="*/ 142867 w 809624"/>
                <a:gd name="connsiteY1" fmla="*/ 2666457 h 2666457"/>
                <a:gd name="connsiteX0" fmla="*/ 0 w 809624"/>
                <a:gd name="connsiteY0" fmla="*/ 0 h 2666457"/>
                <a:gd name="connsiteX1" fmla="*/ 809621 w 809624"/>
                <a:gd name="connsiteY1" fmla="*/ 1252667 h 2666457"/>
                <a:gd name="connsiteX2" fmla="*/ 142867 w 809624"/>
                <a:gd name="connsiteY2" fmla="*/ 2666457 h 2666457"/>
                <a:gd name="connsiteX0" fmla="*/ 2733675 w 2733678"/>
                <a:gd name="connsiteY0" fmla="*/ 1252667 h 2666457"/>
                <a:gd name="connsiteX1" fmla="*/ 2066921 w 2733678"/>
                <a:gd name="connsiteY1" fmla="*/ 2666457 h 2666457"/>
                <a:gd name="connsiteX0" fmla="*/ 1924054 w 2733678"/>
                <a:gd name="connsiteY0" fmla="*/ 0 h 2666457"/>
                <a:gd name="connsiteX1" fmla="*/ 0 w 2733678"/>
                <a:gd name="connsiteY1" fmla="*/ 1005017 h 2666457"/>
                <a:gd name="connsiteX2" fmla="*/ 2066921 w 2733678"/>
                <a:gd name="connsiteY2" fmla="*/ 2666457 h 2666457"/>
                <a:gd name="connsiteX0" fmla="*/ 2781304 w 2781307"/>
                <a:gd name="connsiteY0" fmla="*/ 1252667 h 2666457"/>
                <a:gd name="connsiteX1" fmla="*/ 2114550 w 2781307"/>
                <a:gd name="connsiteY1" fmla="*/ 2666457 h 2666457"/>
                <a:gd name="connsiteX0" fmla="*/ 1971683 w 2781307"/>
                <a:gd name="connsiteY0" fmla="*/ 0 h 2666457"/>
                <a:gd name="connsiteX1" fmla="*/ 47629 w 2781307"/>
                <a:gd name="connsiteY1" fmla="*/ 1005017 h 2666457"/>
                <a:gd name="connsiteX2" fmla="*/ 0 w 2781307"/>
                <a:gd name="connsiteY2" fmla="*/ 2123532 h 2666457"/>
                <a:gd name="connsiteX0" fmla="*/ 1857379 w 2232364"/>
                <a:gd name="connsiteY0" fmla="*/ 1547942 h 2666457"/>
                <a:gd name="connsiteX1" fmla="*/ 2114550 w 2232364"/>
                <a:gd name="connsiteY1" fmla="*/ 2666457 h 2666457"/>
                <a:gd name="connsiteX0" fmla="*/ 1971683 w 2232364"/>
                <a:gd name="connsiteY0" fmla="*/ 0 h 2666457"/>
                <a:gd name="connsiteX1" fmla="*/ 47629 w 2232364"/>
                <a:gd name="connsiteY1" fmla="*/ 1005017 h 2666457"/>
                <a:gd name="connsiteX2" fmla="*/ 0 w 2232364"/>
                <a:gd name="connsiteY2" fmla="*/ 2123532 h 2666457"/>
                <a:gd name="connsiteX0" fmla="*/ 1028704 w 2175367"/>
                <a:gd name="connsiteY0" fmla="*/ 1443167 h 2666457"/>
                <a:gd name="connsiteX1" fmla="*/ 2114550 w 2175367"/>
                <a:gd name="connsiteY1" fmla="*/ 2666457 h 2666457"/>
                <a:gd name="connsiteX0" fmla="*/ 1971683 w 2175367"/>
                <a:gd name="connsiteY0" fmla="*/ 0 h 2666457"/>
                <a:gd name="connsiteX1" fmla="*/ 47629 w 2175367"/>
                <a:gd name="connsiteY1" fmla="*/ 1005017 h 2666457"/>
                <a:gd name="connsiteX2" fmla="*/ 0 w 2175367"/>
                <a:gd name="connsiteY2" fmla="*/ 2123532 h 2666457"/>
                <a:gd name="connsiteX0" fmla="*/ 3133729 w 3133730"/>
                <a:gd name="connsiteY0" fmla="*/ 1376492 h 2666457"/>
                <a:gd name="connsiteX1" fmla="*/ 2114550 w 3133730"/>
                <a:gd name="connsiteY1" fmla="*/ 2666457 h 2666457"/>
                <a:gd name="connsiteX0" fmla="*/ 1971683 w 3133730"/>
                <a:gd name="connsiteY0" fmla="*/ 0 h 2666457"/>
                <a:gd name="connsiteX1" fmla="*/ 47629 w 3133730"/>
                <a:gd name="connsiteY1" fmla="*/ 1005017 h 2666457"/>
                <a:gd name="connsiteX2" fmla="*/ 0 w 3133730"/>
                <a:gd name="connsiteY2" fmla="*/ 2123532 h 2666457"/>
                <a:gd name="connsiteX0" fmla="*/ 1724029 w 2216959"/>
                <a:gd name="connsiteY0" fmla="*/ 1043117 h 2666457"/>
                <a:gd name="connsiteX1" fmla="*/ 2114550 w 2216959"/>
                <a:gd name="connsiteY1" fmla="*/ 2666457 h 2666457"/>
                <a:gd name="connsiteX0" fmla="*/ 1971683 w 2216959"/>
                <a:gd name="connsiteY0" fmla="*/ 0 h 2666457"/>
                <a:gd name="connsiteX1" fmla="*/ 47629 w 2216959"/>
                <a:gd name="connsiteY1" fmla="*/ 1005017 h 2666457"/>
                <a:gd name="connsiteX2" fmla="*/ 0 w 2216959"/>
                <a:gd name="connsiteY2" fmla="*/ 2123532 h 2666457"/>
                <a:gd name="connsiteX0" fmla="*/ 1724029 w 2216959"/>
                <a:gd name="connsiteY0" fmla="*/ 1043117 h 2666457"/>
                <a:gd name="connsiteX1" fmla="*/ 2114550 w 2216959"/>
                <a:gd name="connsiteY1" fmla="*/ 2666457 h 2666457"/>
                <a:gd name="connsiteX2" fmla="*/ 1724029 w 2216959"/>
                <a:gd name="connsiteY2" fmla="*/ 1043117 h 2666457"/>
                <a:gd name="connsiteX0" fmla="*/ 1971683 w 2216959"/>
                <a:gd name="connsiteY0" fmla="*/ 0 h 2666457"/>
                <a:gd name="connsiteX1" fmla="*/ 47629 w 2216959"/>
                <a:gd name="connsiteY1" fmla="*/ 1005017 h 2666457"/>
                <a:gd name="connsiteX2" fmla="*/ 0 w 2216959"/>
                <a:gd name="connsiteY2" fmla="*/ 2123532 h 2666457"/>
                <a:gd name="connsiteX0" fmla="*/ 1724029 w 2268093"/>
                <a:gd name="connsiteY0" fmla="*/ 1043117 h 2757897"/>
                <a:gd name="connsiteX1" fmla="*/ 2205990 w 2268093"/>
                <a:gd name="connsiteY1" fmla="*/ 2757897 h 2757897"/>
                <a:gd name="connsiteX0" fmla="*/ 1971683 w 2268093"/>
                <a:gd name="connsiteY0" fmla="*/ 0 h 2757897"/>
                <a:gd name="connsiteX1" fmla="*/ 47629 w 2268093"/>
                <a:gd name="connsiteY1" fmla="*/ 1005017 h 2757897"/>
                <a:gd name="connsiteX2" fmla="*/ 0 w 2268093"/>
                <a:gd name="connsiteY2" fmla="*/ 2123532 h 2757897"/>
                <a:gd name="connsiteX0" fmla="*/ 3124204 w 3668268"/>
                <a:gd name="connsiteY0" fmla="*/ 1043117 h 2757897"/>
                <a:gd name="connsiteX1" fmla="*/ 3606165 w 3668268"/>
                <a:gd name="connsiteY1" fmla="*/ 2757897 h 2757897"/>
                <a:gd name="connsiteX0" fmla="*/ 3371858 w 3668268"/>
                <a:gd name="connsiteY0" fmla="*/ 0 h 2757897"/>
                <a:gd name="connsiteX1" fmla="*/ 1447804 w 3668268"/>
                <a:gd name="connsiteY1" fmla="*/ 1005017 h 2757897"/>
                <a:gd name="connsiteX2" fmla="*/ 0 w 3668268"/>
                <a:gd name="connsiteY2" fmla="*/ 1809207 h 2757897"/>
                <a:gd name="connsiteX0" fmla="*/ 3219446 w 3763510"/>
                <a:gd name="connsiteY0" fmla="*/ 900242 h 2615022"/>
                <a:gd name="connsiteX1" fmla="*/ 3701407 w 3763510"/>
                <a:gd name="connsiteY1" fmla="*/ 2615022 h 2615022"/>
                <a:gd name="connsiteX0" fmla="*/ 0 w 3763510"/>
                <a:gd name="connsiteY0" fmla="*/ 0 h 2615022"/>
                <a:gd name="connsiteX1" fmla="*/ 1543046 w 3763510"/>
                <a:gd name="connsiteY1" fmla="*/ 862142 h 2615022"/>
                <a:gd name="connsiteX2" fmla="*/ 95242 w 3763510"/>
                <a:gd name="connsiteY2" fmla="*/ 1666332 h 2615022"/>
                <a:gd name="connsiteX0" fmla="*/ 3238504 w 3782568"/>
                <a:gd name="connsiteY0" fmla="*/ 900242 h 2615022"/>
                <a:gd name="connsiteX1" fmla="*/ 3720465 w 3782568"/>
                <a:gd name="connsiteY1" fmla="*/ 2615022 h 2615022"/>
                <a:gd name="connsiteX0" fmla="*/ 19058 w 3782568"/>
                <a:gd name="connsiteY0" fmla="*/ 0 h 2615022"/>
                <a:gd name="connsiteX1" fmla="*/ 1562104 w 3782568"/>
                <a:gd name="connsiteY1" fmla="*/ 862142 h 2615022"/>
                <a:gd name="connsiteX2" fmla="*/ 0 w 3782568"/>
                <a:gd name="connsiteY2" fmla="*/ 1704432 h 2615022"/>
                <a:gd name="connsiteX0" fmla="*/ 3238504 w 3782568"/>
                <a:gd name="connsiteY0" fmla="*/ 900242 h 2615022"/>
                <a:gd name="connsiteX1" fmla="*/ 3720465 w 3782568"/>
                <a:gd name="connsiteY1" fmla="*/ 2615022 h 2615022"/>
                <a:gd name="connsiteX0" fmla="*/ 19058 w 3782568"/>
                <a:gd name="connsiteY0" fmla="*/ 0 h 2615022"/>
                <a:gd name="connsiteX1" fmla="*/ 1009654 w 3782568"/>
                <a:gd name="connsiteY1" fmla="*/ 852617 h 2615022"/>
                <a:gd name="connsiteX2" fmla="*/ 0 w 3782568"/>
                <a:gd name="connsiteY2" fmla="*/ 1704432 h 2615022"/>
                <a:gd name="connsiteX0" fmla="*/ 485779 w 3736421"/>
                <a:gd name="connsiteY0" fmla="*/ 604967 h 2615022"/>
                <a:gd name="connsiteX1" fmla="*/ 3720465 w 3736421"/>
                <a:gd name="connsiteY1" fmla="*/ 2615022 h 2615022"/>
                <a:gd name="connsiteX0" fmla="*/ 19058 w 3736421"/>
                <a:gd name="connsiteY0" fmla="*/ 0 h 2615022"/>
                <a:gd name="connsiteX1" fmla="*/ 1009654 w 3736421"/>
                <a:gd name="connsiteY1" fmla="*/ 852617 h 2615022"/>
                <a:gd name="connsiteX2" fmla="*/ 0 w 3736421"/>
                <a:gd name="connsiteY2" fmla="*/ 1704432 h 2615022"/>
                <a:gd name="connsiteX0" fmla="*/ 485779 w 1009655"/>
                <a:gd name="connsiteY0" fmla="*/ 604967 h 1704432"/>
                <a:gd name="connsiteX1" fmla="*/ 262890 w 1009655"/>
                <a:gd name="connsiteY1" fmla="*/ 1252947 h 1704432"/>
                <a:gd name="connsiteX0" fmla="*/ 19058 w 1009655"/>
                <a:gd name="connsiteY0" fmla="*/ 0 h 1704432"/>
                <a:gd name="connsiteX1" fmla="*/ 1009654 w 1009655"/>
                <a:gd name="connsiteY1" fmla="*/ 852617 h 1704432"/>
                <a:gd name="connsiteX2" fmla="*/ 0 w 1009655"/>
                <a:gd name="connsiteY2" fmla="*/ 1704432 h 1704432"/>
                <a:gd name="connsiteX0" fmla="*/ 485779 w 1010449"/>
                <a:gd name="connsiteY0" fmla="*/ 604967 h 1709560"/>
                <a:gd name="connsiteX1" fmla="*/ 262890 w 1010449"/>
                <a:gd name="connsiteY1" fmla="*/ 1252947 h 1709560"/>
                <a:gd name="connsiteX0" fmla="*/ 19058 w 1010449"/>
                <a:gd name="connsiteY0" fmla="*/ 0 h 1709560"/>
                <a:gd name="connsiteX1" fmla="*/ 1009654 w 1010449"/>
                <a:gd name="connsiteY1" fmla="*/ 852617 h 1709560"/>
                <a:gd name="connsiteX2" fmla="*/ 180986 w 1010449"/>
                <a:gd name="connsiteY2" fmla="*/ 1604962 h 1709560"/>
                <a:gd name="connsiteX3" fmla="*/ 0 w 1010449"/>
                <a:gd name="connsiteY3" fmla="*/ 1704432 h 1709560"/>
                <a:gd name="connsiteX0" fmla="*/ 466721 w 991391"/>
                <a:gd name="connsiteY0" fmla="*/ 604967 h 1956844"/>
                <a:gd name="connsiteX1" fmla="*/ 243832 w 991391"/>
                <a:gd name="connsiteY1" fmla="*/ 1252947 h 1956844"/>
                <a:gd name="connsiteX0" fmla="*/ 0 w 991391"/>
                <a:gd name="connsiteY0" fmla="*/ 0 h 1956844"/>
                <a:gd name="connsiteX1" fmla="*/ 990596 w 991391"/>
                <a:gd name="connsiteY1" fmla="*/ 852617 h 1956844"/>
                <a:gd name="connsiteX2" fmla="*/ 161928 w 991391"/>
                <a:gd name="connsiteY2" fmla="*/ 1604962 h 1956844"/>
                <a:gd name="connsiteX3" fmla="*/ 154774 w 991391"/>
                <a:gd name="connsiteY3" fmla="*/ 1956844 h 1956844"/>
                <a:gd name="connsiteX0" fmla="*/ 466721 w 991391"/>
                <a:gd name="connsiteY0" fmla="*/ 604967 h 1956844"/>
                <a:gd name="connsiteX1" fmla="*/ 243832 w 991391"/>
                <a:gd name="connsiteY1" fmla="*/ 1252947 h 1956844"/>
                <a:gd name="connsiteX0" fmla="*/ 0 w 991391"/>
                <a:gd name="connsiteY0" fmla="*/ 0 h 1956844"/>
                <a:gd name="connsiteX1" fmla="*/ 990596 w 991391"/>
                <a:gd name="connsiteY1" fmla="*/ 852617 h 1956844"/>
                <a:gd name="connsiteX2" fmla="*/ 161928 w 991391"/>
                <a:gd name="connsiteY2" fmla="*/ 1604962 h 1956844"/>
                <a:gd name="connsiteX3" fmla="*/ 154774 w 991391"/>
                <a:gd name="connsiteY3" fmla="*/ 1956844 h 1956844"/>
                <a:gd name="connsiteX0" fmla="*/ 503078 w 1027748"/>
                <a:gd name="connsiteY0" fmla="*/ 604967 h 1668713"/>
                <a:gd name="connsiteX1" fmla="*/ 280189 w 1027748"/>
                <a:gd name="connsiteY1" fmla="*/ 1252947 h 1668713"/>
                <a:gd name="connsiteX0" fmla="*/ 36357 w 1027748"/>
                <a:gd name="connsiteY0" fmla="*/ 0 h 1668713"/>
                <a:gd name="connsiteX1" fmla="*/ 1026953 w 1027748"/>
                <a:gd name="connsiteY1" fmla="*/ 852617 h 1668713"/>
                <a:gd name="connsiteX2" fmla="*/ 198285 w 1027748"/>
                <a:gd name="connsiteY2" fmla="*/ 1604962 h 1668713"/>
                <a:gd name="connsiteX3" fmla="*/ 12537 w 1027748"/>
                <a:gd name="connsiteY3" fmla="*/ 1668713 h 1668713"/>
                <a:gd name="connsiteX0" fmla="*/ 490541 w 1015211"/>
                <a:gd name="connsiteY0" fmla="*/ 604967 h 1708690"/>
                <a:gd name="connsiteX1" fmla="*/ 267652 w 1015211"/>
                <a:gd name="connsiteY1" fmla="*/ 1252947 h 1708690"/>
                <a:gd name="connsiteX0" fmla="*/ 23820 w 1015211"/>
                <a:gd name="connsiteY0" fmla="*/ 0 h 1708690"/>
                <a:gd name="connsiteX1" fmla="*/ 1014416 w 1015211"/>
                <a:gd name="connsiteY1" fmla="*/ 852617 h 1708690"/>
                <a:gd name="connsiteX2" fmla="*/ 185748 w 1015211"/>
                <a:gd name="connsiteY2" fmla="*/ 1604962 h 1708690"/>
                <a:gd name="connsiteX3" fmla="*/ 0 w 1015211"/>
                <a:gd name="connsiteY3" fmla="*/ 1668713 h 1708690"/>
                <a:gd name="connsiteX0" fmla="*/ 490541 w 1015211"/>
                <a:gd name="connsiteY0" fmla="*/ 604967 h 1680814"/>
                <a:gd name="connsiteX1" fmla="*/ 267652 w 1015211"/>
                <a:gd name="connsiteY1" fmla="*/ 1252947 h 1680814"/>
                <a:gd name="connsiteX0" fmla="*/ 23820 w 1015211"/>
                <a:gd name="connsiteY0" fmla="*/ 0 h 1680814"/>
                <a:gd name="connsiteX1" fmla="*/ 1014416 w 1015211"/>
                <a:gd name="connsiteY1" fmla="*/ 852617 h 1680814"/>
                <a:gd name="connsiteX2" fmla="*/ 185748 w 1015211"/>
                <a:gd name="connsiteY2" fmla="*/ 1604962 h 1680814"/>
                <a:gd name="connsiteX3" fmla="*/ 0 w 1015211"/>
                <a:gd name="connsiteY3" fmla="*/ 1668713 h 1680814"/>
                <a:gd name="connsiteX0" fmla="*/ 466721 w 991391"/>
                <a:gd name="connsiteY0" fmla="*/ 604967 h 1709195"/>
                <a:gd name="connsiteX1" fmla="*/ 243832 w 991391"/>
                <a:gd name="connsiteY1" fmla="*/ 1252947 h 1709195"/>
                <a:gd name="connsiteX0" fmla="*/ 0 w 991391"/>
                <a:gd name="connsiteY0" fmla="*/ 0 h 1709195"/>
                <a:gd name="connsiteX1" fmla="*/ 990596 w 991391"/>
                <a:gd name="connsiteY1" fmla="*/ 852617 h 1709195"/>
                <a:gd name="connsiteX2" fmla="*/ 161928 w 991391"/>
                <a:gd name="connsiteY2" fmla="*/ 1604962 h 1709195"/>
                <a:gd name="connsiteX3" fmla="*/ 23805 w 991391"/>
                <a:gd name="connsiteY3" fmla="*/ 1709195 h 1709195"/>
                <a:gd name="connsiteX0" fmla="*/ 466721 w 991683"/>
                <a:gd name="connsiteY0" fmla="*/ 604967 h 1735248"/>
                <a:gd name="connsiteX1" fmla="*/ 243832 w 991683"/>
                <a:gd name="connsiteY1" fmla="*/ 1252947 h 1735248"/>
                <a:gd name="connsiteX0" fmla="*/ 0 w 991683"/>
                <a:gd name="connsiteY0" fmla="*/ 0 h 1735248"/>
                <a:gd name="connsiteX1" fmla="*/ 990596 w 991683"/>
                <a:gd name="connsiteY1" fmla="*/ 852617 h 1735248"/>
                <a:gd name="connsiteX2" fmla="*/ 352428 w 991683"/>
                <a:gd name="connsiteY2" fmla="*/ 1666874 h 1735248"/>
                <a:gd name="connsiteX3" fmla="*/ 23805 w 991683"/>
                <a:gd name="connsiteY3" fmla="*/ 1709195 h 1735248"/>
                <a:gd name="connsiteX0" fmla="*/ 466721 w 991683"/>
                <a:gd name="connsiteY0" fmla="*/ 604967 h 1747817"/>
                <a:gd name="connsiteX1" fmla="*/ 243832 w 991683"/>
                <a:gd name="connsiteY1" fmla="*/ 1252947 h 1747817"/>
                <a:gd name="connsiteX0" fmla="*/ 0 w 991683"/>
                <a:gd name="connsiteY0" fmla="*/ 0 h 1747817"/>
                <a:gd name="connsiteX1" fmla="*/ 990596 w 991683"/>
                <a:gd name="connsiteY1" fmla="*/ 852617 h 1747817"/>
                <a:gd name="connsiteX2" fmla="*/ 352428 w 991683"/>
                <a:gd name="connsiteY2" fmla="*/ 1666874 h 1747817"/>
                <a:gd name="connsiteX3" fmla="*/ 23805 w 991683"/>
                <a:gd name="connsiteY3" fmla="*/ 1709195 h 1747817"/>
                <a:gd name="connsiteX0" fmla="*/ 466721 w 991683"/>
                <a:gd name="connsiteY0" fmla="*/ 604967 h 1741896"/>
                <a:gd name="connsiteX1" fmla="*/ 243832 w 991683"/>
                <a:gd name="connsiteY1" fmla="*/ 1252947 h 1741896"/>
                <a:gd name="connsiteX0" fmla="*/ 0 w 991683"/>
                <a:gd name="connsiteY0" fmla="*/ 0 h 1741896"/>
                <a:gd name="connsiteX1" fmla="*/ 990596 w 991683"/>
                <a:gd name="connsiteY1" fmla="*/ 852617 h 1741896"/>
                <a:gd name="connsiteX2" fmla="*/ 352428 w 991683"/>
                <a:gd name="connsiteY2" fmla="*/ 1666874 h 1741896"/>
                <a:gd name="connsiteX3" fmla="*/ 23805 w 991683"/>
                <a:gd name="connsiteY3" fmla="*/ 1709195 h 1741896"/>
                <a:gd name="connsiteX0" fmla="*/ 466721 w 991683"/>
                <a:gd name="connsiteY0" fmla="*/ 604967 h 1709476"/>
                <a:gd name="connsiteX1" fmla="*/ 243832 w 991683"/>
                <a:gd name="connsiteY1" fmla="*/ 1252947 h 1709476"/>
                <a:gd name="connsiteX0" fmla="*/ 0 w 991683"/>
                <a:gd name="connsiteY0" fmla="*/ 0 h 1709476"/>
                <a:gd name="connsiteX1" fmla="*/ 990596 w 991683"/>
                <a:gd name="connsiteY1" fmla="*/ 852617 h 1709476"/>
                <a:gd name="connsiteX2" fmla="*/ 352428 w 991683"/>
                <a:gd name="connsiteY2" fmla="*/ 1666874 h 1709476"/>
                <a:gd name="connsiteX3" fmla="*/ 28568 w 991683"/>
                <a:gd name="connsiteY3" fmla="*/ 1554414 h 1709476"/>
                <a:gd name="connsiteX0" fmla="*/ 466721 w 991824"/>
                <a:gd name="connsiteY0" fmla="*/ 604967 h 1579820"/>
                <a:gd name="connsiteX1" fmla="*/ 243832 w 991824"/>
                <a:gd name="connsiteY1" fmla="*/ 1252947 h 1579820"/>
                <a:gd name="connsiteX0" fmla="*/ 0 w 991824"/>
                <a:gd name="connsiteY0" fmla="*/ 0 h 1579820"/>
                <a:gd name="connsiteX1" fmla="*/ 990596 w 991824"/>
                <a:gd name="connsiteY1" fmla="*/ 852617 h 1579820"/>
                <a:gd name="connsiteX2" fmla="*/ 411959 w 991824"/>
                <a:gd name="connsiteY2" fmla="*/ 1500186 h 1579820"/>
                <a:gd name="connsiteX3" fmla="*/ 28568 w 991824"/>
                <a:gd name="connsiteY3" fmla="*/ 1554414 h 1579820"/>
                <a:gd name="connsiteX0" fmla="*/ 466721 w 991824"/>
                <a:gd name="connsiteY0" fmla="*/ 604967 h 1579820"/>
                <a:gd name="connsiteX1" fmla="*/ 243832 w 991824"/>
                <a:gd name="connsiteY1" fmla="*/ 1252947 h 1579820"/>
                <a:gd name="connsiteX0" fmla="*/ 0 w 991824"/>
                <a:gd name="connsiteY0" fmla="*/ 0 h 1579820"/>
                <a:gd name="connsiteX1" fmla="*/ 990596 w 991824"/>
                <a:gd name="connsiteY1" fmla="*/ 852617 h 1579820"/>
                <a:gd name="connsiteX2" fmla="*/ 411959 w 991824"/>
                <a:gd name="connsiteY2" fmla="*/ 1500186 h 1579820"/>
                <a:gd name="connsiteX3" fmla="*/ 28568 w 991824"/>
                <a:gd name="connsiteY3" fmla="*/ 1554414 h 1579820"/>
                <a:gd name="connsiteX0" fmla="*/ 466721 w 991824"/>
                <a:gd name="connsiteY0" fmla="*/ 604967 h 1554452"/>
                <a:gd name="connsiteX1" fmla="*/ 243832 w 991824"/>
                <a:gd name="connsiteY1" fmla="*/ 1252947 h 1554452"/>
                <a:gd name="connsiteX0" fmla="*/ 0 w 991824"/>
                <a:gd name="connsiteY0" fmla="*/ 0 h 1554452"/>
                <a:gd name="connsiteX1" fmla="*/ 990596 w 991824"/>
                <a:gd name="connsiteY1" fmla="*/ 852617 h 1554452"/>
                <a:gd name="connsiteX2" fmla="*/ 411959 w 991824"/>
                <a:gd name="connsiteY2" fmla="*/ 1500186 h 1554452"/>
                <a:gd name="connsiteX3" fmla="*/ 400052 w 991824"/>
                <a:gd name="connsiteY3" fmla="*/ 1345404 h 1554452"/>
                <a:gd name="connsiteX4" fmla="*/ 28568 w 991824"/>
                <a:gd name="connsiteY4" fmla="*/ 1554414 h 1554452"/>
                <a:gd name="connsiteX0" fmla="*/ 466721 w 991824"/>
                <a:gd name="connsiteY0" fmla="*/ 604967 h 1554519"/>
                <a:gd name="connsiteX1" fmla="*/ 243832 w 991824"/>
                <a:gd name="connsiteY1" fmla="*/ 1252947 h 1554519"/>
                <a:gd name="connsiteX0" fmla="*/ 0 w 991824"/>
                <a:gd name="connsiteY0" fmla="*/ 0 h 1554519"/>
                <a:gd name="connsiteX1" fmla="*/ 990596 w 991824"/>
                <a:gd name="connsiteY1" fmla="*/ 852617 h 1554519"/>
                <a:gd name="connsiteX2" fmla="*/ 411959 w 991824"/>
                <a:gd name="connsiteY2" fmla="*/ 1500186 h 1554519"/>
                <a:gd name="connsiteX3" fmla="*/ 400052 w 991824"/>
                <a:gd name="connsiteY3" fmla="*/ 1345404 h 1554519"/>
                <a:gd name="connsiteX4" fmla="*/ 28568 w 991824"/>
                <a:gd name="connsiteY4" fmla="*/ 1554414 h 1554519"/>
                <a:gd name="connsiteX0" fmla="*/ 466721 w 991824"/>
                <a:gd name="connsiteY0" fmla="*/ 604967 h 1554519"/>
                <a:gd name="connsiteX1" fmla="*/ 243832 w 991824"/>
                <a:gd name="connsiteY1" fmla="*/ 1252947 h 1554519"/>
                <a:gd name="connsiteX0" fmla="*/ 0 w 991824"/>
                <a:gd name="connsiteY0" fmla="*/ 0 h 1554519"/>
                <a:gd name="connsiteX1" fmla="*/ 990596 w 991824"/>
                <a:gd name="connsiteY1" fmla="*/ 852617 h 1554519"/>
                <a:gd name="connsiteX2" fmla="*/ 411959 w 991824"/>
                <a:gd name="connsiteY2" fmla="*/ 1500186 h 1554519"/>
                <a:gd name="connsiteX3" fmla="*/ 400052 w 991824"/>
                <a:gd name="connsiteY3" fmla="*/ 1345404 h 1554519"/>
                <a:gd name="connsiteX4" fmla="*/ 28568 w 991824"/>
                <a:gd name="connsiteY4" fmla="*/ 1554414 h 1554519"/>
                <a:gd name="connsiteX0" fmla="*/ 466721 w 991824"/>
                <a:gd name="connsiteY0" fmla="*/ 604967 h 1554519"/>
                <a:gd name="connsiteX1" fmla="*/ 243832 w 991824"/>
                <a:gd name="connsiteY1" fmla="*/ 1252947 h 1554519"/>
                <a:gd name="connsiteX0" fmla="*/ 0 w 991824"/>
                <a:gd name="connsiteY0" fmla="*/ 0 h 1554519"/>
                <a:gd name="connsiteX1" fmla="*/ 990596 w 991824"/>
                <a:gd name="connsiteY1" fmla="*/ 852617 h 1554519"/>
                <a:gd name="connsiteX2" fmla="*/ 411959 w 991824"/>
                <a:gd name="connsiteY2" fmla="*/ 1500186 h 1554519"/>
                <a:gd name="connsiteX3" fmla="*/ 400052 w 991824"/>
                <a:gd name="connsiteY3" fmla="*/ 1345404 h 1554519"/>
                <a:gd name="connsiteX4" fmla="*/ 28568 w 991824"/>
                <a:gd name="connsiteY4" fmla="*/ 1554414 h 1554519"/>
                <a:gd name="connsiteX0" fmla="*/ 466721 w 991824"/>
                <a:gd name="connsiteY0" fmla="*/ 604967 h 1554519"/>
                <a:gd name="connsiteX1" fmla="*/ 243832 w 991824"/>
                <a:gd name="connsiteY1" fmla="*/ 1252947 h 1554519"/>
                <a:gd name="connsiteX0" fmla="*/ 0 w 991824"/>
                <a:gd name="connsiteY0" fmla="*/ 0 h 1554519"/>
                <a:gd name="connsiteX1" fmla="*/ 990596 w 991824"/>
                <a:gd name="connsiteY1" fmla="*/ 852617 h 1554519"/>
                <a:gd name="connsiteX2" fmla="*/ 411959 w 991824"/>
                <a:gd name="connsiteY2" fmla="*/ 1500186 h 1554519"/>
                <a:gd name="connsiteX3" fmla="*/ 400052 w 991824"/>
                <a:gd name="connsiteY3" fmla="*/ 1345404 h 1554519"/>
                <a:gd name="connsiteX4" fmla="*/ 28568 w 991824"/>
                <a:gd name="connsiteY4" fmla="*/ 1554414 h 1554519"/>
                <a:gd name="connsiteX0" fmla="*/ 466721 w 991824"/>
                <a:gd name="connsiteY0" fmla="*/ 604967 h 1554510"/>
                <a:gd name="connsiteX1" fmla="*/ 243832 w 991824"/>
                <a:gd name="connsiteY1" fmla="*/ 1252947 h 1554510"/>
                <a:gd name="connsiteX0" fmla="*/ 0 w 991824"/>
                <a:gd name="connsiteY0" fmla="*/ 0 h 1554510"/>
                <a:gd name="connsiteX1" fmla="*/ 990596 w 991824"/>
                <a:gd name="connsiteY1" fmla="*/ 852617 h 1554510"/>
                <a:gd name="connsiteX2" fmla="*/ 411959 w 991824"/>
                <a:gd name="connsiteY2" fmla="*/ 1500186 h 1554510"/>
                <a:gd name="connsiteX3" fmla="*/ 400052 w 991824"/>
                <a:gd name="connsiteY3" fmla="*/ 1345404 h 1554510"/>
                <a:gd name="connsiteX4" fmla="*/ 28568 w 991824"/>
                <a:gd name="connsiteY4" fmla="*/ 1554414 h 1554510"/>
                <a:gd name="connsiteX0" fmla="*/ 466721 w 991824"/>
                <a:gd name="connsiteY0" fmla="*/ 604967 h 1554414"/>
                <a:gd name="connsiteX1" fmla="*/ 243832 w 991824"/>
                <a:gd name="connsiteY1" fmla="*/ 1252947 h 1554414"/>
                <a:gd name="connsiteX0" fmla="*/ 0 w 991824"/>
                <a:gd name="connsiteY0" fmla="*/ 0 h 1554414"/>
                <a:gd name="connsiteX1" fmla="*/ 990596 w 991824"/>
                <a:gd name="connsiteY1" fmla="*/ 852617 h 1554414"/>
                <a:gd name="connsiteX2" fmla="*/ 411959 w 991824"/>
                <a:gd name="connsiteY2" fmla="*/ 1500186 h 1554414"/>
                <a:gd name="connsiteX3" fmla="*/ 400052 w 991824"/>
                <a:gd name="connsiteY3" fmla="*/ 1345404 h 1554414"/>
                <a:gd name="connsiteX4" fmla="*/ 366714 w 991824"/>
                <a:gd name="connsiteY4" fmla="*/ 1528761 h 1554414"/>
                <a:gd name="connsiteX5" fmla="*/ 28568 w 991824"/>
                <a:gd name="connsiteY5" fmla="*/ 1554414 h 1554414"/>
                <a:gd name="connsiteX0" fmla="*/ 466721 w 991824"/>
                <a:gd name="connsiteY0" fmla="*/ 604967 h 1563495"/>
                <a:gd name="connsiteX1" fmla="*/ 243832 w 991824"/>
                <a:gd name="connsiteY1" fmla="*/ 1252947 h 1563495"/>
                <a:gd name="connsiteX0" fmla="*/ 0 w 991824"/>
                <a:gd name="connsiteY0" fmla="*/ 0 h 1563495"/>
                <a:gd name="connsiteX1" fmla="*/ 990596 w 991824"/>
                <a:gd name="connsiteY1" fmla="*/ 852617 h 1563495"/>
                <a:gd name="connsiteX2" fmla="*/ 411959 w 991824"/>
                <a:gd name="connsiteY2" fmla="*/ 1500186 h 1563495"/>
                <a:gd name="connsiteX3" fmla="*/ 400052 w 991824"/>
                <a:gd name="connsiteY3" fmla="*/ 1345404 h 1563495"/>
                <a:gd name="connsiteX4" fmla="*/ 366714 w 991824"/>
                <a:gd name="connsiteY4" fmla="*/ 1528761 h 1563495"/>
                <a:gd name="connsiteX5" fmla="*/ 28568 w 991824"/>
                <a:gd name="connsiteY5" fmla="*/ 1554414 h 1563495"/>
                <a:gd name="connsiteX0" fmla="*/ 466721 w 991824"/>
                <a:gd name="connsiteY0" fmla="*/ 604967 h 1563495"/>
                <a:gd name="connsiteX1" fmla="*/ 243832 w 991824"/>
                <a:gd name="connsiteY1" fmla="*/ 1252947 h 1563495"/>
                <a:gd name="connsiteX0" fmla="*/ 0 w 991824"/>
                <a:gd name="connsiteY0" fmla="*/ 0 h 1563495"/>
                <a:gd name="connsiteX1" fmla="*/ 990596 w 991824"/>
                <a:gd name="connsiteY1" fmla="*/ 852617 h 1563495"/>
                <a:gd name="connsiteX2" fmla="*/ 411959 w 991824"/>
                <a:gd name="connsiteY2" fmla="*/ 1500186 h 1563495"/>
                <a:gd name="connsiteX3" fmla="*/ 400052 w 991824"/>
                <a:gd name="connsiteY3" fmla="*/ 1345404 h 1563495"/>
                <a:gd name="connsiteX4" fmla="*/ 366714 w 991824"/>
                <a:gd name="connsiteY4" fmla="*/ 1528761 h 1563495"/>
                <a:gd name="connsiteX5" fmla="*/ 28568 w 991824"/>
                <a:gd name="connsiteY5" fmla="*/ 1554414 h 1563495"/>
                <a:gd name="connsiteX0" fmla="*/ 466721 w 991824"/>
                <a:gd name="connsiteY0" fmla="*/ 604967 h 1563495"/>
                <a:gd name="connsiteX1" fmla="*/ 243832 w 991824"/>
                <a:gd name="connsiteY1" fmla="*/ 1252947 h 1563495"/>
                <a:gd name="connsiteX0" fmla="*/ 0 w 991824"/>
                <a:gd name="connsiteY0" fmla="*/ 0 h 1563495"/>
                <a:gd name="connsiteX1" fmla="*/ 990596 w 991824"/>
                <a:gd name="connsiteY1" fmla="*/ 852617 h 1563495"/>
                <a:gd name="connsiteX2" fmla="*/ 411959 w 991824"/>
                <a:gd name="connsiteY2" fmla="*/ 1500186 h 1563495"/>
                <a:gd name="connsiteX3" fmla="*/ 400052 w 991824"/>
                <a:gd name="connsiteY3" fmla="*/ 1345404 h 1563495"/>
                <a:gd name="connsiteX4" fmla="*/ 366714 w 991824"/>
                <a:gd name="connsiteY4" fmla="*/ 1528761 h 1563495"/>
                <a:gd name="connsiteX5" fmla="*/ 28568 w 991824"/>
                <a:gd name="connsiteY5" fmla="*/ 1554414 h 1563495"/>
                <a:gd name="connsiteX0" fmla="*/ 466721 w 991824"/>
                <a:gd name="connsiteY0" fmla="*/ 604967 h 1563495"/>
                <a:gd name="connsiteX1" fmla="*/ 243832 w 991824"/>
                <a:gd name="connsiteY1" fmla="*/ 1252947 h 1563495"/>
                <a:gd name="connsiteX0" fmla="*/ 0 w 991824"/>
                <a:gd name="connsiteY0" fmla="*/ 0 h 1563495"/>
                <a:gd name="connsiteX1" fmla="*/ 990596 w 991824"/>
                <a:gd name="connsiteY1" fmla="*/ 852617 h 1563495"/>
                <a:gd name="connsiteX2" fmla="*/ 411959 w 991824"/>
                <a:gd name="connsiteY2" fmla="*/ 1500186 h 1563495"/>
                <a:gd name="connsiteX3" fmla="*/ 400052 w 991824"/>
                <a:gd name="connsiteY3" fmla="*/ 1345404 h 1563495"/>
                <a:gd name="connsiteX4" fmla="*/ 366714 w 991824"/>
                <a:gd name="connsiteY4" fmla="*/ 1528761 h 1563495"/>
                <a:gd name="connsiteX5" fmla="*/ 28568 w 991824"/>
                <a:gd name="connsiteY5" fmla="*/ 1554414 h 1563495"/>
                <a:gd name="connsiteX0" fmla="*/ 466721 w 991824"/>
                <a:gd name="connsiteY0" fmla="*/ 604967 h 1563495"/>
                <a:gd name="connsiteX1" fmla="*/ 243832 w 991824"/>
                <a:gd name="connsiteY1" fmla="*/ 1252947 h 1563495"/>
                <a:gd name="connsiteX0" fmla="*/ 0 w 991824"/>
                <a:gd name="connsiteY0" fmla="*/ 0 h 1563495"/>
                <a:gd name="connsiteX1" fmla="*/ 990596 w 991824"/>
                <a:gd name="connsiteY1" fmla="*/ 852617 h 1563495"/>
                <a:gd name="connsiteX2" fmla="*/ 411959 w 991824"/>
                <a:gd name="connsiteY2" fmla="*/ 1500186 h 1563495"/>
                <a:gd name="connsiteX3" fmla="*/ 400052 w 991824"/>
                <a:gd name="connsiteY3" fmla="*/ 1345404 h 1563495"/>
                <a:gd name="connsiteX4" fmla="*/ 366714 w 991824"/>
                <a:gd name="connsiteY4" fmla="*/ 1528761 h 1563495"/>
                <a:gd name="connsiteX5" fmla="*/ 28568 w 991824"/>
                <a:gd name="connsiteY5" fmla="*/ 1554414 h 1563495"/>
                <a:gd name="connsiteX0" fmla="*/ 466721 w 991824"/>
                <a:gd name="connsiteY0" fmla="*/ 604967 h 1563495"/>
                <a:gd name="connsiteX1" fmla="*/ 243832 w 991824"/>
                <a:gd name="connsiteY1" fmla="*/ 1252947 h 1563495"/>
                <a:gd name="connsiteX0" fmla="*/ 0 w 991824"/>
                <a:gd name="connsiteY0" fmla="*/ 0 h 1563495"/>
                <a:gd name="connsiteX1" fmla="*/ 990596 w 991824"/>
                <a:gd name="connsiteY1" fmla="*/ 852617 h 1563495"/>
                <a:gd name="connsiteX2" fmla="*/ 411959 w 991824"/>
                <a:gd name="connsiteY2" fmla="*/ 1500186 h 1563495"/>
                <a:gd name="connsiteX3" fmla="*/ 400052 w 991824"/>
                <a:gd name="connsiteY3" fmla="*/ 1345404 h 1563495"/>
                <a:gd name="connsiteX4" fmla="*/ 366714 w 991824"/>
                <a:gd name="connsiteY4" fmla="*/ 1528761 h 1563495"/>
                <a:gd name="connsiteX5" fmla="*/ 28568 w 991824"/>
                <a:gd name="connsiteY5" fmla="*/ 1554414 h 1563495"/>
                <a:gd name="connsiteX0" fmla="*/ 466721 w 991824"/>
                <a:gd name="connsiteY0" fmla="*/ 604967 h 1563495"/>
                <a:gd name="connsiteX1" fmla="*/ 243832 w 991824"/>
                <a:gd name="connsiteY1" fmla="*/ 1252947 h 1563495"/>
                <a:gd name="connsiteX0" fmla="*/ 0 w 991824"/>
                <a:gd name="connsiteY0" fmla="*/ 0 h 1563495"/>
                <a:gd name="connsiteX1" fmla="*/ 990596 w 991824"/>
                <a:gd name="connsiteY1" fmla="*/ 852617 h 1563495"/>
                <a:gd name="connsiteX2" fmla="*/ 411959 w 991824"/>
                <a:gd name="connsiteY2" fmla="*/ 1500186 h 1563495"/>
                <a:gd name="connsiteX3" fmla="*/ 400052 w 991824"/>
                <a:gd name="connsiteY3" fmla="*/ 1345404 h 1563495"/>
                <a:gd name="connsiteX4" fmla="*/ 366714 w 991824"/>
                <a:gd name="connsiteY4" fmla="*/ 1528761 h 1563495"/>
                <a:gd name="connsiteX5" fmla="*/ 28568 w 991824"/>
                <a:gd name="connsiteY5" fmla="*/ 1554414 h 1563495"/>
                <a:gd name="connsiteX0" fmla="*/ 466721 w 991824"/>
                <a:gd name="connsiteY0" fmla="*/ 604967 h 1563495"/>
                <a:gd name="connsiteX1" fmla="*/ 243832 w 991824"/>
                <a:gd name="connsiteY1" fmla="*/ 1252947 h 1563495"/>
                <a:gd name="connsiteX0" fmla="*/ 0 w 991824"/>
                <a:gd name="connsiteY0" fmla="*/ 0 h 1563495"/>
                <a:gd name="connsiteX1" fmla="*/ 990596 w 991824"/>
                <a:gd name="connsiteY1" fmla="*/ 852617 h 1563495"/>
                <a:gd name="connsiteX2" fmla="*/ 411959 w 991824"/>
                <a:gd name="connsiteY2" fmla="*/ 1500186 h 1563495"/>
                <a:gd name="connsiteX3" fmla="*/ 400052 w 991824"/>
                <a:gd name="connsiteY3" fmla="*/ 1345404 h 1563495"/>
                <a:gd name="connsiteX4" fmla="*/ 366714 w 991824"/>
                <a:gd name="connsiteY4" fmla="*/ 1528761 h 1563495"/>
                <a:gd name="connsiteX5" fmla="*/ 28568 w 991824"/>
                <a:gd name="connsiteY5" fmla="*/ 1554414 h 1563495"/>
                <a:gd name="connsiteX0" fmla="*/ 466721 w 991824"/>
                <a:gd name="connsiteY0" fmla="*/ 604967 h 1563495"/>
                <a:gd name="connsiteX1" fmla="*/ 243832 w 991824"/>
                <a:gd name="connsiteY1" fmla="*/ 1252947 h 1563495"/>
                <a:gd name="connsiteX0" fmla="*/ 0 w 991824"/>
                <a:gd name="connsiteY0" fmla="*/ 0 h 1563495"/>
                <a:gd name="connsiteX1" fmla="*/ 990596 w 991824"/>
                <a:gd name="connsiteY1" fmla="*/ 852617 h 1563495"/>
                <a:gd name="connsiteX2" fmla="*/ 411959 w 991824"/>
                <a:gd name="connsiteY2" fmla="*/ 1500186 h 1563495"/>
                <a:gd name="connsiteX3" fmla="*/ 400052 w 991824"/>
                <a:gd name="connsiteY3" fmla="*/ 1345404 h 1563495"/>
                <a:gd name="connsiteX4" fmla="*/ 366714 w 991824"/>
                <a:gd name="connsiteY4" fmla="*/ 1528761 h 1563495"/>
                <a:gd name="connsiteX5" fmla="*/ 28568 w 991824"/>
                <a:gd name="connsiteY5" fmla="*/ 1554414 h 1563495"/>
                <a:gd name="connsiteX0" fmla="*/ 466721 w 991824"/>
                <a:gd name="connsiteY0" fmla="*/ 604967 h 1563495"/>
                <a:gd name="connsiteX1" fmla="*/ 243832 w 991824"/>
                <a:gd name="connsiteY1" fmla="*/ 1252947 h 1563495"/>
                <a:gd name="connsiteX0" fmla="*/ 0 w 991824"/>
                <a:gd name="connsiteY0" fmla="*/ 0 h 1563495"/>
                <a:gd name="connsiteX1" fmla="*/ 990596 w 991824"/>
                <a:gd name="connsiteY1" fmla="*/ 852617 h 1563495"/>
                <a:gd name="connsiteX2" fmla="*/ 411959 w 991824"/>
                <a:gd name="connsiteY2" fmla="*/ 1500186 h 1563495"/>
                <a:gd name="connsiteX3" fmla="*/ 400052 w 991824"/>
                <a:gd name="connsiteY3" fmla="*/ 1345404 h 1563495"/>
                <a:gd name="connsiteX4" fmla="*/ 366714 w 991824"/>
                <a:gd name="connsiteY4" fmla="*/ 1528761 h 1563495"/>
                <a:gd name="connsiteX5" fmla="*/ 28568 w 991824"/>
                <a:gd name="connsiteY5" fmla="*/ 1554414 h 1563495"/>
                <a:gd name="connsiteX0" fmla="*/ 466721 w 991824"/>
                <a:gd name="connsiteY0" fmla="*/ 604967 h 1563495"/>
                <a:gd name="connsiteX1" fmla="*/ 243832 w 991824"/>
                <a:gd name="connsiteY1" fmla="*/ 1252947 h 1563495"/>
                <a:gd name="connsiteX0" fmla="*/ 0 w 991824"/>
                <a:gd name="connsiteY0" fmla="*/ 0 h 1563495"/>
                <a:gd name="connsiteX1" fmla="*/ 990596 w 991824"/>
                <a:gd name="connsiteY1" fmla="*/ 852617 h 1563495"/>
                <a:gd name="connsiteX2" fmla="*/ 411959 w 991824"/>
                <a:gd name="connsiteY2" fmla="*/ 1500186 h 1563495"/>
                <a:gd name="connsiteX3" fmla="*/ 400052 w 991824"/>
                <a:gd name="connsiteY3" fmla="*/ 1345404 h 1563495"/>
                <a:gd name="connsiteX4" fmla="*/ 366714 w 991824"/>
                <a:gd name="connsiteY4" fmla="*/ 1528761 h 1563495"/>
                <a:gd name="connsiteX5" fmla="*/ 28568 w 991824"/>
                <a:gd name="connsiteY5" fmla="*/ 1554414 h 1563495"/>
                <a:gd name="connsiteX0" fmla="*/ 466721 w 991542"/>
                <a:gd name="connsiteY0" fmla="*/ 604967 h 1563495"/>
                <a:gd name="connsiteX1" fmla="*/ 243832 w 991542"/>
                <a:gd name="connsiteY1" fmla="*/ 1252947 h 1563495"/>
                <a:gd name="connsiteX0" fmla="*/ 0 w 991542"/>
                <a:gd name="connsiteY0" fmla="*/ 0 h 1563495"/>
                <a:gd name="connsiteX1" fmla="*/ 990596 w 991542"/>
                <a:gd name="connsiteY1" fmla="*/ 852617 h 1563495"/>
                <a:gd name="connsiteX2" fmla="*/ 411959 w 991542"/>
                <a:gd name="connsiteY2" fmla="*/ 1500186 h 1563495"/>
                <a:gd name="connsiteX3" fmla="*/ 400052 w 991542"/>
                <a:gd name="connsiteY3" fmla="*/ 1345404 h 1563495"/>
                <a:gd name="connsiteX4" fmla="*/ 366714 w 991542"/>
                <a:gd name="connsiteY4" fmla="*/ 1528761 h 1563495"/>
                <a:gd name="connsiteX5" fmla="*/ 28568 w 991542"/>
                <a:gd name="connsiteY5" fmla="*/ 1554414 h 1563495"/>
                <a:gd name="connsiteX0" fmla="*/ 466721 w 991542"/>
                <a:gd name="connsiteY0" fmla="*/ 604967 h 1563495"/>
                <a:gd name="connsiteX1" fmla="*/ 243832 w 991542"/>
                <a:gd name="connsiteY1" fmla="*/ 1252947 h 1563495"/>
                <a:gd name="connsiteX0" fmla="*/ 0 w 991542"/>
                <a:gd name="connsiteY0" fmla="*/ 0 h 1563495"/>
                <a:gd name="connsiteX1" fmla="*/ 990596 w 991542"/>
                <a:gd name="connsiteY1" fmla="*/ 852617 h 1563495"/>
                <a:gd name="connsiteX2" fmla="*/ 411959 w 991542"/>
                <a:gd name="connsiteY2" fmla="*/ 1500186 h 1563495"/>
                <a:gd name="connsiteX3" fmla="*/ 400052 w 991542"/>
                <a:gd name="connsiteY3" fmla="*/ 1345404 h 1563495"/>
                <a:gd name="connsiteX4" fmla="*/ 366714 w 991542"/>
                <a:gd name="connsiteY4" fmla="*/ 1528761 h 1563495"/>
                <a:gd name="connsiteX5" fmla="*/ 28568 w 991542"/>
                <a:gd name="connsiteY5" fmla="*/ 1554414 h 1563495"/>
                <a:gd name="connsiteX0" fmla="*/ 466721 w 991475"/>
                <a:gd name="connsiteY0" fmla="*/ 604967 h 1563495"/>
                <a:gd name="connsiteX1" fmla="*/ 243832 w 991475"/>
                <a:gd name="connsiteY1" fmla="*/ 1252947 h 1563495"/>
                <a:gd name="connsiteX0" fmla="*/ 0 w 991475"/>
                <a:gd name="connsiteY0" fmla="*/ 0 h 1563495"/>
                <a:gd name="connsiteX1" fmla="*/ 990596 w 991475"/>
                <a:gd name="connsiteY1" fmla="*/ 852617 h 1563495"/>
                <a:gd name="connsiteX2" fmla="*/ 366715 w 991475"/>
                <a:gd name="connsiteY2" fmla="*/ 1533523 h 1563495"/>
                <a:gd name="connsiteX3" fmla="*/ 400052 w 991475"/>
                <a:gd name="connsiteY3" fmla="*/ 1345404 h 1563495"/>
                <a:gd name="connsiteX4" fmla="*/ 366714 w 991475"/>
                <a:gd name="connsiteY4" fmla="*/ 1528761 h 1563495"/>
                <a:gd name="connsiteX5" fmla="*/ 28568 w 991475"/>
                <a:gd name="connsiteY5" fmla="*/ 1554414 h 1563495"/>
                <a:gd name="connsiteX0" fmla="*/ 466721 w 991475"/>
                <a:gd name="connsiteY0" fmla="*/ 604967 h 1563495"/>
                <a:gd name="connsiteX1" fmla="*/ 243832 w 991475"/>
                <a:gd name="connsiteY1" fmla="*/ 1252947 h 1563495"/>
                <a:gd name="connsiteX0" fmla="*/ 0 w 991475"/>
                <a:gd name="connsiteY0" fmla="*/ 0 h 1563495"/>
                <a:gd name="connsiteX1" fmla="*/ 990596 w 991475"/>
                <a:gd name="connsiteY1" fmla="*/ 852617 h 1563495"/>
                <a:gd name="connsiteX2" fmla="*/ 366715 w 991475"/>
                <a:gd name="connsiteY2" fmla="*/ 1533523 h 1563495"/>
                <a:gd name="connsiteX3" fmla="*/ 400052 w 991475"/>
                <a:gd name="connsiteY3" fmla="*/ 1345404 h 1563495"/>
                <a:gd name="connsiteX4" fmla="*/ 366714 w 991475"/>
                <a:gd name="connsiteY4" fmla="*/ 1528761 h 1563495"/>
                <a:gd name="connsiteX5" fmla="*/ 28568 w 991475"/>
                <a:gd name="connsiteY5" fmla="*/ 1554414 h 1563495"/>
                <a:gd name="connsiteX0" fmla="*/ 466721 w 991475"/>
                <a:gd name="connsiteY0" fmla="*/ 604967 h 1563495"/>
                <a:gd name="connsiteX1" fmla="*/ 243832 w 991475"/>
                <a:gd name="connsiteY1" fmla="*/ 1252947 h 1563495"/>
                <a:gd name="connsiteX0" fmla="*/ 0 w 991475"/>
                <a:gd name="connsiteY0" fmla="*/ 0 h 1563495"/>
                <a:gd name="connsiteX1" fmla="*/ 990596 w 991475"/>
                <a:gd name="connsiteY1" fmla="*/ 852617 h 1563495"/>
                <a:gd name="connsiteX2" fmla="*/ 366715 w 991475"/>
                <a:gd name="connsiteY2" fmla="*/ 1533523 h 1563495"/>
                <a:gd name="connsiteX3" fmla="*/ 400052 w 991475"/>
                <a:gd name="connsiteY3" fmla="*/ 1345404 h 1563495"/>
                <a:gd name="connsiteX4" fmla="*/ 366714 w 991475"/>
                <a:gd name="connsiteY4" fmla="*/ 1528761 h 1563495"/>
                <a:gd name="connsiteX5" fmla="*/ 28568 w 991475"/>
                <a:gd name="connsiteY5" fmla="*/ 1554414 h 1563495"/>
                <a:gd name="connsiteX0" fmla="*/ 466721 w 991475"/>
                <a:gd name="connsiteY0" fmla="*/ 604967 h 1604961"/>
                <a:gd name="connsiteX1" fmla="*/ 243832 w 991475"/>
                <a:gd name="connsiteY1" fmla="*/ 1252947 h 1604961"/>
                <a:gd name="connsiteX0" fmla="*/ 0 w 991475"/>
                <a:gd name="connsiteY0" fmla="*/ 0 h 1604961"/>
                <a:gd name="connsiteX1" fmla="*/ 990596 w 991475"/>
                <a:gd name="connsiteY1" fmla="*/ 852617 h 1604961"/>
                <a:gd name="connsiteX2" fmla="*/ 366715 w 991475"/>
                <a:gd name="connsiteY2" fmla="*/ 1533523 h 1604961"/>
                <a:gd name="connsiteX3" fmla="*/ 400052 w 991475"/>
                <a:gd name="connsiteY3" fmla="*/ 1345404 h 1604961"/>
                <a:gd name="connsiteX4" fmla="*/ 366714 w 991475"/>
                <a:gd name="connsiteY4" fmla="*/ 1528761 h 1604961"/>
                <a:gd name="connsiteX5" fmla="*/ 645322 w 991475"/>
                <a:gd name="connsiteY5" fmla="*/ 1604961 h 1604961"/>
                <a:gd name="connsiteX6" fmla="*/ 28568 w 991475"/>
                <a:gd name="connsiteY6" fmla="*/ 1554414 h 1604961"/>
                <a:gd name="connsiteX0" fmla="*/ 466721 w 991475"/>
                <a:gd name="connsiteY0" fmla="*/ 604967 h 1604961"/>
                <a:gd name="connsiteX1" fmla="*/ 243832 w 991475"/>
                <a:gd name="connsiteY1" fmla="*/ 1252947 h 1604961"/>
                <a:gd name="connsiteX0" fmla="*/ 0 w 991475"/>
                <a:gd name="connsiteY0" fmla="*/ 0 h 1604961"/>
                <a:gd name="connsiteX1" fmla="*/ 990596 w 991475"/>
                <a:gd name="connsiteY1" fmla="*/ 852617 h 1604961"/>
                <a:gd name="connsiteX2" fmla="*/ 366715 w 991475"/>
                <a:gd name="connsiteY2" fmla="*/ 1533523 h 1604961"/>
                <a:gd name="connsiteX3" fmla="*/ 400052 w 991475"/>
                <a:gd name="connsiteY3" fmla="*/ 1345404 h 1604961"/>
                <a:gd name="connsiteX4" fmla="*/ 366714 w 991475"/>
                <a:gd name="connsiteY4" fmla="*/ 1528761 h 1604961"/>
                <a:gd name="connsiteX5" fmla="*/ 645322 w 991475"/>
                <a:gd name="connsiteY5" fmla="*/ 1604961 h 1604961"/>
                <a:gd name="connsiteX6" fmla="*/ 409568 w 991475"/>
                <a:gd name="connsiteY6" fmla="*/ 1556795 h 1604961"/>
                <a:gd name="connsiteX0" fmla="*/ 466721 w 991475"/>
                <a:gd name="connsiteY0" fmla="*/ 604967 h 1604961"/>
                <a:gd name="connsiteX1" fmla="*/ 243832 w 991475"/>
                <a:gd name="connsiteY1" fmla="*/ 1252947 h 1604961"/>
                <a:gd name="connsiteX0" fmla="*/ 0 w 991475"/>
                <a:gd name="connsiteY0" fmla="*/ 0 h 1604961"/>
                <a:gd name="connsiteX1" fmla="*/ 990596 w 991475"/>
                <a:gd name="connsiteY1" fmla="*/ 852617 h 1604961"/>
                <a:gd name="connsiteX2" fmla="*/ 366715 w 991475"/>
                <a:gd name="connsiteY2" fmla="*/ 1533523 h 1604961"/>
                <a:gd name="connsiteX3" fmla="*/ 400052 w 991475"/>
                <a:gd name="connsiteY3" fmla="*/ 1345404 h 1604961"/>
                <a:gd name="connsiteX4" fmla="*/ 366714 w 991475"/>
                <a:gd name="connsiteY4" fmla="*/ 1528761 h 1604961"/>
                <a:gd name="connsiteX5" fmla="*/ 645322 w 991475"/>
                <a:gd name="connsiteY5" fmla="*/ 1604961 h 1604961"/>
                <a:gd name="connsiteX6" fmla="*/ 411949 w 991475"/>
                <a:gd name="connsiteY6" fmla="*/ 1554414 h 1604961"/>
                <a:gd name="connsiteX0" fmla="*/ 466721 w 991475"/>
                <a:gd name="connsiteY0" fmla="*/ 604967 h 1559717"/>
                <a:gd name="connsiteX1" fmla="*/ 243832 w 991475"/>
                <a:gd name="connsiteY1" fmla="*/ 1252947 h 1559717"/>
                <a:gd name="connsiteX0" fmla="*/ 0 w 991475"/>
                <a:gd name="connsiteY0" fmla="*/ 0 h 1559717"/>
                <a:gd name="connsiteX1" fmla="*/ 990596 w 991475"/>
                <a:gd name="connsiteY1" fmla="*/ 852617 h 1559717"/>
                <a:gd name="connsiteX2" fmla="*/ 366715 w 991475"/>
                <a:gd name="connsiteY2" fmla="*/ 1533523 h 1559717"/>
                <a:gd name="connsiteX3" fmla="*/ 400052 w 991475"/>
                <a:gd name="connsiteY3" fmla="*/ 1345404 h 1559717"/>
                <a:gd name="connsiteX4" fmla="*/ 366714 w 991475"/>
                <a:gd name="connsiteY4" fmla="*/ 1528761 h 1559717"/>
                <a:gd name="connsiteX5" fmla="*/ 566740 w 991475"/>
                <a:gd name="connsiteY5" fmla="*/ 1559717 h 1559717"/>
                <a:gd name="connsiteX6" fmla="*/ 411949 w 991475"/>
                <a:gd name="connsiteY6" fmla="*/ 1554414 h 1559717"/>
                <a:gd name="connsiteX0" fmla="*/ 466721 w 991475"/>
                <a:gd name="connsiteY0" fmla="*/ 604967 h 1559717"/>
                <a:gd name="connsiteX1" fmla="*/ 243832 w 991475"/>
                <a:gd name="connsiteY1" fmla="*/ 1252947 h 1559717"/>
                <a:gd name="connsiteX0" fmla="*/ 0 w 991475"/>
                <a:gd name="connsiteY0" fmla="*/ 0 h 1559717"/>
                <a:gd name="connsiteX1" fmla="*/ 990596 w 991475"/>
                <a:gd name="connsiteY1" fmla="*/ 852617 h 1559717"/>
                <a:gd name="connsiteX2" fmla="*/ 366715 w 991475"/>
                <a:gd name="connsiteY2" fmla="*/ 1533523 h 1559717"/>
                <a:gd name="connsiteX3" fmla="*/ 400052 w 991475"/>
                <a:gd name="connsiteY3" fmla="*/ 1345404 h 1559717"/>
                <a:gd name="connsiteX4" fmla="*/ 366714 w 991475"/>
                <a:gd name="connsiteY4" fmla="*/ 1528761 h 1559717"/>
                <a:gd name="connsiteX5" fmla="*/ 566740 w 991475"/>
                <a:gd name="connsiteY5" fmla="*/ 1559717 h 1559717"/>
                <a:gd name="connsiteX6" fmla="*/ 411949 w 991475"/>
                <a:gd name="connsiteY6" fmla="*/ 1554414 h 1559717"/>
                <a:gd name="connsiteX0" fmla="*/ 466721 w 991475"/>
                <a:gd name="connsiteY0" fmla="*/ 604967 h 1569527"/>
                <a:gd name="connsiteX1" fmla="*/ 243832 w 991475"/>
                <a:gd name="connsiteY1" fmla="*/ 1252947 h 1569527"/>
                <a:gd name="connsiteX0" fmla="*/ 0 w 991475"/>
                <a:gd name="connsiteY0" fmla="*/ 0 h 1569527"/>
                <a:gd name="connsiteX1" fmla="*/ 990596 w 991475"/>
                <a:gd name="connsiteY1" fmla="*/ 852617 h 1569527"/>
                <a:gd name="connsiteX2" fmla="*/ 366715 w 991475"/>
                <a:gd name="connsiteY2" fmla="*/ 1533523 h 1569527"/>
                <a:gd name="connsiteX3" fmla="*/ 400052 w 991475"/>
                <a:gd name="connsiteY3" fmla="*/ 1345404 h 1569527"/>
                <a:gd name="connsiteX4" fmla="*/ 366714 w 991475"/>
                <a:gd name="connsiteY4" fmla="*/ 1528761 h 1569527"/>
                <a:gd name="connsiteX5" fmla="*/ 566740 w 991475"/>
                <a:gd name="connsiteY5" fmla="*/ 1559717 h 1569527"/>
                <a:gd name="connsiteX6" fmla="*/ 411949 w 991475"/>
                <a:gd name="connsiteY6" fmla="*/ 1554414 h 1569527"/>
                <a:gd name="connsiteX0" fmla="*/ 466721 w 991475"/>
                <a:gd name="connsiteY0" fmla="*/ 604967 h 1588413"/>
                <a:gd name="connsiteX1" fmla="*/ 243832 w 991475"/>
                <a:gd name="connsiteY1" fmla="*/ 1252947 h 1588413"/>
                <a:gd name="connsiteX0" fmla="*/ 0 w 991475"/>
                <a:gd name="connsiteY0" fmla="*/ 0 h 1588413"/>
                <a:gd name="connsiteX1" fmla="*/ 990596 w 991475"/>
                <a:gd name="connsiteY1" fmla="*/ 852617 h 1588413"/>
                <a:gd name="connsiteX2" fmla="*/ 366715 w 991475"/>
                <a:gd name="connsiteY2" fmla="*/ 1533523 h 1588413"/>
                <a:gd name="connsiteX3" fmla="*/ 400052 w 991475"/>
                <a:gd name="connsiteY3" fmla="*/ 1345404 h 1588413"/>
                <a:gd name="connsiteX4" fmla="*/ 366714 w 991475"/>
                <a:gd name="connsiteY4" fmla="*/ 1528761 h 1588413"/>
                <a:gd name="connsiteX5" fmla="*/ 566740 w 991475"/>
                <a:gd name="connsiteY5" fmla="*/ 1559717 h 1588413"/>
                <a:gd name="connsiteX6" fmla="*/ 504828 w 991475"/>
                <a:gd name="connsiteY6" fmla="*/ 1588292 h 1588413"/>
                <a:gd name="connsiteX7" fmla="*/ 411949 w 991475"/>
                <a:gd name="connsiteY7" fmla="*/ 1554414 h 1588413"/>
                <a:gd name="connsiteX0" fmla="*/ 466721 w 991475"/>
                <a:gd name="connsiteY0" fmla="*/ 604967 h 1569527"/>
                <a:gd name="connsiteX1" fmla="*/ 243832 w 991475"/>
                <a:gd name="connsiteY1" fmla="*/ 1252947 h 1569527"/>
                <a:gd name="connsiteX0" fmla="*/ 0 w 991475"/>
                <a:gd name="connsiteY0" fmla="*/ 0 h 1569527"/>
                <a:gd name="connsiteX1" fmla="*/ 990596 w 991475"/>
                <a:gd name="connsiteY1" fmla="*/ 852617 h 1569527"/>
                <a:gd name="connsiteX2" fmla="*/ 366715 w 991475"/>
                <a:gd name="connsiteY2" fmla="*/ 1533523 h 1569527"/>
                <a:gd name="connsiteX3" fmla="*/ 400052 w 991475"/>
                <a:gd name="connsiteY3" fmla="*/ 1345404 h 1569527"/>
                <a:gd name="connsiteX4" fmla="*/ 366714 w 991475"/>
                <a:gd name="connsiteY4" fmla="*/ 1528761 h 1569527"/>
                <a:gd name="connsiteX5" fmla="*/ 566740 w 991475"/>
                <a:gd name="connsiteY5" fmla="*/ 1559717 h 1569527"/>
                <a:gd name="connsiteX6" fmla="*/ 502447 w 991475"/>
                <a:gd name="connsiteY6" fmla="*/ 1538286 h 1569527"/>
                <a:gd name="connsiteX7" fmla="*/ 411949 w 991475"/>
                <a:gd name="connsiteY7" fmla="*/ 1554414 h 1569527"/>
                <a:gd name="connsiteX0" fmla="*/ 466721 w 991475"/>
                <a:gd name="connsiteY0" fmla="*/ 604967 h 1569527"/>
                <a:gd name="connsiteX1" fmla="*/ 243832 w 991475"/>
                <a:gd name="connsiteY1" fmla="*/ 1252947 h 1569527"/>
                <a:gd name="connsiteX0" fmla="*/ 0 w 991475"/>
                <a:gd name="connsiteY0" fmla="*/ 0 h 1569527"/>
                <a:gd name="connsiteX1" fmla="*/ 990596 w 991475"/>
                <a:gd name="connsiteY1" fmla="*/ 852617 h 1569527"/>
                <a:gd name="connsiteX2" fmla="*/ 366715 w 991475"/>
                <a:gd name="connsiteY2" fmla="*/ 1533523 h 1569527"/>
                <a:gd name="connsiteX3" fmla="*/ 400052 w 991475"/>
                <a:gd name="connsiteY3" fmla="*/ 1345404 h 1569527"/>
                <a:gd name="connsiteX4" fmla="*/ 366714 w 991475"/>
                <a:gd name="connsiteY4" fmla="*/ 1528761 h 1569527"/>
                <a:gd name="connsiteX5" fmla="*/ 566740 w 991475"/>
                <a:gd name="connsiteY5" fmla="*/ 1559717 h 1569527"/>
                <a:gd name="connsiteX6" fmla="*/ 411949 w 991475"/>
                <a:gd name="connsiteY6" fmla="*/ 1554414 h 1569527"/>
                <a:gd name="connsiteX0" fmla="*/ 466721 w 991475"/>
                <a:gd name="connsiteY0" fmla="*/ 604967 h 1569527"/>
                <a:gd name="connsiteX1" fmla="*/ 243832 w 991475"/>
                <a:gd name="connsiteY1" fmla="*/ 1252947 h 1569527"/>
                <a:gd name="connsiteX0" fmla="*/ 0 w 991475"/>
                <a:gd name="connsiteY0" fmla="*/ 0 h 1569527"/>
                <a:gd name="connsiteX1" fmla="*/ 990596 w 991475"/>
                <a:gd name="connsiteY1" fmla="*/ 852617 h 1569527"/>
                <a:gd name="connsiteX2" fmla="*/ 366715 w 991475"/>
                <a:gd name="connsiteY2" fmla="*/ 1533523 h 1569527"/>
                <a:gd name="connsiteX3" fmla="*/ 400052 w 991475"/>
                <a:gd name="connsiteY3" fmla="*/ 1345404 h 1569527"/>
                <a:gd name="connsiteX4" fmla="*/ 366714 w 991475"/>
                <a:gd name="connsiteY4" fmla="*/ 1528761 h 1569527"/>
                <a:gd name="connsiteX5" fmla="*/ 566740 w 991475"/>
                <a:gd name="connsiteY5" fmla="*/ 1559717 h 1569527"/>
                <a:gd name="connsiteX6" fmla="*/ 411949 w 991475"/>
                <a:gd name="connsiteY6" fmla="*/ 1554414 h 1569527"/>
                <a:gd name="connsiteX0" fmla="*/ 466721 w 991475"/>
                <a:gd name="connsiteY0" fmla="*/ 604967 h 1568020"/>
                <a:gd name="connsiteX1" fmla="*/ 243832 w 991475"/>
                <a:gd name="connsiteY1" fmla="*/ 1252947 h 1568020"/>
                <a:gd name="connsiteX0" fmla="*/ 0 w 991475"/>
                <a:gd name="connsiteY0" fmla="*/ 0 h 1568020"/>
                <a:gd name="connsiteX1" fmla="*/ 990596 w 991475"/>
                <a:gd name="connsiteY1" fmla="*/ 852617 h 1568020"/>
                <a:gd name="connsiteX2" fmla="*/ 366715 w 991475"/>
                <a:gd name="connsiteY2" fmla="*/ 1533523 h 1568020"/>
                <a:gd name="connsiteX3" fmla="*/ 400052 w 991475"/>
                <a:gd name="connsiteY3" fmla="*/ 1345404 h 1568020"/>
                <a:gd name="connsiteX4" fmla="*/ 366714 w 991475"/>
                <a:gd name="connsiteY4" fmla="*/ 1528761 h 1568020"/>
                <a:gd name="connsiteX5" fmla="*/ 566740 w 991475"/>
                <a:gd name="connsiteY5" fmla="*/ 1559717 h 1568020"/>
                <a:gd name="connsiteX6" fmla="*/ 411949 w 991475"/>
                <a:gd name="connsiteY6" fmla="*/ 1554414 h 1568020"/>
                <a:gd name="connsiteX0" fmla="*/ 466721 w 991475"/>
                <a:gd name="connsiteY0" fmla="*/ 604967 h 1566427"/>
                <a:gd name="connsiteX1" fmla="*/ 243832 w 991475"/>
                <a:gd name="connsiteY1" fmla="*/ 1252947 h 1566427"/>
                <a:gd name="connsiteX0" fmla="*/ 0 w 991475"/>
                <a:gd name="connsiteY0" fmla="*/ 0 h 1566427"/>
                <a:gd name="connsiteX1" fmla="*/ 990596 w 991475"/>
                <a:gd name="connsiteY1" fmla="*/ 852617 h 1566427"/>
                <a:gd name="connsiteX2" fmla="*/ 366715 w 991475"/>
                <a:gd name="connsiteY2" fmla="*/ 1533523 h 1566427"/>
                <a:gd name="connsiteX3" fmla="*/ 400052 w 991475"/>
                <a:gd name="connsiteY3" fmla="*/ 1345404 h 1566427"/>
                <a:gd name="connsiteX4" fmla="*/ 366714 w 991475"/>
                <a:gd name="connsiteY4" fmla="*/ 1528761 h 1566427"/>
                <a:gd name="connsiteX5" fmla="*/ 566740 w 991475"/>
                <a:gd name="connsiteY5" fmla="*/ 1559717 h 1566427"/>
                <a:gd name="connsiteX6" fmla="*/ 376230 w 991475"/>
                <a:gd name="connsiteY6" fmla="*/ 1544889 h 1566427"/>
                <a:gd name="connsiteX0" fmla="*/ 466721 w 991475"/>
                <a:gd name="connsiteY0" fmla="*/ 604967 h 1568215"/>
                <a:gd name="connsiteX1" fmla="*/ 243832 w 991475"/>
                <a:gd name="connsiteY1" fmla="*/ 1252947 h 1568215"/>
                <a:gd name="connsiteX0" fmla="*/ 0 w 991475"/>
                <a:gd name="connsiteY0" fmla="*/ 0 h 1568215"/>
                <a:gd name="connsiteX1" fmla="*/ 990596 w 991475"/>
                <a:gd name="connsiteY1" fmla="*/ 852617 h 1568215"/>
                <a:gd name="connsiteX2" fmla="*/ 366715 w 991475"/>
                <a:gd name="connsiteY2" fmla="*/ 1533523 h 1568215"/>
                <a:gd name="connsiteX3" fmla="*/ 400052 w 991475"/>
                <a:gd name="connsiteY3" fmla="*/ 1345404 h 1568215"/>
                <a:gd name="connsiteX4" fmla="*/ 366714 w 991475"/>
                <a:gd name="connsiteY4" fmla="*/ 1528761 h 1568215"/>
                <a:gd name="connsiteX5" fmla="*/ 566740 w 991475"/>
                <a:gd name="connsiteY5" fmla="*/ 1559717 h 1568215"/>
                <a:gd name="connsiteX6" fmla="*/ 376230 w 991475"/>
                <a:gd name="connsiteY6" fmla="*/ 1544889 h 1568215"/>
                <a:gd name="connsiteX0" fmla="*/ 466721 w 991475"/>
                <a:gd name="connsiteY0" fmla="*/ 604967 h 1567061"/>
                <a:gd name="connsiteX1" fmla="*/ 243832 w 991475"/>
                <a:gd name="connsiteY1" fmla="*/ 1252947 h 1567061"/>
                <a:gd name="connsiteX0" fmla="*/ 0 w 991475"/>
                <a:gd name="connsiteY0" fmla="*/ 0 h 1567061"/>
                <a:gd name="connsiteX1" fmla="*/ 990596 w 991475"/>
                <a:gd name="connsiteY1" fmla="*/ 852617 h 1567061"/>
                <a:gd name="connsiteX2" fmla="*/ 366715 w 991475"/>
                <a:gd name="connsiteY2" fmla="*/ 1533523 h 1567061"/>
                <a:gd name="connsiteX3" fmla="*/ 400052 w 991475"/>
                <a:gd name="connsiteY3" fmla="*/ 1345404 h 1567061"/>
                <a:gd name="connsiteX4" fmla="*/ 366714 w 991475"/>
                <a:gd name="connsiteY4" fmla="*/ 1528761 h 1567061"/>
                <a:gd name="connsiteX5" fmla="*/ 566740 w 991475"/>
                <a:gd name="connsiteY5" fmla="*/ 1559717 h 1567061"/>
                <a:gd name="connsiteX6" fmla="*/ 376230 w 991475"/>
                <a:gd name="connsiteY6" fmla="*/ 1544889 h 1567061"/>
                <a:gd name="connsiteX0" fmla="*/ 222889 w 747643"/>
                <a:gd name="connsiteY0" fmla="*/ 573217 h 1535311"/>
                <a:gd name="connsiteX1" fmla="*/ 0 w 747643"/>
                <a:gd name="connsiteY1" fmla="*/ 1221197 h 1535311"/>
                <a:gd name="connsiteX0" fmla="*/ 41918 w 747643"/>
                <a:gd name="connsiteY0" fmla="*/ 0 h 1535311"/>
                <a:gd name="connsiteX1" fmla="*/ 746764 w 747643"/>
                <a:gd name="connsiteY1" fmla="*/ 820867 h 1535311"/>
                <a:gd name="connsiteX2" fmla="*/ 122883 w 747643"/>
                <a:gd name="connsiteY2" fmla="*/ 1501773 h 1535311"/>
                <a:gd name="connsiteX3" fmla="*/ 156220 w 747643"/>
                <a:gd name="connsiteY3" fmla="*/ 1313654 h 1535311"/>
                <a:gd name="connsiteX4" fmla="*/ 122882 w 747643"/>
                <a:gd name="connsiteY4" fmla="*/ 1497011 h 1535311"/>
                <a:gd name="connsiteX5" fmla="*/ 322908 w 747643"/>
                <a:gd name="connsiteY5" fmla="*/ 1527967 h 1535311"/>
                <a:gd name="connsiteX6" fmla="*/ 132398 w 747643"/>
                <a:gd name="connsiteY6" fmla="*/ 1513139 h 1535311"/>
                <a:gd name="connsiteX0" fmla="*/ 222889 w 747643"/>
                <a:gd name="connsiteY0" fmla="*/ 535117 h 1497211"/>
                <a:gd name="connsiteX1" fmla="*/ 0 w 747643"/>
                <a:gd name="connsiteY1" fmla="*/ 1183097 h 1497211"/>
                <a:gd name="connsiteX0" fmla="*/ 41918 w 747643"/>
                <a:gd name="connsiteY0" fmla="*/ 0 h 1497211"/>
                <a:gd name="connsiteX1" fmla="*/ 746764 w 747643"/>
                <a:gd name="connsiteY1" fmla="*/ 782767 h 1497211"/>
                <a:gd name="connsiteX2" fmla="*/ 122883 w 747643"/>
                <a:gd name="connsiteY2" fmla="*/ 1463673 h 1497211"/>
                <a:gd name="connsiteX3" fmla="*/ 156220 w 747643"/>
                <a:gd name="connsiteY3" fmla="*/ 1275554 h 1497211"/>
                <a:gd name="connsiteX4" fmla="*/ 122882 w 747643"/>
                <a:gd name="connsiteY4" fmla="*/ 1458911 h 1497211"/>
                <a:gd name="connsiteX5" fmla="*/ 322908 w 747643"/>
                <a:gd name="connsiteY5" fmla="*/ 1489867 h 1497211"/>
                <a:gd name="connsiteX6" fmla="*/ 132398 w 747643"/>
                <a:gd name="connsiteY6" fmla="*/ 1475039 h 1497211"/>
                <a:gd name="connsiteX0" fmla="*/ 180971 w 705725"/>
                <a:gd name="connsiteY0" fmla="*/ 535117 h 1497211"/>
                <a:gd name="connsiteX1" fmla="*/ 320032 w 705725"/>
                <a:gd name="connsiteY1" fmla="*/ 897347 h 1497211"/>
                <a:gd name="connsiteX0" fmla="*/ 0 w 705725"/>
                <a:gd name="connsiteY0" fmla="*/ 0 h 1497211"/>
                <a:gd name="connsiteX1" fmla="*/ 704846 w 705725"/>
                <a:gd name="connsiteY1" fmla="*/ 782767 h 1497211"/>
                <a:gd name="connsiteX2" fmla="*/ 80965 w 705725"/>
                <a:gd name="connsiteY2" fmla="*/ 1463673 h 1497211"/>
                <a:gd name="connsiteX3" fmla="*/ 114302 w 705725"/>
                <a:gd name="connsiteY3" fmla="*/ 1275554 h 1497211"/>
                <a:gd name="connsiteX4" fmla="*/ 80964 w 705725"/>
                <a:gd name="connsiteY4" fmla="*/ 1458911 h 1497211"/>
                <a:gd name="connsiteX5" fmla="*/ 280990 w 705725"/>
                <a:gd name="connsiteY5" fmla="*/ 1489867 h 1497211"/>
                <a:gd name="connsiteX6" fmla="*/ 90480 w 705725"/>
                <a:gd name="connsiteY6" fmla="*/ 1475039 h 1497211"/>
                <a:gd name="connsiteX0" fmla="*/ 263521 w 705725"/>
                <a:gd name="connsiteY0" fmla="*/ 465267 h 1497211"/>
                <a:gd name="connsiteX1" fmla="*/ 320032 w 705725"/>
                <a:gd name="connsiteY1" fmla="*/ 897347 h 1497211"/>
                <a:gd name="connsiteX0" fmla="*/ 0 w 705725"/>
                <a:gd name="connsiteY0" fmla="*/ 0 h 1497211"/>
                <a:gd name="connsiteX1" fmla="*/ 704846 w 705725"/>
                <a:gd name="connsiteY1" fmla="*/ 782767 h 1497211"/>
                <a:gd name="connsiteX2" fmla="*/ 80965 w 705725"/>
                <a:gd name="connsiteY2" fmla="*/ 1463673 h 1497211"/>
                <a:gd name="connsiteX3" fmla="*/ 114302 w 705725"/>
                <a:gd name="connsiteY3" fmla="*/ 1275554 h 1497211"/>
                <a:gd name="connsiteX4" fmla="*/ 80964 w 705725"/>
                <a:gd name="connsiteY4" fmla="*/ 1458911 h 1497211"/>
                <a:gd name="connsiteX5" fmla="*/ 280990 w 705725"/>
                <a:gd name="connsiteY5" fmla="*/ 1489867 h 1497211"/>
                <a:gd name="connsiteX6" fmla="*/ 90480 w 705725"/>
                <a:gd name="connsiteY6" fmla="*/ 1475039 h 1497211"/>
                <a:gd name="connsiteX0" fmla="*/ 212721 w 654925"/>
                <a:gd name="connsiteY0" fmla="*/ 655767 h 1687711"/>
                <a:gd name="connsiteX1" fmla="*/ 269232 w 654925"/>
                <a:gd name="connsiteY1" fmla="*/ 1087847 h 1687711"/>
                <a:gd name="connsiteX0" fmla="*/ 0 w 654925"/>
                <a:gd name="connsiteY0" fmla="*/ 0 h 1687711"/>
                <a:gd name="connsiteX1" fmla="*/ 654046 w 654925"/>
                <a:gd name="connsiteY1" fmla="*/ 973267 h 1687711"/>
                <a:gd name="connsiteX2" fmla="*/ 30165 w 654925"/>
                <a:gd name="connsiteY2" fmla="*/ 1654173 h 1687711"/>
                <a:gd name="connsiteX3" fmla="*/ 63502 w 654925"/>
                <a:gd name="connsiteY3" fmla="*/ 1466054 h 1687711"/>
                <a:gd name="connsiteX4" fmla="*/ 30164 w 654925"/>
                <a:gd name="connsiteY4" fmla="*/ 1649411 h 1687711"/>
                <a:gd name="connsiteX5" fmla="*/ 230190 w 654925"/>
                <a:gd name="connsiteY5" fmla="*/ 1680367 h 1687711"/>
                <a:gd name="connsiteX6" fmla="*/ 39680 w 654925"/>
                <a:gd name="connsiteY6" fmla="*/ 1665539 h 1687711"/>
                <a:gd name="connsiteX0" fmla="*/ 212721 w 623221"/>
                <a:gd name="connsiteY0" fmla="*/ 656245 h 1688189"/>
                <a:gd name="connsiteX1" fmla="*/ 269232 w 623221"/>
                <a:gd name="connsiteY1" fmla="*/ 1088325 h 1688189"/>
                <a:gd name="connsiteX0" fmla="*/ 0 w 623221"/>
                <a:gd name="connsiteY0" fmla="*/ 478 h 1688189"/>
                <a:gd name="connsiteX1" fmla="*/ 622296 w 623221"/>
                <a:gd name="connsiteY1" fmla="*/ 732445 h 1688189"/>
                <a:gd name="connsiteX2" fmla="*/ 30165 w 623221"/>
                <a:gd name="connsiteY2" fmla="*/ 1654651 h 1688189"/>
                <a:gd name="connsiteX3" fmla="*/ 63502 w 623221"/>
                <a:gd name="connsiteY3" fmla="*/ 1466532 h 1688189"/>
                <a:gd name="connsiteX4" fmla="*/ 30164 w 623221"/>
                <a:gd name="connsiteY4" fmla="*/ 1649889 h 1688189"/>
                <a:gd name="connsiteX5" fmla="*/ 230190 w 623221"/>
                <a:gd name="connsiteY5" fmla="*/ 1680845 h 1688189"/>
                <a:gd name="connsiteX6" fmla="*/ 39680 w 623221"/>
                <a:gd name="connsiteY6" fmla="*/ 1666017 h 1688189"/>
                <a:gd name="connsiteX0" fmla="*/ 212721 w 673949"/>
                <a:gd name="connsiteY0" fmla="*/ 655767 h 1687711"/>
                <a:gd name="connsiteX1" fmla="*/ 269232 w 673949"/>
                <a:gd name="connsiteY1" fmla="*/ 1087847 h 1687711"/>
                <a:gd name="connsiteX0" fmla="*/ 0 w 673949"/>
                <a:gd name="connsiteY0" fmla="*/ 0 h 1687711"/>
                <a:gd name="connsiteX1" fmla="*/ 673096 w 673949"/>
                <a:gd name="connsiteY1" fmla="*/ 897067 h 1687711"/>
                <a:gd name="connsiteX2" fmla="*/ 30165 w 673949"/>
                <a:gd name="connsiteY2" fmla="*/ 1654173 h 1687711"/>
                <a:gd name="connsiteX3" fmla="*/ 63502 w 673949"/>
                <a:gd name="connsiteY3" fmla="*/ 1466054 h 1687711"/>
                <a:gd name="connsiteX4" fmla="*/ 30164 w 673949"/>
                <a:gd name="connsiteY4" fmla="*/ 1649411 h 1687711"/>
                <a:gd name="connsiteX5" fmla="*/ 230190 w 673949"/>
                <a:gd name="connsiteY5" fmla="*/ 1680367 h 1687711"/>
                <a:gd name="connsiteX6" fmla="*/ 39680 w 673949"/>
                <a:gd name="connsiteY6" fmla="*/ 1665539 h 1687711"/>
                <a:gd name="connsiteX0" fmla="*/ 212721 w 680291"/>
                <a:gd name="connsiteY0" fmla="*/ 655767 h 1687711"/>
                <a:gd name="connsiteX1" fmla="*/ 269232 w 680291"/>
                <a:gd name="connsiteY1" fmla="*/ 1087847 h 1687711"/>
                <a:gd name="connsiteX0" fmla="*/ 0 w 680291"/>
                <a:gd name="connsiteY0" fmla="*/ 0 h 1687711"/>
                <a:gd name="connsiteX1" fmla="*/ 679446 w 680291"/>
                <a:gd name="connsiteY1" fmla="*/ 928817 h 1687711"/>
                <a:gd name="connsiteX2" fmla="*/ 30165 w 680291"/>
                <a:gd name="connsiteY2" fmla="*/ 1654173 h 1687711"/>
                <a:gd name="connsiteX3" fmla="*/ 63502 w 680291"/>
                <a:gd name="connsiteY3" fmla="*/ 1466054 h 1687711"/>
                <a:gd name="connsiteX4" fmla="*/ 30164 w 680291"/>
                <a:gd name="connsiteY4" fmla="*/ 1649411 h 1687711"/>
                <a:gd name="connsiteX5" fmla="*/ 230190 w 680291"/>
                <a:gd name="connsiteY5" fmla="*/ 1680367 h 1687711"/>
                <a:gd name="connsiteX6" fmla="*/ 39680 w 680291"/>
                <a:gd name="connsiteY6" fmla="*/ 1665539 h 1687711"/>
                <a:gd name="connsiteX0" fmla="*/ 212721 w 679446"/>
                <a:gd name="connsiteY0" fmla="*/ 655767 h 1687711"/>
                <a:gd name="connsiteX1" fmla="*/ 269232 w 679446"/>
                <a:gd name="connsiteY1" fmla="*/ 1087847 h 1687711"/>
                <a:gd name="connsiteX0" fmla="*/ 0 w 679446"/>
                <a:gd name="connsiteY0" fmla="*/ 0 h 1687711"/>
                <a:gd name="connsiteX1" fmla="*/ 679446 w 679446"/>
                <a:gd name="connsiteY1" fmla="*/ 928817 h 1687711"/>
                <a:gd name="connsiteX2" fmla="*/ 30165 w 679446"/>
                <a:gd name="connsiteY2" fmla="*/ 1654173 h 1687711"/>
                <a:gd name="connsiteX3" fmla="*/ 63502 w 679446"/>
                <a:gd name="connsiteY3" fmla="*/ 1466054 h 1687711"/>
                <a:gd name="connsiteX4" fmla="*/ 30164 w 679446"/>
                <a:gd name="connsiteY4" fmla="*/ 1649411 h 1687711"/>
                <a:gd name="connsiteX5" fmla="*/ 230190 w 679446"/>
                <a:gd name="connsiteY5" fmla="*/ 1680367 h 1687711"/>
                <a:gd name="connsiteX6" fmla="*/ 39680 w 679446"/>
                <a:gd name="connsiteY6" fmla="*/ 1665539 h 1687711"/>
                <a:gd name="connsiteX0" fmla="*/ 212721 w 698496"/>
                <a:gd name="connsiteY0" fmla="*/ 657410 h 1689354"/>
                <a:gd name="connsiteX1" fmla="*/ 269232 w 698496"/>
                <a:gd name="connsiteY1" fmla="*/ 1089490 h 1689354"/>
                <a:gd name="connsiteX0" fmla="*/ 0 w 698496"/>
                <a:gd name="connsiteY0" fmla="*/ 1643 h 1689354"/>
                <a:gd name="connsiteX1" fmla="*/ 698496 w 698496"/>
                <a:gd name="connsiteY1" fmla="*/ 708210 h 1689354"/>
                <a:gd name="connsiteX2" fmla="*/ 30165 w 698496"/>
                <a:gd name="connsiteY2" fmla="*/ 1655816 h 1689354"/>
                <a:gd name="connsiteX3" fmla="*/ 63502 w 698496"/>
                <a:gd name="connsiteY3" fmla="*/ 1467697 h 1689354"/>
                <a:gd name="connsiteX4" fmla="*/ 30164 w 698496"/>
                <a:gd name="connsiteY4" fmla="*/ 1651054 h 1689354"/>
                <a:gd name="connsiteX5" fmla="*/ 230190 w 698496"/>
                <a:gd name="connsiteY5" fmla="*/ 1682010 h 1689354"/>
                <a:gd name="connsiteX6" fmla="*/ 39680 w 698496"/>
                <a:gd name="connsiteY6" fmla="*/ 1667182 h 1689354"/>
                <a:gd name="connsiteX0" fmla="*/ 212721 w 698496"/>
                <a:gd name="connsiteY0" fmla="*/ 655767 h 1687711"/>
                <a:gd name="connsiteX1" fmla="*/ 269232 w 698496"/>
                <a:gd name="connsiteY1" fmla="*/ 1087847 h 1687711"/>
                <a:gd name="connsiteX0" fmla="*/ 0 w 698496"/>
                <a:gd name="connsiteY0" fmla="*/ 0 h 1687711"/>
                <a:gd name="connsiteX1" fmla="*/ 698496 w 698496"/>
                <a:gd name="connsiteY1" fmla="*/ 706567 h 1687711"/>
                <a:gd name="connsiteX2" fmla="*/ 30165 w 698496"/>
                <a:gd name="connsiteY2" fmla="*/ 1654173 h 1687711"/>
                <a:gd name="connsiteX3" fmla="*/ 63502 w 698496"/>
                <a:gd name="connsiteY3" fmla="*/ 1466054 h 1687711"/>
                <a:gd name="connsiteX4" fmla="*/ 30164 w 698496"/>
                <a:gd name="connsiteY4" fmla="*/ 1649411 h 1687711"/>
                <a:gd name="connsiteX5" fmla="*/ 230190 w 698496"/>
                <a:gd name="connsiteY5" fmla="*/ 1680367 h 1687711"/>
                <a:gd name="connsiteX6" fmla="*/ 39680 w 698496"/>
                <a:gd name="connsiteY6" fmla="*/ 1665539 h 1687711"/>
                <a:gd name="connsiteX0" fmla="*/ 212721 w 710667"/>
                <a:gd name="connsiteY0" fmla="*/ 655767 h 1687711"/>
                <a:gd name="connsiteX1" fmla="*/ 269232 w 710667"/>
                <a:gd name="connsiteY1" fmla="*/ 1087847 h 1687711"/>
                <a:gd name="connsiteX0" fmla="*/ 0 w 710667"/>
                <a:gd name="connsiteY0" fmla="*/ 0 h 1687711"/>
                <a:gd name="connsiteX1" fmla="*/ 698496 w 710667"/>
                <a:gd name="connsiteY1" fmla="*/ 706567 h 1687711"/>
                <a:gd name="connsiteX2" fmla="*/ 30165 w 710667"/>
                <a:gd name="connsiteY2" fmla="*/ 1654173 h 1687711"/>
                <a:gd name="connsiteX3" fmla="*/ 63502 w 710667"/>
                <a:gd name="connsiteY3" fmla="*/ 1466054 h 1687711"/>
                <a:gd name="connsiteX4" fmla="*/ 30164 w 710667"/>
                <a:gd name="connsiteY4" fmla="*/ 1649411 h 1687711"/>
                <a:gd name="connsiteX5" fmla="*/ 230190 w 710667"/>
                <a:gd name="connsiteY5" fmla="*/ 1680367 h 1687711"/>
                <a:gd name="connsiteX6" fmla="*/ 39680 w 710667"/>
                <a:gd name="connsiteY6" fmla="*/ 1665539 h 1687711"/>
                <a:gd name="connsiteX0" fmla="*/ 212721 w 703597"/>
                <a:gd name="connsiteY0" fmla="*/ 655767 h 1687711"/>
                <a:gd name="connsiteX1" fmla="*/ 269232 w 703597"/>
                <a:gd name="connsiteY1" fmla="*/ 1087847 h 1687711"/>
                <a:gd name="connsiteX0" fmla="*/ 0 w 703597"/>
                <a:gd name="connsiteY0" fmla="*/ 0 h 1687711"/>
                <a:gd name="connsiteX1" fmla="*/ 698496 w 703597"/>
                <a:gd name="connsiteY1" fmla="*/ 706567 h 1687711"/>
                <a:gd name="connsiteX2" fmla="*/ 30165 w 703597"/>
                <a:gd name="connsiteY2" fmla="*/ 1654173 h 1687711"/>
                <a:gd name="connsiteX3" fmla="*/ 63502 w 703597"/>
                <a:gd name="connsiteY3" fmla="*/ 1466054 h 1687711"/>
                <a:gd name="connsiteX4" fmla="*/ 30164 w 703597"/>
                <a:gd name="connsiteY4" fmla="*/ 1649411 h 1687711"/>
                <a:gd name="connsiteX5" fmla="*/ 230190 w 703597"/>
                <a:gd name="connsiteY5" fmla="*/ 1680367 h 1687711"/>
                <a:gd name="connsiteX6" fmla="*/ 39680 w 703597"/>
                <a:gd name="connsiteY6" fmla="*/ 1665539 h 1687711"/>
                <a:gd name="connsiteX0" fmla="*/ 212721 w 703597"/>
                <a:gd name="connsiteY0" fmla="*/ 655767 h 1687711"/>
                <a:gd name="connsiteX1" fmla="*/ 269232 w 703597"/>
                <a:gd name="connsiteY1" fmla="*/ 1087847 h 1687711"/>
                <a:gd name="connsiteX0" fmla="*/ 0 w 703597"/>
                <a:gd name="connsiteY0" fmla="*/ 0 h 1687711"/>
                <a:gd name="connsiteX1" fmla="*/ 698496 w 703597"/>
                <a:gd name="connsiteY1" fmla="*/ 706567 h 1687711"/>
                <a:gd name="connsiteX2" fmla="*/ 30165 w 703597"/>
                <a:gd name="connsiteY2" fmla="*/ 1654173 h 1687711"/>
                <a:gd name="connsiteX3" fmla="*/ 63502 w 703597"/>
                <a:gd name="connsiteY3" fmla="*/ 1466054 h 1687711"/>
                <a:gd name="connsiteX4" fmla="*/ 30164 w 703597"/>
                <a:gd name="connsiteY4" fmla="*/ 1649411 h 1687711"/>
                <a:gd name="connsiteX5" fmla="*/ 230190 w 703597"/>
                <a:gd name="connsiteY5" fmla="*/ 1680367 h 1687711"/>
                <a:gd name="connsiteX6" fmla="*/ 39680 w 703597"/>
                <a:gd name="connsiteY6" fmla="*/ 1665539 h 1687711"/>
                <a:gd name="connsiteX0" fmla="*/ 212721 w 703597"/>
                <a:gd name="connsiteY0" fmla="*/ 655767 h 1687711"/>
                <a:gd name="connsiteX1" fmla="*/ 269232 w 703597"/>
                <a:gd name="connsiteY1" fmla="*/ 1087847 h 1687711"/>
                <a:gd name="connsiteX0" fmla="*/ 0 w 703597"/>
                <a:gd name="connsiteY0" fmla="*/ 0 h 1687711"/>
                <a:gd name="connsiteX1" fmla="*/ 698496 w 703597"/>
                <a:gd name="connsiteY1" fmla="*/ 706567 h 1687711"/>
                <a:gd name="connsiteX2" fmla="*/ 30165 w 703597"/>
                <a:gd name="connsiteY2" fmla="*/ 1654173 h 1687711"/>
                <a:gd name="connsiteX3" fmla="*/ 63502 w 703597"/>
                <a:gd name="connsiteY3" fmla="*/ 1466054 h 1687711"/>
                <a:gd name="connsiteX4" fmla="*/ 30164 w 703597"/>
                <a:gd name="connsiteY4" fmla="*/ 1649411 h 1687711"/>
                <a:gd name="connsiteX5" fmla="*/ 230190 w 703597"/>
                <a:gd name="connsiteY5" fmla="*/ 1680367 h 1687711"/>
                <a:gd name="connsiteX6" fmla="*/ 39680 w 703597"/>
                <a:gd name="connsiteY6" fmla="*/ 1665539 h 168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3597" h="1687711" stroke="0" extrusionOk="0">
                  <a:moveTo>
                    <a:pt x="212721" y="655767"/>
                  </a:moveTo>
                  <a:cubicBezTo>
                    <a:pt x="213944" y="1420874"/>
                    <a:pt x="549865" y="975163"/>
                    <a:pt x="269232" y="1087847"/>
                  </a:cubicBezTo>
                </a:path>
                <a:path w="703597" h="1687711" fill="none">
                  <a:moveTo>
                    <a:pt x="0" y="0"/>
                  </a:moveTo>
                  <a:cubicBezTo>
                    <a:pt x="377877" y="0"/>
                    <a:pt x="633754" y="215574"/>
                    <a:pt x="698496" y="706567"/>
                  </a:cubicBezTo>
                  <a:cubicBezTo>
                    <a:pt x="770331" y="1439595"/>
                    <a:pt x="60328" y="1628885"/>
                    <a:pt x="30165" y="1654173"/>
                  </a:cubicBezTo>
                  <a:cubicBezTo>
                    <a:pt x="-12299" y="1595811"/>
                    <a:pt x="89300" y="1411773"/>
                    <a:pt x="63502" y="1466054"/>
                  </a:cubicBezTo>
                  <a:cubicBezTo>
                    <a:pt x="40880" y="1526378"/>
                    <a:pt x="-3172" y="1602670"/>
                    <a:pt x="30164" y="1649411"/>
                  </a:cubicBezTo>
                  <a:cubicBezTo>
                    <a:pt x="10320" y="1685526"/>
                    <a:pt x="148435" y="1687999"/>
                    <a:pt x="230190" y="1680367"/>
                  </a:cubicBezTo>
                  <a:cubicBezTo>
                    <a:pt x="140098" y="1701310"/>
                    <a:pt x="57641" y="1671406"/>
                    <a:pt x="39680" y="1665539"/>
                  </a:cubicBezTo>
                </a:path>
              </a:pathLst>
            </a:cu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8" name="Arc 20">
              <a:extLst>
                <a:ext uri="{FF2B5EF4-FFF2-40B4-BE49-F238E27FC236}">
                  <a16:creationId xmlns:a16="http://schemas.microsoft.com/office/drawing/2014/main" id="{08E8AD1A-D188-4FEC-9E45-9DBF69BA46C9}"/>
                </a:ext>
              </a:extLst>
            </p:cNvPr>
            <p:cNvSpPr/>
            <p:nvPr/>
          </p:nvSpPr>
          <p:spPr>
            <a:xfrm>
              <a:off x="5503421" y="2121807"/>
              <a:ext cx="559526" cy="2209005"/>
            </a:xfrm>
            <a:custGeom>
              <a:avLst/>
              <a:gdLst>
                <a:gd name="connsiteX0" fmla="*/ 685800 w 1371600"/>
                <a:gd name="connsiteY0" fmla="*/ 0 h 2819400"/>
                <a:gd name="connsiteX1" fmla="*/ 1371596 w 1371600"/>
                <a:gd name="connsiteY1" fmla="*/ 1405067 h 2819400"/>
                <a:gd name="connsiteX2" fmla="*/ 704842 w 1371600"/>
                <a:gd name="connsiteY2" fmla="*/ 2818857 h 2819400"/>
                <a:gd name="connsiteX3" fmla="*/ 685800 w 1371600"/>
                <a:gd name="connsiteY3" fmla="*/ 1409700 h 2819400"/>
                <a:gd name="connsiteX4" fmla="*/ 685800 w 1371600"/>
                <a:gd name="connsiteY4" fmla="*/ 0 h 2819400"/>
                <a:gd name="connsiteX0" fmla="*/ 685800 w 1371600"/>
                <a:gd name="connsiteY0" fmla="*/ 0 h 2819400"/>
                <a:gd name="connsiteX1" fmla="*/ 1371596 w 1371600"/>
                <a:gd name="connsiteY1" fmla="*/ 1405067 h 2819400"/>
                <a:gd name="connsiteX2" fmla="*/ 704842 w 1371600"/>
                <a:gd name="connsiteY2" fmla="*/ 2818857 h 2819400"/>
                <a:gd name="connsiteX0" fmla="*/ 0 w 981074"/>
                <a:gd name="connsiteY0" fmla="*/ 0 h 2837907"/>
                <a:gd name="connsiteX1" fmla="*/ 981071 w 981074"/>
                <a:gd name="connsiteY1" fmla="*/ 1424117 h 2837907"/>
                <a:gd name="connsiteX2" fmla="*/ 314317 w 981074"/>
                <a:gd name="connsiteY2" fmla="*/ 2837907 h 2837907"/>
                <a:gd name="connsiteX3" fmla="*/ 295275 w 981074"/>
                <a:gd name="connsiteY3" fmla="*/ 1428750 h 2837907"/>
                <a:gd name="connsiteX4" fmla="*/ 295275 w 981074"/>
                <a:gd name="connsiteY4" fmla="*/ 19050 h 2837907"/>
                <a:gd name="connsiteX0" fmla="*/ 295275 w 981074"/>
                <a:gd name="connsiteY0" fmla="*/ 19050 h 2837907"/>
                <a:gd name="connsiteX1" fmla="*/ 981071 w 981074"/>
                <a:gd name="connsiteY1" fmla="*/ 1424117 h 2837907"/>
                <a:gd name="connsiteX2" fmla="*/ 314317 w 981074"/>
                <a:gd name="connsiteY2" fmla="*/ 2837907 h 2837907"/>
                <a:gd name="connsiteX0" fmla="*/ 0 w 981074"/>
                <a:gd name="connsiteY0" fmla="*/ 226540 h 3064447"/>
                <a:gd name="connsiteX1" fmla="*/ 981071 w 981074"/>
                <a:gd name="connsiteY1" fmla="*/ 1650657 h 3064447"/>
                <a:gd name="connsiteX2" fmla="*/ 314317 w 981074"/>
                <a:gd name="connsiteY2" fmla="*/ 3064447 h 3064447"/>
                <a:gd name="connsiteX3" fmla="*/ 295275 w 981074"/>
                <a:gd name="connsiteY3" fmla="*/ 1655290 h 3064447"/>
                <a:gd name="connsiteX4" fmla="*/ 295275 w 981074"/>
                <a:gd name="connsiteY4" fmla="*/ 245590 h 3064447"/>
                <a:gd name="connsiteX5" fmla="*/ 0 w 981074"/>
                <a:gd name="connsiteY5" fmla="*/ 226540 h 3064447"/>
                <a:gd name="connsiteX0" fmla="*/ 295275 w 981074"/>
                <a:gd name="connsiteY0" fmla="*/ 245590 h 3064447"/>
                <a:gd name="connsiteX1" fmla="*/ 981071 w 981074"/>
                <a:gd name="connsiteY1" fmla="*/ 1650657 h 3064447"/>
                <a:gd name="connsiteX2" fmla="*/ 314317 w 981074"/>
                <a:gd name="connsiteY2" fmla="*/ 3064447 h 3064447"/>
                <a:gd name="connsiteX0" fmla="*/ 0 w 1261265"/>
                <a:gd name="connsiteY0" fmla="*/ 542925 h 3380832"/>
                <a:gd name="connsiteX1" fmla="*/ 981071 w 1261265"/>
                <a:gd name="connsiteY1" fmla="*/ 1967042 h 3380832"/>
                <a:gd name="connsiteX2" fmla="*/ 314317 w 1261265"/>
                <a:gd name="connsiteY2" fmla="*/ 3380832 h 3380832"/>
                <a:gd name="connsiteX3" fmla="*/ 295275 w 1261265"/>
                <a:gd name="connsiteY3" fmla="*/ 1971675 h 3380832"/>
                <a:gd name="connsiteX4" fmla="*/ 295275 w 1261265"/>
                <a:gd name="connsiteY4" fmla="*/ 561975 h 3380832"/>
                <a:gd name="connsiteX5" fmla="*/ 0 w 1261265"/>
                <a:gd name="connsiteY5" fmla="*/ 542925 h 3380832"/>
                <a:gd name="connsiteX0" fmla="*/ 1123950 w 1261265"/>
                <a:gd name="connsiteY0" fmla="*/ 0 h 3380832"/>
                <a:gd name="connsiteX1" fmla="*/ 981071 w 1261265"/>
                <a:gd name="connsiteY1" fmla="*/ 1967042 h 3380832"/>
                <a:gd name="connsiteX2" fmla="*/ 314317 w 1261265"/>
                <a:gd name="connsiteY2" fmla="*/ 3380832 h 3380832"/>
                <a:gd name="connsiteX0" fmla="*/ 0 w 1107761"/>
                <a:gd name="connsiteY0" fmla="*/ 226541 h 3064448"/>
                <a:gd name="connsiteX1" fmla="*/ 981071 w 1107761"/>
                <a:gd name="connsiteY1" fmla="*/ 1650658 h 3064448"/>
                <a:gd name="connsiteX2" fmla="*/ 314317 w 1107761"/>
                <a:gd name="connsiteY2" fmla="*/ 3064448 h 3064448"/>
                <a:gd name="connsiteX3" fmla="*/ 295275 w 1107761"/>
                <a:gd name="connsiteY3" fmla="*/ 1655291 h 3064448"/>
                <a:gd name="connsiteX4" fmla="*/ 295275 w 1107761"/>
                <a:gd name="connsiteY4" fmla="*/ 245591 h 3064448"/>
                <a:gd name="connsiteX5" fmla="*/ 0 w 1107761"/>
                <a:gd name="connsiteY5" fmla="*/ 226541 h 3064448"/>
                <a:gd name="connsiteX0" fmla="*/ 923925 w 1107761"/>
                <a:gd name="connsiteY0" fmla="*/ 388466 h 3064448"/>
                <a:gd name="connsiteX1" fmla="*/ 981071 w 1107761"/>
                <a:gd name="connsiteY1" fmla="*/ 1650658 h 3064448"/>
                <a:gd name="connsiteX2" fmla="*/ 314317 w 1107761"/>
                <a:gd name="connsiteY2" fmla="*/ 3064448 h 3064448"/>
                <a:gd name="connsiteX0" fmla="*/ 0 w 1107761"/>
                <a:gd name="connsiteY0" fmla="*/ 244598 h 3082505"/>
                <a:gd name="connsiteX1" fmla="*/ 981071 w 1107761"/>
                <a:gd name="connsiteY1" fmla="*/ 1668715 h 3082505"/>
                <a:gd name="connsiteX2" fmla="*/ 314317 w 1107761"/>
                <a:gd name="connsiteY2" fmla="*/ 3082505 h 3082505"/>
                <a:gd name="connsiteX3" fmla="*/ 295275 w 1107761"/>
                <a:gd name="connsiteY3" fmla="*/ 1673348 h 3082505"/>
                <a:gd name="connsiteX4" fmla="*/ 752475 w 1107761"/>
                <a:gd name="connsiteY4" fmla="*/ 196973 h 3082505"/>
                <a:gd name="connsiteX5" fmla="*/ 0 w 1107761"/>
                <a:gd name="connsiteY5" fmla="*/ 244598 h 3082505"/>
                <a:gd name="connsiteX0" fmla="*/ 923925 w 1107761"/>
                <a:gd name="connsiteY0" fmla="*/ 406523 h 3082505"/>
                <a:gd name="connsiteX1" fmla="*/ 981071 w 1107761"/>
                <a:gd name="connsiteY1" fmla="*/ 1668715 h 3082505"/>
                <a:gd name="connsiteX2" fmla="*/ 314317 w 1107761"/>
                <a:gd name="connsiteY2" fmla="*/ 3082505 h 3082505"/>
                <a:gd name="connsiteX0" fmla="*/ 730408 w 1838169"/>
                <a:gd name="connsiteY0" fmla="*/ 139152 h 2977059"/>
                <a:gd name="connsiteX1" fmla="*/ 1711479 w 1838169"/>
                <a:gd name="connsiteY1" fmla="*/ 1563269 h 2977059"/>
                <a:gd name="connsiteX2" fmla="*/ 1044725 w 1838169"/>
                <a:gd name="connsiteY2" fmla="*/ 2977059 h 2977059"/>
                <a:gd name="connsiteX3" fmla="*/ 1025683 w 1838169"/>
                <a:gd name="connsiteY3" fmla="*/ 1567902 h 2977059"/>
                <a:gd name="connsiteX4" fmla="*/ 6508 w 1838169"/>
                <a:gd name="connsiteY4" fmla="*/ 720177 h 2977059"/>
                <a:gd name="connsiteX5" fmla="*/ 730408 w 1838169"/>
                <a:gd name="connsiteY5" fmla="*/ 139152 h 2977059"/>
                <a:gd name="connsiteX0" fmla="*/ 1654333 w 1838169"/>
                <a:gd name="connsiteY0" fmla="*/ 301077 h 2977059"/>
                <a:gd name="connsiteX1" fmla="*/ 1711479 w 1838169"/>
                <a:gd name="connsiteY1" fmla="*/ 1563269 h 2977059"/>
                <a:gd name="connsiteX2" fmla="*/ 1044725 w 1838169"/>
                <a:gd name="connsiteY2" fmla="*/ 2977059 h 2977059"/>
                <a:gd name="connsiteX0" fmla="*/ 1071776 w 2179537"/>
                <a:gd name="connsiteY0" fmla="*/ 66699 h 2904606"/>
                <a:gd name="connsiteX1" fmla="*/ 2052847 w 2179537"/>
                <a:gd name="connsiteY1" fmla="*/ 1490816 h 2904606"/>
                <a:gd name="connsiteX2" fmla="*/ 1386093 w 2179537"/>
                <a:gd name="connsiteY2" fmla="*/ 2904606 h 2904606"/>
                <a:gd name="connsiteX3" fmla="*/ 1367051 w 2179537"/>
                <a:gd name="connsiteY3" fmla="*/ 1495449 h 2904606"/>
                <a:gd name="connsiteX4" fmla="*/ 4976 w 2179537"/>
                <a:gd name="connsiteY4" fmla="*/ 2219349 h 2904606"/>
                <a:gd name="connsiteX5" fmla="*/ 1071776 w 2179537"/>
                <a:gd name="connsiteY5" fmla="*/ 66699 h 2904606"/>
                <a:gd name="connsiteX0" fmla="*/ 1995701 w 2179537"/>
                <a:gd name="connsiteY0" fmla="*/ 228624 h 2904606"/>
                <a:gd name="connsiteX1" fmla="*/ 2052847 w 2179537"/>
                <a:gd name="connsiteY1" fmla="*/ 1490816 h 2904606"/>
                <a:gd name="connsiteX2" fmla="*/ 1386093 w 2179537"/>
                <a:gd name="connsiteY2" fmla="*/ 2904606 h 2904606"/>
                <a:gd name="connsiteX0" fmla="*/ 1071776 w 2179537"/>
                <a:gd name="connsiteY0" fmla="*/ 66699 h 2904606"/>
                <a:gd name="connsiteX1" fmla="*/ 2052847 w 2179537"/>
                <a:gd name="connsiteY1" fmla="*/ 1490816 h 2904606"/>
                <a:gd name="connsiteX2" fmla="*/ 1386093 w 2179537"/>
                <a:gd name="connsiteY2" fmla="*/ 2904606 h 2904606"/>
                <a:gd name="connsiteX3" fmla="*/ 4976 w 2179537"/>
                <a:gd name="connsiteY3" fmla="*/ 2219349 h 2904606"/>
                <a:gd name="connsiteX4" fmla="*/ 1071776 w 2179537"/>
                <a:gd name="connsiteY4" fmla="*/ 66699 h 2904606"/>
                <a:gd name="connsiteX0" fmla="*/ 1995701 w 2179537"/>
                <a:gd name="connsiteY0" fmla="*/ 228624 h 2904606"/>
                <a:gd name="connsiteX1" fmla="*/ 2052847 w 2179537"/>
                <a:gd name="connsiteY1" fmla="*/ 1490816 h 2904606"/>
                <a:gd name="connsiteX2" fmla="*/ 1386093 w 2179537"/>
                <a:gd name="connsiteY2" fmla="*/ 2904606 h 2904606"/>
                <a:gd name="connsiteX0" fmla="*/ 0 w 1107761"/>
                <a:gd name="connsiteY0" fmla="*/ 0 h 2837907"/>
                <a:gd name="connsiteX1" fmla="*/ 981071 w 1107761"/>
                <a:gd name="connsiteY1" fmla="*/ 1424117 h 2837907"/>
                <a:gd name="connsiteX2" fmla="*/ 314317 w 1107761"/>
                <a:gd name="connsiteY2" fmla="*/ 2837907 h 2837907"/>
                <a:gd name="connsiteX3" fmla="*/ 0 w 1107761"/>
                <a:gd name="connsiteY3" fmla="*/ 0 h 2837907"/>
                <a:gd name="connsiteX0" fmla="*/ 923925 w 1107761"/>
                <a:gd name="connsiteY0" fmla="*/ 161925 h 2837907"/>
                <a:gd name="connsiteX1" fmla="*/ 981071 w 1107761"/>
                <a:gd name="connsiteY1" fmla="*/ 1424117 h 2837907"/>
                <a:gd name="connsiteX2" fmla="*/ 314317 w 1107761"/>
                <a:gd name="connsiteY2" fmla="*/ 2837907 h 2837907"/>
                <a:gd name="connsiteX0" fmla="*/ 889631 w 1016321"/>
                <a:gd name="connsiteY0" fmla="*/ 1332677 h 2746467"/>
                <a:gd name="connsiteX1" fmla="*/ 222877 w 1016321"/>
                <a:gd name="connsiteY1" fmla="*/ 2746467 h 2746467"/>
                <a:gd name="connsiteX2" fmla="*/ 0 w 1016321"/>
                <a:gd name="connsiteY2" fmla="*/ 0 h 2746467"/>
                <a:gd name="connsiteX0" fmla="*/ 832485 w 1016321"/>
                <a:gd name="connsiteY0" fmla="*/ 70485 h 2746467"/>
                <a:gd name="connsiteX1" fmla="*/ 889631 w 1016321"/>
                <a:gd name="connsiteY1" fmla="*/ 1332677 h 2746467"/>
                <a:gd name="connsiteX2" fmla="*/ 222877 w 1016321"/>
                <a:gd name="connsiteY2" fmla="*/ 2746467 h 2746467"/>
                <a:gd name="connsiteX0" fmla="*/ 666754 w 793444"/>
                <a:gd name="connsiteY0" fmla="*/ 1262192 h 2675982"/>
                <a:gd name="connsiteX1" fmla="*/ 0 w 793444"/>
                <a:gd name="connsiteY1" fmla="*/ 2675982 h 2675982"/>
                <a:gd name="connsiteX0" fmla="*/ 609608 w 793444"/>
                <a:gd name="connsiteY0" fmla="*/ 0 h 2675982"/>
                <a:gd name="connsiteX1" fmla="*/ 666754 w 793444"/>
                <a:gd name="connsiteY1" fmla="*/ 1262192 h 2675982"/>
                <a:gd name="connsiteX2" fmla="*/ 0 w 793444"/>
                <a:gd name="connsiteY2" fmla="*/ 2675982 h 2675982"/>
                <a:gd name="connsiteX0" fmla="*/ 809621 w 809624"/>
                <a:gd name="connsiteY0" fmla="*/ 1357442 h 2771232"/>
                <a:gd name="connsiteX1" fmla="*/ 142867 w 809624"/>
                <a:gd name="connsiteY1" fmla="*/ 2771232 h 2771232"/>
                <a:gd name="connsiteX0" fmla="*/ 0 w 809624"/>
                <a:gd name="connsiteY0" fmla="*/ 0 h 2771232"/>
                <a:gd name="connsiteX1" fmla="*/ 809621 w 809624"/>
                <a:gd name="connsiteY1" fmla="*/ 1357442 h 2771232"/>
                <a:gd name="connsiteX2" fmla="*/ 142867 w 809624"/>
                <a:gd name="connsiteY2" fmla="*/ 2771232 h 2771232"/>
                <a:gd name="connsiteX0" fmla="*/ 809621 w 809624"/>
                <a:gd name="connsiteY0" fmla="*/ 1252667 h 2666457"/>
                <a:gd name="connsiteX1" fmla="*/ 142867 w 809624"/>
                <a:gd name="connsiteY1" fmla="*/ 2666457 h 2666457"/>
                <a:gd name="connsiteX0" fmla="*/ 0 w 809624"/>
                <a:gd name="connsiteY0" fmla="*/ 0 h 2666457"/>
                <a:gd name="connsiteX1" fmla="*/ 809621 w 809624"/>
                <a:gd name="connsiteY1" fmla="*/ 1252667 h 2666457"/>
                <a:gd name="connsiteX2" fmla="*/ 142867 w 809624"/>
                <a:gd name="connsiteY2" fmla="*/ 2666457 h 2666457"/>
                <a:gd name="connsiteX0" fmla="*/ 2733675 w 2733678"/>
                <a:gd name="connsiteY0" fmla="*/ 1252667 h 2666457"/>
                <a:gd name="connsiteX1" fmla="*/ 2066921 w 2733678"/>
                <a:gd name="connsiteY1" fmla="*/ 2666457 h 2666457"/>
                <a:gd name="connsiteX0" fmla="*/ 1924054 w 2733678"/>
                <a:gd name="connsiteY0" fmla="*/ 0 h 2666457"/>
                <a:gd name="connsiteX1" fmla="*/ 0 w 2733678"/>
                <a:gd name="connsiteY1" fmla="*/ 1005017 h 2666457"/>
                <a:gd name="connsiteX2" fmla="*/ 2066921 w 2733678"/>
                <a:gd name="connsiteY2" fmla="*/ 2666457 h 2666457"/>
                <a:gd name="connsiteX0" fmla="*/ 2781304 w 2781307"/>
                <a:gd name="connsiteY0" fmla="*/ 1252667 h 2666457"/>
                <a:gd name="connsiteX1" fmla="*/ 2114550 w 2781307"/>
                <a:gd name="connsiteY1" fmla="*/ 2666457 h 2666457"/>
                <a:gd name="connsiteX0" fmla="*/ 1971683 w 2781307"/>
                <a:gd name="connsiteY0" fmla="*/ 0 h 2666457"/>
                <a:gd name="connsiteX1" fmla="*/ 47629 w 2781307"/>
                <a:gd name="connsiteY1" fmla="*/ 1005017 h 2666457"/>
                <a:gd name="connsiteX2" fmla="*/ 0 w 2781307"/>
                <a:gd name="connsiteY2" fmla="*/ 2123532 h 2666457"/>
                <a:gd name="connsiteX0" fmla="*/ 1857379 w 2232364"/>
                <a:gd name="connsiteY0" fmla="*/ 1547942 h 2666457"/>
                <a:gd name="connsiteX1" fmla="*/ 2114550 w 2232364"/>
                <a:gd name="connsiteY1" fmla="*/ 2666457 h 2666457"/>
                <a:gd name="connsiteX0" fmla="*/ 1971683 w 2232364"/>
                <a:gd name="connsiteY0" fmla="*/ 0 h 2666457"/>
                <a:gd name="connsiteX1" fmla="*/ 47629 w 2232364"/>
                <a:gd name="connsiteY1" fmla="*/ 1005017 h 2666457"/>
                <a:gd name="connsiteX2" fmla="*/ 0 w 2232364"/>
                <a:gd name="connsiteY2" fmla="*/ 2123532 h 2666457"/>
                <a:gd name="connsiteX0" fmla="*/ 1028704 w 2175367"/>
                <a:gd name="connsiteY0" fmla="*/ 1443167 h 2666457"/>
                <a:gd name="connsiteX1" fmla="*/ 2114550 w 2175367"/>
                <a:gd name="connsiteY1" fmla="*/ 2666457 h 2666457"/>
                <a:gd name="connsiteX0" fmla="*/ 1971683 w 2175367"/>
                <a:gd name="connsiteY0" fmla="*/ 0 h 2666457"/>
                <a:gd name="connsiteX1" fmla="*/ 47629 w 2175367"/>
                <a:gd name="connsiteY1" fmla="*/ 1005017 h 2666457"/>
                <a:gd name="connsiteX2" fmla="*/ 0 w 2175367"/>
                <a:gd name="connsiteY2" fmla="*/ 2123532 h 2666457"/>
                <a:gd name="connsiteX0" fmla="*/ 3133729 w 3133730"/>
                <a:gd name="connsiteY0" fmla="*/ 1376492 h 2666457"/>
                <a:gd name="connsiteX1" fmla="*/ 2114550 w 3133730"/>
                <a:gd name="connsiteY1" fmla="*/ 2666457 h 2666457"/>
                <a:gd name="connsiteX0" fmla="*/ 1971683 w 3133730"/>
                <a:gd name="connsiteY0" fmla="*/ 0 h 2666457"/>
                <a:gd name="connsiteX1" fmla="*/ 47629 w 3133730"/>
                <a:gd name="connsiteY1" fmla="*/ 1005017 h 2666457"/>
                <a:gd name="connsiteX2" fmla="*/ 0 w 3133730"/>
                <a:gd name="connsiteY2" fmla="*/ 2123532 h 2666457"/>
                <a:gd name="connsiteX0" fmla="*/ 1724029 w 2216959"/>
                <a:gd name="connsiteY0" fmla="*/ 1043117 h 2666457"/>
                <a:gd name="connsiteX1" fmla="*/ 2114550 w 2216959"/>
                <a:gd name="connsiteY1" fmla="*/ 2666457 h 2666457"/>
                <a:gd name="connsiteX0" fmla="*/ 1971683 w 2216959"/>
                <a:gd name="connsiteY0" fmla="*/ 0 h 2666457"/>
                <a:gd name="connsiteX1" fmla="*/ 47629 w 2216959"/>
                <a:gd name="connsiteY1" fmla="*/ 1005017 h 2666457"/>
                <a:gd name="connsiteX2" fmla="*/ 0 w 2216959"/>
                <a:gd name="connsiteY2" fmla="*/ 2123532 h 2666457"/>
                <a:gd name="connsiteX0" fmla="*/ 1724029 w 2216959"/>
                <a:gd name="connsiteY0" fmla="*/ 1043117 h 2666457"/>
                <a:gd name="connsiteX1" fmla="*/ 2114550 w 2216959"/>
                <a:gd name="connsiteY1" fmla="*/ 2666457 h 2666457"/>
                <a:gd name="connsiteX2" fmla="*/ 1724029 w 2216959"/>
                <a:gd name="connsiteY2" fmla="*/ 1043117 h 2666457"/>
                <a:gd name="connsiteX0" fmla="*/ 1971683 w 2216959"/>
                <a:gd name="connsiteY0" fmla="*/ 0 h 2666457"/>
                <a:gd name="connsiteX1" fmla="*/ 47629 w 2216959"/>
                <a:gd name="connsiteY1" fmla="*/ 1005017 h 2666457"/>
                <a:gd name="connsiteX2" fmla="*/ 0 w 2216959"/>
                <a:gd name="connsiteY2" fmla="*/ 2123532 h 2666457"/>
                <a:gd name="connsiteX0" fmla="*/ 1724029 w 2268093"/>
                <a:gd name="connsiteY0" fmla="*/ 1043117 h 2757897"/>
                <a:gd name="connsiteX1" fmla="*/ 2205990 w 2268093"/>
                <a:gd name="connsiteY1" fmla="*/ 2757897 h 2757897"/>
                <a:gd name="connsiteX0" fmla="*/ 1971683 w 2268093"/>
                <a:gd name="connsiteY0" fmla="*/ 0 h 2757897"/>
                <a:gd name="connsiteX1" fmla="*/ 47629 w 2268093"/>
                <a:gd name="connsiteY1" fmla="*/ 1005017 h 2757897"/>
                <a:gd name="connsiteX2" fmla="*/ 0 w 2268093"/>
                <a:gd name="connsiteY2" fmla="*/ 2123532 h 2757897"/>
                <a:gd name="connsiteX0" fmla="*/ 3124204 w 3668268"/>
                <a:gd name="connsiteY0" fmla="*/ 1043117 h 2757897"/>
                <a:gd name="connsiteX1" fmla="*/ 3606165 w 3668268"/>
                <a:gd name="connsiteY1" fmla="*/ 2757897 h 2757897"/>
                <a:gd name="connsiteX0" fmla="*/ 3371858 w 3668268"/>
                <a:gd name="connsiteY0" fmla="*/ 0 h 2757897"/>
                <a:gd name="connsiteX1" fmla="*/ 1447804 w 3668268"/>
                <a:gd name="connsiteY1" fmla="*/ 1005017 h 2757897"/>
                <a:gd name="connsiteX2" fmla="*/ 0 w 3668268"/>
                <a:gd name="connsiteY2" fmla="*/ 1809207 h 2757897"/>
                <a:gd name="connsiteX0" fmla="*/ 3219446 w 3763510"/>
                <a:gd name="connsiteY0" fmla="*/ 900242 h 2615022"/>
                <a:gd name="connsiteX1" fmla="*/ 3701407 w 3763510"/>
                <a:gd name="connsiteY1" fmla="*/ 2615022 h 2615022"/>
                <a:gd name="connsiteX0" fmla="*/ 0 w 3763510"/>
                <a:gd name="connsiteY0" fmla="*/ 0 h 2615022"/>
                <a:gd name="connsiteX1" fmla="*/ 1543046 w 3763510"/>
                <a:gd name="connsiteY1" fmla="*/ 862142 h 2615022"/>
                <a:gd name="connsiteX2" fmla="*/ 95242 w 3763510"/>
                <a:gd name="connsiteY2" fmla="*/ 1666332 h 2615022"/>
                <a:gd name="connsiteX0" fmla="*/ 3238504 w 3782568"/>
                <a:gd name="connsiteY0" fmla="*/ 900242 h 2615022"/>
                <a:gd name="connsiteX1" fmla="*/ 3720465 w 3782568"/>
                <a:gd name="connsiteY1" fmla="*/ 2615022 h 2615022"/>
                <a:gd name="connsiteX0" fmla="*/ 19058 w 3782568"/>
                <a:gd name="connsiteY0" fmla="*/ 0 h 2615022"/>
                <a:gd name="connsiteX1" fmla="*/ 1562104 w 3782568"/>
                <a:gd name="connsiteY1" fmla="*/ 862142 h 2615022"/>
                <a:gd name="connsiteX2" fmla="*/ 0 w 3782568"/>
                <a:gd name="connsiteY2" fmla="*/ 1704432 h 2615022"/>
                <a:gd name="connsiteX0" fmla="*/ 3238504 w 3782568"/>
                <a:gd name="connsiteY0" fmla="*/ 900242 h 2615022"/>
                <a:gd name="connsiteX1" fmla="*/ 3720465 w 3782568"/>
                <a:gd name="connsiteY1" fmla="*/ 2615022 h 2615022"/>
                <a:gd name="connsiteX0" fmla="*/ 19058 w 3782568"/>
                <a:gd name="connsiteY0" fmla="*/ 0 h 2615022"/>
                <a:gd name="connsiteX1" fmla="*/ 1009654 w 3782568"/>
                <a:gd name="connsiteY1" fmla="*/ 852617 h 2615022"/>
                <a:gd name="connsiteX2" fmla="*/ 0 w 3782568"/>
                <a:gd name="connsiteY2" fmla="*/ 1704432 h 2615022"/>
                <a:gd name="connsiteX0" fmla="*/ 485779 w 3736421"/>
                <a:gd name="connsiteY0" fmla="*/ 604967 h 2615022"/>
                <a:gd name="connsiteX1" fmla="*/ 3720465 w 3736421"/>
                <a:gd name="connsiteY1" fmla="*/ 2615022 h 2615022"/>
                <a:gd name="connsiteX0" fmla="*/ 19058 w 3736421"/>
                <a:gd name="connsiteY0" fmla="*/ 0 h 2615022"/>
                <a:gd name="connsiteX1" fmla="*/ 1009654 w 3736421"/>
                <a:gd name="connsiteY1" fmla="*/ 852617 h 2615022"/>
                <a:gd name="connsiteX2" fmla="*/ 0 w 3736421"/>
                <a:gd name="connsiteY2" fmla="*/ 1704432 h 2615022"/>
                <a:gd name="connsiteX0" fmla="*/ 485779 w 1009655"/>
                <a:gd name="connsiteY0" fmla="*/ 604967 h 1704432"/>
                <a:gd name="connsiteX1" fmla="*/ 262890 w 1009655"/>
                <a:gd name="connsiteY1" fmla="*/ 1252947 h 1704432"/>
                <a:gd name="connsiteX0" fmla="*/ 19058 w 1009655"/>
                <a:gd name="connsiteY0" fmla="*/ 0 h 1704432"/>
                <a:gd name="connsiteX1" fmla="*/ 1009654 w 1009655"/>
                <a:gd name="connsiteY1" fmla="*/ 852617 h 1704432"/>
                <a:gd name="connsiteX2" fmla="*/ 0 w 1009655"/>
                <a:gd name="connsiteY2" fmla="*/ 1704432 h 1704432"/>
                <a:gd name="connsiteX0" fmla="*/ 485779 w 1010449"/>
                <a:gd name="connsiteY0" fmla="*/ 604967 h 1709560"/>
                <a:gd name="connsiteX1" fmla="*/ 262890 w 1010449"/>
                <a:gd name="connsiteY1" fmla="*/ 1252947 h 1709560"/>
                <a:gd name="connsiteX0" fmla="*/ 19058 w 1010449"/>
                <a:gd name="connsiteY0" fmla="*/ 0 h 1709560"/>
                <a:gd name="connsiteX1" fmla="*/ 1009654 w 1010449"/>
                <a:gd name="connsiteY1" fmla="*/ 852617 h 1709560"/>
                <a:gd name="connsiteX2" fmla="*/ 180986 w 1010449"/>
                <a:gd name="connsiteY2" fmla="*/ 1604962 h 1709560"/>
                <a:gd name="connsiteX3" fmla="*/ 0 w 1010449"/>
                <a:gd name="connsiteY3" fmla="*/ 1704432 h 1709560"/>
                <a:gd name="connsiteX0" fmla="*/ 466721 w 991391"/>
                <a:gd name="connsiteY0" fmla="*/ 604967 h 1956844"/>
                <a:gd name="connsiteX1" fmla="*/ 243832 w 991391"/>
                <a:gd name="connsiteY1" fmla="*/ 1252947 h 1956844"/>
                <a:gd name="connsiteX0" fmla="*/ 0 w 991391"/>
                <a:gd name="connsiteY0" fmla="*/ 0 h 1956844"/>
                <a:gd name="connsiteX1" fmla="*/ 990596 w 991391"/>
                <a:gd name="connsiteY1" fmla="*/ 852617 h 1956844"/>
                <a:gd name="connsiteX2" fmla="*/ 161928 w 991391"/>
                <a:gd name="connsiteY2" fmla="*/ 1604962 h 1956844"/>
                <a:gd name="connsiteX3" fmla="*/ 154774 w 991391"/>
                <a:gd name="connsiteY3" fmla="*/ 1956844 h 1956844"/>
                <a:gd name="connsiteX0" fmla="*/ 466721 w 991391"/>
                <a:gd name="connsiteY0" fmla="*/ 604967 h 1956844"/>
                <a:gd name="connsiteX1" fmla="*/ 243832 w 991391"/>
                <a:gd name="connsiteY1" fmla="*/ 1252947 h 1956844"/>
                <a:gd name="connsiteX0" fmla="*/ 0 w 991391"/>
                <a:gd name="connsiteY0" fmla="*/ 0 h 1956844"/>
                <a:gd name="connsiteX1" fmla="*/ 990596 w 991391"/>
                <a:gd name="connsiteY1" fmla="*/ 852617 h 1956844"/>
                <a:gd name="connsiteX2" fmla="*/ 161928 w 991391"/>
                <a:gd name="connsiteY2" fmla="*/ 1604962 h 1956844"/>
                <a:gd name="connsiteX3" fmla="*/ 154774 w 991391"/>
                <a:gd name="connsiteY3" fmla="*/ 1956844 h 1956844"/>
                <a:gd name="connsiteX0" fmla="*/ 503078 w 1027748"/>
                <a:gd name="connsiteY0" fmla="*/ 604967 h 1668713"/>
                <a:gd name="connsiteX1" fmla="*/ 280189 w 1027748"/>
                <a:gd name="connsiteY1" fmla="*/ 1252947 h 1668713"/>
                <a:gd name="connsiteX0" fmla="*/ 36357 w 1027748"/>
                <a:gd name="connsiteY0" fmla="*/ 0 h 1668713"/>
                <a:gd name="connsiteX1" fmla="*/ 1026953 w 1027748"/>
                <a:gd name="connsiteY1" fmla="*/ 852617 h 1668713"/>
                <a:gd name="connsiteX2" fmla="*/ 198285 w 1027748"/>
                <a:gd name="connsiteY2" fmla="*/ 1604962 h 1668713"/>
                <a:gd name="connsiteX3" fmla="*/ 12537 w 1027748"/>
                <a:gd name="connsiteY3" fmla="*/ 1668713 h 1668713"/>
                <a:gd name="connsiteX0" fmla="*/ 490541 w 1015211"/>
                <a:gd name="connsiteY0" fmla="*/ 604967 h 1708690"/>
                <a:gd name="connsiteX1" fmla="*/ 267652 w 1015211"/>
                <a:gd name="connsiteY1" fmla="*/ 1252947 h 1708690"/>
                <a:gd name="connsiteX0" fmla="*/ 23820 w 1015211"/>
                <a:gd name="connsiteY0" fmla="*/ 0 h 1708690"/>
                <a:gd name="connsiteX1" fmla="*/ 1014416 w 1015211"/>
                <a:gd name="connsiteY1" fmla="*/ 852617 h 1708690"/>
                <a:gd name="connsiteX2" fmla="*/ 185748 w 1015211"/>
                <a:gd name="connsiteY2" fmla="*/ 1604962 h 1708690"/>
                <a:gd name="connsiteX3" fmla="*/ 0 w 1015211"/>
                <a:gd name="connsiteY3" fmla="*/ 1668713 h 1708690"/>
                <a:gd name="connsiteX0" fmla="*/ 490541 w 1015211"/>
                <a:gd name="connsiteY0" fmla="*/ 604967 h 1680814"/>
                <a:gd name="connsiteX1" fmla="*/ 267652 w 1015211"/>
                <a:gd name="connsiteY1" fmla="*/ 1252947 h 1680814"/>
                <a:gd name="connsiteX0" fmla="*/ 23820 w 1015211"/>
                <a:gd name="connsiteY0" fmla="*/ 0 h 1680814"/>
                <a:gd name="connsiteX1" fmla="*/ 1014416 w 1015211"/>
                <a:gd name="connsiteY1" fmla="*/ 852617 h 1680814"/>
                <a:gd name="connsiteX2" fmla="*/ 185748 w 1015211"/>
                <a:gd name="connsiteY2" fmla="*/ 1604962 h 1680814"/>
                <a:gd name="connsiteX3" fmla="*/ 0 w 1015211"/>
                <a:gd name="connsiteY3" fmla="*/ 1668713 h 1680814"/>
                <a:gd name="connsiteX0" fmla="*/ 466721 w 991391"/>
                <a:gd name="connsiteY0" fmla="*/ 604967 h 1709195"/>
                <a:gd name="connsiteX1" fmla="*/ 243832 w 991391"/>
                <a:gd name="connsiteY1" fmla="*/ 1252947 h 1709195"/>
                <a:gd name="connsiteX0" fmla="*/ 0 w 991391"/>
                <a:gd name="connsiteY0" fmla="*/ 0 h 1709195"/>
                <a:gd name="connsiteX1" fmla="*/ 990596 w 991391"/>
                <a:gd name="connsiteY1" fmla="*/ 852617 h 1709195"/>
                <a:gd name="connsiteX2" fmla="*/ 161928 w 991391"/>
                <a:gd name="connsiteY2" fmla="*/ 1604962 h 1709195"/>
                <a:gd name="connsiteX3" fmla="*/ 23805 w 991391"/>
                <a:gd name="connsiteY3" fmla="*/ 1709195 h 1709195"/>
                <a:gd name="connsiteX0" fmla="*/ 466721 w 991683"/>
                <a:gd name="connsiteY0" fmla="*/ 604967 h 1735248"/>
                <a:gd name="connsiteX1" fmla="*/ 243832 w 991683"/>
                <a:gd name="connsiteY1" fmla="*/ 1252947 h 1735248"/>
                <a:gd name="connsiteX0" fmla="*/ 0 w 991683"/>
                <a:gd name="connsiteY0" fmla="*/ 0 h 1735248"/>
                <a:gd name="connsiteX1" fmla="*/ 990596 w 991683"/>
                <a:gd name="connsiteY1" fmla="*/ 852617 h 1735248"/>
                <a:gd name="connsiteX2" fmla="*/ 352428 w 991683"/>
                <a:gd name="connsiteY2" fmla="*/ 1666874 h 1735248"/>
                <a:gd name="connsiteX3" fmla="*/ 23805 w 991683"/>
                <a:gd name="connsiteY3" fmla="*/ 1709195 h 1735248"/>
                <a:gd name="connsiteX0" fmla="*/ 466721 w 991683"/>
                <a:gd name="connsiteY0" fmla="*/ 604967 h 1747817"/>
                <a:gd name="connsiteX1" fmla="*/ 243832 w 991683"/>
                <a:gd name="connsiteY1" fmla="*/ 1252947 h 1747817"/>
                <a:gd name="connsiteX0" fmla="*/ 0 w 991683"/>
                <a:gd name="connsiteY0" fmla="*/ 0 h 1747817"/>
                <a:gd name="connsiteX1" fmla="*/ 990596 w 991683"/>
                <a:gd name="connsiteY1" fmla="*/ 852617 h 1747817"/>
                <a:gd name="connsiteX2" fmla="*/ 352428 w 991683"/>
                <a:gd name="connsiteY2" fmla="*/ 1666874 h 1747817"/>
                <a:gd name="connsiteX3" fmla="*/ 23805 w 991683"/>
                <a:gd name="connsiteY3" fmla="*/ 1709195 h 1747817"/>
                <a:gd name="connsiteX0" fmla="*/ 466721 w 991683"/>
                <a:gd name="connsiteY0" fmla="*/ 604967 h 1741896"/>
                <a:gd name="connsiteX1" fmla="*/ 243832 w 991683"/>
                <a:gd name="connsiteY1" fmla="*/ 1252947 h 1741896"/>
                <a:gd name="connsiteX0" fmla="*/ 0 w 991683"/>
                <a:gd name="connsiteY0" fmla="*/ 0 h 1741896"/>
                <a:gd name="connsiteX1" fmla="*/ 990596 w 991683"/>
                <a:gd name="connsiteY1" fmla="*/ 852617 h 1741896"/>
                <a:gd name="connsiteX2" fmla="*/ 352428 w 991683"/>
                <a:gd name="connsiteY2" fmla="*/ 1666874 h 1741896"/>
                <a:gd name="connsiteX3" fmla="*/ 23805 w 991683"/>
                <a:gd name="connsiteY3" fmla="*/ 1709195 h 1741896"/>
                <a:gd name="connsiteX0" fmla="*/ 466721 w 991683"/>
                <a:gd name="connsiteY0" fmla="*/ 604967 h 1709476"/>
                <a:gd name="connsiteX1" fmla="*/ 243832 w 991683"/>
                <a:gd name="connsiteY1" fmla="*/ 1252947 h 1709476"/>
                <a:gd name="connsiteX0" fmla="*/ 0 w 991683"/>
                <a:gd name="connsiteY0" fmla="*/ 0 h 1709476"/>
                <a:gd name="connsiteX1" fmla="*/ 990596 w 991683"/>
                <a:gd name="connsiteY1" fmla="*/ 852617 h 1709476"/>
                <a:gd name="connsiteX2" fmla="*/ 352428 w 991683"/>
                <a:gd name="connsiteY2" fmla="*/ 1666874 h 1709476"/>
                <a:gd name="connsiteX3" fmla="*/ 28568 w 991683"/>
                <a:gd name="connsiteY3" fmla="*/ 1554414 h 1709476"/>
                <a:gd name="connsiteX0" fmla="*/ 466721 w 991824"/>
                <a:gd name="connsiteY0" fmla="*/ 604967 h 1579820"/>
                <a:gd name="connsiteX1" fmla="*/ 243832 w 991824"/>
                <a:gd name="connsiteY1" fmla="*/ 1252947 h 1579820"/>
                <a:gd name="connsiteX0" fmla="*/ 0 w 991824"/>
                <a:gd name="connsiteY0" fmla="*/ 0 h 1579820"/>
                <a:gd name="connsiteX1" fmla="*/ 990596 w 991824"/>
                <a:gd name="connsiteY1" fmla="*/ 852617 h 1579820"/>
                <a:gd name="connsiteX2" fmla="*/ 411959 w 991824"/>
                <a:gd name="connsiteY2" fmla="*/ 1500186 h 1579820"/>
                <a:gd name="connsiteX3" fmla="*/ 28568 w 991824"/>
                <a:gd name="connsiteY3" fmla="*/ 1554414 h 1579820"/>
                <a:gd name="connsiteX0" fmla="*/ 466721 w 991824"/>
                <a:gd name="connsiteY0" fmla="*/ 604967 h 1579820"/>
                <a:gd name="connsiteX1" fmla="*/ 243832 w 991824"/>
                <a:gd name="connsiteY1" fmla="*/ 1252947 h 1579820"/>
                <a:gd name="connsiteX0" fmla="*/ 0 w 991824"/>
                <a:gd name="connsiteY0" fmla="*/ 0 h 1579820"/>
                <a:gd name="connsiteX1" fmla="*/ 990596 w 991824"/>
                <a:gd name="connsiteY1" fmla="*/ 852617 h 1579820"/>
                <a:gd name="connsiteX2" fmla="*/ 411959 w 991824"/>
                <a:gd name="connsiteY2" fmla="*/ 1500186 h 1579820"/>
                <a:gd name="connsiteX3" fmla="*/ 28568 w 991824"/>
                <a:gd name="connsiteY3" fmla="*/ 1554414 h 1579820"/>
                <a:gd name="connsiteX0" fmla="*/ 466721 w 991824"/>
                <a:gd name="connsiteY0" fmla="*/ 604967 h 1554452"/>
                <a:gd name="connsiteX1" fmla="*/ 243832 w 991824"/>
                <a:gd name="connsiteY1" fmla="*/ 1252947 h 1554452"/>
                <a:gd name="connsiteX0" fmla="*/ 0 w 991824"/>
                <a:gd name="connsiteY0" fmla="*/ 0 h 1554452"/>
                <a:gd name="connsiteX1" fmla="*/ 990596 w 991824"/>
                <a:gd name="connsiteY1" fmla="*/ 852617 h 1554452"/>
                <a:gd name="connsiteX2" fmla="*/ 411959 w 991824"/>
                <a:gd name="connsiteY2" fmla="*/ 1500186 h 1554452"/>
                <a:gd name="connsiteX3" fmla="*/ 400052 w 991824"/>
                <a:gd name="connsiteY3" fmla="*/ 1345404 h 1554452"/>
                <a:gd name="connsiteX4" fmla="*/ 28568 w 991824"/>
                <a:gd name="connsiteY4" fmla="*/ 1554414 h 1554452"/>
                <a:gd name="connsiteX0" fmla="*/ 466721 w 991824"/>
                <a:gd name="connsiteY0" fmla="*/ 604967 h 1554519"/>
                <a:gd name="connsiteX1" fmla="*/ 243832 w 991824"/>
                <a:gd name="connsiteY1" fmla="*/ 1252947 h 1554519"/>
                <a:gd name="connsiteX0" fmla="*/ 0 w 991824"/>
                <a:gd name="connsiteY0" fmla="*/ 0 h 1554519"/>
                <a:gd name="connsiteX1" fmla="*/ 990596 w 991824"/>
                <a:gd name="connsiteY1" fmla="*/ 852617 h 1554519"/>
                <a:gd name="connsiteX2" fmla="*/ 411959 w 991824"/>
                <a:gd name="connsiteY2" fmla="*/ 1500186 h 1554519"/>
                <a:gd name="connsiteX3" fmla="*/ 400052 w 991824"/>
                <a:gd name="connsiteY3" fmla="*/ 1345404 h 1554519"/>
                <a:gd name="connsiteX4" fmla="*/ 28568 w 991824"/>
                <a:gd name="connsiteY4" fmla="*/ 1554414 h 1554519"/>
                <a:gd name="connsiteX0" fmla="*/ 466721 w 991824"/>
                <a:gd name="connsiteY0" fmla="*/ 604967 h 1554519"/>
                <a:gd name="connsiteX1" fmla="*/ 243832 w 991824"/>
                <a:gd name="connsiteY1" fmla="*/ 1252947 h 1554519"/>
                <a:gd name="connsiteX0" fmla="*/ 0 w 991824"/>
                <a:gd name="connsiteY0" fmla="*/ 0 h 1554519"/>
                <a:gd name="connsiteX1" fmla="*/ 990596 w 991824"/>
                <a:gd name="connsiteY1" fmla="*/ 852617 h 1554519"/>
                <a:gd name="connsiteX2" fmla="*/ 411959 w 991824"/>
                <a:gd name="connsiteY2" fmla="*/ 1500186 h 1554519"/>
                <a:gd name="connsiteX3" fmla="*/ 400052 w 991824"/>
                <a:gd name="connsiteY3" fmla="*/ 1345404 h 1554519"/>
                <a:gd name="connsiteX4" fmla="*/ 28568 w 991824"/>
                <a:gd name="connsiteY4" fmla="*/ 1554414 h 1554519"/>
                <a:gd name="connsiteX0" fmla="*/ 466721 w 991824"/>
                <a:gd name="connsiteY0" fmla="*/ 604967 h 1554519"/>
                <a:gd name="connsiteX1" fmla="*/ 243832 w 991824"/>
                <a:gd name="connsiteY1" fmla="*/ 1252947 h 1554519"/>
                <a:gd name="connsiteX0" fmla="*/ 0 w 991824"/>
                <a:gd name="connsiteY0" fmla="*/ 0 h 1554519"/>
                <a:gd name="connsiteX1" fmla="*/ 990596 w 991824"/>
                <a:gd name="connsiteY1" fmla="*/ 852617 h 1554519"/>
                <a:gd name="connsiteX2" fmla="*/ 411959 w 991824"/>
                <a:gd name="connsiteY2" fmla="*/ 1500186 h 1554519"/>
                <a:gd name="connsiteX3" fmla="*/ 400052 w 991824"/>
                <a:gd name="connsiteY3" fmla="*/ 1345404 h 1554519"/>
                <a:gd name="connsiteX4" fmla="*/ 28568 w 991824"/>
                <a:gd name="connsiteY4" fmla="*/ 1554414 h 1554519"/>
                <a:gd name="connsiteX0" fmla="*/ 466721 w 991824"/>
                <a:gd name="connsiteY0" fmla="*/ 604967 h 1554519"/>
                <a:gd name="connsiteX1" fmla="*/ 243832 w 991824"/>
                <a:gd name="connsiteY1" fmla="*/ 1252947 h 1554519"/>
                <a:gd name="connsiteX0" fmla="*/ 0 w 991824"/>
                <a:gd name="connsiteY0" fmla="*/ 0 h 1554519"/>
                <a:gd name="connsiteX1" fmla="*/ 990596 w 991824"/>
                <a:gd name="connsiteY1" fmla="*/ 852617 h 1554519"/>
                <a:gd name="connsiteX2" fmla="*/ 411959 w 991824"/>
                <a:gd name="connsiteY2" fmla="*/ 1500186 h 1554519"/>
                <a:gd name="connsiteX3" fmla="*/ 400052 w 991824"/>
                <a:gd name="connsiteY3" fmla="*/ 1345404 h 1554519"/>
                <a:gd name="connsiteX4" fmla="*/ 28568 w 991824"/>
                <a:gd name="connsiteY4" fmla="*/ 1554414 h 1554519"/>
                <a:gd name="connsiteX0" fmla="*/ 466721 w 991824"/>
                <a:gd name="connsiteY0" fmla="*/ 604967 h 1554510"/>
                <a:gd name="connsiteX1" fmla="*/ 243832 w 991824"/>
                <a:gd name="connsiteY1" fmla="*/ 1252947 h 1554510"/>
                <a:gd name="connsiteX0" fmla="*/ 0 w 991824"/>
                <a:gd name="connsiteY0" fmla="*/ 0 h 1554510"/>
                <a:gd name="connsiteX1" fmla="*/ 990596 w 991824"/>
                <a:gd name="connsiteY1" fmla="*/ 852617 h 1554510"/>
                <a:gd name="connsiteX2" fmla="*/ 411959 w 991824"/>
                <a:gd name="connsiteY2" fmla="*/ 1500186 h 1554510"/>
                <a:gd name="connsiteX3" fmla="*/ 400052 w 991824"/>
                <a:gd name="connsiteY3" fmla="*/ 1345404 h 1554510"/>
                <a:gd name="connsiteX4" fmla="*/ 28568 w 991824"/>
                <a:gd name="connsiteY4" fmla="*/ 1554414 h 1554510"/>
                <a:gd name="connsiteX0" fmla="*/ 466721 w 991824"/>
                <a:gd name="connsiteY0" fmla="*/ 604967 h 1554414"/>
                <a:gd name="connsiteX1" fmla="*/ 243832 w 991824"/>
                <a:gd name="connsiteY1" fmla="*/ 1252947 h 1554414"/>
                <a:gd name="connsiteX0" fmla="*/ 0 w 991824"/>
                <a:gd name="connsiteY0" fmla="*/ 0 h 1554414"/>
                <a:gd name="connsiteX1" fmla="*/ 990596 w 991824"/>
                <a:gd name="connsiteY1" fmla="*/ 852617 h 1554414"/>
                <a:gd name="connsiteX2" fmla="*/ 411959 w 991824"/>
                <a:gd name="connsiteY2" fmla="*/ 1500186 h 1554414"/>
                <a:gd name="connsiteX3" fmla="*/ 400052 w 991824"/>
                <a:gd name="connsiteY3" fmla="*/ 1345404 h 1554414"/>
                <a:gd name="connsiteX4" fmla="*/ 366714 w 991824"/>
                <a:gd name="connsiteY4" fmla="*/ 1528761 h 1554414"/>
                <a:gd name="connsiteX5" fmla="*/ 28568 w 991824"/>
                <a:gd name="connsiteY5" fmla="*/ 1554414 h 1554414"/>
                <a:gd name="connsiteX0" fmla="*/ 466721 w 991824"/>
                <a:gd name="connsiteY0" fmla="*/ 604967 h 1563495"/>
                <a:gd name="connsiteX1" fmla="*/ 243832 w 991824"/>
                <a:gd name="connsiteY1" fmla="*/ 1252947 h 1563495"/>
                <a:gd name="connsiteX0" fmla="*/ 0 w 991824"/>
                <a:gd name="connsiteY0" fmla="*/ 0 h 1563495"/>
                <a:gd name="connsiteX1" fmla="*/ 990596 w 991824"/>
                <a:gd name="connsiteY1" fmla="*/ 852617 h 1563495"/>
                <a:gd name="connsiteX2" fmla="*/ 411959 w 991824"/>
                <a:gd name="connsiteY2" fmla="*/ 1500186 h 1563495"/>
                <a:gd name="connsiteX3" fmla="*/ 400052 w 991824"/>
                <a:gd name="connsiteY3" fmla="*/ 1345404 h 1563495"/>
                <a:gd name="connsiteX4" fmla="*/ 366714 w 991824"/>
                <a:gd name="connsiteY4" fmla="*/ 1528761 h 1563495"/>
                <a:gd name="connsiteX5" fmla="*/ 28568 w 991824"/>
                <a:gd name="connsiteY5" fmla="*/ 1554414 h 1563495"/>
                <a:gd name="connsiteX0" fmla="*/ 466721 w 991824"/>
                <a:gd name="connsiteY0" fmla="*/ 604967 h 1563495"/>
                <a:gd name="connsiteX1" fmla="*/ 243832 w 991824"/>
                <a:gd name="connsiteY1" fmla="*/ 1252947 h 1563495"/>
                <a:gd name="connsiteX0" fmla="*/ 0 w 991824"/>
                <a:gd name="connsiteY0" fmla="*/ 0 h 1563495"/>
                <a:gd name="connsiteX1" fmla="*/ 990596 w 991824"/>
                <a:gd name="connsiteY1" fmla="*/ 852617 h 1563495"/>
                <a:gd name="connsiteX2" fmla="*/ 411959 w 991824"/>
                <a:gd name="connsiteY2" fmla="*/ 1500186 h 1563495"/>
                <a:gd name="connsiteX3" fmla="*/ 400052 w 991824"/>
                <a:gd name="connsiteY3" fmla="*/ 1345404 h 1563495"/>
                <a:gd name="connsiteX4" fmla="*/ 366714 w 991824"/>
                <a:gd name="connsiteY4" fmla="*/ 1528761 h 1563495"/>
                <a:gd name="connsiteX5" fmla="*/ 28568 w 991824"/>
                <a:gd name="connsiteY5" fmla="*/ 1554414 h 1563495"/>
                <a:gd name="connsiteX0" fmla="*/ 466721 w 991824"/>
                <a:gd name="connsiteY0" fmla="*/ 604967 h 1563495"/>
                <a:gd name="connsiteX1" fmla="*/ 243832 w 991824"/>
                <a:gd name="connsiteY1" fmla="*/ 1252947 h 1563495"/>
                <a:gd name="connsiteX0" fmla="*/ 0 w 991824"/>
                <a:gd name="connsiteY0" fmla="*/ 0 h 1563495"/>
                <a:gd name="connsiteX1" fmla="*/ 990596 w 991824"/>
                <a:gd name="connsiteY1" fmla="*/ 852617 h 1563495"/>
                <a:gd name="connsiteX2" fmla="*/ 411959 w 991824"/>
                <a:gd name="connsiteY2" fmla="*/ 1500186 h 1563495"/>
                <a:gd name="connsiteX3" fmla="*/ 400052 w 991824"/>
                <a:gd name="connsiteY3" fmla="*/ 1345404 h 1563495"/>
                <a:gd name="connsiteX4" fmla="*/ 366714 w 991824"/>
                <a:gd name="connsiteY4" fmla="*/ 1528761 h 1563495"/>
                <a:gd name="connsiteX5" fmla="*/ 28568 w 991824"/>
                <a:gd name="connsiteY5" fmla="*/ 1554414 h 1563495"/>
                <a:gd name="connsiteX0" fmla="*/ 466721 w 991824"/>
                <a:gd name="connsiteY0" fmla="*/ 604967 h 1563495"/>
                <a:gd name="connsiteX1" fmla="*/ 243832 w 991824"/>
                <a:gd name="connsiteY1" fmla="*/ 1252947 h 1563495"/>
                <a:gd name="connsiteX0" fmla="*/ 0 w 991824"/>
                <a:gd name="connsiteY0" fmla="*/ 0 h 1563495"/>
                <a:gd name="connsiteX1" fmla="*/ 990596 w 991824"/>
                <a:gd name="connsiteY1" fmla="*/ 852617 h 1563495"/>
                <a:gd name="connsiteX2" fmla="*/ 411959 w 991824"/>
                <a:gd name="connsiteY2" fmla="*/ 1500186 h 1563495"/>
                <a:gd name="connsiteX3" fmla="*/ 400052 w 991824"/>
                <a:gd name="connsiteY3" fmla="*/ 1345404 h 1563495"/>
                <a:gd name="connsiteX4" fmla="*/ 366714 w 991824"/>
                <a:gd name="connsiteY4" fmla="*/ 1528761 h 1563495"/>
                <a:gd name="connsiteX5" fmla="*/ 28568 w 991824"/>
                <a:gd name="connsiteY5" fmla="*/ 1554414 h 1563495"/>
                <a:gd name="connsiteX0" fmla="*/ 466721 w 991824"/>
                <a:gd name="connsiteY0" fmla="*/ 604967 h 1563495"/>
                <a:gd name="connsiteX1" fmla="*/ 243832 w 991824"/>
                <a:gd name="connsiteY1" fmla="*/ 1252947 h 1563495"/>
                <a:gd name="connsiteX0" fmla="*/ 0 w 991824"/>
                <a:gd name="connsiteY0" fmla="*/ 0 h 1563495"/>
                <a:gd name="connsiteX1" fmla="*/ 990596 w 991824"/>
                <a:gd name="connsiteY1" fmla="*/ 852617 h 1563495"/>
                <a:gd name="connsiteX2" fmla="*/ 411959 w 991824"/>
                <a:gd name="connsiteY2" fmla="*/ 1500186 h 1563495"/>
                <a:gd name="connsiteX3" fmla="*/ 400052 w 991824"/>
                <a:gd name="connsiteY3" fmla="*/ 1345404 h 1563495"/>
                <a:gd name="connsiteX4" fmla="*/ 366714 w 991824"/>
                <a:gd name="connsiteY4" fmla="*/ 1528761 h 1563495"/>
                <a:gd name="connsiteX5" fmla="*/ 28568 w 991824"/>
                <a:gd name="connsiteY5" fmla="*/ 1554414 h 1563495"/>
                <a:gd name="connsiteX0" fmla="*/ 466721 w 991824"/>
                <a:gd name="connsiteY0" fmla="*/ 604967 h 1563495"/>
                <a:gd name="connsiteX1" fmla="*/ 243832 w 991824"/>
                <a:gd name="connsiteY1" fmla="*/ 1252947 h 1563495"/>
                <a:gd name="connsiteX0" fmla="*/ 0 w 991824"/>
                <a:gd name="connsiteY0" fmla="*/ 0 h 1563495"/>
                <a:gd name="connsiteX1" fmla="*/ 990596 w 991824"/>
                <a:gd name="connsiteY1" fmla="*/ 852617 h 1563495"/>
                <a:gd name="connsiteX2" fmla="*/ 411959 w 991824"/>
                <a:gd name="connsiteY2" fmla="*/ 1500186 h 1563495"/>
                <a:gd name="connsiteX3" fmla="*/ 400052 w 991824"/>
                <a:gd name="connsiteY3" fmla="*/ 1345404 h 1563495"/>
                <a:gd name="connsiteX4" fmla="*/ 366714 w 991824"/>
                <a:gd name="connsiteY4" fmla="*/ 1528761 h 1563495"/>
                <a:gd name="connsiteX5" fmla="*/ 28568 w 991824"/>
                <a:gd name="connsiteY5" fmla="*/ 1554414 h 1563495"/>
                <a:gd name="connsiteX0" fmla="*/ 466721 w 991824"/>
                <a:gd name="connsiteY0" fmla="*/ 604967 h 1563495"/>
                <a:gd name="connsiteX1" fmla="*/ 243832 w 991824"/>
                <a:gd name="connsiteY1" fmla="*/ 1252947 h 1563495"/>
                <a:gd name="connsiteX0" fmla="*/ 0 w 991824"/>
                <a:gd name="connsiteY0" fmla="*/ 0 h 1563495"/>
                <a:gd name="connsiteX1" fmla="*/ 990596 w 991824"/>
                <a:gd name="connsiteY1" fmla="*/ 852617 h 1563495"/>
                <a:gd name="connsiteX2" fmla="*/ 411959 w 991824"/>
                <a:gd name="connsiteY2" fmla="*/ 1500186 h 1563495"/>
                <a:gd name="connsiteX3" fmla="*/ 400052 w 991824"/>
                <a:gd name="connsiteY3" fmla="*/ 1345404 h 1563495"/>
                <a:gd name="connsiteX4" fmla="*/ 366714 w 991824"/>
                <a:gd name="connsiteY4" fmla="*/ 1528761 h 1563495"/>
                <a:gd name="connsiteX5" fmla="*/ 28568 w 991824"/>
                <a:gd name="connsiteY5" fmla="*/ 1554414 h 1563495"/>
                <a:gd name="connsiteX0" fmla="*/ 466721 w 991824"/>
                <a:gd name="connsiteY0" fmla="*/ 604967 h 1563495"/>
                <a:gd name="connsiteX1" fmla="*/ 243832 w 991824"/>
                <a:gd name="connsiteY1" fmla="*/ 1252947 h 1563495"/>
                <a:gd name="connsiteX0" fmla="*/ 0 w 991824"/>
                <a:gd name="connsiteY0" fmla="*/ 0 h 1563495"/>
                <a:gd name="connsiteX1" fmla="*/ 990596 w 991824"/>
                <a:gd name="connsiteY1" fmla="*/ 852617 h 1563495"/>
                <a:gd name="connsiteX2" fmla="*/ 411959 w 991824"/>
                <a:gd name="connsiteY2" fmla="*/ 1500186 h 1563495"/>
                <a:gd name="connsiteX3" fmla="*/ 400052 w 991824"/>
                <a:gd name="connsiteY3" fmla="*/ 1345404 h 1563495"/>
                <a:gd name="connsiteX4" fmla="*/ 366714 w 991824"/>
                <a:gd name="connsiteY4" fmla="*/ 1528761 h 1563495"/>
                <a:gd name="connsiteX5" fmla="*/ 28568 w 991824"/>
                <a:gd name="connsiteY5" fmla="*/ 1554414 h 1563495"/>
                <a:gd name="connsiteX0" fmla="*/ 466721 w 991824"/>
                <a:gd name="connsiteY0" fmla="*/ 604967 h 1563495"/>
                <a:gd name="connsiteX1" fmla="*/ 243832 w 991824"/>
                <a:gd name="connsiteY1" fmla="*/ 1252947 h 1563495"/>
                <a:gd name="connsiteX0" fmla="*/ 0 w 991824"/>
                <a:gd name="connsiteY0" fmla="*/ 0 h 1563495"/>
                <a:gd name="connsiteX1" fmla="*/ 990596 w 991824"/>
                <a:gd name="connsiteY1" fmla="*/ 852617 h 1563495"/>
                <a:gd name="connsiteX2" fmla="*/ 411959 w 991824"/>
                <a:gd name="connsiteY2" fmla="*/ 1500186 h 1563495"/>
                <a:gd name="connsiteX3" fmla="*/ 400052 w 991824"/>
                <a:gd name="connsiteY3" fmla="*/ 1345404 h 1563495"/>
                <a:gd name="connsiteX4" fmla="*/ 366714 w 991824"/>
                <a:gd name="connsiteY4" fmla="*/ 1528761 h 1563495"/>
                <a:gd name="connsiteX5" fmla="*/ 28568 w 991824"/>
                <a:gd name="connsiteY5" fmla="*/ 1554414 h 1563495"/>
                <a:gd name="connsiteX0" fmla="*/ 466721 w 991824"/>
                <a:gd name="connsiteY0" fmla="*/ 604967 h 1563495"/>
                <a:gd name="connsiteX1" fmla="*/ 243832 w 991824"/>
                <a:gd name="connsiteY1" fmla="*/ 1252947 h 1563495"/>
                <a:gd name="connsiteX0" fmla="*/ 0 w 991824"/>
                <a:gd name="connsiteY0" fmla="*/ 0 h 1563495"/>
                <a:gd name="connsiteX1" fmla="*/ 990596 w 991824"/>
                <a:gd name="connsiteY1" fmla="*/ 852617 h 1563495"/>
                <a:gd name="connsiteX2" fmla="*/ 411959 w 991824"/>
                <a:gd name="connsiteY2" fmla="*/ 1500186 h 1563495"/>
                <a:gd name="connsiteX3" fmla="*/ 400052 w 991824"/>
                <a:gd name="connsiteY3" fmla="*/ 1345404 h 1563495"/>
                <a:gd name="connsiteX4" fmla="*/ 366714 w 991824"/>
                <a:gd name="connsiteY4" fmla="*/ 1528761 h 1563495"/>
                <a:gd name="connsiteX5" fmla="*/ 28568 w 991824"/>
                <a:gd name="connsiteY5" fmla="*/ 1554414 h 1563495"/>
                <a:gd name="connsiteX0" fmla="*/ 466721 w 991824"/>
                <a:gd name="connsiteY0" fmla="*/ 604967 h 1563495"/>
                <a:gd name="connsiteX1" fmla="*/ 243832 w 991824"/>
                <a:gd name="connsiteY1" fmla="*/ 1252947 h 1563495"/>
                <a:gd name="connsiteX0" fmla="*/ 0 w 991824"/>
                <a:gd name="connsiteY0" fmla="*/ 0 h 1563495"/>
                <a:gd name="connsiteX1" fmla="*/ 990596 w 991824"/>
                <a:gd name="connsiteY1" fmla="*/ 852617 h 1563495"/>
                <a:gd name="connsiteX2" fmla="*/ 411959 w 991824"/>
                <a:gd name="connsiteY2" fmla="*/ 1500186 h 1563495"/>
                <a:gd name="connsiteX3" fmla="*/ 400052 w 991824"/>
                <a:gd name="connsiteY3" fmla="*/ 1345404 h 1563495"/>
                <a:gd name="connsiteX4" fmla="*/ 366714 w 991824"/>
                <a:gd name="connsiteY4" fmla="*/ 1528761 h 1563495"/>
                <a:gd name="connsiteX5" fmla="*/ 28568 w 991824"/>
                <a:gd name="connsiteY5" fmla="*/ 1554414 h 1563495"/>
                <a:gd name="connsiteX0" fmla="*/ 466721 w 991542"/>
                <a:gd name="connsiteY0" fmla="*/ 604967 h 1563495"/>
                <a:gd name="connsiteX1" fmla="*/ 243832 w 991542"/>
                <a:gd name="connsiteY1" fmla="*/ 1252947 h 1563495"/>
                <a:gd name="connsiteX0" fmla="*/ 0 w 991542"/>
                <a:gd name="connsiteY0" fmla="*/ 0 h 1563495"/>
                <a:gd name="connsiteX1" fmla="*/ 990596 w 991542"/>
                <a:gd name="connsiteY1" fmla="*/ 852617 h 1563495"/>
                <a:gd name="connsiteX2" fmla="*/ 411959 w 991542"/>
                <a:gd name="connsiteY2" fmla="*/ 1500186 h 1563495"/>
                <a:gd name="connsiteX3" fmla="*/ 400052 w 991542"/>
                <a:gd name="connsiteY3" fmla="*/ 1345404 h 1563495"/>
                <a:gd name="connsiteX4" fmla="*/ 366714 w 991542"/>
                <a:gd name="connsiteY4" fmla="*/ 1528761 h 1563495"/>
                <a:gd name="connsiteX5" fmla="*/ 28568 w 991542"/>
                <a:gd name="connsiteY5" fmla="*/ 1554414 h 1563495"/>
                <a:gd name="connsiteX0" fmla="*/ 466721 w 991542"/>
                <a:gd name="connsiteY0" fmla="*/ 604967 h 1563495"/>
                <a:gd name="connsiteX1" fmla="*/ 243832 w 991542"/>
                <a:gd name="connsiteY1" fmla="*/ 1252947 h 1563495"/>
                <a:gd name="connsiteX0" fmla="*/ 0 w 991542"/>
                <a:gd name="connsiteY0" fmla="*/ 0 h 1563495"/>
                <a:gd name="connsiteX1" fmla="*/ 990596 w 991542"/>
                <a:gd name="connsiteY1" fmla="*/ 852617 h 1563495"/>
                <a:gd name="connsiteX2" fmla="*/ 411959 w 991542"/>
                <a:gd name="connsiteY2" fmla="*/ 1500186 h 1563495"/>
                <a:gd name="connsiteX3" fmla="*/ 400052 w 991542"/>
                <a:gd name="connsiteY3" fmla="*/ 1345404 h 1563495"/>
                <a:gd name="connsiteX4" fmla="*/ 366714 w 991542"/>
                <a:gd name="connsiteY4" fmla="*/ 1528761 h 1563495"/>
                <a:gd name="connsiteX5" fmla="*/ 28568 w 991542"/>
                <a:gd name="connsiteY5" fmla="*/ 1554414 h 1563495"/>
                <a:gd name="connsiteX0" fmla="*/ 466721 w 991475"/>
                <a:gd name="connsiteY0" fmla="*/ 604967 h 1563495"/>
                <a:gd name="connsiteX1" fmla="*/ 243832 w 991475"/>
                <a:gd name="connsiteY1" fmla="*/ 1252947 h 1563495"/>
                <a:gd name="connsiteX0" fmla="*/ 0 w 991475"/>
                <a:gd name="connsiteY0" fmla="*/ 0 h 1563495"/>
                <a:gd name="connsiteX1" fmla="*/ 990596 w 991475"/>
                <a:gd name="connsiteY1" fmla="*/ 852617 h 1563495"/>
                <a:gd name="connsiteX2" fmla="*/ 366715 w 991475"/>
                <a:gd name="connsiteY2" fmla="*/ 1533523 h 1563495"/>
                <a:gd name="connsiteX3" fmla="*/ 400052 w 991475"/>
                <a:gd name="connsiteY3" fmla="*/ 1345404 h 1563495"/>
                <a:gd name="connsiteX4" fmla="*/ 366714 w 991475"/>
                <a:gd name="connsiteY4" fmla="*/ 1528761 h 1563495"/>
                <a:gd name="connsiteX5" fmla="*/ 28568 w 991475"/>
                <a:gd name="connsiteY5" fmla="*/ 1554414 h 1563495"/>
                <a:gd name="connsiteX0" fmla="*/ 466721 w 991475"/>
                <a:gd name="connsiteY0" fmla="*/ 604967 h 1563495"/>
                <a:gd name="connsiteX1" fmla="*/ 243832 w 991475"/>
                <a:gd name="connsiteY1" fmla="*/ 1252947 h 1563495"/>
                <a:gd name="connsiteX0" fmla="*/ 0 w 991475"/>
                <a:gd name="connsiteY0" fmla="*/ 0 h 1563495"/>
                <a:gd name="connsiteX1" fmla="*/ 990596 w 991475"/>
                <a:gd name="connsiteY1" fmla="*/ 852617 h 1563495"/>
                <a:gd name="connsiteX2" fmla="*/ 366715 w 991475"/>
                <a:gd name="connsiteY2" fmla="*/ 1533523 h 1563495"/>
                <a:gd name="connsiteX3" fmla="*/ 400052 w 991475"/>
                <a:gd name="connsiteY3" fmla="*/ 1345404 h 1563495"/>
                <a:gd name="connsiteX4" fmla="*/ 366714 w 991475"/>
                <a:gd name="connsiteY4" fmla="*/ 1528761 h 1563495"/>
                <a:gd name="connsiteX5" fmla="*/ 28568 w 991475"/>
                <a:gd name="connsiteY5" fmla="*/ 1554414 h 1563495"/>
                <a:gd name="connsiteX0" fmla="*/ 466721 w 991475"/>
                <a:gd name="connsiteY0" fmla="*/ 604967 h 1563495"/>
                <a:gd name="connsiteX1" fmla="*/ 243832 w 991475"/>
                <a:gd name="connsiteY1" fmla="*/ 1252947 h 1563495"/>
                <a:gd name="connsiteX0" fmla="*/ 0 w 991475"/>
                <a:gd name="connsiteY0" fmla="*/ 0 h 1563495"/>
                <a:gd name="connsiteX1" fmla="*/ 990596 w 991475"/>
                <a:gd name="connsiteY1" fmla="*/ 852617 h 1563495"/>
                <a:gd name="connsiteX2" fmla="*/ 366715 w 991475"/>
                <a:gd name="connsiteY2" fmla="*/ 1533523 h 1563495"/>
                <a:gd name="connsiteX3" fmla="*/ 400052 w 991475"/>
                <a:gd name="connsiteY3" fmla="*/ 1345404 h 1563495"/>
                <a:gd name="connsiteX4" fmla="*/ 366714 w 991475"/>
                <a:gd name="connsiteY4" fmla="*/ 1528761 h 1563495"/>
                <a:gd name="connsiteX5" fmla="*/ 28568 w 991475"/>
                <a:gd name="connsiteY5" fmla="*/ 1554414 h 1563495"/>
                <a:gd name="connsiteX0" fmla="*/ 466721 w 991475"/>
                <a:gd name="connsiteY0" fmla="*/ 604967 h 1604961"/>
                <a:gd name="connsiteX1" fmla="*/ 243832 w 991475"/>
                <a:gd name="connsiteY1" fmla="*/ 1252947 h 1604961"/>
                <a:gd name="connsiteX0" fmla="*/ 0 w 991475"/>
                <a:gd name="connsiteY0" fmla="*/ 0 h 1604961"/>
                <a:gd name="connsiteX1" fmla="*/ 990596 w 991475"/>
                <a:gd name="connsiteY1" fmla="*/ 852617 h 1604961"/>
                <a:gd name="connsiteX2" fmla="*/ 366715 w 991475"/>
                <a:gd name="connsiteY2" fmla="*/ 1533523 h 1604961"/>
                <a:gd name="connsiteX3" fmla="*/ 400052 w 991475"/>
                <a:gd name="connsiteY3" fmla="*/ 1345404 h 1604961"/>
                <a:gd name="connsiteX4" fmla="*/ 366714 w 991475"/>
                <a:gd name="connsiteY4" fmla="*/ 1528761 h 1604961"/>
                <a:gd name="connsiteX5" fmla="*/ 645322 w 991475"/>
                <a:gd name="connsiteY5" fmla="*/ 1604961 h 1604961"/>
                <a:gd name="connsiteX6" fmla="*/ 28568 w 991475"/>
                <a:gd name="connsiteY6" fmla="*/ 1554414 h 1604961"/>
                <a:gd name="connsiteX0" fmla="*/ 466721 w 991475"/>
                <a:gd name="connsiteY0" fmla="*/ 604967 h 1604961"/>
                <a:gd name="connsiteX1" fmla="*/ 243832 w 991475"/>
                <a:gd name="connsiteY1" fmla="*/ 1252947 h 1604961"/>
                <a:gd name="connsiteX0" fmla="*/ 0 w 991475"/>
                <a:gd name="connsiteY0" fmla="*/ 0 h 1604961"/>
                <a:gd name="connsiteX1" fmla="*/ 990596 w 991475"/>
                <a:gd name="connsiteY1" fmla="*/ 852617 h 1604961"/>
                <a:gd name="connsiteX2" fmla="*/ 366715 w 991475"/>
                <a:gd name="connsiteY2" fmla="*/ 1533523 h 1604961"/>
                <a:gd name="connsiteX3" fmla="*/ 400052 w 991475"/>
                <a:gd name="connsiteY3" fmla="*/ 1345404 h 1604961"/>
                <a:gd name="connsiteX4" fmla="*/ 366714 w 991475"/>
                <a:gd name="connsiteY4" fmla="*/ 1528761 h 1604961"/>
                <a:gd name="connsiteX5" fmla="*/ 645322 w 991475"/>
                <a:gd name="connsiteY5" fmla="*/ 1604961 h 1604961"/>
                <a:gd name="connsiteX6" fmla="*/ 409568 w 991475"/>
                <a:gd name="connsiteY6" fmla="*/ 1556795 h 1604961"/>
                <a:gd name="connsiteX0" fmla="*/ 466721 w 991475"/>
                <a:gd name="connsiteY0" fmla="*/ 604967 h 1604961"/>
                <a:gd name="connsiteX1" fmla="*/ 243832 w 991475"/>
                <a:gd name="connsiteY1" fmla="*/ 1252947 h 1604961"/>
                <a:gd name="connsiteX0" fmla="*/ 0 w 991475"/>
                <a:gd name="connsiteY0" fmla="*/ 0 h 1604961"/>
                <a:gd name="connsiteX1" fmla="*/ 990596 w 991475"/>
                <a:gd name="connsiteY1" fmla="*/ 852617 h 1604961"/>
                <a:gd name="connsiteX2" fmla="*/ 366715 w 991475"/>
                <a:gd name="connsiteY2" fmla="*/ 1533523 h 1604961"/>
                <a:gd name="connsiteX3" fmla="*/ 400052 w 991475"/>
                <a:gd name="connsiteY3" fmla="*/ 1345404 h 1604961"/>
                <a:gd name="connsiteX4" fmla="*/ 366714 w 991475"/>
                <a:gd name="connsiteY4" fmla="*/ 1528761 h 1604961"/>
                <a:gd name="connsiteX5" fmla="*/ 645322 w 991475"/>
                <a:gd name="connsiteY5" fmla="*/ 1604961 h 1604961"/>
                <a:gd name="connsiteX6" fmla="*/ 411949 w 991475"/>
                <a:gd name="connsiteY6" fmla="*/ 1554414 h 1604961"/>
                <a:gd name="connsiteX0" fmla="*/ 466721 w 991475"/>
                <a:gd name="connsiteY0" fmla="*/ 604967 h 1559717"/>
                <a:gd name="connsiteX1" fmla="*/ 243832 w 991475"/>
                <a:gd name="connsiteY1" fmla="*/ 1252947 h 1559717"/>
                <a:gd name="connsiteX0" fmla="*/ 0 w 991475"/>
                <a:gd name="connsiteY0" fmla="*/ 0 h 1559717"/>
                <a:gd name="connsiteX1" fmla="*/ 990596 w 991475"/>
                <a:gd name="connsiteY1" fmla="*/ 852617 h 1559717"/>
                <a:gd name="connsiteX2" fmla="*/ 366715 w 991475"/>
                <a:gd name="connsiteY2" fmla="*/ 1533523 h 1559717"/>
                <a:gd name="connsiteX3" fmla="*/ 400052 w 991475"/>
                <a:gd name="connsiteY3" fmla="*/ 1345404 h 1559717"/>
                <a:gd name="connsiteX4" fmla="*/ 366714 w 991475"/>
                <a:gd name="connsiteY4" fmla="*/ 1528761 h 1559717"/>
                <a:gd name="connsiteX5" fmla="*/ 566740 w 991475"/>
                <a:gd name="connsiteY5" fmla="*/ 1559717 h 1559717"/>
                <a:gd name="connsiteX6" fmla="*/ 411949 w 991475"/>
                <a:gd name="connsiteY6" fmla="*/ 1554414 h 1559717"/>
                <a:gd name="connsiteX0" fmla="*/ 466721 w 991475"/>
                <a:gd name="connsiteY0" fmla="*/ 604967 h 1559717"/>
                <a:gd name="connsiteX1" fmla="*/ 243832 w 991475"/>
                <a:gd name="connsiteY1" fmla="*/ 1252947 h 1559717"/>
                <a:gd name="connsiteX0" fmla="*/ 0 w 991475"/>
                <a:gd name="connsiteY0" fmla="*/ 0 h 1559717"/>
                <a:gd name="connsiteX1" fmla="*/ 990596 w 991475"/>
                <a:gd name="connsiteY1" fmla="*/ 852617 h 1559717"/>
                <a:gd name="connsiteX2" fmla="*/ 366715 w 991475"/>
                <a:gd name="connsiteY2" fmla="*/ 1533523 h 1559717"/>
                <a:gd name="connsiteX3" fmla="*/ 400052 w 991475"/>
                <a:gd name="connsiteY3" fmla="*/ 1345404 h 1559717"/>
                <a:gd name="connsiteX4" fmla="*/ 366714 w 991475"/>
                <a:gd name="connsiteY4" fmla="*/ 1528761 h 1559717"/>
                <a:gd name="connsiteX5" fmla="*/ 566740 w 991475"/>
                <a:gd name="connsiteY5" fmla="*/ 1559717 h 1559717"/>
                <a:gd name="connsiteX6" fmla="*/ 411949 w 991475"/>
                <a:gd name="connsiteY6" fmla="*/ 1554414 h 1559717"/>
                <a:gd name="connsiteX0" fmla="*/ 466721 w 991475"/>
                <a:gd name="connsiteY0" fmla="*/ 604967 h 1569527"/>
                <a:gd name="connsiteX1" fmla="*/ 243832 w 991475"/>
                <a:gd name="connsiteY1" fmla="*/ 1252947 h 1569527"/>
                <a:gd name="connsiteX0" fmla="*/ 0 w 991475"/>
                <a:gd name="connsiteY0" fmla="*/ 0 h 1569527"/>
                <a:gd name="connsiteX1" fmla="*/ 990596 w 991475"/>
                <a:gd name="connsiteY1" fmla="*/ 852617 h 1569527"/>
                <a:gd name="connsiteX2" fmla="*/ 366715 w 991475"/>
                <a:gd name="connsiteY2" fmla="*/ 1533523 h 1569527"/>
                <a:gd name="connsiteX3" fmla="*/ 400052 w 991475"/>
                <a:gd name="connsiteY3" fmla="*/ 1345404 h 1569527"/>
                <a:gd name="connsiteX4" fmla="*/ 366714 w 991475"/>
                <a:gd name="connsiteY4" fmla="*/ 1528761 h 1569527"/>
                <a:gd name="connsiteX5" fmla="*/ 566740 w 991475"/>
                <a:gd name="connsiteY5" fmla="*/ 1559717 h 1569527"/>
                <a:gd name="connsiteX6" fmla="*/ 411949 w 991475"/>
                <a:gd name="connsiteY6" fmla="*/ 1554414 h 1569527"/>
                <a:gd name="connsiteX0" fmla="*/ 466721 w 991475"/>
                <a:gd name="connsiteY0" fmla="*/ 604967 h 1588413"/>
                <a:gd name="connsiteX1" fmla="*/ 243832 w 991475"/>
                <a:gd name="connsiteY1" fmla="*/ 1252947 h 1588413"/>
                <a:gd name="connsiteX0" fmla="*/ 0 w 991475"/>
                <a:gd name="connsiteY0" fmla="*/ 0 h 1588413"/>
                <a:gd name="connsiteX1" fmla="*/ 990596 w 991475"/>
                <a:gd name="connsiteY1" fmla="*/ 852617 h 1588413"/>
                <a:gd name="connsiteX2" fmla="*/ 366715 w 991475"/>
                <a:gd name="connsiteY2" fmla="*/ 1533523 h 1588413"/>
                <a:gd name="connsiteX3" fmla="*/ 400052 w 991475"/>
                <a:gd name="connsiteY3" fmla="*/ 1345404 h 1588413"/>
                <a:gd name="connsiteX4" fmla="*/ 366714 w 991475"/>
                <a:gd name="connsiteY4" fmla="*/ 1528761 h 1588413"/>
                <a:gd name="connsiteX5" fmla="*/ 566740 w 991475"/>
                <a:gd name="connsiteY5" fmla="*/ 1559717 h 1588413"/>
                <a:gd name="connsiteX6" fmla="*/ 504828 w 991475"/>
                <a:gd name="connsiteY6" fmla="*/ 1588292 h 1588413"/>
                <a:gd name="connsiteX7" fmla="*/ 411949 w 991475"/>
                <a:gd name="connsiteY7" fmla="*/ 1554414 h 1588413"/>
                <a:gd name="connsiteX0" fmla="*/ 466721 w 991475"/>
                <a:gd name="connsiteY0" fmla="*/ 604967 h 1569527"/>
                <a:gd name="connsiteX1" fmla="*/ 243832 w 991475"/>
                <a:gd name="connsiteY1" fmla="*/ 1252947 h 1569527"/>
                <a:gd name="connsiteX0" fmla="*/ 0 w 991475"/>
                <a:gd name="connsiteY0" fmla="*/ 0 h 1569527"/>
                <a:gd name="connsiteX1" fmla="*/ 990596 w 991475"/>
                <a:gd name="connsiteY1" fmla="*/ 852617 h 1569527"/>
                <a:gd name="connsiteX2" fmla="*/ 366715 w 991475"/>
                <a:gd name="connsiteY2" fmla="*/ 1533523 h 1569527"/>
                <a:gd name="connsiteX3" fmla="*/ 400052 w 991475"/>
                <a:gd name="connsiteY3" fmla="*/ 1345404 h 1569527"/>
                <a:gd name="connsiteX4" fmla="*/ 366714 w 991475"/>
                <a:gd name="connsiteY4" fmla="*/ 1528761 h 1569527"/>
                <a:gd name="connsiteX5" fmla="*/ 566740 w 991475"/>
                <a:gd name="connsiteY5" fmla="*/ 1559717 h 1569527"/>
                <a:gd name="connsiteX6" fmla="*/ 502447 w 991475"/>
                <a:gd name="connsiteY6" fmla="*/ 1538286 h 1569527"/>
                <a:gd name="connsiteX7" fmla="*/ 411949 w 991475"/>
                <a:gd name="connsiteY7" fmla="*/ 1554414 h 1569527"/>
                <a:gd name="connsiteX0" fmla="*/ 466721 w 991475"/>
                <a:gd name="connsiteY0" fmla="*/ 604967 h 1569527"/>
                <a:gd name="connsiteX1" fmla="*/ 243832 w 991475"/>
                <a:gd name="connsiteY1" fmla="*/ 1252947 h 1569527"/>
                <a:gd name="connsiteX0" fmla="*/ 0 w 991475"/>
                <a:gd name="connsiteY0" fmla="*/ 0 h 1569527"/>
                <a:gd name="connsiteX1" fmla="*/ 990596 w 991475"/>
                <a:gd name="connsiteY1" fmla="*/ 852617 h 1569527"/>
                <a:gd name="connsiteX2" fmla="*/ 366715 w 991475"/>
                <a:gd name="connsiteY2" fmla="*/ 1533523 h 1569527"/>
                <a:gd name="connsiteX3" fmla="*/ 400052 w 991475"/>
                <a:gd name="connsiteY3" fmla="*/ 1345404 h 1569527"/>
                <a:gd name="connsiteX4" fmla="*/ 366714 w 991475"/>
                <a:gd name="connsiteY4" fmla="*/ 1528761 h 1569527"/>
                <a:gd name="connsiteX5" fmla="*/ 566740 w 991475"/>
                <a:gd name="connsiteY5" fmla="*/ 1559717 h 1569527"/>
                <a:gd name="connsiteX6" fmla="*/ 411949 w 991475"/>
                <a:gd name="connsiteY6" fmla="*/ 1554414 h 1569527"/>
                <a:gd name="connsiteX0" fmla="*/ 466721 w 991475"/>
                <a:gd name="connsiteY0" fmla="*/ 604967 h 1569527"/>
                <a:gd name="connsiteX1" fmla="*/ 243832 w 991475"/>
                <a:gd name="connsiteY1" fmla="*/ 1252947 h 1569527"/>
                <a:gd name="connsiteX0" fmla="*/ 0 w 991475"/>
                <a:gd name="connsiteY0" fmla="*/ 0 h 1569527"/>
                <a:gd name="connsiteX1" fmla="*/ 990596 w 991475"/>
                <a:gd name="connsiteY1" fmla="*/ 852617 h 1569527"/>
                <a:gd name="connsiteX2" fmla="*/ 366715 w 991475"/>
                <a:gd name="connsiteY2" fmla="*/ 1533523 h 1569527"/>
                <a:gd name="connsiteX3" fmla="*/ 400052 w 991475"/>
                <a:gd name="connsiteY3" fmla="*/ 1345404 h 1569527"/>
                <a:gd name="connsiteX4" fmla="*/ 366714 w 991475"/>
                <a:gd name="connsiteY4" fmla="*/ 1528761 h 1569527"/>
                <a:gd name="connsiteX5" fmla="*/ 566740 w 991475"/>
                <a:gd name="connsiteY5" fmla="*/ 1559717 h 1569527"/>
                <a:gd name="connsiteX6" fmla="*/ 411949 w 991475"/>
                <a:gd name="connsiteY6" fmla="*/ 1554414 h 1569527"/>
                <a:gd name="connsiteX0" fmla="*/ 466721 w 991475"/>
                <a:gd name="connsiteY0" fmla="*/ 604967 h 1568020"/>
                <a:gd name="connsiteX1" fmla="*/ 243832 w 991475"/>
                <a:gd name="connsiteY1" fmla="*/ 1252947 h 1568020"/>
                <a:gd name="connsiteX0" fmla="*/ 0 w 991475"/>
                <a:gd name="connsiteY0" fmla="*/ 0 h 1568020"/>
                <a:gd name="connsiteX1" fmla="*/ 990596 w 991475"/>
                <a:gd name="connsiteY1" fmla="*/ 852617 h 1568020"/>
                <a:gd name="connsiteX2" fmla="*/ 366715 w 991475"/>
                <a:gd name="connsiteY2" fmla="*/ 1533523 h 1568020"/>
                <a:gd name="connsiteX3" fmla="*/ 400052 w 991475"/>
                <a:gd name="connsiteY3" fmla="*/ 1345404 h 1568020"/>
                <a:gd name="connsiteX4" fmla="*/ 366714 w 991475"/>
                <a:gd name="connsiteY4" fmla="*/ 1528761 h 1568020"/>
                <a:gd name="connsiteX5" fmla="*/ 566740 w 991475"/>
                <a:gd name="connsiteY5" fmla="*/ 1559717 h 1568020"/>
                <a:gd name="connsiteX6" fmla="*/ 411949 w 991475"/>
                <a:gd name="connsiteY6" fmla="*/ 1554414 h 1568020"/>
                <a:gd name="connsiteX0" fmla="*/ 466721 w 991475"/>
                <a:gd name="connsiteY0" fmla="*/ 604967 h 1566427"/>
                <a:gd name="connsiteX1" fmla="*/ 243832 w 991475"/>
                <a:gd name="connsiteY1" fmla="*/ 1252947 h 1566427"/>
                <a:gd name="connsiteX0" fmla="*/ 0 w 991475"/>
                <a:gd name="connsiteY0" fmla="*/ 0 h 1566427"/>
                <a:gd name="connsiteX1" fmla="*/ 990596 w 991475"/>
                <a:gd name="connsiteY1" fmla="*/ 852617 h 1566427"/>
                <a:gd name="connsiteX2" fmla="*/ 366715 w 991475"/>
                <a:gd name="connsiteY2" fmla="*/ 1533523 h 1566427"/>
                <a:gd name="connsiteX3" fmla="*/ 400052 w 991475"/>
                <a:gd name="connsiteY3" fmla="*/ 1345404 h 1566427"/>
                <a:gd name="connsiteX4" fmla="*/ 366714 w 991475"/>
                <a:gd name="connsiteY4" fmla="*/ 1528761 h 1566427"/>
                <a:gd name="connsiteX5" fmla="*/ 566740 w 991475"/>
                <a:gd name="connsiteY5" fmla="*/ 1559717 h 1566427"/>
                <a:gd name="connsiteX6" fmla="*/ 376230 w 991475"/>
                <a:gd name="connsiteY6" fmla="*/ 1544889 h 1566427"/>
                <a:gd name="connsiteX0" fmla="*/ 466721 w 991475"/>
                <a:gd name="connsiteY0" fmla="*/ 604967 h 1568215"/>
                <a:gd name="connsiteX1" fmla="*/ 243832 w 991475"/>
                <a:gd name="connsiteY1" fmla="*/ 1252947 h 1568215"/>
                <a:gd name="connsiteX0" fmla="*/ 0 w 991475"/>
                <a:gd name="connsiteY0" fmla="*/ 0 h 1568215"/>
                <a:gd name="connsiteX1" fmla="*/ 990596 w 991475"/>
                <a:gd name="connsiteY1" fmla="*/ 852617 h 1568215"/>
                <a:gd name="connsiteX2" fmla="*/ 366715 w 991475"/>
                <a:gd name="connsiteY2" fmla="*/ 1533523 h 1568215"/>
                <a:gd name="connsiteX3" fmla="*/ 400052 w 991475"/>
                <a:gd name="connsiteY3" fmla="*/ 1345404 h 1568215"/>
                <a:gd name="connsiteX4" fmla="*/ 366714 w 991475"/>
                <a:gd name="connsiteY4" fmla="*/ 1528761 h 1568215"/>
                <a:gd name="connsiteX5" fmla="*/ 566740 w 991475"/>
                <a:gd name="connsiteY5" fmla="*/ 1559717 h 1568215"/>
                <a:gd name="connsiteX6" fmla="*/ 376230 w 991475"/>
                <a:gd name="connsiteY6" fmla="*/ 1544889 h 1568215"/>
                <a:gd name="connsiteX0" fmla="*/ 466721 w 991475"/>
                <a:gd name="connsiteY0" fmla="*/ 604967 h 1567061"/>
                <a:gd name="connsiteX1" fmla="*/ 243832 w 991475"/>
                <a:gd name="connsiteY1" fmla="*/ 1252947 h 1567061"/>
                <a:gd name="connsiteX0" fmla="*/ 0 w 991475"/>
                <a:gd name="connsiteY0" fmla="*/ 0 h 1567061"/>
                <a:gd name="connsiteX1" fmla="*/ 990596 w 991475"/>
                <a:gd name="connsiteY1" fmla="*/ 852617 h 1567061"/>
                <a:gd name="connsiteX2" fmla="*/ 366715 w 991475"/>
                <a:gd name="connsiteY2" fmla="*/ 1533523 h 1567061"/>
                <a:gd name="connsiteX3" fmla="*/ 400052 w 991475"/>
                <a:gd name="connsiteY3" fmla="*/ 1345404 h 1567061"/>
                <a:gd name="connsiteX4" fmla="*/ 366714 w 991475"/>
                <a:gd name="connsiteY4" fmla="*/ 1528761 h 1567061"/>
                <a:gd name="connsiteX5" fmla="*/ 566740 w 991475"/>
                <a:gd name="connsiteY5" fmla="*/ 1559717 h 1567061"/>
                <a:gd name="connsiteX6" fmla="*/ 376230 w 991475"/>
                <a:gd name="connsiteY6" fmla="*/ 1544889 h 1567061"/>
                <a:gd name="connsiteX0" fmla="*/ 222889 w 747643"/>
                <a:gd name="connsiteY0" fmla="*/ 573217 h 1535311"/>
                <a:gd name="connsiteX1" fmla="*/ 0 w 747643"/>
                <a:gd name="connsiteY1" fmla="*/ 1221197 h 1535311"/>
                <a:gd name="connsiteX0" fmla="*/ 41918 w 747643"/>
                <a:gd name="connsiteY0" fmla="*/ 0 h 1535311"/>
                <a:gd name="connsiteX1" fmla="*/ 746764 w 747643"/>
                <a:gd name="connsiteY1" fmla="*/ 820867 h 1535311"/>
                <a:gd name="connsiteX2" fmla="*/ 122883 w 747643"/>
                <a:gd name="connsiteY2" fmla="*/ 1501773 h 1535311"/>
                <a:gd name="connsiteX3" fmla="*/ 156220 w 747643"/>
                <a:gd name="connsiteY3" fmla="*/ 1313654 h 1535311"/>
                <a:gd name="connsiteX4" fmla="*/ 122882 w 747643"/>
                <a:gd name="connsiteY4" fmla="*/ 1497011 h 1535311"/>
                <a:gd name="connsiteX5" fmla="*/ 322908 w 747643"/>
                <a:gd name="connsiteY5" fmla="*/ 1527967 h 1535311"/>
                <a:gd name="connsiteX6" fmla="*/ 132398 w 747643"/>
                <a:gd name="connsiteY6" fmla="*/ 1513139 h 1535311"/>
                <a:gd name="connsiteX0" fmla="*/ 222889 w 747643"/>
                <a:gd name="connsiteY0" fmla="*/ 535117 h 1497211"/>
                <a:gd name="connsiteX1" fmla="*/ 0 w 747643"/>
                <a:gd name="connsiteY1" fmla="*/ 1183097 h 1497211"/>
                <a:gd name="connsiteX0" fmla="*/ 41918 w 747643"/>
                <a:gd name="connsiteY0" fmla="*/ 0 h 1497211"/>
                <a:gd name="connsiteX1" fmla="*/ 746764 w 747643"/>
                <a:gd name="connsiteY1" fmla="*/ 782767 h 1497211"/>
                <a:gd name="connsiteX2" fmla="*/ 122883 w 747643"/>
                <a:gd name="connsiteY2" fmla="*/ 1463673 h 1497211"/>
                <a:gd name="connsiteX3" fmla="*/ 156220 w 747643"/>
                <a:gd name="connsiteY3" fmla="*/ 1275554 h 1497211"/>
                <a:gd name="connsiteX4" fmla="*/ 122882 w 747643"/>
                <a:gd name="connsiteY4" fmla="*/ 1458911 h 1497211"/>
                <a:gd name="connsiteX5" fmla="*/ 322908 w 747643"/>
                <a:gd name="connsiteY5" fmla="*/ 1489867 h 1497211"/>
                <a:gd name="connsiteX6" fmla="*/ 132398 w 747643"/>
                <a:gd name="connsiteY6" fmla="*/ 1475039 h 1497211"/>
                <a:gd name="connsiteX0" fmla="*/ 180971 w 705725"/>
                <a:gd name="connsiteY0" fmla="*/ 535117 h 1497211"/>
                <a:gd name="connsiteX1" fmla="*/ 320032 w 705725"/>
                <a:gd name="connsiteY1" fmla="*/ 897347 h 1497211"/>
                <a:gd name="connsiteX0" fmla="*/ 0 w 705725"/>
                <a:gd name="connsiteY0" fmla="*/ 0 h 1497211"/>
                <a:gd name="connsiteX1" fmla="*/ 704846 w 705725"/>
                <a:gd name="connsiteY1" fmla="*/ 782767 h 1497211"/>
                <a:gd name="connsiteX2" fmla="*/ 80965 w 705725"/>
                <a:gd name="connsiteY2" fmla="*/ 1463673 h 1497211"/>
                <a:gd name="connsiteX3" fmla="*/ 114302 w 705725"/>
                <a:gd name="connsiteY3" fmla="*/ 1275554 h 1497211"/>
                <a:gd name="connsiteX4" fmla="*/ 80964 w 705725"/>
                <a:gd name="connsiteY4" fmla="*/ 1458911 h 1497211"/>
                <a:gd name="connsiteX5" fmla="*/ 280990 w 705725"/>
                <a:gd name="connsiteY5" fmla="*/ 1489867 h 1497211"/>
                <a:gd name="connsiteX6" fmla="*/ 90480 w 705725"/>
                <a:gd name="connsiteY6" fmla="*/ 1475039 h 1497211"/>
                <a:gd name="connsiteX0" fmla="*/ 263521 w 705725"/>
                <a:gd name="connsiteY0" fmla="*/ 465267 h 1497211"/>
                <a:gd name="connsiteX1" fmla="*/ 320032 w 705725"/>
                <a:gd name="connsiteY1" fmla="*/ 897347 h 1497211"/>
                <a:gd name="connsiteX0" fmla="*/ 0 w 705725"/>
                <a:gd name="connsiteY0" fmla="*/ 0 h 1497211"/>
                <a:gd name="connsiteX1" fmla="*/ 704846 w 705725"/>
                <a:gd name="connsiteY1" fmla="*/ 782767 h 1497211"/>
                <a:gd name="connsiteX2" fmla="*/ 80965 w 705725"/>
                <a:gd name="connsiteY2" fmla="*/ 1463673 h 1497211"/>
                <a:gd name="connsiteX3" fmla="*/ 114302 w 705725"/>
                <a:gd name="connsiteY3" fmla="*/ 1275554 h 1497211"/>
                <a:gd name="connsiteX4" fmla="*/ 80964 w 705725"/>
                <a:gd name="connsiteY4" fmla="*/ 1458911 h 1497211"/>
                <a:gd name="connsiteX5" fmla="*/ 280990 w 705725"/>
                <a:gd name="connsiteY5" fmla="*/ 1489867 h 1497211"/>
                <a:gd name="connsiteX6" fmla="*/ 90480 w 705725"/>
                <a:gd name="connsiteY6" fmla="*/ 1475039 h 1497211"/>
                <a:gd name="connsiteX0" fmla="*/ 212721 w 654925"/>
                <a:gd name="connsiteY0" fmla="*/ 655767 h 1687711"/>
                <a:gd name="connsiteX1" fmla="*/ 269232 w 654925"/>
                <a:gd name="connsiteY1" fmla="*/ 1087847 h 1687711"/>
                <a:gd name="connsiteX0" fmla="*/ 0 w 654925"/>
                <a:gd name="connsiteY0" fmla="*/ 0 h 1687711"/>
                <a:gd name="connsiteX1" fmla="*/ 654046 w 654925"/>
                <a:gd name="connsiteY1" fmla="*/ 973267 h 1687711"/>
                <a:gd name="connsiteX2" fmla="*/ 30165 w 654925"/>
                <a:gd name="connsiteY2" fmla="*/ 1654173 h 1687711"/>
                <a:gd name="connsiteX3" fmla="*/ 63502 w 654925"/>
                <a:gd name="connsiteY3" fmla="*/ 1466054 h 1687711"/>
                <a:gd name="connsiteX4" fmla="*/ 30164 w 654925"/>
                <a:gd name="connsiteY4" fmla="*/ 1649411 h 1687711"/>
                <a:gd name="connsiteX5" fmla="*/ 230190 w 654925"/>
                <a:gd name="connsiteY5" fmla="*/ 1680367 h 1687711"/>
                <a:gd name="connsiteX6" fmla="*/ 39680 w 654925"/>
                <a:gd name="connsiteY6" fmla="*/ 1665539 h 1687711"/>
                <a:gd name="connsiteX0" fmla="*/ 212721 w 623221"/>
                <a:gd name="connsiteY0" fmla="*/ 656245 h 1688189"/>
                <a:gd name="connsiteX1" fmla="*/ 269232 w 623221"/>
                <a:gd name="connsiteY1" fmla="*/ 1088325 h 1688189"/>
                <a:gd name="connsiteX0" fmla="*/ 0 w 623221"/>
                <a:gd name="connsiteY0" fmla="*/ 478 h 1688189"/>
                <a:gd name="connsiteX1" fmla="*/ 622296 w 623221"/>
                <a:gd name="connsiteY1" fmla="*/ 732445 h 1688189"/>
                <a:gd name="connsiteX2" fmla="*/ 30165 w 623221"/>
                <a:gd name="connsiteY2" fmla="*/ 1654651 h 1688189"/>
                <a:gd name="connsiteX3" fmla="*/ 63502 w 623221"/>
                <a:gd name="connsiteY3" fmla="*/ 1466532 h 1688189"/>
                <a:gd name="connsiteX4" fmla="*/ 30164 w 623221"/>
                <a:gd name="connsiteY4" fmla="*/ 1649889 h 1688189"/>
                <a:gd name="connsiteX5" fmla="*/ 230190 w 623221"/>
                <a:gd name="connsiteY5" fmla="*/ 1680845 h 1688189"/>
                <a:gd name="connsiteX6" fmla="*/ 39680 w 623221"/>
                <a:gd name="connsiteY6" fmla="*/ 1666017 h 1688189"/>
                <a:gd name="connsiteX0" fmla="*/ 212721 w 673949"/>
                <a:gd name="connsiteY0" fmla="*/ 655767 h 1687711"/>
                <a:gd name="connsiteX1" fmla="*/ 269232 w 673949"/>
                <a:gd name="connsiteY1" fmla="*/ 1087847 h 1687711"/>
                <a:gd name="connsiteX0" fmla="*/ 0 w 673949"/>
                <a:gd name="connsiteY0" fmla="*/ 0 h 1687711"/>
                <a:gd name="connsiteX1" fmla="*/ 673096 w 673949"/>
                <a:gd name="connsiteY1" fmla="*/ 897067 h 1687711"/>
                <a:gd name="connsiteX2" fmla="*/ 30165 w 673949"/>
                <a:gd name="connsiteY2" fmla="*/ 1654173 h 1687711"/>
                <a:gd name="connsiteX3" fmla="*/ 63502 w 673949"/>
                <a:gd name="connsiteY3" fmla="*/ 1466054 h 1687711"/>
                <a:gd name="connsiteX4" fmla="*/ 30164 w 673949"/>
                <a:gd name="connsiteY4" fmla="*/ 1649411 h 1687711"/>
                <a:gd name="connsiteX5" fmla="*/ 230190 w 673949"/>
                <a:gd name="connsiteY5" fmla="*/ 1680367 h 1687711"/>
                <a:gd name="connsiteX6" fmla="*/ 39680 w 673949"/>
                <a:gd name="connsiteY6" fmla="*/ 1665539 h 1687711"/>
                <a:gd name="connsiteX0" fmla="*/ 212721 w 680291"/>
                <a:gd name="connsiteY0" fmla="*/ 655767 h 1687711"/>
                <a:gd name="connsiteX1" fmla="*/ 269232 w 680291"/>
                <a:gd name="connsiteY1" fmla="*/ 1087847 h 1687711"/>
                <a:gd name="connsiteX0" fmla="*/ 0 w 680291"/>
                <a:gd name="connsiteY0" fmla="*/ 0 h 1687711"/>
                <a:gd name="connsiteX1" fmla="*/ 679446 w 680291"/>
                <a:gd name="connsiteY1" fmla="*/ 928817 h 1687711"/>
                <a:gd name="connsiteX2" fmla="*/ 30165 w 680291"/>
                <a:gd name="connsiteY2" fmla="*/ 1654173 h 1687711"/>
                <a:gd name="connsiteX3" fmla="*/ 63502 w 680291"/>
                <a:gd name="connsiteY3" fmla="*/ 1466054 h 1687711"/>
                <a:gd name="connsiteX4" fmla="*/ 30164 w 680291"/>
                <a:gd name="connsiteY4" fmla="*/ 1649411 h 1687711"/>
                <a:gd name="connsiteX5" fmla="*/ 230190 w 680291"/>
                <a:gd name="connsiteY5" fmla="*/ 1680367 h 1687711"/>
                <a:gd name="connsiteX6" fmla="*/ 39680 w 680291"/>
                <a:gd name="connsiteY6" fmla="*/ 1665539 h 1687711"/>
                <a:gd name="connsiteX0" fmla="*/ 212721 w 679446"/>
                <a:gd name="connsiteY0" fmla="*/ 655767 h 1687711"/>
                <a:gd name="connsiteX1" fmla="*/ 269232 w 679446"/>
                <a:gd name="connsiteY1" fmla="*/ 1087847 h 1687711"/>
                <a:gd name="connsiteX0" fmla="*/ 0 w 679446"/>
                <a:gd name="connsiteY0" fmla="*/ 0 h 1687711"/>
                <a:gd name="connsiteX1" fmla="*/ 679446 w 679446"/>
                <a:gd name="connsiteY1" fmla="*/ 928817 h 1687711"/>
                <a:gd name="connsiteX2" fmla="*/ 30165 w 679446"/>
                <a:gd name="connsiteY2" fmla="*/ 1654173 h 1687711"/>
                <a:gd name="connsiteX3" fmla="*/ 63502 w 679446"/>
                <a:gd name="connsiteY3" fmla="*/ 1466054 h 1687711"/>
                <a:gd name="connsiteX4" fmla="*/ 30164 w 679446"/>
                <a:gd name="connsiteY4" fmla="*/ 1649411 h 1687711"/>
                <a:gd name="connsiteX5" fmla="*/ 230190 w 679446"/>
                <a:gd name="connsiteY5" fmla="*/ 1680367 h 1687711"/>
                <a:gd name="connsiteX6" fmla="*/ 39680 w 679446"/>
                <a:gd name="connsiteY6" fmla="*/ 1665539 h 1687711"/>
                <a:gd name="connsiteX0" fmla="*/ 212721 w 698496"/>
                <a:gd name="connsiteY0" fmla="*/ 657410 h 1689354"/>
                <a:gd name="connsiteX1" fmla="*/ 269232 w 698496"/>
                <a:gd name="connsiteY1" fmla="*/ 1089490 h 1689354"/>
                <a:gd name="connsiteX0" fmla="*/ 0 w 698496"/>
                <a:gd name="connsiteY0" fmla="*/ 1643 h 1689354"/>
                <a:gd name="connsiteX1" fmla="*/ 698496 w 698496"/>
                <a:gd name="connsiteY1" fmla="*/ 708210 h 1689354"/>
                <a:gd name="connsiteX2" fmla="*/ 30165 w 698496"/>
                <a:gd name="connsiteY2" fmla="*/ 1655816 h 1689354"/>
                <a:gd name="connsiteX3" fmla="*/ 63502 w 698496"/>
                <a:gd name="connsiteY3" fmla="*/ 1467697 h 1689354"/>
                <a:gd name="connsiteX4" fmla="*/ 30164 w 698496"/>
                <a:gd name="connsiteY4" fmla="*/ 1651054 h 1689354"/>
                <a:gd name="connsiteX5" fmla="*/ 230190 w 698496"/>
                <a:gd name="connsiteY5" fmla="*/ 1682010 h 1689354"/>
                <a:gd name="connsiteX6" fmla="*/ 39680 w 698496"/>
                <a:gd name="connsiteY6" fmla="*/ 1667182 h 1689354"/>
                <a:gd name="connsiteX0" fmla="*/ 212721 w 698496"/>
                <a:gd name="connsiteY0" fmla="*/ 655767 h 1687711"/>
                <a:gd name="connsiteX1" fmla="*/ 269232 w 698496"/>
                <a:gd name="connsiteY1" fmla="*/ 1087847 h 1687711"/>
                <a:gd name="connsiteX0" fmla="*/ 0 w 698496"/>
                <a:gd name="connsiteY0" fmla="*/ 0 h 1687711"/>
                <a:gd name="connsiteX1" fmla="*/ 698496 w 698496"/>
                <a:gd name="connsiteY1" fmla="*/ 706567 h 1687711"/>
                <a:gd name="connsiteX2" fmla="*/ 30165 w 698496"/>
                <a:gd name="connsiteY2" fmla="*/ 1654173 h 1687711"/>
                <a:gd name="connsiteX3" fmla="*/ 63502 w 698496"/>
                <a:gd name="connsiteY3" fmla="*/ 1466054 h 1687711"/>
                <a:gd name="connsiteX4" fmla="*/ 30164 w 698496"/>
                <a:gd name="connsiteY4" fmla="*/ 1649411 h 1687711"/>
                <a:gd name="connsiteX5" fmla="*/ 230190 w 698496"/>
                <a:gd name="connsiteY5" fmla="*/ 1680367 h 1687711"/>
                <a:gd name="connsiteX6" fmla="*/ 39680 w 698496"/>
                <a:gd name="connsiteY6" fmla="*/ 1665539 h 1687711"/>
                <a:gd name="connsiteX0" fmla="*/ 212721 w 710667"/>
                <a:gd name="connsiteY0" fmla="*/ 655767 h 1687711"/>
                <a:gd name="connsiteX1" fmla="*/ 269232 w 710667"/>
                <a:gd name="connsiteY1" fmla="*/ 1087847 h 1687711"/>
                <a:gd name="connsiteX0" fmla="*/ 0 w 710667"/>
                <a:gd name="connsiteY0" fmla="*/ 0 h 1687711"/>
                <a:gd name="connsiteX1" fmla="*/ 698496 w 710667"/>
                <a:gd name="connsiteY1" fmla="*/ 706567 h 1687711"/>
                <a:gd name="connsiteX2" fmla="*/ 30165 w 710667"/>
                <a:gd name="connsiteY2" fmla="*/ 1654173 h 1687711"/>
                <a:gd name="connsiteX3" fmla="*/ 63502 w 710667"/>
                <a:gd name="connsiteY3" fmla="*/ 1466054 h 1687711"/>
                <a:gd name="connsiteX4" fmla="*/ 30164 w 710667"/>
                <a:gd name="connsiteY4" fmla="*/ 1649411 h 1687711"/>
                <a:gd name="connsiteX5" fmla="*/ 230190 w 710667"/>
                <a:gd name="connsiteY5" fmla="*/ 1680367 h 1687711"/>
                <a:gd name="connsiteX6" fmla="*/ 39680 w 710667"/>
                <a:gd name="connsiteY6" fmla="*/ 1665539 h 1687711"/>
                <a:gd name="connsiteX0" fmla="*/ 212721 w 703597"/>
                <a:gd name="connsiteY0" fmla="*/ 655767 h 1687711"/>
                <a:gd name="connsiteX1" fmla="*/ 269232 w 703597"/>
                <a:gd name="connsiteY1" fmla="*/ 1087847 h 1687711"/>
                <a:gd name="connsiteX0" fmla="*/ 0 w 703597"/>
                <a:gd name="connsiteY0" fmla="*/ 0 h 1687711"/>
                <a:gd name="connsiteX1" fmla="*/ 698496 w 703597"/>
                <a:gd name="connsiteY1" fmla="*/ 706567 h 1687711"/>
                <a:gd name="connsiteX2" fmla="*/ 30165 w 703597"/>
                <a:gd name="connsiteY2" fmla="*/ 1654173 h 1687711"/>
                <a:gd name="connsiteX3" fmla="*/ 63502 w 703597"/>
                <a:gd name="connsiteY3" fmla="*/ 1466054 h 1687711"/>
                <a:gd name="connsiteX4" fmla="*/ 30164 w 703597"/>
                <a:gd name="connsiteY4" fmla="*/ 1649411 h 1687711"/>
                <a:gd name="connsiteX5" fmla="*/ 230190 w 703597"/>
                <a:gd name="connsiteY5" fmla="*/ 1680367 h 1687711"/>
                <a:gd name="connsiteX6" fmla="*/ 39680 w 703597"/>
                <a:gd name="connsiteY6" fmla="*/ 1665539 h 1687711"/>
                <a:gd name="connsiteX0" fmla="*/ 212721 w 703597"/>
                <a:gd name="connsiteY0" fmla="*/ 655767 h 1687711"/>
                <a:gd name="connsiteX1" fmla="*/ 269232 w 703597"/>
                <a:gd name="connsiteY1" fmla="*/ 1087847 h 1687711"/>
                <a:gd name="connsiteX0" fmla="*/ 0 w 703597"/>
                <a:gd name="connsiteY0" fmla="*/ 0 h 1687711"/>
                <a:gd name="connsiteX1" fmla="*/ 698496 w 703597"/>
                <a:gd name="connsiteY1" fmla="*/ 706567 h 1687711"/>
                <a:gd name="connsiteX2" fmla="*/ 30165 w 703597"/>
                <a:gd name="connsiteY2" fmla="*/ 1654173 h 1687711"/>
                <a:gd name="connsiteX3" fmla="*/ 63502 w 703597"/>
                <a:gd name="connsiteY3" fmla="*/ 1466054 h 1687711"/>
                <a:gd name="connsiteX4" fmla="*/ 30164 w 703597"/>
                <a:gd name="connsiteY4" fmla="*/ 1649411 h 1687711"/>
                <a:gd name="connsiteX5" fmla="*/ 230190 w 703597"/>
                <a:gd name="connsiteY5" fmla="*/ 1680367 h 1687711"/>
                <a:gd name="connsiteX6" fmla="*/ 39680 w 703597"/>
                <a:gd name="connsiteY6" fmla="*/ 1665539 h 1687711"/>
                <a:gd name="connsiteX0" fmla="*/ 212721 w 703597"/>
                <a:gd name="connsiteY0" fmla="*/ 655767 h 1687711"/>
                <a:gd name="connsiteX1" fmla="*/ 269232 w 703597"/>
                <a:gd name="connsiteY1" fmla="*/ 1087847 h 1687711"/>
                <a:gd name="connsiteX0" fmla="*/ 0 w 703597"/>
                <a:gd name="connsiteY0" fmla="*/ 0 h 1687711"/>
                <a:gd name="connsiteX1" fmla="*/ 698496 w 703597"/>
                <a:gd name="connsiteY1" fmla="*/ 706567 h 1687711"/>
                <a:gd name="connsiteX2" fmla="*/ 30165 w 703597"/>
                <a:gd name="connsiteY2" fmla="*/ 1654173 h 1687711"/>
                <a:gd name="connsiteX3" fmla="*/ 63502 w 703597"/>
                <a:gd name="connsiteY3" fmla="*/ 1466054 h 1687711"/>
                <a:gd name="connsiteX4" fmla="*/ 30164 w 703597"/>
                <a:gd name="connsiteY4" fmla="*/ 1649411 h 1687711"/>
                <a:gd name="connsiteX5" fmla="*/ 230190 w 703597"/>
                <a:gd name="connsiteY5" fmla="*/ 1680367 h 1687711"/>
                <a:gd name="connsiteX6" fmla="*/ 39680 w 703597"/>
                <a:gd name="connsiteY6" fmla="*/ 1665539 h 1687711"/>
                <a:gd name="connsiteX0" fmla="*/ 194603 w 685479"/>
                <a:gd name="connsiteY0" fmla="*/ 1177061 h 2209005"/>
                <a:gd name="connsiteX1" fmla="*/ 251114 w 685479"/>
                <a:gd name="connsiteY1" fmla="*/ 1609141 h 2209005"/>
                <a:gd name="connsiteX0" fmla="*/ 24611 w 685479"/>
                <a:gd name="connsiteY0" fmla="*/ 0 h 2209005"/>
                <a:gd name="connsiteX1" fmla="*/ 680378 w 685479"/>
                <a:gd name="connsiteY1" fmla="*/ 1227861 h 2209005"/>
                <a:gd name="connsiteX2" fmla="*/ 12047 w 685479"/>
                <a:gd name="connsiteY2" fmla="*/ 2175467 h 2209005"/>
                <a:gd name="connsiteX3" fmla="*/ 45384 w 685479"/>
                <a:gd name="connsiteY3" fmla="*/ 1987348 h 2209005"/>
                <a:gd name="connsiteX4" fmla="*/ 12046 w 685479"/>
                <a:gd name="connsiteY4" fmla="*/ 2170705 h 2209005"/>
                <a:gd name="connsiteX5" fmla="*/ 212072 w 685479"/>
                <a:gd name="connsiteY5" fmla="*/ 2201661 h 2209005"/>
                <a:gd name="connsiteX6" fmla="*/ 21562 w 685479"/>
                <a:gd name="connsiteY6" fmla="*/ 2186833 h 2209005"/>
                <a:gd name="connsiteX0" fmla="*/ 194603 w 558328"/>
                <a:gd name="connsiteY0" fmla="*/ 1177061 h 2209005"/>
                <a:gd name="connsiteX1" fmla="*/ 251114 w 558328"/>
                <a:gd name="connsiteY1" fmla="*/ 1609141 h 2209005"/>
                <a:gd name="connsiteX0" fmla="*/ 24611 w 558328"/>
                <a:gd name="connsiteY0" fmla="*/ 0 h 2209005"/>
                <a:gd name="connsiteX1" fmla="*/ 552191 w 558328"/>
                <a:gd name="connsiteY1" fmla="*/ 860392 h 2209005"/>
                <a:gd name="connsiteX2" fmla="*/ 12047 w 558328"/>
                <a:gd name="connsiteY2" fmla="*/ 2175467 h 2209005"/>
                <a:gd name="connsiteX3" fmla="*/ 45384 w 558328"/>
                <a:gd name="connsiteY3" fmla="*/ 1987348 h 2209005"/>
                <a:gd name="connsiteX4" fmla="*/ 12046 w 558328"/>
                <a:gd name="connsiteY4" fmla="*/ 2170705 h 2209005"/>
                <a:gd name="connsiteX5" fmla="*/ 212072 w 558328"/>
                <a:gd name="connsiteY5" fmla="*/ 2201661 h 2209005"/>
                <a:gd name="connsiteX6" fmla="*/ 21562 w 558328"/>
                <a:gd name="connsiteY6" fmla="*/ 2186833 h 2209005"/>
                <a:gd name="connsiteX0" fmla="*/ 194603 w 643055"/>
                <a:gd name="connsiteY0" fmla="*/ 1177061 h 2209005"/>
                <a:gd name="connsiteX1" fmla="*/ 251114 w 643055"/>
                <a:gd name="connsiteY1" fmla="*/ 1609141 h 2209005"/>
                <a:gd name="connsiteX0" fmla="*/ 24611 w 643055"/>
                <a:gd name="connsiteY0" fmla="*/ 0 h 2209005"/>
                <a:gd name="connsiteX1" fmla="*/ 637649 w 643055"/>
                <a:gd name="connsiteY1" fmla="*/ 988579 h 2209005"/>
                <a:gd name="connsiteX2" fmla="*/ 12047 w 643055"/>
                <a:gd name="connsiteY2" fmla="*/ 2175467 h 2209005"/>
                <a:gd name="connsiteX3" fmla="*/ 45384 w 643055"/>
                <a:gd name="connsiteY3" fmla="*/ 1987348 h 2209005"/>
                <a:gd name="connsiteX4" fmla="*/ 12046 w 643055"/>
                <a:gd name="connsiteY4" fmla="*/ 2170705 h 2209005"/>
                <a:gd name="connsiteX5" fmla="*/ 212072 w 643055"/>
                <a:gd name="connsiteY5" fmla="*/ 2201661 h 2209005"/>
                <a:gd name="connsiteX6" fmla="*/ 21562 w 643055"/>
                <a:gd name="connsiteY6" fmla="*/ 2186833 h 2209005"/>
                <a:gd name="connsiteX0" fmla="*/ 194603 w 600668"/>
                <a:gd name="connsiteY0" fmla="*/ 1177061 h 2209005"/>
                <a:gd name="connsiteX1" fmla="*/ 251114 w 600668"/>
                <a:gd name="connsiteY1" fmla="*/ 1609141 h 2209005"/>
                <a:gd name="connsiteX0" fmla="*/ 24611 w 600668"/>
                <a:gd name="connsiteY0" fmla="*/ 0 h 2209005"/>
                <a:gd name="connsiteX1" fmla="*/ 594920 w 600668"/>
                <a:gd name="connsiteY1" fmla="*/ 1022762 h 2209005"/>
                <a:gd name="connsiteX2" fmla="*/ 12047 w 600668"/>
                <a:gd name="connsiteY2" fmla="*/ 2175467 h 2209005"/>
                <a:gd name="connsiteX3" fmla="*/ 45384 w 600668"/>
                <a:gd name="connsiteY3" fmla="*/ 1987348 h 2209005"/>
                <a:gd name="connsiteX4" fmla="*/ 12046 w 600668"/>
                <a:gd name="connsiteY4" fmla="*/ 2170705 h 2209005"/>
                <a:gd name="connsiteX5" fmla="*/ 212072 w 600668"/>
                <a:gd name="connsiteY5" fmla="*/ 2201661 h 2209005"/>
                <a:gd name="connsiteX6" fmla="*/ 21562 w 600668"/>
                <a:gd name="connsiteY6" fmla="*/ 2186833 h 2209005"/>
                <a:gd name="connsiteX0" fmla="*/ 212721 w 618786"/>
                <a:gd name="connsiteY0" fmla="*/ 1177061 h 2209005"/>
                <a:gd name="connsiteX1" fmla="*/ 269232 w 618786"/>
                <a:gd name="connsiteY1" fmla="*/ 1609141 h 2209005"/>
                <a:gd name="connsiteX0" fmla="*/ 0 w 618786"/>
                <a:gd name="connsiteY0" fmla="*/ 0 h 2209005"/>
                <a:gd name="connsiteX1" fmla="*/ 613038 w 618786"/>
                <a:gd name="connsiteY1" fmla="*/ 1022762 h 2209005"/>
                <a:gd name="connsiteX2" fmla="*/ 30165 w 618786"/>
                <a:gd name="connsiteY2" fmla="*/ 2175467 h 2209005"/>
                <a:gd name="connsiteX3" fmla="*/ 63502 w 618786"/>
                <a:gd name="connsiteY3" fmla="*/ 1987348 h 2209005"/>
                <a:gd name="connsiteX4" fmla="*/ 30164 w 618786"/>
                <a:gd name="connsiteY4" fmla="*/ 2170705 h 2209005"/>
                <a:gd name="connsiteX5" fmla="*/ 230190 w 618786"/>
                <a:gd name="connsiteY5" fmla="*/ 2201661 h 2209005"/>
                <a:gd name="connsiteX6" fmla="*/ 39680 w 618786"/>
                <a:gd name="connsiteY6" fmla="*/ 2186833 h 2209005"/>
                <a:gd name="connsiteX0" fmla="*/ 212721 w 551069"/>
                <a:gd name="connsiteY0" fmla="*/ 1177061 h 2209005"/>
                <a:gd name="connsiteX1" fmla="*/ 269232 w 551069"/>
                <a:gd name="connsiteY1" fmla="*/ 1609141 h 2209005"/>
                <a:gd name="connsiteX0" fmla="*/ 0 w 551069"/>
                <a:gd name="connsiteY0" fmla="*/ 0 h 2209005"/>
                <a:gd name="connsiteX1" fmla="*/ 544672 w 551069"/>
                <a:gd name="connsiteY1" fmla="*/ 834755 h 2209005"/>
                <a:gd name="connsiteX2" fmla="*/ 30165 w 551069"/>
                <a:gd name="connsiteY2" fmla="*/ 2175467 h 2209005"/>
                <a:gd name="connsiteX3" fmla="*/ 63502 w 551069"/>
                <a:gd name="connsiteY3" fmla="*/ 1987348 h 2209005"/>
                <a:gd name="connsiteX4" fmla="*/ 30164 w 551069"/>
                <a:gd name="connsiteY4" fmla="*/ 2170705 h 2209005"/>
                <a:gd name="connsiteX5" fmla="*/ 230190 w 551069"/>
                <a:gd name="connsiteY5" fmla="*/ 2201661 h 2209005"/>
                <a:gd name="connsiteX6" fmla="*/ 39680 w 551069"/>
                <a:gd name="connsiteY6" fmla="*/ 2186833 h 2209005"/>
                <a:gd name="connsiteX0" fmla="*/ 212721 w 559526"/>
                <a:gd name="connsiteY0" fmla="*/ 1177061 h 2209005"/>
                <a:gd name="connsiteX1" fmla="*/ 269232 w 559526"/>
                <a:gd name="connsiteY1" fmla="*/ 1609141 h 2209005"/>
                <a:gd name="connsiteX0" fmla="*/ 0 w 559526"/>
                <a:gd name="connsiteY0" fmla="*/ 0 h 2209005"/>
                <a:gd name="connsiteX1" fmla="*/ 553218 w 559526"/>
                <a:gd name="connsiteY1" fmla="*/ 928758 h 2209005"/>
                <a:gd name="connsiteX2" fmla="*/ 30165 w 559526"/>
                <a:gd name="connsiteY2" fmla="*/ 2175467 h 2209005"/>
                <a:gd name="connsiteX3" fmla="*/ 63502 w 559526"/>
                <a:gd name="connsiteY3" fmla="*/ 1987348 h 2209005"/>
                <a:gd name="connsiteX4" fmla="*/ 30164 w 559526"/>
                <a:gd name="connsiteY4" fmla="*/ 2170705 h 2209005"/>
                <a:gd name="connsiteX5" fmla="*/ 230190 w 559526"/>
                <a:gd name="connsiteY5" fmla="*/ 2201661 h 2209005"/>
                <a:gd name="connsiteX6" fmla="*/ 39680 w 559526"/>
                <a:gd name="connsiteY6" fmla="*/ 2186833 h 2209005"/>
                <a:gd name="connsiteX0" fmla="*/ 212721 w 559526"/>
                <a:gd name="connsiteY0" fmla="*/ 1177061 h 2209005"/>
                <a:gd name="connsiteX1" fmla="*/ 269232 w 559526"/>
                <a:gd name="connsiteY1" fmla="*/ 1609141 h 2209005"/>
                <a:gd name="connsiteX0" fmla="*/ 0 w 559526"/>
                <a:gd name="connsiteY0" fmla="*/ 0 h 2209005"/>
                <a:gd name="connsiteX1" fmla="*/ 553218 w 559526"/>
                <a:gd name="connsiteY1" fmla="*/ 997125 h 2209005"/>
                <a:gd name="connsiteX2" fmla="*/ 30165 w 559526"/>
                <a:gd name="connsiteY2" fmla="*/ 2175467 h 2209005"/>
                <a:gd name="connsiteX3" fmla="*/ 63502 w 559526"/>
                <a:gd name="connsiteY3" fmla="*/ 1987348 h 2209005"/>
                <a:gd name="connsiteX4" fmla="*/ 30164 w 559526"/>
                <a:gd name="connsiteY4" fmla="*/ 2170705 h 2209005"/>
                <a:gd name="connsiteX5" fmla="*/ 230190 w 559526"/>
                <a:gd name="connsiteY5" fmla="*/ 2201661 h 2209005"/>
                <a:gd name="connsiteX6" fmla="*/ 39680 w 559526"/>
                <a:gd name="connsiteY6" fmla="*/ 2186833 h 2209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526" h="2209005" stroke="0" extrusionOk="0">
                  <a:moveTo>
                    <a:pt x="212721" y="1177061"/>
                  </a:moveTo>
                  <a:cubicBezTo>
                    <a:pt x="213944" y="1942168"/>
                    <a:pt x="549865" y="1496457"/>
                    <a:pt x="269232" y="1609141"/>
                  </a:cubicBezTo>
                </a:path>
                <a:path w="559526" h="2209005" fill="none">
                  <a:moveTo>
                    <a:pt x="0" y="0"/>
                  </a:moveTo>
                  <a:cubicBezTo>
                    <a:pt x="377877" y="0"/>
                    <a:pt x="488476" y="506132"/>
                    <a:pt x="553218" y="997125"/>
                  </a:cubicBezTo>
                  <a:cubicBezTo>
                    <a:pt x="625053" y="1730153"/>
                    <a:pt x="60328" y="2150179"/>
                    <a:pt x="30165" y="2175467"/>
                  </a:cubicBezTo>
                  <a:cubicBezTo>
                    <a:pt x="-12299" y="2117105"/>
                    <a:pt x="89300" y="1933067"/>
                    <a:pt x="63502" y="1987348"/>
                  </a:cubicBezTo>
                  <a:cubicBezTo>
                    <a:pt x="40880" y="2047672"/>
                    <a:pt x="-3172" y="2123964"/>
                    <a:pt x="30164" y="2170705"/>
                  </a:cubicBezTo>
                  <a:cubicBezTo>
                    <a:pt x="10320" y="2206820"/>
                    <a:pt x="148435" y="2209293"/>
                    <a:pt x="230190" y="2201661"/>
                  </a:cubicBezTo>
                  <a:cubicBezTo>
                    <a:pt x="140098" y="2222604"/>
                    <a:pt x="57641" y="2192700"/>
                    <a:pt x="39680" y="2186833"/>
                  </a:cubicBezTo>
                </a:path>
              </a:pathLst>
            </a:custGeom>
            <a:noFill/>
            <a:ln w="19050">
              <a:solidFill>
                <a:schemeClr val="accent4"/>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GB" dirty="0"/>
            </a:p>
          </p:txBody>
        </p:sp>
        <p:sp>
          <p:nvSpPr>
            <p:cNvPr id="9" name="Arc 20">
              <a:extLst>
                <a:ext uri="{FF2B5EF4-FFF2-40B4-BE49-F238E27FC236}">
                  <a16:creationId xmlns:a16="http://schemas.microsoft.com/office/drawing/2014/main" id="{9503F50F-234F-4611-881F-F63C25C85F9D}"/>
                </a:ext>
              </a:extLst>
            </p:cNvPr>
            <p:cNvSpPr/>
            <p:nvPr/>
          </p:nvSpPr>
          <p:spPr>
            <a:xfrm>
              <a:off x="5503422" y="2649510"/>
              <a:ext cx="559526" cy="2209005"/>
            </a:xfrm>
            <a:custGeom>
              <a:avLst/>
              <a:gdLst>
                <a:gd name="connsiteX0" fmla="*/ 685800 w 1371600"/>
                <a:gd name="connsiteY0" fmla="*/ 0 h 2819400"/>
                <a:gd name="connsiteX1" fmla="*/ 1371596 w 1371600"/>
                <a:gd name="connsiteY1" fmla="*/ 1405067 h 2819400"/>
                <a:gd name="connsiteX2" fmla="*/ 704842 w 1371600"/>
                <a:gd name="connsiteY2" fmla="*/ 2818857 h 2819400"/>
                <a:gd name="connsiteX3" fmla="*/ 685800 w 1371600"/>
                <a:gd name="connsiteY3" fmla="*/ 1409700 h 2819400"/>
                <a:gd name="connsiteX4" fmla="*/ 685800 w 1371600"/>
                <a:gd name="connsiteY4" fmla="*/ 0 h 2819400"/>
                <a:gd name="connsiteX0" fmla="*/ 685800 w 1371600"/>
                <a:gd name="connsiteY0" fmla="*/ 0 h 2819400"/>
                <a:gd name="connsiteX1" fmla="*/ 1371596 w 1371600"/>
                <a:gd name="connsiteY1" fmla="*/ 1405067 h 2819400"/>
                <a:gd name="connsiteX2" fmla="*/ 704842 w 1371600"/>
                <a:gd name="connsiteY2" fmla="*/ 2818857 h 2819400"/>
                <a:gd name="connsiteX0" fmla="*/ 0 w 981074"/>
                <a:gd name="connsiteY0" fmla="*/ 0 h 2837907"/>
                <a:gd name="connsiteX1" fmla="*/ 981071 w 981074"/>
                <a:gd name="connsiteY1" fmla="*/ 1424117 h 2837907"/>
                <a:gd name="connsiteX2" fmla="*/ 314317 w 981074"/>
                <a:gd name="connsiteY2" fmla="*/ 2837907 h 2837907"/>
                <a:gd name="connsiteX3" fmla="*/ 295275 w 981074"/>
                <a:gd name="connsiteY3" fmla="*/ 1428750 h 2837907"/>
                <a:gd name="connsiteX4" fmla="*/ 295275 w 981074"/>
                <a:gd name="connsiteY4" fmla="*/ 19050 h 2837907"/>
                <a:gd name="connsiteX0" fmla="*/ 295275 w 981074"/>
                <a:gd name="connsiteY0" fmla="*/ 19050 h 2837907"/>
                <a:gd name="connsiteX1" fmla="*/ 981071 w 981074"/>
                <a:gd name="connsiteY1" fmla="*/ 1424117 h 2837907"/>
                <a:gd name="connsiteX2" fmla="*/ 314317 w 981074"/>
                <a:gd name="connsiteY2" fmla="*/ 2837907 h 2837907"/>
                <a:gd name="connsiteX0" fmla="*/ 0 w 981074"/>
                <a:gd name="connsiteY0" fmla="*/ 226540 h 3064447"/>
                <a:gd name="connsiteX1" fmla="*/ 981071 w 981074"/>
                <a:gd name="connsiteY1" fmla="*/ 1650657 h 3064447"/>
                <a:gd name="connsiteX2" fmla="*/ 314317 w 981074"/>
                <a:gd name="connsiteY2" fmla="*/ 3064447 h 3064447"/>
                <a:gd name="connsiteX3" fmla="*/ 295275 w 981074"/>
                <a:gd name="connsiteY3" fmla="*/ 1655290 h 3064447"/>
                <a:gd name="connsiteX4" fmla="*/ 295275 w 981074"/>
                <a:gd name="connsiteY4" fmla="*/ 245590 h 3064447"/>
                <a:gd name="connsiteX5" fmla="*/ 0 w 981074"/>
                <a:gd name="connsiteY5" fmla="*/ 226540 h 3064447"/>
                <a:gd name="connsiteX0" fmla="*/ 295275 w 981074"/>
                <a:gd name="connsiteY0" fmla="*/ 245590 h 3064447"/>
                <a:gd name="connsiteX1" fmla="*/ 981071 w 981074"/>
                <a:gd name="connsiteY1" fmla="*/ 1650657 h 3064447"/>
                <a:gd name="connsiteX2" fmla="*/ 314317 w 981074"/>
                <a:gd name="connsiteY2" fmla="*/ 3064447 h 3064447"/>
                <a:gd name="connsiteX0" fmla="*/ 0 w 1261265"/>
                <a:gd name="connsiteY0" fmla="*/ 542925 h 3380832"/>
                <a:gd name="connsiteX1" fmla="*/ 981071 w 1261265"/>
                <a:gd name="connsiteY1" fmla="*/ 1967042 h 3380832"/>
                <a:gd name="connsiteX2" fmla="*/ 314317 w 1261265"/>
                <a:gd name="connsiteY2" fmla="*/ 3380832 h 3380832"/>
                <a:gd name="connsiteX3" fmla="*/ 295275 w 1261265"/>
                <a:gd name="connsiteY3" fmla="*/ 1971675 h 3380832"/>
                <a:gd name="connsiteX4" fmla="*/ 295275 w 1261265"/>
                <a:gd name="connsiteY4" fmla="*/ 561975 h 3380832"/>
                <a:gd name="connsiteX5" fmla="*/ 0 w 1261265"/>
                <a:gd name="connsiteY5" fmla="*/ 542925 h 3380832"/>
                <a:gd name="connsiteX0" fmla="*/ 1123950 w 1261265"/>
                <a:gd name="connsiteY0" fmla="*/ 0 h 3380832"/>
                <a:gd name="connsiteX1" fmla="*/ 981071 w 1261265"/>
                <a:gd name="connsiteY1" fmla="*/ 1967042 h 3380832"/>
                <a:gd name="connsiteX2" fmla="*/ 314317 w 1261265"/>
                <a:gd name="connsiteY2" fmla="*/ 3380832 h 3380832"/>
                <a:gd name="connsiteX0" fmla="*/ 0 w 1107761"/>
                <a:gd name="connsiteY0" fmla="*/ 226541 h 3064448"/>
                <a:gd name="connsiteX1" fmla="*/ 981071 w 1107761"/>
                <a:gd name="connsiteY1" fmla="*/ 1650658 h 3064448"/>
                <a:gd name="connsiteX2" fmla="*/ 314317 w 1107761"/>
                <a:gd name="connsiteY2" fmla="*/ 3064448 h 3064448"/>
                <a:gd name="connsiteX3" fmla="*/ 295275 w 1107761"/>
                <a:gd name="connsiteY3" fmla="*/ 1655291 h 3064448"/>
                <a:gd name="connsiteX4" fmla="*/ 295275 w 1107761"/>
                <a:gd name="connsiteY4" fmla="*/ 245591 h 3064448"/>
                <a:gd name="connsiteX5" fmla="*/ 0 w 1107761"/>
                <a:gd name="connsiteY5" fmla="*/ 226541 h 3064448"/>
                <a:gd name="connsiteX0" fmla="*/ 923925 w 1107761"/>
                <a:gd name="connsiteY0" fmla="*/ 388466 h 3064448"/>
                <a:gd name="connsiteX1" fmla="*/ 981071 w 1107761"/>
                <a:gd name="connsiteY1" fmla="*/ 1650658 h 3064448"/>
                <a:gd name="connsiteX2" fmla="*/ 314317 w 1107761"/>
                <a:gd name="connsiteY2" fmla="*/ 3064448 h 3064448"/>
                <a:gd name="connsiteX0" fmla="*/ 0 w 1107761"/>
                <a:gd name="connsiteY0" fmla="*/ 244598 h 3082505"/>
                <a:gd name="connsiteX1" fmla="*/ 981071 w 1107761"/>
                <a:gd name="connsiteY1" fmla="*/ 1668715 h 3082505"/>
                <a:gd name="connsiteX2" fmla="*/ 314317 w 1107761"/>
                <a:gd name="connsiteY2" fmla="*/ 3082505 h 3082505"/>
                <a:gd name="connsiteX3" fmla="*/ 295275 w 1107761"/>
                <a:gd name="connsiteY3" fmla="*/ 1673348 h 3082505"/>
                <a:gd name="connsiteX4" fmla="*/ 752475 w 1107761"/>
                <a:gd name="connsiteY4" fmla="*/ 196973 h 3082505"/>
                <a:gd name="connsiteX5" fmla="*/ 0 w 1107761"/>
                <a:gd name="connsiteY5" fmla="*/ 244598 h 3082505"/>
                <a:gd name="connsiteX0" fmla="*/ 923925 w 1107761"/>
                <a:gd name="connsiteY0" fmla="*/ 406523 h 3082505"/>
                <a:gd name="connsiteX1" fmla="*/ 981071 w 1107761"/>
                <a:gd name="connsiteY1" fmla="*/ 1668715 h 3082505"/>
                <a:gd name="connsiteX2" fmla="*/ 314317 w 1107761"/>
                <a:gd name="connsiteY2" fmla="*/ 3082505 h 3082505"/>
                <a:gd name="connsiteX0" fmla="*/ 730408 w 1838169"/>
                <a:gd name="connsiteY0" fmla="*/ 139152 h 2977059"/>
                <a:gd name="connsiteX1" fmla="*/ 1711479 w 1838169"/>
                <a:gd name="connsiteY1" fmla="*/ 1563269 h 2977059"/>
                <a:gd name="connsiteX2" fmla="*/ 1044725 w 1838169"/>
                <a:gd name="connsiteY2" fmla="*/ 2977059 h 2977059"/>
                <a:gd name="connsiteX3" fmla="*/ 1025683 w 1838169"/>
                <a:gd name="connsiteY3" fmla="*/ 1567902 h 2977059"/>
                <a:gd name="connsiteX4" fmla="*/ 6508 w 1838169"/>
                <a:gd name="connsiteY4" fmla="*/ 720177 h 2977059"/>
                <a:gd name="connsiteX5" fmla="*/ 730408 w 1838169"/>
                <a:gd name="connsiteY5" fmla="*/ 139152 h 2977059"/>
                <a:gd name="connsiteX0" fmla="*/ 1654333 w 1838169"/>
                <a:gd name="connsiteY0" fmla="*/ 301077 h 2977059"/>
                <a:gd name="connsiteX1" fmla="*/ 1711479 w 1838169"/>
                <a:gd name="connsiteY1" fmla="*/ 1563269 h 2977059"/>
                <a:gd name="connsiteX2" fmla="*/ 1044725 w 1838169"/>
                <a:gd name="connsiteY2" fmla="*/ 2977059 h 2977059"/>
                <a:gd name="connsiteX0" fmla="*/ 1071776 w 2179537"/>
                <a:gd name="connsiteY0" fmla="*/ 66699 h 2904606"/>
                <a:gd name="connsiteX1" fmla="*/ 2052847 w 2179537"/>
                <a:gd name="connsiteY1" fmla="*/ 1490816 h 2904606"/>
                <a:gd name="connsiteX2" fmla="*/ 1386093 w 2179537"/>
                <a:gd name="connsiteY2" fmla="*/ 2904606 h 2904606"/>
                <a:gd name="connsiteX3" fmla="*/ 1367051 w 2179537"/>
                <a:gd name="connsiteY3" fmla="*/ 1495449 h 2904606"/>
                <a:gd name="connsiteX4" fmla="*/ 4976 w 2179537"/>
                <a:gd name="connsiteY4" fmla="*/ 2219349 h 2904606"/>
                <a:gd name="connsiteX5" fmla="*/ 1071776 w 2179537"/>
                <a:gd name="connsiteY5" fmla="*/ 66699 h 2904606"/>
                <a:gd name="connsiteX0" fmla="*/ 1995701 w 2179537"/>
                <a:gd name="connsiteY0" fmla="*/ 228624 h 2904606"/>
                <a:gd name="connsiteX1" fmla="*/ 2052847 w 2179537"/>
                <a:gd name="connsiteY1" fmla="*/ 1490816 h 2904606"/>
                <a:gd name="connsiteX2" fmla="*/ 1386093 w 2179537"/>
                <a:gd name="connsiteY2" fmla="*/ 2904606 h 2904606"/>
                <a:gd name="connsiteX0" fmla="*/ 1071776 w 2179537"/>
                <a:gd name="connsiteY0" fmla="*/ 66699 h 2904606"/>
                <a:gd name="connsiteX1" fmla="*/ 2052847 w 2179537"/>
                <a:gd name="connsiteY1" fmla="*/ 1490816 h 2904606"/>
                <a:gd name="connsiteX2" fmla="*/ 1386093 w 2179537"/>
                <a:gd name="connsiteY2" fmla="*/ 2904606 h 2904606"/>
                <a:gd name="connsiteX3" fmla="*/ 4976 w 2179537"/>
                <a:gd name="connsiteY3" fmla="*/ 2219349 h 2904606"/>
                <a:gd name="connsiteX4" fmla="*/ 1071776 w 2179537"/>
                <a:gd name="connsiteY4" fmla="*/ 66699 h 2904606"/>
                <a:gd name="connsiteX0" fmla="*/ 1995701 w 2179537"/>
                <a:gd name="connsiteY0" fmla="*/ 228624 h 2904606"/>
                <a:gd name="connsiteX1" fmla="*/ 2052847 w 2179537"/>
                <a:gd name="connsiteY1" fmla="*/ 1490816 h 2904606"/>
                <a:gd name="connsiteX2" fmla="*/ 1386093 w 2179537"/>
                <a:gd name="connsiteY2" fmla="*/ 2904606 h 2904606"/>
                <a:gd name="connsiteX0" fmla="*/ 0 w 1107761"/>
                <a:gd name="connsiteY0" fmla="*/ 0 h 2837907"/>
                <a:gd name="connsiteX1" fmla="*/ 981071 w 1107761"/>
                <a:gd name="connsiteY1" fmla="*/ 1424117 h 2837907"/>
                <a:gd name="connsiteX2" fmla="*/ 314317 w 1107761"/>
                <a:gd name="connsiteY2" fmla="*/ 2837907 h 2837907"/>
                <a:gd name="connsiteX3" fmla="*/ 0 w 1107761"/>
                <a:gd name="connsiteY3" fmla="*/ 0 h 2837907"/>
                <a:gd name="connsiteX0" fmla="*/ 923925 w 1107761"/>
                <a:gd name="connsiteY0" fmla="*/ 161925 h 2837907"/>
                <a:gd name="connsiteX1" fmla="*/ 981071 w 1107761"/>
                <a:gd name="connsiteY1" fmla="*/ 1424117 h 2837907"/>
                <a:gd name="connsiteX2" fmla="*/ 314317 w 1107761"/>
                <a:gd name="connsiteY2" fmla="*/ 2837907 h 2837907"/>
                <a:gd name="connsiteX0" fmla="*/ 889631 w 1016321"/>
                <a:gd name="connsiteY0" fmla="*/ 1332677 h 2746467"/>
                <a:gd name="connsiteX1" fmla="*/ 222877 w 1016321"/>
                <a:gd name="connsiteY1" fmla="*/ 2746467 h 2746467"/>
                <a:gd name="connsiteX2" fmla="*/ 0 w 1016321"/>
                <a:gd name="connsiteY2" fmla="*/ 0 h 2746467"/>
                <a:gd name="connsiteX0" fmla="*/ 832485 w 1016321"/>
                <a:gd name="connsiteY0" fmla="*/ 70485 h 2746467"/>
                <a:gd name="connsiteX1" fmla="*/ 889631 w 1016321"/>
                <a:gd name="connsiteY1" fmla="*/ 1332677 h 2746467"/>
                <a:gd name="connsiteX2" fmla="*/ 222877 w 1016321"/>
                <a:gd name="connsiteY2" fmla="*/ 2746467 h 2746467"/>
                <a:gd name="connsiteX0" fmla="*/ 666754 w 793444"/>
                <a:gd name="connsiteY0" fmla="*/ 1262192 h 2675982"/>
                <a:gd name="connsiteX1" fmla="*/ 0 w 793444"/>
                <a:gd name="connsiteY1" fmla="*/ 2675982 h 2675982"/>
                <a:gd name="connsiteX0" fmla="*/ 609608 w 793444"/>
                <a:gd name="connsiteY0" fmla="*/ 0 h 2675982"/>
                <a:gd name="connsiteX1" fmla="*/ 666754 w 793444"/>
                <a:gd name="connsiteY1" fmla="*/ 1262192 h 2675982"/>
                <a:gd name="connsiteX2" fmla="*/ 0 w 793444"/>
                <a:gd name="connsiteY2" fmla="*/ 2675982 h 2675982"/>
                <a:gd name="connsiteX0" fmla="*/ 809621 w 809624"/>
                <a:gd name="connsiteY0" fmla="*/ 1357442 h 2771232"/>
                <a:gd name="connsiteX1" fmla="*/ 142867 w 809624"/>
                <a:gd name="connsiteY1" fmla="*/ 2771232 h 2771232"/>
                <a:gd name="connsiteX0" fmla="*/ 0 w 809624"/>
                <a:gd name="connsiteY0" fmla="*/ 0 h 2771232"/>
                <a:gd name="connsiteX1" fmla="*/ 809621 w 809624"/>
                <a:gd name="connsiteY1" fmla="*/ 1357442 h 2771232"/>
                <a:gd name="connsiteX2" fmla="*/ 142867 w 809624"/>
                <a:gd name="connsiteY2" fmla="*/ 2771232 h 2771232"/>
                <a:gd name="connsiteX0" fmla="*/ 809621 w 809624"/>
                <a:gd name="connsiteY0" fmla="*/ 1252667 h 2666457"/>
                <a:gd name="connsiteX1" fmla="*/ 142867 w 809624"/>
                <a:gd name="connsiteY1" fmla="*/ 2666457 h 2666457"/>
                <a:gd name="connsiteX0" fmla="*/ 0 w 809624"/>
                <a:gd name="connsiteY0" fmla="*/ 0 h 2666457"/>
                <a:gd name="connsiteX1" fmla="*/ 809621 w 809624"/>
                <a:gd name="connsiteY1" fmla="*/ 1252667 h 2666457"/>
                <a:gd name="connsiteX2" fmla="*/ 142867 w 809624"/>
                <a:gd name="connsiteY2" fmla="*/ 2666457 h 2666457"/>
                <a:gd name="connsiteX0" fmla="*/ 2733675 w 2733678"/>
                <a:gd name="connsiteY0" fmla="*/ 1252667 h 2666457"/>
                <a:gd name="connsiteX1" fmla="*/ 2066921 w 2733678"/>
                <a:gd name="connsiteY1" fmla="*/ 2666457 h 2666457"/>
                <a:gd name="connsiteX0" fmla="*/ 1924054 w 2733678"/>
                <a:gd name="connsiteY0" fmla="*/ 0 h 2666457"/>
                <a:gd name="connsiteX1" fmla="*/ 0 w 2733678"/>
                <a:gd name="connsiteY1" fmla="*/ 1005017 h 2666457"/>
                <a:gd name="connsiteX2" fmla="*/ 2066921 w 2733678"/>
                <a:gd name="connsiteY2" fmla="*/ 2666457 h 2666457"/>
                <a:gd name="connsiteX0" fmla="*/ 2781304 w 2781307"/>
                <a:gd name="connsiteY0" fmla="*/ 1252667 h 2666457"/>
                <a:gd name="connsiteX1" fmla="*/ 2114550 w 2781307"/>
                <a:gd name="connsiteY1" fmla="*/ 2666457 h 2666457"/>
                <a:gd name="connsiteX0" fmla="*/ 1971683 w 2781307"/>
                <a:gd name="connsiteY0" fmla="*/ 0 h 2666457"/>
                <a:gd name="connsiteX1" fmla="*/ 47629 w 2781307"/>
                <a:gd name="connsiteY1" fmla="*/ 1005017 h 2666457"/>
                <a:gd name="connsiteX2" fmla="*/ 0 w 2781307"/>
                <a:gd name="connsiteY2" fmla="*/ 2123532 h 2666457"/>
                <a:gd name="connsiteX0" fmla="*/ 1857379 w 2232364"/>
                <a:gd name="connsiteY0" fmla="*/ 1547942 h 2666457"/>
                <a:gd name="connsiteX1" fmla="*/ 2114550 w 2232364"/>
                <a:gd name="connsiteY1" fmla="*/ 2666457 h 2666457"/>
                <a:gd name="connsiteX0" fmla="*/ 1971683 w 2232364"/>
                <a:gd name="connsiteY0" fmla="*/ 0 h 2666457"/>
                <a:gd name="connsiteX1" fmla="*/ 47629 w 2232364"/>
                <a:gd name="connsiteY1" fmla="*/ 1005017 h 2666457"/>
                <a:gd name="connsiteX2" fmla="*/ 0 w 2232364"/>
                <a:gd name="connsiteY2" fmla="*/ 2123532 h 2666457"/>
                <a:gd name="connsiteX0" fmla="*/ 1028704 w 2175367"/>
                <a:gd name="connsiteY0" fmla="*/ 1443167 h 2666457"/>
                <a:gd name="connsiteX1" fmla="*/ 2114550 w 2175367"/>
                <a:gd name="connsiteY1" fmla="*/ 2666457 h 2666457"/>
                <a:gd name="connsiteX0" fmla="*/ 1971683 w 2175367"/>
                <a:gd name="connsiteY0" fmla="*/ 0 h 2666457"/>
                <a:gd name="connsiteX1" fmla="*/ 47629 w 2175367"/>
                <a:gd name="connsiteY1" fmla="*/ 1005017 h 2666457"/>
                <a:gd name="connsiteX2" fmla="*/ 0 w 2175367"/>
                <a:gd name="connsiteY2" fmla="*/ 2123532 h 2666457"/>
                <a:gd name="connsiteX0" fmla="*/ 3133729 w 3133730"/>
                <a:gd name="connsiteY0" fmla="*/ 1376492 h 2666457"/>
                <a:gd name="connsiteX1" fmla="*/ 2114550 w 3133730"/>
                <a:gd name="connsiteY1" fmla="*/ 2666457 h 2666457"/>
                <a:gd name="connsiteX0" fmla="*/ 1971683 w 3133730"/>
                <a:gd name="connsiteY0" fmla="*/ 0 h 2666457"/>
                <a:gd name="connsiteX1" fmla="*/ 47629 w 3133730"/>
                <a:gd name="connsiteY1" fmla="*/ 1005017 h 2666457"/>
                <a:gd name="connsiteX2" fmla="*/ 0 w 3133730"/>
                <a:gd name="connsiteY2" fmla="*/ 2123532 h 2666457"/>
                <a:gd name="connsiteX0" fmla="*/ 1724029 w 2216959"/>
                <a:gd name="connsiteY0" fmla="*/ 1043117 h 2666457"/>
                <a:gd name="connsiteX1" fmla="*/ 2114550 w 2216959"/>
                <a:gd name="connsiteY1" fmla="*/ 2666457 h 2666457"/>
                <a:gd name="connsiteX0" fmla="*/ 1971683 w 2216959"/>
                <a:gd name="connsiteY0" fmla="*/ 0 h 2666457"/>
                <a:gd name="connsiteX1" fmla="*/ 47629 w 2216959"/>
                <a:gd name="connsiteY1" fmla="*/ 1005017 h 2666457"/>
                <a:gd name="connsiteX2" fmla="*/ 0 w 2216959"/>
                <a:gd name="connsiteY2" fmla="*/ 2123532 h 2666457"/>
                <a:gd name="connsiteX0" fmla="*/ 1724029 w 2216959"/>
                <a:gd name="connsiteY0" fmla="*/ 1043117 h 2666457"/>
                <a:gd name="connsiteX1" fmla="*/ 2114550 w 2216959"/>
                <a:gd name="connsiteY1" fmla="*/ 2666457 h 2666457"/>
                <a:gd name="connsiteX2" fmla="*/ 1724029 w 2216959"/>
                <a:gd name="connsiteY2" fmla="*/ 1043117 h 2666457"/>
                <a:gd name="connsiteX0" fmla="*/ 1971683 w 2216959"/>
                <a:gd name="connsiteY0" fmla="*/ 0 h 2666457"/>
                <a:gd name="connsiteX1" fmla="*/ 47629 w 2216959"/>
                <a:gd name="connsiteY1" fmla="*/ 1005017 h 2666457"/>
                <a:gd name="connsiteX2" fmla="*/ 0 w 2216959"/>
                <a:gd name="connsiteY2" fmla="*/ 2123532 h 2666457"/>
                <a:gd name="connsiteX0" fmla="*/ 1724029 w 2268093"/>
                <a:gd name="connsiteY0" fmla="*/ 1043117 h 2757897"/>
                <a:gd name="connsiteX1" fmla="*/ 2205990 w 2268093"/>
                <a:gd name="connsiteY1" fmla="*/ 2757897 h 2757897"/>
                <a:gd name="connsiteX0" fmla="*/ 1971683 w 2268093"/>
                <a:gd name="connsiteY0" fmla="*/ 0 h 2757897"/>
                <a:gd name="connsiteX1" fmla="*/ 47629 w 2268093"/>
                <a:gd name="connsiteY1" fmla="*/ 1005017 h 2757897"/>
                <a:gd name="connsiteX2" fmla="*/ 0 w 2268093"/>
                <a:gd name="connsiteY2" fmla="*/ 2123532 h 2757897"/>
                <a:gd name="connsiteX0" fmla="*/ 3124204 w 3668268"/>
                <a:gd name="connsiteY0" fmla="*/ 1043117 h 2757897"/>
                <a:gd name="connsiteX1" fmla="*/ 3606165 w 3668268"/>
                <a:gd name="connsiteY1" fmla="*/ 2757897 h 2757897"/>
                <a:gd name="connsiteX0" fmla="*/ 3371858 w 3668268"/>
                <a:gd name="connsiteY0" fmla="*/ 0 h 2757897"/>
                <a:gd name="connsiteX1" fmla="*/ 1447804 w 3668268"/>
                <a:gd name="connsiteY1" fmla="*/ 1005017 h 2757897"/>
                <a:gd name="connsiteX2" fmla="*/ 0 w 3668268"/>
                <a:gd name="connsiteY2" fmla="*/ 1809207 h 2757897"/>
                <a:gd name="connsiteX0" fmla="*/ 3219446 w 3763510"/>
                <a:gd name="connsiteY0" fmla="*/ 900242 h 2615022"/>
                <a:gd name="connsiteX1" fmla="*/ 3701407 w 3763510"/>
                <a:gd name="connsiteY1" fmla="*/ 2615022 h 2615022"/>
                <a:gd name="connsiteX0" fmla="*/ 0 w 3763510"/>
                <a:gd name="connsiteY0" fmla="*/ 0 h 2615022"/>
                <a:gd name="connsiteX1" fmla="*/ 1543046 w 3763510"/>
                <a:gd name="connsiteY1" fmla="*/ 862142 h 2615022"/>
                <a:gd name="connsiteX2" fmla="*/ 95242 w 3763510"/>
                <a:gd name="connsiteY2" fmla="*/ 1666332 h 2615022"/>
                <a:gd name="connsiteX0" fmla="*/ 3238504 w 3782568"/>
                <a:gd name="connsiteY0" fmla="*/ 900242 h 2615022"/>
                <a:gd name="connsiteX1" fmla="*/ 3720465 w 3782568"/>
                <a:gd name="connsiteY1" fmla="*/ 2615022 h 2615022"/>
                <a:gd name="connsiteX0" fmla="*/ 19058 w 3782568"/>
                <a:gd name="connsiteY0" fmla="*/ 0 h 2615022"/>
                <a:gd name="connsiteX1" fmla="*/ 1562104 w 3782568"/>
                <a:gd name="connsiteY1" fmla="*/ 862142 h 2615022"/>
                <a:gd name="connsiteX2" fmla="*/ 0 w 3782568"/>
                <a:gd name="connsiteY2" fmla="*/ 1704432 h 2615022"/>
                <a:gd name="connsiteX0" fmla="*/ 3238504 w 3782568"/>
                <a:gd name="connsiteY0" fmla="*/ 900242 h 2615022"/>
                <a:gd name="connsiteX1" fmla="*/ 3720465 w 3782568"/>
                <a:gd name="connsiteY1" fmla="*/ 2615022 h 2615022"/>
                <a:gd name="connsiteX0" fmla="*/ 19058 w 3782568"/>
                <a:gd name="connsiteY0" fmla="*/ 0 h 2615022"/>
                <a:gd name="connsiteX1" fmla="*/ 1009654 w 3782568"/>
                <a:gd name="connsiteY1" fmla="*/ 852617 h 2615022"/>
                <a:gd name="connsiteX2" fmla="*/ 0 w 3782568"/>
                <a:gd name="connsiteY2" fmla="*/ 1704432 h 2615022"/>
                <a:gd name="connsiteX0" fmla="*/ 485779 w 3736421"/>
                <a:gd name="connsiteY0" fmla="*/ 604967 h 2615022"/>
                <a:gd name="connsiteX1" fmla="*/ 3720465 w 3736421"/>
                <a:gd name="connsiteY1" fmla="*/ 2615022 h 2615022"/>
                <a:gd name="connsiteX0" fmla="*/ 19058 w 3736421"/>
                <a:gd name="connsiteY0" fmla="*/ 0 h 2615022"/>
                <a:gd name="connsiteX1" fmla="*/ 1009654 w 3736421"/>
                <a:gd name="connsiteY1" fmla="*/ 852617 h 2615022"/>
                <a:gd name="connsiteX2" fmla="*/ 0 w 3736421"/>
                <a:gd name="connsiteY2" fmla="*/ 1704432 h 2615022"/>
                <a:gd name="connsiteX0" fmla="*/ 485779 w 1009655"/>
                <a:gd name="connsiteY0" fmla="*/ 604967 h 1704432"/>
                <a:gd name="connsiteX1" fmla="*/ 262890 w 1009655"/>
                <a:gd name="connsiteY1" fmla="*/ 1252947 h 1704432"/>
                <a:gd name="connsiteX0" fmla="*/ 19058 w 1009655"/>
                <a:gd name="connsiteY0" fmla="*/ 0 h 1704432"/>
                <a:gd name="connsiteX1" fmla="*/ 1009654 w 1009655"/>
                <a:gd name="connsiteY1" fmla="*/ 852617 h 1704432"/>
                <a:gd name="connsiteX2" fmla="*/ 0 w 1009655"/>
                <a:gd name="connsiteY2" fmla="*/ 1704432 h 1704432"/>
                <a:gd name="connsiteX0" fmla="*/ 485779 w 1010449"/>
                <a:gd name="connsiteY0" fmla="*/ 604967 h 1709560"/>
                <a:gd name="connsiteX1" fmla="*/ 262890 w 1010449"/>
                <a:gd name="connsiteY1" fmla="*/ 1252947 h 1709560"/>
                <a:gd name="connsiteX0" fmla="*/ 19058 w 1010449"/>
                <a:gd name="connsiteY0" fmla="*/ 0 h 1709560"/>
                <a:gd name="connsiteX1" fmla="*/ 1009654 w 1010449"/>
                <a:gd name="connsiteY1" fmla="*/ 852617 h 1709560"/>
                <a:gd name="connsiteX2" fmla="*/ 180986 w 1010449"/>
                <a:gd name="connsiteY2" fmla="*/ 1604962 h 1709560"/>
                <a:gd name="connsiteX3" fmla="*/ 0 w 1010449"/>
                <a:gd name="connsiteY3" fmla="*/ 1704432 h 1709560"/>
                <a:gd name="connsiteX0" fmla="*/ 466721 w 991391"/>
                <a:gd name="connsiteY0" fmla="*/ 604967 h 1956844"/>
                <a:gd name="connsiteX1" fmla="*/ 243832 w 991391"/>
                <a:gd name="connsiteY1" fmla="*/ 1252947 h 1956844"/>
                <a:gd name="connsiteX0" fmla="*/ 0 w 991391"/>
                <a:gd name="connsiteY0" fmla="*/ 0 h 1956844"/>
                <a:gd name="connsiteX1" fmla="*/ 990596 w 991391"/>
                <a:gd name="connsiteY1" fmla="*/ 852617 h 1956844"/>
                <a:gd name="connsiteX2" fmla="*/ 161928 w 991391"/>
                <a:gd name="connsiteY2" fmla="*/ 1604962 h 1956844"/>
                <a:gd name="connsiteX3" fmla="*/ 154774 w 991391"/>
                <a:gd name="connsiteY3" fmla="*/ 1956844 h 1956844"/>
                <a:gd name="connsiteX0" fmla="*/ 466721 w 991391"/>
                <a:gd name="connsiteY0" fmla="*/ 604967 h 1956844"/>
                <a:gd name="connsiteX1" fmla="*/ 243832 w 991391"/>
                <a:gd name="connsiteY1" fmla="*/ 1252947 h 1956844"/>
                <a:gd name="connsiteX0" fmla="*/ 0 w 991391"/>
                <a:gd name="connsiteY0" fmla="*/ 0 h 1956844"/>
                <a:gd name="connsiteX1" fmla="*/ 990596 w 991391"/>
                <a:gd name="connsiteY1" fmla="*/ 852617 h 1956844"/>
                <a:gd name="connsiteX2" fmla="*/ 161928 w 991391"/>
                <a:gd name="connsiteY2" fmla="*/ 1604962 h 1956844"/>
                <a:gd name="connsiteX3" fmla="*/ 154774 w 991391"/>
                <a:gd name="connsiteY3" fmla="*/ 1956844 h 1956844"/>
                <a:gd name="connsiteX0" fmla="*/ 503078 w 1027748"/>
                <a:gd name="connsiteY0" fmla="*/ 604967 h 1668713"/>
                <a:gd name="connsiteX1" fmla="*/ 280189 w 1027748"/>
                <a:gd name="connsiteY1" fmla="*/ 1252947 h 1668713"/>
                <a:gd name="connsiteX0" fmla="*/ 36357 w 1027748"/>
                <a:gd name="connsiteY0" fmla="*/ 0 h 1668713"/>
                <a:gd name="connsiteX1" fmla="*/ 1026953 w 1027748"/>
                <a:gd name="connsiteY1" fmla="*/ 852617 h 1668713"/>
                <a:gd name="connsiteX2" fmla="*/ 198285 w 1027748"/>
                <a:gd name="connsiteY2" fmla="*/ 1604962 h 1668713"/>
                <a:gd name="connsiteX3" fmla="*/ 12537 w 1027748"/>
                <a:gd name="connsiteY3" fmla="*/ 1668713 h 1668713"/>
                <a:gd name="connsiteX0" fmla="*/ 490541 w 1015211"/>
                <a:gd name="connsiteY0" fmla="*/ 604967 h 1708690"/>
                <a:gd name="connsiteX1" fmla="*/ 267652 w 1015211"/>
                <a:gd name="connsiteY1" fmla="*/ 1252947 h 1708690"/>
                <a:gd name="connsiteX0" fmla="*/ 23820 w 1015211"/>
                <a:gd name="connsiteY0" fmla="*/ 0 h 1708690"/>
                <a:gd name="connsiteX1" fmla="*/ 1014416 w 1015211"/>
                <a:gd name="connsiteY1" fmla="*/ 852617 h 1708690"/>
                <a:gd name="connsiteX2" fmla="*/ 185748 w 1015211"/>
                <a:gd name="connsiteY2" fmla="*/ 1604962 h 1708690"/>
                <a:gd name="connsiteX3" fmla="*/ 0 w 1015211"/>
                <a:gd name="connsiteY3" fmla="*/ 1668713 h 1708690"/>
                <a:gd name="connsiteX0" fmla="*/ 490541 w 1015211"/>
                <a:gd name="connsiteY0" fmla="*/ 604967 h 1680814"/>
                <a:gd name="connsiteX1" fmla="*/ 267652 w 1015211"/>
                <a:gd name="connsiteY1" fmla="*/ 1252947 h 1680814"/>
                <a:gd name="connsiteX0" fmla="*/ 23820 w 1015211"/>
                <a:gd name="connsiteY0" fmla="*/ 0 h 1680814"/>
                <a:gd name="connsiteX1" fmla="*/ 1014416 w 1015211"/>
                <a:gd name="connsiteY1" fmla="*/ 852617 h 1680814"/>
                <a:gd name="connsiteX2" fmla="*/ 185748 w 1015211"/>
                <a:gd name="connsiteY2" fmla="*/ 1604962 h 1680814"/>
                <a:gd name="connsiteX3" fmla="*/ 0 w 1015211"/>
                <a:gd name="connsiteY3" fmla="*/ 1668713 h 1680814"/>
                <a:gd name="connsiteX0" fmla="*/ 466721 w 991391"/>
                <a:gd name="connsiteY0" fmla="*/ 604967 h 1709195"/>
                <a:gd name="connsiteX1" fmla="*/ 243832 w 991391"/>
                <a:gd name="connsiteY1" fmla="*/ 1252947 h 1709195"/>
                <a:gd name="connsiteX0" fmla="*/ 0 w 991391"/>
                <a:gd name="connsiteY0" fmla="*/ 0 h 1709195"/>
                <a:gd name="connsiteX1" fmla="*/ 990596 w 991391"/>
                <a:gd name="connsiteY1" fmla="*/ 852617 h 1709195"/>
                <a:gd name="connsiteX2" fmla="*/ 161928 w 991391"/>
                <a:gd name="connsiteY2" fmla="*/ 1604962 h 1709195"/>
                <a:gd name="connsiteX3" fmla="*/ 23805 w 991391"/>
                <a:gd name="connsiteY3" fmla="*/ 1709195 h 1709195"/>
                <a:gd name="connsiteX0" fmla="*/ 466721 w 991683"/>
                <a:gd name="connsiteY0" fmla="*/ 604967 h 1735248"/>
                <a:gd name="connsiteX1" fmla="*/ 243832 w 991683"/>
                <a:gd name="connsiteY1" fmla="*/ 1252947 h 1735248"/>
                <a:gd name="connsiteX0" fmla="*/ 0 w 991683"/>
                <a:gd name="connsiteY0" fmla="*/ 0 h 1735248"/>
                <a:gd name="connsiteX1" fmla="*/ 990596 w 991683"/>
                <a:gd name="connsiteY1" fmla="*/ 852617 h 1735248"/>
                <a:gd name="connsiteX2" fmla="*/ 352428 w 991683"/>
                <a:gd name="connsiteY2" fmla="*/ 1666874 h 1735248"/>
                <a:gd name="connsiteX3" fmla="*/ 23805 w 991683"/>
                <a:gd name="connsiteY3" fmla="*/ 1709195 h 1735248"/>
                <a:gd name="connsiteX0" fmla="*/ 466721 w 991683"/>
                <a:gd name="connsiteY0" fmla="*/ 604967 h 1747817"/>
                <a:gd name="connsiteX1" fmla="*/ 243832 w 991683"/>
                <a:gd name="connsiteY1" fmla="*/ 1252947 h 1747817"/>
                <a:gd name="connsiteX0" fmla="*/ 0 w 991683"/>
                <a:gd name="connsiteY0" fmla="*/ 0 h 1747817"/>
                <a:gd name="connsiteX1" fmla="*/ 990596 w 991683"/>
                <a:gd name="connsiteY1" fmla="*/ 852617 h 1747817"/>
                <a:gd name="connsiteX2" fmla="*/ 352428 w 991683"/>
                <a:gd name="connsiteY2" fmla="*/ 1666874 h 1747817"/>
                <a:gd name="connsiteX3" fmla="*/ 23805 w 991683"/>
                <a:gd name="connsiteY3" fmla="*/ 1709195 h 1747817"/>
                <a:gd name="connsiteX0" fmla="*/ 466721 w 991683"/>
                <a:gd name="connsiteY0" fmla="*/ 604967 h 1741896"/>
                <a:gd name="connsiteX1" fmla="*/ 243832 w 991683"/>
                <a:gd name="connsiteY1" fmla="*/ 1252947 h 1741896"/>
                <a:gd name="connsiteX0" fmla="*/ 0 w 991683"/>
                <a:gd name="connsiteY0" fmla="*/ 0 h 1741896"/>
                <a:gd name="connsiteX1" fmla="*/ 990596 w 991683"/>
                <a:gd name="connsiteY1" fmla="*/ 852617 h 1741896"/>
                <a:gd name="connsiteX2" fmla="*/ 352428 w 991683"/>
                <a:gd name="connsiteY2" fmla="*/ 1666874 h 1741896"/>
                <a:gd name="connsiteX3" fmla="*/ 23805 w 991683"/>
                <a:gd name="connsiteY3" fmla="*/ 1709195 h 1741896"/>
                <a:gd name="connsiteX0" fmla="*/ 466721 w 991683"/>
                <a:gd name="connsiteY0" fmla="*/ 604967 h 1709476"/>
                <a:gd name="connsiteX1" fmla="*/ 243832 w 991683"/>
                <a:gd name="connsiteY1" fmla="*/ 1252947 h 1709476"/>
                <a:gd name="connsiteX0" fmla="*/ 0 w 991683"/>
                <a:gd name="connsiteY0" fmla="*/ 0 h 1709476"/>
                <a:gd name="connsiteX1" fmla="*/ 990596 w 991683"/>
                <a:gd name="connsiteY1" fmla="*/ 852617 h 1709476"/>
                <a:gd name="connsiteX2" fmla="*/ 352428 w 991683"/>
                <a:gd name="connsiteY2" fmla="*/ 1666874 h 1709476"/>
                <a:gd name="connsiteX3" fmla="*/ 28568 w 991683"/>
                <a:gd name="connsiteY3" fmla="*/ 1554414 h 1709476"/>
                <a:gd name="connsiteX0" fmla="*/ 466721 w 991824"/>
                <a:gd name="connsiteY0" fmla="*/ 604967 h 1579820"/>
                <a:gd name="connsiteX1" fmla="*/ 243832 w 991824"/>
                <a:gd name="connsiteY1" fmla="*/ 1252947 h 1579820"/>
                <a:gd name="connsiteX0" fmla="*/ 0 w 991824"/>
                <a:gd name="connsiteY0" fmla="*/ 0 h 1579820"/>
                <a:gd name="connsiteX1" fmla="*/ 990596 w 991824"/>
                <a:gd name="connsiteY1" fmla="*/ 852617 h 1579820"/>
                <a:gd name="connsiteX2" fmla="*/ 411959 w 991824"/>
                <a:gd name="connsiteY2" fmla="*/ 1500186 h 1579820"/>
                <a:gd name="connsiteX3" fmla="*/ 28568 w 991824"/>
                <a:gd name="connsiteY3" fmla="*/ 1554414 h 1579820"/>
                <a:gd name="connsiteX0" fmla="*/ 466721 w 991824"/>
                <a:gd name="connsiteY0" fmla="*/ 604967 h 1579820"/>
                <a:gd name="connsiteX1" fmla="*/ 243832 w 991824"/>
                <a:gd name="connsiteY1" fmla="*/ 1252947 h 1579820"/>
                <a:gd name="connsiteX0" fmla="*/ 0 w 991824"/>
                <a:gd name="connsiteY0" fmla="*/ 0 h 1579820"/>
                <a:gd name="connsiteX1" fmla="*/ 990596 w 991824"/>
                <a:gd name="connsiteY1" fmla="*/ 852617 h 1579820"/>
                <a:gd name="connsiteX2" fmla="*/ 411959 w 991824"/>
                <a:gd name="connsiteY2" fmla="*/ 1500186 h 1579820"/>
                <a:gd name="connsiteX3" fmla="*/ 28568 w 991824"/>
                <a:gd name="connsiteY3" fmla="*/ 1554414 h 1579820"/>
                <a:gd name="connsiteX0" fmla="*/ 466721 w 991824"/>
                <a:gd name="connsiteY0" fmla="*/ 604967 h 1554452"/>
                <a:gd name="connsiteX1" fmla="*/ 243832 w 991824"/>
                <a:gd name="connsiteY1" fmla="*/ 1252947 h 1554452"/>
                <a:gd name="connsiteX0" fmla="*/ 0 w 991824"/>
                <a:gd name="connsiteY0" fmla="*/ 0 h 1554452"/>
                <a:gd name="connsiteX1" fmla="*/ 990596 w 991824"/>
                <a:gd name="connsiteY1" fmla="*/ 852617 h 1554452"/>
                <a:gd name="connsiteX2" fmla="*/ 411959 w 991824"/>
                <a:gd name="connsiteY2" fmla="*/ 1500186 h 1554452"/>
                <a:gd name="connsiteX3" fmla="*/ 400052 w 991824"/>
                <a:gd name="connsiteY3" fmla="*/ 1345404 h 1554452"/>
                <a:gd name="connsiteX4" fmla="*/ 28568 w 991824"/>
                <a:gd name="connsiteY4" fmla="*/ 1554414 h 1554452"/>
                <a:gd name="connsiteX0" fmla="*/ 466721 w 991824"/>
                <a:gd name="connsiteY0" fmla="*/ 604967 h 1554519"/>
                <a:gd name="connsiteX1" fmla="*/ 243832 w 991824"/>
                <a:gd name="connsiteY1" fmla="*/ 1252947 h 1554519"/>
                <a:gd name="connsiteX0" fmla="*/ 0 w 991824"/>
                <a:gd name="connsiteY0" fmla="*/ 0 h 1554519"/>
                <a:gd name="connsiteX1" fmla="*/ 990596 w 991824"/>
                <a:gd name="connsiteY1" fmla="*/ 852617 h 1554519"/>
                <a:gd name="connsiteX2" fmla="*/ 411959 w 991824"/>
                <a:gd name="connsiteY2" fmla="*/ 1500186 h 1554519"/>
                <a:gd name="connsiteX3" fmla="*/ 400052 w 991824"/>
                <a:gd name="connsiteY3" fmla="*/ 1345404 h 1554519"/>
                <a:gd name="connsiteX4" fmla="*/ 28568 w 991824"/>
                <a:gd name="connsiteY4" fmla="*/ 1554414 h 1554519"/>
                <a:gd name="connsiteX0" fmla="*/ 466721 w 991824"/>
                <a:gd name="connsiteY0" fmla="*/ 604967 h 1554519"/>
                <a:gd name="connsiteX1" fmla="*/ 243832 w 991824"/>
                <a:gd name="connsiteY1" fmla="*/ 1252947 h 1554519"/>
                <a:gd name="connsiteX0" fmla="*/ 0 w 991824"/>
                <a:gd name="connsiteY0" fmla="*/ 0 h 1554519"/>
                <a:gd name="connsiteX1" fmla="*/ 990596 w 991824"/>
                <a:gd name="connsiteY1" fmla="*/ 852617 h 1554519"/>
                <a:gd name="connsiteX2" fmla="*/ 411959 w 991824"/>
                <a:gd name="connsiteY2" fmla="*/ 1500186 h 1554519"/>
                <a:gd name="connsiteX3" fmla="*/ 400052 w 991824"/>
                <a:gd name="connsiteY3" fmla="*/ 1345404 h 1554519"/>
                <a:gd name="connsiteX4" fmla="*/ 28568 w 991824"/>
                <a:gd name="connsiteY4" fmla="*/ 1554414 h 1554519"/>
                <a:gd name="connsiteX0" fmla="*/ 466721 w 991824"/>
                <a:gd name="connsiteY0" fmla="*/ 604967 h 1554519"/>
                <a:gd name="connsiteX1" fmla="*/ 243832 w 991824"/>
                <a:gd name="connsiteY1" fmla="*/ 1252947 h 1554519"/>
                <a:gd name="connsiteX0" fmla="*/ 0 w 991824"/>
                <a:gd name="connsiteY0" fmla="*/ 0 h 1554519"/>
                <a:gd name="connsiteX1" fmla="*/ 990596 w 991824"/>
                <a:gd name="connsiteY1" fmla="*/ 852617 h 1554519"/>
                <a:gd name="connsiteX2" fmla="*/ 411959 w 991824"/>
                <a:gd name="connsiteY2" fmla="*/ 1500186 h 1554519"/>
                <a:gd name="connsiteX3" fmla="*/ 400052 w 991824"/>
                <a:gd name="connsiteY3" fmla="*/ 1345404 h 1554519"/>
                <a:gd name="connsiteX4" fmla="*/ 28568 w 991824"/>
                <a:gd name="connsiteY4" fmla="*/ 1554414 h 1554519"/>
                <a:gd name="connsiteX0" fmla="*/ 466721 w 991824"/>
                <a:gd name="connsiteY0" fmla="*/ 604967 h 1554519"/>
                <a:gd name="connsiteX1" fmla="*/ 243832 w 991824"/>
                <a:gd name="connsiteY1" fmla="*/ 1252947 h 1554519"/>
                <a:gd name="connsiteX0" fmla="*/ 0 w 991824"/>
                <a:gd name="connsiteY0" fmla="*/ 0 h 1554519"/>
                <a:gd name="connsiteX1" fmla="*/ 990596 w 991824"/>
                <a:gd name="connsiteY1" fmla="*/ 852617 h 1554519"/>
                <a:gd name="connsiteX2" fmla="*/ 411959 w 991824"/>
                <a:gd name="connsiteY2" fmla="*/ 1500186 h 1554519"/>
                <a:gd name="connsiteX3" fmla="*/ 400052 w 991824"/>
                <a:gd name="connsiteY3" fmla="*/ 1345404 h 1554519"/>
                <a:gd name="connsiteX4" fmla="*/ 28568 w 991824"/>
                <a:gd name="connsiteY4" fmla="*/ 1554414 h 1554519"/>
                <a:gd name="connsiteX0" fmla="*/ 466721 w 991824"/>
                <a:gd name="connsiteY0" fmla="*/ 604967 h 1554510"/>
                <a:gd name="connsiteX1" fmla="*/ 243832 w 991824"/>
                <a:gd name="connsiteY1" fmla="*/ 1252947 h 1554510"/>
                <a:gd name="connsiteX0" fmla="*/ 0 w 991824"/>
                <a:gd name="connsiteY0" fmla="*/ 0 h 1554510"/>
                <a:gd name="connsiteX1" fmla="*/ 990596 w 991824"/>
                <a:gd name="connsiteY1" fmla="*/ 852617 h 1554510"/>
                <a:gd name="connsiteX2" fmla="*/ 411959 w 991824"/>
                <a:gd name="connsiteY2" fmla="*/ 1500186 h 1554510"/>
                <a:gd name="connsiteX3" fmla="*/ 400052 w 991824"/>
                <a:gd name="connsiteY3" fmla="*/ 1345404 h 1554510"/>
                <a:gd name="connsiteX4" fmla="*/ 28568 w 991824"/>
                <a:gd name="connsiteY4" fmla="*/ 1554414 h 1554510"/>
                <a:gd name="connsiteX0" fmla="*/ 466721 w 991824"/>
                <a:gd name="connsiteY0" fmla="*/ 604967 h 1554414"/>
                <a:gd name="connsiteX1" fmla="*/ 243832 w 991824"/>
                <a:gd name="connsiteY1" fmla="*/ 1252947 h 1554414"/>
                <a:gd name="connsiteX0" fmla="*/ 0 w 991824"/>
                <a:gd name="connsiteY0" fmla="*/ 0 h 1554414"/>
                <a:gd name="connsiteX1" fmla="*/ 990596 w 991824"/>
                <a:gd name="connsiteY1" fmla="*/ 852617 h 1554414"/>
                <a:gd name="connsiteX2" fmla="*/ 411959 w 991824"/>
                <a:gd name="connsiteY2" fmla="*/ 1500186 h 1554414"/>
                <a:gd name="connsiteX3" fmla="*/ 400052 w 991824"/>
                <a:gd name="connsiteY3" fmla="*/ 1345404 h 1554414"/>
                <a:gd name="connsiteX4" fmla="*/ 366714 w 991824"/>
                <a:gd name="connsiteY4" fmla="*/ 1528761 h 1554414"/>
                <a:gd name="connsiteX5" fmla="*/ 28568 w 991824"/>
                <a:gd name="connsiteY5" fmla="*/ 1554414 h 1554414"/>
                <a:gd name="connsiteX0" fmla="*/ 466721 w 991824"/>
                <a:gd name="connsiteY0" fmla="*/ 604967 h 1563495"/>
                <a:gd name="connsiteX1" fmla="*/ 243832 w 991824"/>
                <a:gd name="connsiteY1" fmla="*/ 1252947 h 1563495"/>
                <a:gd name="connsiteX0" fmla="*/ 0 w 991824"/>
                <a:gd name="connsiteY0" fmla="*/ 0 h 1563495"/>
                <a:gd name="connsiteX1" fmla="*/ 990596 w 991824"/>
                <a:gd name="connsiteY1" fmla="*/ 852617 h 1563495"/>
                <a:gd name="connsiteX2" fmla="*/ 411959 w 991824"/>
                <a:gd name="connsiteY2" fmla="*/ 1500186 h 1563495"/>
                <a:gd name="connsiteX3" fmla="*/ 400052 w 991824"/>
                <a:gd name="connsiteY3" fmla="*/ 1345404 h 1563495"/>
                <a:gd name="connsiteX4" fmla="*/ 366714 w 991824"/>
                <a:gd name="connsiteY4" fmla="*/ 1528761 h 1563495"/>
                <a:gd name="connsiteX5" fmla="*/ 28568 w 991824"/>
                <a:gd name="connsiteY5" fmla="*/ 1554414 h 1563495"/>
                <a:gd name="connsiteX0" fmla="*/ 466721 w 991824"/>
                <a:gd name="connsiteY0" fmla="*/ 604967 h 1563495"/>
                <a:gd name="connsiteX1" fmla="*/ 243832 w 991824"/>
                <a:gd name="connsiteY1" fmla="*/ 1252947 h 1563495"/>
                <a:gd name="connsiteX0" fmla="*/ 0 w 991824"/>
                <a:gd name="connsiteY0" fmla="*/ 0 h 1563495"/>
                <a:gd name="connsiteX1" fmla="*/ 990596 w 991824"/>
                <a:gd name="connsiteY1" fmla="*/ 852617 h 1563495"/>
                <a:gd name="connsiteX2" fmla="*/ 411959 w 991824"/>
                <a:gd name="connsiteY2" fmla="*/ 1500186 h 1563495"/>
                <a:gd name="connsiteX3" fmla="*/ 400052 w 991824"/>
                <a:gd name="connsiteY3" fmla="*/ 1345404 h 1563495"/>
                <a:gd name="connsiteX4" fmla="*/ 366714 w 991824"/>
                <a:gd name="connsiteY4" fmla="*/ 1528761 h 1563495"/>
                <a:gd name="connsiteX5" fmla="*/ 28568 w 991824"/>
                <a:gd name="connsiteY5" fmla="*/ 1554414 h 1563495"/>
                <a:gd name="connsiteX0" fmla="*/ 466721 w 991824"/>
                <a:gd name="connsiteY0" fmla="*/ 604967 h 1563495"/>
                <a:gd name="connsiteX1" fmla="*/ 243832 w 991824"/>
                <a:gd name="connsiteY1" fmla="*/ 1252947 h 1563495"/>
                <a:gd name="connsiteX0" fmla="*/ 0 w 991824"/>
                <a:gd name="connsiteY0" fmla="*/ 0 h 1563495"/>
                <a:gd name="connsiteX1" fmla="*/ 990596 w 991824"/>
                <a:gd name="connsiteY1" fmla="*/ 852617 h 1563495"/>
                <a:gd name="connsiteX2" fmla="*/ 411959 w 991824"/>
                <a:gd name="connsiteY2" fmla="*/ 1500186 h 1563495"/>
                <a:gd name="connsiteX3" fmla="*/ 400052 w 991824"/>
                <a:gd name="connsiteY3" fmla="*/ 1345404 h 1563495"/>
                <a:gd name="connsiteX4" fmla="*/ 366714 w 991824"/>
                <a:gd name="connsiteY4" fmla="*/ 1528761 h 1563495"/>
                <a:gd name="connsiteX5" fmla="*/ 28568 w 991824"/>
                <a:gd name="connsiteY5" fmla="*/ 1554414 h 1563495"/>
                <a:gd name="connsiteX0" fmla="*/ 466721 w 991824"/>
                <a:gd name="connsiteY0" fmla="*/ 604967 h 1563495"/>
                <a:gd name="connsiteX1" fmla="*/ 243832 w 991824"/>
                <a:gd name="connsiteY1" fmla="*/ 1252947 h 1563495"/>
                <a:gd name="connsiteX0" fmla="*/ 0 w 991824"/>
                <a:gd name="connsiteY0" fmla="*/ 0 h 1563495"/>
                <a:gd name="connsiteX1" fmla="*/ 990596 w 991824"/>
                <a:gd name="connsiteY1" fmla="*/ 852617 h 1563495"/>
                <a:gd name="connsiteX2" fmla="*/ 411959 w 991824"/>
                <a:gd name="connsiteY2" fmla="*/ 1500186 h 1563495"/>
                <a:gd name="connsiteX3" fmla="*/ 400052 w 991824"/>
                <a:gd name="connsiteY3" fmla="*/ 1345404 h 1563495"/>
                <a:gd name="connsiteX4" fmla="*/ 366714 w 991824"/>
                <a:gd name="connsiteY4" fmla="*/ 1528761 h 1563495"/>
                <a:gd name="connsiteX5" fmla="*/ 28568 w 991824"/>
                <a:gd name="connsiteY5" fmla="*/ 1554414 h 1563495"/>
                <a:gd name="connsiteX0" fmla="*/ 466721 w 991824"/>
                <a:gd name="connsiteY0" fmla="*/ 604967 h 1563495"/>
                <a:gd name="connsiteX1" fmla="*/ 243832 w 991824"/>
                <a:gd name="connsiteY1" fmla="*/ 1252947 h 1563495"/>
                <a:gd name="connsiteX0" fmla="*/ 0 w 991824"/>
                <a:gd name="connsiteY0" fmla="*/ 0 h 1563495"/>
                <a:gd name="connsiteX1" fmla="*/ 990596 w 991824"/>
                <a:gd name="connsiteY1" fmla="*/ 852617 h 1563495"/>
                <a:gd name="connsiteX2" fmla="*/ 411959 w 991824"/>
                <a:gd name="connsiteY2" fmla="*/ 1500186 h 1563495"/>
                <a:gd name="connsiteX3" fmla="*/ 400052 w 991824"/>
                <a:gd name="connsiteY3" fmla="*/ 1345404 h 1563495"/>
                <a:gd name="connsiteX4" fmla="*/ 366714 w 991824"/>
                <a:gd name="connsiteY4" fmla="*/ 1528761 h 1563495"/>
                <a:gd name="connsiteX5" fmla="*/ 28568 w 991824"/>
                <a:gd name="connsiteY5" fmla="*/ 1554414 h 1563495"/>
                <a:gd name="connsiteX0" fmla="*/ 466721 w 991824"/>
                <a:gd name="connsiteY0" fmla="*/ 604967 h 1563495"/>
                <a:gd name="connsiteX1" fmla="*/ 243832 w 991824"/>
                <a:gd name="connsiteY1" fmla="*/ 1252947 h 1563495"/>
                <a:gd name="connsiteX0" fmla="*/ 0 w 991824"/>
                <a:gd name="connsiteY0" fmla="*/ 0 h 1563495"/>
                <a:gd name="connsiteX1" fmla="*/ 990596 w 991824"/>
                <a:gd name="connsiteY1" fmla="*/ 852617 h 1563495"/>
                <a:gd name="connsiteX2" fmla="*/ 411959 w 991824"/>
                <a:gd name="connsiteY2" fmla="*/ 1500186 h 1563495"/>
                <a:gd name="connsiteX3" fmla="*/ 400052 w 991824"/>
                <a:gd name="connsiteY3" fmla="*/ 1345404 h 1563495"/>
                <a:gd name="connsiteX4" fmla="*/ 366714 w 991824"/>
                <a:gd name="connsiteY4" fmla="*/ 1528761 h 1563495"/>
                <a:gd name="connsiteX5" fmla="*/ 28568 w 991824"/>
                <a:gd name="connsiteY5" fmla="*/ 1554414 h 1563495"/>
                <a:gd name="connsiteX0" fmla="*/ 466721 w 991824"/>
                <a:gd name="connsiteY0" fmla="*/ 604967 h 1563495"/>
                <a:gd name="connsiteX1" fmla="*/ 243832 w 991824"/>
                <a:gd name="connsiteY1" fmla="*/ 1252947 h 1563495"/>
                <a:gd name="connsiteX0" fmla="*/ 0 w 991824"/>
                <a:gd name="connsiteY0" fmla="*/ 0 h 1563495"/>
                <a:gd name="connsiteX1" fmla="*/ 990596 w 991824"/>
                <a:gd name="connsiteY1" fmla="*/ 852617 h 1563495"/>
                <a:gd name="connsiteX2" fmla="*/ 411959 w 991824"/>
                <a:gd name="connsiteY2" fmla="*/ 1500186 h 1563495"/>
                <a:gd name="connsiteX3" fmla="*/ 400052 w 991824"/>
                <a:gd name="connsiteY3" fmla="*/ 1345404 h 1563495"/>
                <a:gd name="connsiteX4" fmla="*/ 366714 w 991824"/>
                <a:gd name="connsiteY4" fmla="*/ 1528761 h 1563495"/>
                <a:gd name="connsiteX5" fmla="*/ 28568 w 991824"/>
                <a:gd name="connsiteY5" fmla="*/ 1554414 h 1563495"/>
                <a:gd name="connsiteX0" fmla="*/ 466721 w 991824"/>
                <a:gd name="connsiteY0" fmla="*/ 604967 h 1563495"/>
                <a:gd name="connsiteX1" fmla="*/ 243832 w 991824"/>
                <a:gd name="connsiteY1" fmla="*/ 1252947 h 1563495"/>
                <a:gd name="connsiteX0" fmla="*/ 0 w 991824"/>
                <a:gd name="connsiteY0" fmla="*/ 0 h 1563495"/>
                <a:gd name="connsiteX1" fmla="*/ 990596 w 991824"/>
                <a:gd name="connsiteY1" fmla="*/ 852617 h 1563495"/>
                <a:gd name="connsiteX2" fmla="*/ 411959 w 991824"/>
                <a:gd name="connsiteY2" fmla="*/ 1500186 h 1563495"/>
                <a:gd name="connsiteX3" fmla="*/ 400052 w 991824"/>
                <a:gd name="connsiteY3" fmla="*/ 1345404 h 1563495"/>
                <a:gd name="connsiteX4" fmla="*/ 366714 w 991824"/>
                <a:gd name="connsiteY4" fmla="*/ 1528761 h 1563495"/>
                <a:gd name="connsiteX5" fmla="*/ 28568 w 991824"/>
                <a:gd name="connsiteY5" fmla="*/ 1554414 h 1563495"/>
                <a:gd name="connsiteX0" fmla="*/ 466721 w 991824"/>
                <a:gd name="connsiteY0" fmla="*/ 604967 h 1563495"/>
                <a:gd name="connsiteX1" fmla="*/ 243832 w 991824"/>
                <a:gd name="connsiteY1" fmla="*/ 1252947 h 1563495"/>
                <a:gd name="connsiteX0" fmla="*/ 0 w 991824"/>
                <a:gd name="connsiteY0" fmla="*/ 0 h 1563495"/>
                <a:gd name="connsiteX1" fmla="*/ 990596 w 991824"/>
                <a:gd name="connsiteY1" fmla="*/ 852617 h 1563495"/>
                <a:gd name="connsiteX2" fmla="*/ 411959 w 991824"/>
                <a:gd name="connsiteY2" fmla="*/ 1500186 h 1563495"/>
                <a:gd name="connsiteX3" fmla="*/ 400052 w 991824"/>
                <a:gd name="connsiteY3" fmla="*/ 1345404 h 1563495"/>
                <a:gd name="connsiteX4" fmla="*/ 366714 w 991824"/>
                <a:gd name="connsiteY4" fmla="*/ 1528761 h 1563495"/>
                <a:gd name="connsiteX5" fmla="*/ 28568 w 991824"/>
                <a:gd name="connsiteY5" fmla="*/ 1554414 h 1563495"/>
                <a:gd name="connsiteX0" fmla="*/ 466721 w 991824"/>
                <a:gd name="connsiteY0" fmla="*/ 604967 h 1563495"/>
                <a:gd name="connsiteX1" fmla="*/ 243832 w 991824"/>
                <a:gd name="connsiteY1" fmla="*/ 1252947 h 1563495"/>
                <a:gd name="connsiteX0" fmla="*/ 0 w 991824"/>
                <a:gd name="connsiteY0" fmla="*/ 0 h 1563495"/>
                <a:gd name="connsiteX1" fmla="*/ 990596 w 991824"/>
                <a:gd name="connsiteY1" fmla="*/ 852617 h 1563495"/>
                <a:gd name="connsiteX2" fmla="*/ 411959 w 991824"/>
                <a:gd name="connsiteY2" fmla="*/ 1500186 h 1563495"/>
                <a:gd name="connsiteX3" fmla="*/ 400052 w 991824"/>
                <a:gd name="connsiteY3" fmla="*/ 1345404 h 1563495"/>
                <a:gd name="connsiteX4" fmla="*/ 366714 w 991824"/>
                <a:gd name="connsiteY4" fmla="*/ 1528761 h 1563495"/>
                <a:gd name="connsiteX5" fmla="*/ 28568 w 991824"/>
                <a:gd name="connsiteY5" fmla="*/ 1554414 h 1563495"/>
                <a:gd name="connsiteX0" fmla="*/ 466721 w 991824"/>
                <a:gd name="connsiteY0" fmla="*/ 604967 h 1563495"/>
                <a:gd name="connsiteX1" fmla="*/ 243832 w 991824"/>
                <a:gd name="connsiteY1" fmla="*/ 1252947 h 1563495"/>
                <a:gd name="connsiteX0" fmla="*/ 0 w 991824"/>
                <a:gd name="connsiteY0" fmla="*/ 0 h 1563495"/>
                <a:gd name="connsiteX1" fmla="*/ 990596 w 991824"/>
                <a:gd name="connsiteY1" fmla="*/ 852617 h 1563495"/>
                <a:gd name="connsiteX2" fmla="*/ 411959 w 991824"/>
                <a:gd name="connsiteY2" fmla="*/ 1500186 h 1563495"/>
                <a:gd name="connsiteX3" fmla="*/ 400052 w 991824"/>
                <a:gd name="connsiteY3" fmla="*/ 1345404 h 1563495"/>
                <a:gd name="connsiteX4" fmla="*/ 366714 w 991824"/>
                <a:gd name="connsiteY4" fmla="*/ 1528761 h 1563495"/>
                <a:gd name="connsiteX5" fmla="*/ 28568 w 991824"/>
                <a:gd name="connsiteY5" fmla="*/ 1554414 h 1563495"/>
                <a:gd name="connsiteX0" fmla="*/ 466721 w 991542"/>
                <a:gd name="connsiteY0" fmla="*/ 604967 h 1563495"/>
                <a:gd name="connsiteX1" fmla="*/ 243832 w 991542"/>
                <a:gd name="connsiteY1" fmla="*/ 1252947 h 1563495"/>
                <a:gd name="connsiteX0" fmla="*/ 0 w 991542"/>
                <a:gd name="connsiteY0" fmla="*/ 0 h 1563495"/>
                <a:gd name="connsiteX1" fmla="*/ 990596 w 991542"/>
                <a:gd name="connsiteY1" fmla="*/ 852617 h 1563495"/>
                <a:gd name="connsiteX2" fmla="*/ 411959 w 991542"/>
                <a:gd name="connsiteY2" fmla="*/ 1500186 h 1563495"/>
                <a:gd name="connsiteX3" fmla="*/ 400052 w 991542"/>
                <a:gd name="connsiteY3" fmla="*/ 1345404 h 1563495"/>
                <a:gd name="connsiteX4" fmla="*/ 366714 w 991542"/>
                <a:gd name="connsiteY4" fmla="*/ 1528761 h 1563495"/>
                <a:gd name="connsiteX5" fmla="*/ 28568 w 991542"/>
                <a:gd name="connsiteY5" fmla="*/ 1554414 h 1563495"/>
                <a:gd name="connsiteX0" fmla="*/ 466721 w 991542"/>
                <a:gd name="connsiteY0" fmla="*/ 604967 h 1563495"/>
                <a:gd name="connsiteX1" fmla="*/ 243832 w 991542"/>
                <a:gd name="connsiteY1" fmla="*/ 1252947 h 1563495"/>
                <a:gd name="connsiteX0" fmla="*/ 0 w 991542"/>
                <a:gd name="connsiteY0" fmla="*/ 0 h 1563495"/>
                <a:gd name="connsiteX1" fmla="*/ 990596 w 991542"/>
                <a:gd name="connsiteY1" fmla="*/ 852617 h 1563495"/>
                <a:gd name="connsiteX2" fmla="*/ 411959 w 991542"/>
                <a:gd name="connsiteY2" fmla="*/ 1500186 h 1563495"/>
                <a:gd name="connsiteX3" fmla="*/ 400052 w 991542"/>
                <a:gd name="connsiteY3" fmla="*/ 1345404 h 1563495"/>
                <a:gd name="connsiteX4" fmla="*/ 366714 w 991542"/>
                <a:gd name="connsiteY4" fmla="*/ 1528761 h 1563495"/>
                <a:gd name="connsiteX5" fmla="*/ 28568 w 991542"/>
                <a:gd name="connsiteY5" fmla="*/ 1554414 h 1563495"/>
                <a:gd name="connsiteX0" fmla="*/ 466721 w 991475"/>
                <a:gd name="connsiteY0" fmla="*/ 604967 h 1563495"/>
                <a:gd name="connsiteX1" fmla="*/ 243832 w 991475"/>
                <a:gd name="connsiteY1" fmla="*/ 1252947 h 1563495"/>
                <a:gd name="connsiteX0" fmla="*/ 0 w 991475"/>
                <a:gd name="connsiteY0" fmla="*/ 0 h 1563495"/>
                <a:gd name="connsiteX1" fmla="*/ 990596 w 991475"/>
                <a:gd name="connsiteY1" fmla="*/ 852617 h 1563495"/>
                <a:gd name="connsiteX2" fmla="*/ 366715 w 991475"/>
                <a:gd name="connsiteY2" fmla="*/ 1533523 h 1563495"/>
                <a:gd name="connsiteX3" fmla="*/ 400052 w 991475"/>
                <a:gd name="connsiteY3" fmla="*/ 1345404 h 1563495"/>
                <a:gd name="connsiteX4" fmla="*/ 366714 w 991475"/>
                <a:gd name="connsiteY4" fmla="*/ 1528761 h 1563495"/>
                <a:gd name="connsiteX5" fmla="*/ 28568 w 991475"/>
                <a:gd name="connsiteY5" fmla="*/ 1554414 h 1563495"/>
                <a:gd name="connsiteX0" fmla="*/ 466721 w 991475"/>
                <a:gd name="connsiteY0" fmla="*/ 604967 h 1563495"/>
                <a:gd name="connsiteX1" fmla="*/ 243832 w 991475"/>
                <a:gd name="connsiteY1" fmla="*/ 1252947 h 1563495"/>
                <a:gd name="connsiteX0" fmla="*/ 0 w 991475"/>
                <a:gd name="connsiteY0" fmla="*/ 0 h 1563495"/>
                <a:gd name="connsiteX1" fmla="*/ 990596 w 991475"/>
                <a:gd name="connsiteY1" fmla="*/ 852617 h 1563495"/>
                <a:gd name="connsiteX2" fmla="*/ 366715 w 991475"/>
                <a:gd name="connsiteY2" fmla="*/ 1533523 h 1563495"/>
                <a:gd name="connsiteX3" fmla="*/ 400052 w 991475"/>
                <a:gd name="connsiteY3" fmla="*/ 1345404 h 1563495"/>
                <a:gd name="connsiteX4" fmla="*/ 366714 w 991475"/>
                <a:gd name="connsiteY4" fmla="*/ 1528761 h 1563495"/>
                <a:gd name="connsiteX5" fmla="*/ 28568 w 991475"/>
                <a:gd name="connsiteY5" fmla="*/ 1554414 h 1563495"/>
                <a:gd name="connsiteX0" fmla="*/ 466721 w 991475"/>
                <a:gd name="connsiteY0" fmla="*/ 604967 h 1563495"/>
                <a:gd name="connsiteX1" fmla="*/ 243832 w 991475"/>
                <a:gd name="connsiteY1" fmla="*/ 1252947 h 1563495"/>
                <a:gd name="connsiteX0" fmla="*/ 0 w 991475"/>
                <a:gd name="connsiteY0" fmla="*/ 0 h 1563495"/>
                <a:gd name="connsiteX1" fmla="*/ 990596 w 991475"/>
                <a:gd name="connsiteY1" fmla="*/ 852617 h 1563495"/>
                <a:gd name="connsiteX2" fmla="*/ 366715 w 991475"/>
                <a:gd name="connsiteY2" fmla="*/ 1533523 h 1563495"/>
                <a:gd name="connsiteX3" fmla="*/ 400052 w 991475"/>
                <a:gd name="connsiteY3" fmla="*/ 1345404 h 1563495"/>
                <a:gd name="connsiteX4" fmla="*/ 366714 w 991475"/>
                <a:gd name="connsiteY4" fmla="*/ 1528761 h 1563495"/>
                <a:gd name="connsiteX5" fmla="*/ 28568 w 991475"/>
                <a:gd name="connsiteY5" fmla="*/ 1554414 h 1563495"/>
                <a:gd name="connsiteX0" fmla="*/ 466721 w 991475"/>
                <a:gd name="connsiteY0" fmla="*/ 604967 h 1604961"/>
                <a:gd name="connsiteX1" fmla="*/ 243832 w 991475"/>
                <a:gd name="connsiteY1" fmla="*/ 1252947 h 1604961"/>
                <a:gd name="connsiteX0" fmla="*/ 0 w 991475"/>
                <a:gd name="connsiteY0" fmla="*/ 0 h 1604961"/>
                <a:gd name="connsiteX1" fmla="*/ 990596 w 991475"/>
                <a:gd name="connsiteY1" fmla="*/ 852617 h 1604961"/>
                <a:gd name="connsiteX2" fmla="*/ 366715 w 991475"/>
                <a:gd name="connsiteY2" fmla="*/ 1533523 h 1604961"/>
                <a:gd name="connsiteX3" fmla="*/ 400052 w 991475"/>
                <a:gd name="connsiteY3" fmla="*/ 1345404 h 1604961"/>
                <a:gd name="connsiteX4" fmla="*/ 366714 w 991475"/>
                <a:gd name="connsiteY4" fmla="*/ 1528761 h 1604961"/>
                <a:gd name="connsiteX5" fmla="*/ 645322 w 991475"/>
                <a:gd name="connsiteY5" fmla="*/ 1604961 h 1604961"/>
                <a:gd name="connsiteX6" fmla="*/ 28568 w 991475"/>
                <a:gd name="connsiteY6" fmla="*/ 1554414 h 1604961"/>
                <a:gd name="connsiteX0" fmla="*/ 466721 w 991475"/>
                <a:gd name="connsiteY0" fmla="*/ 604967 h 1604961"/>
                <a:gd name="connsiteX1" fmla="*/ 243832 w 991475"/>
                <a:gd name="connsiteY1" fmla="*/ 1252947 h 1604961"/>
                <a:gd name="connsiteX0" fmla="*/ 0 w 991475"/>
                <a:gd name="connsiteY0" fmla="*/ 0 h 1604961"/>
                <a:gd name="connsiteX1" fmla="*/ 990596 w 991475"/>
                <a:gd name="connsiteY1" fmla="*/ 852617 h 1604961"/>
                <a:gd name="connsiteX2" fmla="*/ 366715 w 991475"/>
                <a:gd name="connsiteY2" fmla="*/ 1533523 h 1604961"/>
                <a:gd name="connsiteX3" fmla="*/ 400052 w 991475"/>
                <a:gd name="connsiteY3" fmla="*/ 1345404 h 1604961"/>
                <a:gd name="connsiteX4" fmla="*/ 366714 w 991475"/>
                <a:gd name="connsiteY4" fmla="*/ 1528761 h 1604961"/>
                <a:gd name="connsiteX5" fmla="*/ 645322 w 991475"/>
                <a:gd name="connsiteY5" fmla="*/ 1604961 h 1604961"/>
                <a:gd name="connsiteX6" fmla="*/ 409568 w 991475"/>
                <a:gd name="connsiteY6" fmla="*/ 1556795 h 1604961"/>
                <a:gd name="connsiteX0" fmla="*/ 466721 w 991475"/>
                <a:gd name="connsiteY0" fmla="*/ 604967 h 1604961"/>
                <a:gd name="connsiteX1" fmla="*/ 243832 w 991475"/>
                <a:gd name="connsiteY1" fmla="*/ 1252947 h 1604961"/>
                <a:gd name="connsiteX0" fmla="*/ 0 w 991475"/>
                <a:gd name="connsiteY0" fmla="*/ 0 h 1604961"/>
                <a:gd name="connsiteX1" fmla="*/ 990596 w 991475"/>
                <a:gd name="connsiteY1" fmla="*/ 852617 h 1604961"/>
                <a:gd name="connsiteX2" fmla="*/ 366715 w 991475"/>
                <a:gd name="connsiteY2" fmla="*/ 1533523 h 1604961"/>
                <a:gd name="connsiteX3" fmla="*/ 400052 w 991475"/>
                <a:gd name="connsiteY3" fmla="*/ 1345404 h 1604961"/>
                <a:gd name="connsiteX4" fmla="*/ 366714 w 991475"/>
                <a:gd name="connsiteY4" fmla="*/ 1528761 h 1604961"/>
                <a:gd name="connsiteX5" fmla="*/ 645322 w 991475"/>
                <a:gd name="connsiteY5" fmla="*/ 1604961 h 1604961"/>
                <a:gd name="connsiteX6" fmla="*/ 411949 w 991475"/>
                <a:gd name="connsiteY6" fmla="*/ 1554414 h 1604961"/>
                <a:gd name="connsiteX0" fmla="*/ 466721 w 991475"/>
                <a:gd name="connsiteY0" fmla="*/ 604967 h 1559717"/>
                <a:gd name="connsiteX1" fmla="*/ 243832 w 991475"/>
                <a:gd name="connsiteY1" fmla="*/ 1252947 h 1559717"/>
                <a:gd name="connsiteX0" fmla="*/ 0 w 991475"/>
                <a:gd name="connsiteY0" fmla="*/ 0 h 1559717"/>
                <a:gd name="connsiteX1" fmla="*/ 990596 w 991475"/>
                <a:gd name="connsiteY1" fmla="*/ 852617 h 1559717"/>
                <a:gd name="connsiteX2" fmla="*/ 366715 w 991475"/>
                <a:gd name="connsiteY2" fmla="*/ 1533523 h 1559717"/>
                <a:gd name="connsiteX3" fmla="*/ 400052 w 991475"/>
                <a:gd name="connsiteY3" fmla="*/ 1345404 h 1559717"/>
                <a:gd name="connsiteX4" fmla="*/ 366714 w 991475"/>
                <a:gd name="connsiteY4" fmla="*/ 1528761 h 1559717"/>
                <a:gd name="connsiteX5" fmla="*/ 566740 w 991475"/>
                <a:gd name="connsiteY5" fmla="*/ 1559717 h 1559717"/>
                <a:gd name="connsiteX6" fmla="*/ 411949 w 991475"/>
                <a:gd name="connsiteY6" fmla="*/ 1554414 h 1559717"/>
                <a:gd name="connsiteX0" fmla="*/ 466721 w 991475"/>
                <a:gd name="connsiteY0" fmla="*/ 604967 h 1559717"/>
                <a:gd name="connsiteX1" fmla="*/ 243832 w 991475"/>
                <a:gd name="connsiteY1" fmla="*/ 1252947 h 1559717"/>
                <a:gd name="connsiteX0" fmla="*/ 0 w 991475"/>
                <a:gd name="connsiteY0" fmla="*/ 0 h 1559717"/>
                <a:gd name="connsiteX1" fmla="*/ 990596 w 991475"/>
                <a:gd name="connsiteY1" fmla="*/ 852617 h 1559717"/>
                <a:gd name="connsiteX2" fmla="*/ 366715 w 991475"/>
                <a:gd name="connsiteY2" fmla="*/ 1533523 h 1559717"/>
                <a:gd name="connsiteX3" fmla="*/ 400052 w 991475"/>
                <a:gd name="connsiteY3" fmla="*/ 1345404 h 1559717"/>
                <a:gd name="connsiteX4" fmla="*/ 366714 w 991475"/>
                <a:gd name="connsiteY4" fmla="*/ 1528761 h 1559717"/>
                <a:gd name="connsiteX5" fmla="*/ 566740 w 991475"/>
                <a:gd name="connsiteY5" fmla="*/ 1559717 h 1559717"/>
                <a:gd name="connsiteX6" fmla="*/ 411949 w 991475"/>
                <a:gd name="connsiteY6" fmla="*/ 1554414 h 1559717"/>
                <a:gd name="connsiteX0" fmla="*/ 466721 w 991475"/>
                <a:gd name="connsiteY0" fmla="*/ 604967 h 1569527"/>
                <a:gd name="connsiteX1" fmla="*/ 243832 w 991475"/>
                <a:gd name="connsiteY1" fmla="*/ 1252947 h 1569527"/>
                <a:gd name="connsiteX0" fmla="*/ 0 w 991475"/>
                <a:gd name="connsiteY0" fmla="*/ 0 h 1569527"/>
                <a:gd name="connsiteX1" fmla="*/ 990596 w 991475"/>
                <a:gd name="connsiteY1" fmla="*/ 852617 h 1569527"/>
                <a:gd name="connsiteX2" fmla="*/ 366715 w 991475"/>
                <a:gd name="connsiteY2" fmla="*/ 1533523 h 1569527"/>
                <a:gd name="connsiteX3" fmla="*/ 400052 w 991475"/>
                <a:gd name="connsiteY3" fmla="*/ 1345404 h 1569527"/>
                <a:gd name="connsiteX4" fmla="*/ 366714 w 991475"/>
                <a:gd name="connsiteY4" fmla="*/ 1528761 h 1569527"/>
                <a:gd name="connsiteX5" fmla="*/ 566740 w 991475"/>
                <a:gd name="connsiteY5" fmla="*/ 1559717 h 1569527"/>
                <a:gd name="connsiteX6" fmla="*/ 411949 w 991475"/>
                <a:gd name="connsiteY6" fmla="*/ 1554414 h 1569527"/>
                <a:gd name="connsiteX0" fmla="*/ 466721 w 991475"/>
                <a:gd name="connsiteY0" fmla="*/ 604967 h 1588413"/>
                <a:gd name="connsiteX1" fmla="*/ 243832 w 991475"/>
                <a:gd name="connsiteY1" fmla="*/ 1252947 h 1588413"/>
                <a:gd name="connsiteX0" fmla="*/ 0 w 991475"/>
                <a:gd name="connsiteY0" fmla="*/ 0 h 1588413"/>
                <a:gd name="connsiteX1" fmla="*/ 990596 w 991475"/>
                <a:gd name="connsiteY1" fmla="*/ 852617 h 1588413"/>
                <a:gd name="connsiteX2" fmla="*/ 366715 w 991475"/>
                <a:gd name="connsiteY2" fmla="*/ 1533523 h 1588413"/>
                <a:gd name="connsiteX3" fmla="*/ 400052 w 991475"/>
                <a:gd name="connsiteY3" fmla="*/ 1345404 h 1588413"/>
                <a:gd name="connsiteX4" fmla="*/ 366714 w 991475"/>
                <a:gd name="connsiteY4" fmla="*/ 1528761 h 1588413"/>
                <a:gd name="connsiteX5" fmla="*/ 566740 w 991475"/>
                <a:gd name="connsiteY5" fmla="*/ 1559717 h 1588413"/>
                <a:gd name="connsiteX6" fmla="*/ 504828 w 991475"/>
                <a:gd name="connsiteY6" fmla="*/ 1588292 h 1588413"/>
                <a:gd name="connsiteX7" fmla="*/ 411949 w 991475"/>
                <a:gd name="connsiteY7" fmla="*/ 1554414 h 1588413"/>
                <a:gd name="connsiteX0" fmla="*/ 466721 w 991475"/>
                <a:gd name="connsiteY0" fmla="*/ 604967 h 1569527"/>
                <a:gd name="connsiteX1" fmla="*/ 243832 w 991475"/>
                <a:gd name="connsiteY1" fmla="*/ 1252947 h 1569527"/>
                <a:gd name="connsiteX0" fmla="*/ 0 w 991475"/>
                <a:gd name="connsiteY0" fmla="*/ 0 h 1569527"/>
                <a:gd name="connsiteX1" fmla="*/ 990596 w 991475"/>
                <a:gd name="connsiteY1" fmla="*/ 852617 h 1569527"/>
                <a:gd name="connsiteX2" fmla="*/ 366715 w 991475"/>
                <a:gd name="connsiteY2" fmla="*/ 1533523 h 1569527"/>
                <a:gd name="connsiteX3" fmla="*/ 400052 w 991475"/>
                <a:gd name="connsiteY3" fmla="*/ 1345404 h 1569527"/>
                <a:gd name="connsiteX4" fmla="*/ 366714 w 991475"/>
                <a:gd name="connsiteY4" fmla="*/ 1528761 h 1569527"/>
                <a:gd name="connsiteX5" fmla="*/ 566740 w 991475"/>
                <a:gd name="connsiteY5" fmla="*/ 1559717 h 1569527"/>
                <a:gd name="connsiteX6" fmla="*/ 502447 w 991475"/>
                <a:gd name="connsiteY6" fmla="*/ 1538286 h 1569527"/>
                <a:gd name="connsiteX7" fmla="*/ 411949 w 991475"/>
                <a:gd name="connsiteY7" fmla="*/ 1554414 h 1569527"/>
                <a:gd name="connsiteX0" fmla="*/ 466721 w 991475"/>
                <a:gd name="connsiteY0" fmla="*/ 604967 h 1569527"/>
                <a:gd name="connsiteX1" fmla="*/ 243832 w 991475"/>
                <a:gd name="connsiteY1" fmla="*/ 1252947 h 1569527"/>
                <a:gd name="connsiteX0" fmla="*/ 0 w 991475"/>
                <a:gd name="connsiteY0" fmla="*/ 0 h 1569527"/>
                <a:gd name="connsiteX1" fmla="*/ 990596 w 991475"/>
                <a:gd name="connsiteY1" fmla="*/ 852617 h 1569527"/>
                <a:gd name="connsiteX2" fmla="*/ 366715 w 991475"/>
                <a:gd name="connsiteY2" fmla="*/ 1533523 h 1569527"/>
                <a:gd name="connsiteX3" fmla="*/ 400052 w 991475"/>
                <a:gd name="connsiteY3" fmla="*/ 1345404 h 1569527"/>
                <a:gd name="connsiteX4" fmla="*/ 366714 w 991475"/>
                <a:gd name="connsiteY4" fmla="*/ 1528761 h 1569527"/>
                <a:gd name="connsiteX5" fmla="*/ 566740 w 991475"/>
                <a:gd name="connsiteY5" fmla="*/ 1559717 h 1569527"/>
                <a:gd name="connsiteX6" fmla="*/ 411949 w 991475"/>
                <a:gd name="connsiteY6" fmla="*/ 1554414 h 1569527"/>
                <a:gd name="connsiteX0" fmla="*/ 466721 w 991475"/>
                <a:gd name="connsiteY0" fmla="*/ 604967 h 1569527"/>
                <a:gd name="connsiteX1" fmla="*/ 243832 w 991475"/>
                <a:gd name="connsiteY1" fmla="*/ 1252947 h 1569527"/>
                <a:gd name="connsiteX0" fmla="*/ 0 w 991475"/>
                <a:gd name="connsiteY0" fmla="*/ 0 h 1569527"/>
                <a:gd name="connsiteX1" fmla="*/ 990596 w 991475"/>
                <a:gd name="connsiteY1" fmla="*/ 852617 h 1569527"/>
                <a:gd name="connsiteX2" fmla="*/ 366715 w 991475"/>
                <a:gd name="connsiteY2" fmla="*/ 1533523 h 1569527"/>
                <a:gd name="connsiteX3" fmla="*/ 400052 w 991475"/>
                <a:gd name="connsiteY3" fmla="*/ 1345404 h 1569527"/>
                <a:gd name="connsiteX4" fmla="*/ 366714 w 991475"/>
                <a:gd name="connsiteY4" fmla="*/ 1528761 h 1569527"/>
                <a:gd name="connsiteX5" fmla="*/ 566740 w 991475"/>
                <a:gd name="connsiteY5" fmla="*/ 1559717 h 1569527"/>
                <a:gd name="connsiteX6" fmla="*/ 411949 w 991475"/>
                <a:gd name="connsiteY6" fmla="*/ 1554414 h 1569527"/>
                <a:gd name="connsiteX0" fmla="*/ 466721 w 991475"/>
                <a:gd name="connsiteY0" fmla="*/ 604967 h 1568020"/>
                <a:gd name="connsiteX1" fmla="*/ 243832 w 991475"/>
                <a:gd name="connsiteY1" fmla="*/ 1252947 h 1568020"/>
                <a:gd name="connsiteX0" fmla="*/ 0 w 991475"/>
                <a:gd name="connsiteY0" fmla="*/ 0 h 1568020"/>
                <a:gd name="connsiteX1" fmla="*/ 990596 w 991475"/>
                <a:gd name="connsiteY1" fmla="*/ 852617 h 1568020"/>
                <a:gd name="connsiteX2" fmla="*/ 366715 w 991475"/>
                <a:gd name="connsiteY2" fmla="*/ 1533523 h 1568020"/>
                <a:gd name="connsiteX3" fmla="*/ 400052 w 991475"/>
                <a:gd name="connsiteY3" fmla="*/ 1345404 h 1568020"/>
                <a:gd name="connsiteX4" fmla="*/ 366714 w 991475"/>
                <a:gd name="connsiteY4" fmla="*/ 1528761 h 1568020"/>
                <a:gd name="connsiteX5" fmla="*/ 566740 w 991475"/>
                <a:gd name="connsiteY5" fmla="*/ 1559717 h 1568020"/>
                <a:gd name="connsiteX6" fmla="*/ 411949 w 991475"/>
                <a:gd name="connsiteY6" fmla="*/ 1554414 h 1568020"/>
                <a:gd name="connsiteX0" fmla="*/ 466721 w 991475"/>
                <a:gd name="connsiteY0" fmla="*/ 604967 h 1566427"/>
                <a:gd name="connsiteX1" fmla="*/ 243832 w 991475"/>
                <a:gd name="connsiteY1" fmla="*/ 1252947 h 1566427"/>
                <a:gd name="connsiteX0" fmla="*/ 0 w 991475"/>
                <a:gd name="connsiteY0" fmla="*/ 0 h 1566427"/>
                <a:gd name="connsiteX1" fmla="*/ 990596 w 991475"/>
                <a:gd name="connsiteY1" fmla="*/ 852617 h 1566427"/>
                <a:gd name="connsiteX2" fmla="*/ 366715 w 991475"/>
                <a:gd name="connsiteY2" fmla="*/ 1533523 h 1566427"/>
                <a:gd name="connsiteX3" fmla="*/ 400052 w 991475"/>
                <a:gd name="connsiteY3" fmla="*/ 1345404 h 1566427"/>
                <a:gd name="connsiteX4" fmla="*/ 366714 w 991475"/>
                <a:gd name="connsiteY4" fmla="*/ 1528761 h 1566427"/>
                <a:gd name="connsiteX5" fmla="*/ 566740 w 991475"/>
                <a:gd name="connsiteY5" fmla="*/ 1559717 h 1566427"/>
                <a:gd name="connsiteX6" fmla="*/ 376230 w 991475"/>
                <a:gd name="connsiteY6" fmla="*/ 1544889 h 1566427"/>
                <a:gd name="connsiteX0" fmla="*/ 466721 w 991475"/>
                <a:gd name="connsiteY0" fmla="*/ 604967 h 1568215"/>
                <a:gd name="connsiteX1" fmla="*/ 243832 w 991475"/>
                <a:gd name="connsiteY1" fmla="*/ 1252947 h 1568215"/>
                <a:gd name="connsiteX0" fmla="*/ 0 w 991475"/>
                <a:gd name="connsiteY0" fmla="*/ 0 h 1568215"/>
                <a:gd name="connsiteX1" fmla="*/ 990596 w 991475"/>
                <a:gd name="connsiteY1" fmla="*/ 852617 h 1568215"/>
                <a:gd name="connsiteX2" fmla="*/ 366715 w 991475"/>
                <a:gd name="connsiteY2" fmla="*/ 1533523 h 1568215"/>
                <a:gd name="connsiteX3" fmla="*/ 400052 w 991475"/>
                <a:gd name="connsiteY3" fmla="*/ 1345404 h 1568215"/>
                <a:gd name="connsiteX4" fmla="*/ 366714 w 991475"/>
                <a:gd name="connsiteY4" fmla="*/ 1528761 h 1568215"/>
                <a:gd name="connsiteX5" fmla="*/ 566740 w 991475"/>
                <a:gd name="connsiteY5" fmla="*/ 1559717 h 1568215"/>
                <a:gd name="connsiteX6" fmla="*/ 376230 w 991475"/>
                <a:gd name="connsiteY6" fmla="*/ 1544889 h 1568215"/>
                <a:gd name="connsiteX0" fmla="*/ 466721 w 991475"/>
                <a:gd name="connsiteY0" fmla="*/ 604967 h 1567061"/>
                <a:gd name="connsiteX1" fmla="*/ 243832 w 991475"/>
                <a:gd name="connsiteY1" fmla="*/ 1252947 h 1567061"/>
                <a:gd name="connsiteX0" fmla="*/ 0 w 991475"/>
                <a:gd name="connsiteY0" fmla="*/ 0 h 1567061"/>
                <a:gd name="connsiteX1" fmla="*/ 990596 w 991475"/>
                <a:gd name="connsiteY1" fmla="*/ 852617 h 1567061"/>
                <a:gd name="connsiteX2" fmla="*/ 366715 w 991475"/>
                <a:gd name="connsiteY2" fmla="*/ 1533523 h 1567061"/>
                <a:gd name="connsiteX3" fmla="*/ 400052 w 991475"/>
                <a:gd name="connsiteY3" fmla="*/ 1345404 h 1567061"/>
                <a:gd name="connsiteX4" fmla="*/ 366714 w 991475"/>
                <a:gd name="connsiteY4" fmla="*/ 1528761 h 1567061"/>
                <a:gd name="connsiteX5" fmla="*/ 566740 w 991475"/>
                <a:gd name="connsiteY5" fmla="*/ 1559717 h 1567061"/>
                <a:gd name="connsiteX6" fmla="*/ 376230 w 991475"/>
                <a:gd name="connsiteY6" fmla="*/ 1544889 h 1567061"/>
                <a:gd name="connsiteX0" fmla="*/ 222889 w 747643"/>
                <a:gd name="connsiteY0" fmla="*/ 573217 h 1535311"/>
                <a:gd name="connsiteX1" fmla="*/ 0 w 747643"/>
                <a:gd name="connsiteY1" fmla="*/ 1221197 h 1535311"/>
                <a:gd name="connsiteX0" fmla="*/ 41918 w 747643"/>
                <a:gd name="connsiteY0" fmla="*/ 0 h 1535311"/>
                <a:gd name="connsiteX1" fmla="*/ 746764 w 747643"/>
                <a:gd name="connsiteY1" fmla="*/ 820867 h 1535311"/>
                <a:gd name="connsiteX2" fmla="*/ 122883 w 747643"/>
                <a:gd name="connsiteY2" fmla="*/ 1501773 h 1535311"/>
                <a:gd name="connsiteX3" fmla="*/ 156220 w 747643"/>
                <a:gd name="connsiteY3" fmla="*/ 1313654 h 1535311"/>
                <a:gd name="connsiteX4" fmla="*/ 122882 w 747643"/>
                <a:gd name="connsiteY4" fmla="*/ 1497011 h 1535311"/>
                <a:gd name="connsiteX5" fmla="*/ 322908 w 747643"/>
                <a:gd name="connsiteY5" fmla="*/ 1527967 h 1535311"/>
                <a:gd name="connsiteX6" fmla="*/ 132398 w 747643"/>
                <a:gd name="connsiteY6" fmla="*/ 1513139 h 1535311"/>
                <a:gd name="connsiteX0" fmla="*/ 222889 w 747643"/>
                <a:gd name="connsiteY0" fmla="*/ 535117 h 1497211"/>
                <a:gd name="connsiteX1" fmla="*/ 0 w 747643"/>
                <a:gd name="connsiteY1" fmla="*/ 1183097 h 1497211"/>
                <a:gd name="connsiteX0" fmla="*/ 41918 w 747643"/>
                <a:gd name="connsiteY0" fmla="*/ 0 h 1497211"/>
                <a:gd name="connsiteX1" fmla="*/ 746764 w 747643"/>
                <a:gd name="connsiteY1" fmla="*/ 782767 h 1497211"/>
                <a:gd name="connsiteX2" fmla="*/ 122883 w 747643"/>
                <a:gd name="connsiteY2" fmla="*/ 1463673 h 1497211"/>
                <a:gd name="connsiteX3" fmla="*/ 156220 w 747643"/>
                <a:gd name="connsiteY3" fmla="*/ 1275554 h 1497211"/>
                <a:gd name="connsiteX4" fmla="*/ 122882 w 747643"/>
                <a:gd name="connsiteY4" fmla="*/ 1458911 h 1497211"/>
                <a:gd name="connsiteX5" fmla="*/ 322908 w 747643"/>
                <a:gd name="connsiteY5" fmla="*/ 1489867 h 1497211"/>
                <a:gd name="connsiteX6" fmla="*/ 132398 w 747643"/>
                <a:gd name="connsiteY6" fmla="*/ 1475039 h 1497211"/>
                <a:gd name="connsiteX0" fmla="*/ 180971 w 705725"/>
                <a:gd name="connsiteY0" fmla="*/ 535117 h 1497211"/>
                <a:gd name="connsiteX1" fmla="*/ 320032 w 705725"/>
                <a:gd name="connsiteY1" fmla="*/ 897347 h 1497211"/>
                <a:gd name="connsiteX0" fmla="*/ 0 w 705725"/>
                <a:gd name="connsiteY0" fmla="*/ 0 h 1497211"/>
                <a:gd name="connsiteX1" fmla="*/ 704846 w 705725"/>
                <a:gd name="connsiteY1" fmla="*/ 782767 h 1497211"/>
                <a:gd name="connsiteX2" fmla="*/ 80965 w 705725"/>
                <a:gd name="connsiteY2" fmla="*/ 1463673 h 1497211"/>
                <a:gd name="connsiteX3" fmla="*/ 114302 w 705725"/>
                <a:gd name="connsiteY3" fmla="*/ 1275554 h 1497211"/>
                <a:gd name="connsiteX4" fmla="*/ 80964 w 705725"/>
                <a:gd name="connsiteY4" fmla="*/ 1458911 h 1497211"/>
                <a:gd name="connsiteX5" fmla="*/ 280990 w 705725"/>
                <a:gd name="connsiteY5" fmla="*/ 1489867 h 1497211"/>
                <a:gd name="connsiteX6" fmla="*/ 90480 w 705725"/>
                <a:gd name="connsiteY6" fmla="*/ 1475039 h 1497211"/>
                <a:gd name="connsiteX0" fmla="*/ 263521 w 705725"/>
                <a:gd name="connsiteY0" fmla="*/ 465267 h 1497211"/>
                <a:gd name="connsiteX1" fmla="*/ 320032 w 705725"/>
                <a:gd name="connsiteY1" fmla="*/ 897347 h 1497211"/>
                <a:gd name="connsiteX0" fmla="*/ 0 w 705725"/>
                <a:gd name="connsiteY0" fmla="*/ 0 h 1497211"/>
                <a:gd name="connsiteX1" fmla="*/ 704846 w 705725"/>
                <a:gd name="connsiteY1" fmla="*/ 782767 h 1497211"/>
                <a:gd name="connsiteX2" fmla="*/ 80965 w 705725"/>
                <a:gd name="connsiteY2" fmla="*/ 1463673 h 1497211"/>
                <a:gd name="connsiteX3" fmla="*/ 114302 w 705725"/>
                <a:gd name="connsiteY3" fmla="*/ 1275554 h 1497211"/>
                <a:gd name="connsiteX4" fmla="*/ 80964 w 705725"/>
                <a:gd name="connsiteY4" fmla="*/ 1458911 h 1497211"/>
                <a:gd name="connsiteX5" fmla="*/ 280990 w 705725"/>
                <a:gd name="connsiteY5" fmla="*/ 1489867 h 1497211"/>
                <a:gd name="connsiteX6" fmla="*/ 90480 w 705725"/>
                <a:gd name="connsiteY6" fmla="*/ 1475039 h 1497211"/>
                <a:gd name="connsiteX0" fmla="*/ 212721 w 654925"/>
                <a:gd name="connsiteY0" fmla="*/ 655767 h 1687711"/>
                <a:gd name="connsiteX1" fmla="*/ 269232 w 654925"/>
                <a:gd name="connsiteY1" fmla="*/ 1087847 h 1687711"/>
                <a:gd name="connsiteX0" fmla="*/ 0 w 654925"/>
                <a:gd name="connsiteY0" fmla="*/ 0 h 1687711"/>
                <a:gd name="connsiteX1" fmla="*/ 654046 w 654925"/>
                <a:gd name="connsiteY1" fmla="*/ 973267 h 1687711"/>
                <a:gd name="connsiteX2" fmla="*/ 30165 w 654925"/>
                <a:gd name="connsiteY2" fmla="*/ 1654173 h 1687711"/>
                <a:gd name="connsiteX3" fmla="*/ 63502 w 654925"/>
                <a:gd name="connsiteY3" fmla="*/ 1466054 h 1687711"/>
                <a:gd name="connsiteX4" fmla="*/ 30164 w 654925"/>
                <a:gd name="connsiteY4" fmla="*/ 1649411 h 1687711"/>
                <a:gd name="connsiteX5" fmla="*/ 230190 w 654925"/>
                <a:gd name="connsiteY5" fmla="*/ 1680367 h 1687711"/>
                <a:gd name="connsiteX6" fmla="*/ 39680 w 654925"/>
                <a:gd name="connsiteY6" fmla="*/ 1665539 h 1687711"/>
                <a:gd name="connsiteX0" fmla="*/ 212721 w 623221"/>
                <a:gd name="connsiteY0" fmla="*/ 656245 h 1688189"/>
                <a:gd name="connsiteX1" fmla="*/ 269232 w 623221"/>
                <a:gd name="connsiteY1" fmla="*/ 1088325 h 1688189"/>
                <a:gd name="connsiteX0" fmla="*/ 0 w 623221"/>
                <a:gd name="connsiteY0" fmla="*/ 478 h 1688189"/>
                <a:gd name="connsiteX1" fmla="*/ 622296 w 623221"/>
                <a:gd name="connsiteY1" fmla="*/ 732445 h 1688189"/>
                <a:gd name="connsiteX2" fmla="*/ 30165 w 623221"/>
                <a:gd name="connsiteY2" fmla="*/ 1654651 h 1688189"/>
                <a:gd name="connsiteX3" fmla="*/ 63502 w 623221"/>
                <a:gd name="connsiteY3" fmla="*/ 1466532 h 1688189"/>
                <a:gd name="connsiteX4" fmla="*/ 30164 w 623221"/>
                <a:gd name="connsiteY4" fmla="*/ 1649889 h 1688189"/>
                <a:gd name="connsiteX5" fmla="*/ 230190 w 623221"/>
                <a:gd name="connsiteY5" fmla="*/ 1680845 h 1688189"/>
                <a:gd name="connsiteX6" fmla="*/ 39680 w 623221"/>
                <a:gd name="connsiteY6" fmla="*/ 1666017 h 1688189"/>
                <a:gd name="connsiteX0" fmla="*/ 212721 w 673949"/>
                <a:gd name="connsiteY0" fmla="*/ 655767 h 1687711"/>
                <a:gd name="connsiteX1" fmla="*/ 269232 w 673949"/>
                <a:gd name="connsiteY1" fmla="*/ 1087847 h 1687711"/>
                <a:gd name="connsiteX0" fmla="*/ 0 w 673949"/>
                <a:gd name="connsiteY0" fmla="*/ 0 h 1687711"/>
                <a:gd name="connsiteX1" fmla="*/ 673096 w 673949"/>
                <a:gd name="connsiteY1" fmla="*/ 897067 h 1687711"/>
                <a:gd name="connsiteX2" fmla="*/ 30165 w 673949"/>
                <a:gd name="connsiteY2" fmla="*/ 1654173 h 1687711"/>
                <a:gd name="connsiteX3" fmla="*/ 63502 w 673949"/>
                <a:gd name="connsiteY3" fmla="*/ 1466054 h 1687711"/>
                <a:gd name="connsiteX4" fmla="*/ 30164 w 673949"/>
                <a:gd name="connsiteY4" fmla="*/ 1649411 h 1687711"/>
                <a:gd name="connsiteX5" fmla="*/ 230190 w 673949"/>
                <a:gd name="connsiteY5" fmla="*/ 1680367 h 1687711"/>
                <a:gd name="connsiteX6" fmla="*/ 39680 w 673949"/>
                <a:gd name="connsiteY6" fmla="*/ 1665539 h 1687711"/>
                <a:gd name="connsiteX0" fmla="*/ 212721 w 680291"/>
                <a:gd name="connsiteY0" fmla="*/ 655767 h 1687711"/>
                <a:gd name="connsiteX1" fmla="*/ 269232 w 680291"/>
                <a:gd name="connsiteY1" fmla="*/ 1087847 h 1687711"/>
                <a:gd name="connsiteX0" fmla="*/ 0 w 680291"/>
                <a:gd name="connsiteY0" fmla="*/ 0 h 1687711"/>
                <a:gd name="connsiteX1" fmla="*/ 679446 w 680291"/>
                <a:gd name="connsiteY1" fmla="*/ 928817 h 1687711"/>
                <a:gd name="connsiteX2" fmla="*/ 30165 w 680291"/>
                <a:gd name="connsiteY2" fmla="*/ 1654173 h 1687711"/>
                <a:gd name="connsiteX3" fmla="*/ 63502 w 680291"/>
                <a:gd name="connsiteY3" fmla="*/ 1466054 h 1687711"/>
                <a:gd name="connsiteX4" fmla="*/ 30164 w 680291"/>
                <a:gd name="connsiteY4" fmla="*/ 1649411 h 1687711"/>
                <a:gd name="connsiteX5" fmla="*/ 230190 w 680291"/>
                <a:gd name="connsiteY5" fmla="*/ 1680367 h 1687711"/>
                <a:gd name="connsiteX6" fmla="*/ 39680 w 680291"/>
                <a:gd name="connsiteY6" fmla="*/ 1665539 h 1687711"/>
                <a:gd name="connsiteX0" fmla="*/ 212721 w 679446"/>
                <a:gd name="connsiteY0" fmla="*/ 655767 h 1687711"/>
                <a:gd name="connsiteX1" fmla="*/ 269232 w 679446"/>
                <a:gd name="connsiteY1" fmla="*/ 1087847 h 1687711"/>
                <a:gd name="connsiteX0" fmla="*/ 0 w 679446"/>
                <a:gd name="connsiteY0" fmla="*/ 0 h 1687711"/>
                <a:gd name="connsiteX1" fmla="*/ 679446 w 679446"/>
                <a:gd name="connsiteY1" fmla="*/ 928817 h 1687711"/>
                <a:gd name="connsiteX2" fmla="*/ 30165 w 679446"/>
                <a:gd name="connsiteY2" fmla="*/ 1654173 h 1687711"/>
                <a:gd name="connsiteX3" fmla="*/ 63502 w 679446"/>
                <a:gd name="connsiteY3" fmla="*/ 1466054 h 1687711"/>
                <a:gd name="connsiteX4" fmla="*/ 30164 w 679446"/>
                <a:gd name="connsiteY4" fmla="*/ 1649411 h 1687711"/>
                <a:gd name="connsiteX5" fmla="*/ 230190 w 679446"/>
                <a:gd name="connsiteY5" fmla="*/ 1680367 h 1687711"/>
                <a:gd name="connsiteX6" fmla="*/ 39680 w 679446"/>
                <a:gd name="connsiteY6" fmla="*/ 1665539 h 1687711"/>
                <a:gd name="connsiteX0" fmla="*/ 212721 w 698496"/>
                <a:gd name="connsiteY0" fmla="*/ 657410 h 1689354"/>
                <a:gd name="connsiteX1" fmla="*/ 269232 w 698496"/>
                <a:gd name="connsiteY1" fmla="*/ 1089490 h 1689354"/>
                <a:gd name="connsiteX0" fmla="*/ 0 w 698496"/>
                <a:gd name="connsiteY0" fmla="*/ 1643 h 1689354"/>
                <a:gd name="connsiteX1" fmla="*/ 698496 w 698496"/>
                <a:gd name="connsiteY1" fmla="*/ 708210 h 1689354"/>
                <a:gd name="connsiteX2" fmla="*/ 30165 w 698496"/>
                <a:gd name="connsiteY2" fmla="*/ 1655816 h 1689354"/>
                <a:gd name="connsiteX3" fmla="*/ 63502 w 698496"/>
                <a:gd name="connsiteY3" fmla="*/ 1467697 h 1689354"/>
                <a:gd name="connsiteX4" fmla="*/ 30164 w 698496"/>
                <a:gd name="connsiteY4" fmla="*/ 1651054 h 1689354"/>
                <a:gd name="connsiteX5" fmla="*/ 230190 w 698496"/>
                <a:gd name="connsiteY5" fmla="*/ 1682010 h 1689354"/>
                <a:gd name="connsiteX6" fmla="*/ 39680 w 698496"/>
                <a:gd name="connsiteY6" fmla="*/ 1667182 h 1689354"/>
                <a:gd name="connsiteX0" fmla="*/ 212721 w 698496"/>
                <a:gd name="connsiteY0" fmla="*/ 655767 h 1687711"/>
                <a:gd name="connsiteX1" fmla="*/ 269232 w 698496"/>
                <a:gd name="connsiteY1" fmla="*/ 1087847 h 1687711"/>
                <a:gd name="connsiteX0" fmla="*/ 0 w 698496"/>
                <a:gd name="connsiteY0" fmla="*/ 0 h 1687711"/>
                <a:gd name="connsiteX1" fmla="*/ 698496 w 698496"/>
                <a:gd name="connsiteY1" fmla="*/ 706567 h 1687711"/>
                <a:gd name="connsiteX2" fmla="*/ 30165 w 698496"/>
                <a:gd name="connsiteY2" fmla="*/ 1654173 h 1687711"/>
                <a:gd name="connsiteX3" fmla="*/ 63502 w 698496"/>
                <a:gd name="connsiteY3" fmla="*/ 1466054 h 1687711"/>
                <a:gd name="connsiteX4" fmla="*/ 30164 w 698496"/>
                <a:gd name="connsiteY4" fmla="*/ 1649411 h 1687711"/>
                <a:gd name="connsiteX5" fmla="*/ 230190 w 698496"/>
                <a:gd name="connsiteY5" fmla="*/ 1680367 h 1687711"/>
                <a:gd name="connsiteX6" fmla="*/ 39680 w 698496"/>
                <a:gd name="connsiteY6" fmla="*/ 1665539 h 1687711"/>
                <a:gd name="connsiteX0" fmla="*/ 212721 w 710667"/>
                <a:gd name="connsiteY0" fmla="*/ 655767 h 1687711"/>
                <a:gd name="connsiteX1" fmla="*/ 269232 w 710667"/>
                <a:gd name="connsiteY1" fmla="*/ 1087847 h 1687711"/>
                <a:gd name="connsiteX0" fmla="*/ 0 w 710667"/>
                <a:gd name="connsiteY0" fmla="*/ 0 h 1687711"/>
                <a:gd name="connsiteX1" fmla="*/ 698496 w 710667"/>
                <a:gd name="connsiteY1" fmla="*/ 706567 h 1687711"/>
                <a:gd name="connsiteX2" fmla="*/ 30165 w 710667"/>
                <a:gd name="connsiteY2" fmla="*/ 1654173 h 1687711"/>
                <a:gd name="connsiteX3" fmla="*/ 63502 w 710667"/>
                <a:gd name="connsiteY3" fmla="*/ 1466054 h 1687711"/>
                <a:gd name="connsiteX4" fmla="*/ 30164 w 710667"/>
                <a:gd name="connsiteY4" fmla="*/ 1649411 h 1687711"/>
                <a:gd name="connsiteX5" fmla="*/ 230190 w 710667"/>
                <a:gd name="connsiteY5" fmla="*/ 1680367 h 1687711"/>
                <a:gd name="connsiteX6" fmla="*/ 39680 w 710667"/>
                <a:gd name="connsiteY6" fmla="*/ 1665539 h 1687711"/>
                <a:gd name="connsiteX0" fmla="*/ 212721 w 703597"/>
                <a:gd name="connsiteY0" fmla="*/ 655767 h 1687711"/>
                <a:gd name="connsiteX1" fmla="*/ 269232 w 703597"/>
                <a:gd name="connsiteY1" fmla="*/ 1087847 h 1687711"/>
                <a:gd name="connsiteX0" fmla="*/ 0 w 703597"/>
                <a:gd name="connsiteY0" fmla="*/ 0 h 1687711"/>
                <a:gd name="connsiteX1" fmla="*/ 698496 w 703597"/>
                <a:gd name="connsiteY1" fmla="*/ 706567 h 1687711"/>
                <a:gd name="connsiteX2" fmla="*/ 30165 w 703597"/>
                <a:gd name="connsiteY2" fmla="*/ 1654173 h 1687711"/>
                <a:gd name="connsiteX3" fmla="*/ 63502 w 703597"/>
                <a:gd name="connsiteY3" fmla="*/ 1466054 h 1687711"/>
                <a:gd name="connsiteX4" fmla="*/ 30164 w 703597"/>
                <a:gd name="connsiteY4" fmla="*/ 1649411 h 1687711"/>
                <a:gd name="connsiteX5" fmla="*/ 230190 w 703597"/>
                <a:gd name="connsiteY5" fmla="*/ 1680367 h 1687711"/>
                <a:gd name="connsiteX6" fmla="*/ 39680 w 703597"/>
                <a:gd name="connsiteY6" fmla="*/ 1665539 h 1687711"/>
                <a:gd name="connsiteX0" fmla="*/ 212721 w 703597"/>
                <a:gd name="connsiteY0" fmla="*/ 655767 h 1687711"/>
                <a:gd name="connsiteX1" fmla="*/ 269232 w 703597"/>
                <a:gd name="connsiteY1" fmla="*/ 1087847 h 1687711"/>
                <a:gd name="connsiteX0" fmla="*/ 0 w 703597"/>
                <a:gd name="connsiteY0" fmla="*/ 0 h 1687711"/>
                <a:gd name="connsiteX1" fmla="*/ 698496 w 703597"/>
                <a:gd name="connsiteY1" fmla="*/ 706567 h 1687711"/>
                <a:gd name="connsiteX2" fmla="*/ 30165 w 703597"/>
                <a:gd name="connsiteY2" fmla="*/ 1654173 h 1687711"/>
                <a:gd name="connsiteX3" fmla="*/ 63502 w 703597"/>
                <a:gd name="connsiteY3" fmla="*/ 1466054 h 1687711"/>
                <a:gd name="connsiteX4" fmla="*/ 30164 w 703597"/>
                <a:gd name="connsiteY4" fmla="*/ 1649411 h 1687711"/>
                <a:gd name="connsiteX5" fmla="*/ 230190 w 703597"/>
                <a:gd name="connsiteY5" fmla="*/ 1680367 h 1687711"/>
                <a:gd name="connsiteX6" fmla="*/ 39680 w 703597"/>
                <a:gd name="connsiteY6" fmla="*/ 1665539 h 1687711"/>
                <a:gd name="connsiteX0" fmla="*/ 212721 w 703597"/>
                <a:gd name="connsiteY0" fmla="*/ 655767 h 1687711"/>
                <a:gd name="connsiteX1" fmla="*/ 269232 w 703597"/>
                <a:gd name="connsiteY1" fmla="*/ 1087847 h 1687711"/>
                <a:gd name="connsiteX0" fmla="*/ 0 w 703597"/>
                <a:gd name="connsiteY0" fmla="*/ 0 h 1687711"/>
                <a:gd name="connsiteX1" fmla="*/ 698496 w 703597"/>
                <a:gd name="connsiteY1" fmla="*/ 706567 h 1687711"/>
                <a:gd name="connsiteX2" fmla="*/ 30165 w 703597"/>
                <a:gd name="connsiteY2" fmla="*/ 1654173 h 1687711"/>
                <a:gd name="connsiteX3" fmla="*/ 63502 w 703597"/>
                <a:gd name="connsiteY3" fmla="*/ 1466054 h 1687711"/>
                <a:gd name="connsiteX4" fmla="*/ 30164 w 703597"/>
                <a:gd name="connsiteY4" fmla="*/ 1649411 h 1687711"/>
                <a:gd name="connsiteX5" fmla="*/ 230190 w 703597"/>
                <a:gd name="connsiteY5" fmla="*/ 1680367 h 1687711"/>
                <a:gd name="connsiteX6" fmla="*/ 39680 w 703597"/>
                <a:gd name="connsiteY6" fmla="*/ 1665539 h 1687711"/>
                <a:gd name="connsiteX0" fmla="*/ 194603 w 685479"/>
                <a:gd name="connsiteY0" fmla="*/ 1177061 h 2209005"/>
                <a:gd name="connsiteX1" fmla="*/ 251114 w 685479"/>
                <a:gd name="connsiteY1" fmla="*/ 1609141 h 2209005"/>
                <a:gd name="connsiteX0" fmla="*/ 24611 w 685479"/>
                <a:gd name="connsiteY0" fmla="*/ 0 h 2209005"/>
                <a:gd name="connsiteX1" fmla="*/ 680378 w 685479"/>
                <a:gd name="connsiteY1" fmla="*/ 1227861 h 2209005"/>
                <a:gd name="connsiteX2" fmla="*/ 12047 w 685479"/>
                <a:gd name="connsiteY2" fmla="*/ 2175467 h 2209005"/>
                <a:gd name="connsiteX3" fmla="*/ 45384 w 685479"/>
                <a:gd name="connsiteY3" fmla="*/ 1987348 h 2209005"/>
                <a:gd name="connsiteX4" fmla="*/ 12046 w 685479"/>
                <a:gd name="connsiteY4" fmla="*/ 2170705 h 2209005"/>
                <a:gd name="connsiteX5" fmla="*/ 212072 w 685479"/>
                <a:gd name="connsiteY5" fmla="*/ 2201661 h 2209005"/>
                <a:gd name="connsiteX6" fmla="*/ 21562 w 685479"/>
                <a:gd name="connsiteY6" fmla="*/ 2186833 h 2209005"/>
                <a:gd name="connsiteX0" fmla="*/ 194603 w 558328"/>
                <a:gd name="connsiteY0" fmla="*/ 1177061 h 2209005"/>
                <a:gd name="connsiteX1" fmla="*/ 251114 w 558328"/>
                <a:gd name="connsiteY1" fmla="*/ 1609141 h 2209005"/>
                <a:gd name="connsiteX0" fmla="*/ 24611 w 558328"/>
                <a:gd name="connsiteY0" fmla="*/ 0 h 2209005"/>
                <a:gd name="connsiteX1" fmla="*/ 552191 w 558328"/>
                <a:gd name="connsiteY1" fmla="*/ 860392 h 2209005"/>
                <a:gd name="connsiteX2" fmla="*/ 12047 w 558328"/>
                <a:gd name="connsiteY2" fmla="*/ 2175467 h 2209005"/>
                <a:gd name="connsiteX3" fmla="*/ 45384 w 558328"/>
                <a:gd name="connsiteY3" fmla="*/ 1987348 h 2209005"/>
                <a:gd name="connsiteX4" fmla="*/ 12046 w 558328"/>
                <a:gd name="connsiteY4" fmla="*/ 2170705 h 2209005"/>
                <a:gd name="connsiteX5" fmla="*/ 212072 w 558328"/>
                <a:gd name="connsiteY5" fmla="*/ 2201661 h 2209005"/>
                <a:gd name="connsiteX6" fmla="*/ 21562 w 558328"/>
                <a:gd name="connsiteY6" fmla="*/ 2186833 h 2209005"/>
                <a:gd name="connsiteX0" fmla="*/ 194603 w 643055"/>
                <a:gd name="connsiteY0" fmla="*/ 1177061 h 2209005"/>
                <a:gd name="connsiteX1" fmla="*/ 251114 w 643055"/>
                <a:gd name="connsiteY1" fmla="*/ 1609141 h 2209005"/>
                <a:gd name="connsiteX0" fmla="*/ 24611 w 643055"/>
                <a:gd name="connsiteY0" fmla="*/ 0 h 2209005"/>
                <a:gd name="connsiteX1" fmla="*/ 637649 w 643055"/>
                <a:gd name="connsiteY1" fmla="*/ 988579 h 2209005"/>
                <a:gd name="connsiteX2" fmla="*/ 12047 w 643055"/>
                <a:gd name="connsiteY2" fmla="*/ 2175467 h 2209005"/>
                <a:gd name="connsiteX3" fmla="*/ 45384 w 643055"/>
                <a:gd name="connsiteY3" fmla="*/ 1987348 h 2209005"/>
                <a:gd name="connsiteX4" fmla="*/ 12046 w 643055"/>
                <a:gd name="connsiteY4" fmla="*/ 2170705 h 2209005"/>
                <a:gd name="connsiteX5" fmla="*/ 212072 w 643055"/>
                <a:gd name="connsiteY5" fmla="*/ 2201661 h 2209005"/>
                <a:gd name="connsiteX6" fmla="*/ 21562 w 643055"/>
                <a:gd name="connsiteY6" fmla="*/ 2186833 h 2209005"/>
                <a:gd name="connsiteX0" fmla="*/ 194603 w 600668"/>
                <a:gd name="connsiteY0" fmla="*/ 1177061 h 2209005"/>
                <a:gd name="connsiteX1" fmla="*/ 251114 w 600668"/>
                <a:gd name="connsiteY1" fmla="*/ 1609141 h 2209005"/>
                <a:gd name="connsiteX0" fmla="*/ 24611 w 600668"/>
                <a:gd name="connsiteY0" fmla="*/ 0 h 2209005"/>
                <a:gd name="connsiteX1" fmla="*/ 594920 w 600668"/>
                <a:gd name="connsiteY1" fmla="*/ 1022762 h 2209005"/>
                <a:gd name="connsiteX2" fmla="*/ 12047 w 600668"/>
                <a:gd name="connsiteY2" fmla="*/ 2175467 h 2209005"/>
                <a:gd name="connsiteX3" fmla="*/ 45384 w 600668"/>
                <a:gd name="connsiteY3" fmla="*/ 1987348 h 2209005"/>
                <a:gd name="connsiteX4" fmla="*/ 12046 w 600668"/>
                <a:gd name="connsiteY4" fmla="*/ 2170705 h 2209005"/>
                <a:gd name="connsiteX5" fmla="*/ 212072 w 600668"/>
                <a:gd name="connsiteY5" fmla="*/ 2201661 h 2209005"/>
                <a:gd name="connsiteX6" fmla="*/ 21562 w 600668"/>
                <a:gd name="connsiteY6" fmla="*/ 2186833 h 2209005"/>
                <a:gd name="connsiteX0" fmla="*/ 212721 w 618786"/>
                <a:gd name="connsiteY0" fmla="*/ 1177061 h 2209005"/>
                <a:gd name="connsiteX1" fmla="*/ 269232 w 618786"/>
                <a:gd name="connsiteY1" fmla="*/ 1609141 h 2209005"/>
                <a:gd name="connsiteX0" fmla="*/ 0 w 618786"/>
                <a:gd name="connsiteY0" fmla="*/ 0 h 2209005"/>
                <a:gd name="connsiteX1" fmla="*/ 613038 w 618786"/>
                <a:gd name="connsiteY1" fmla="*/ 1022762 h 2209005"/>
                <a:gd name="connsiteX2" fmla="*/ 30165 w 618786"/>
                <a:gd name="connsiteY2" fmla="*/ 2175467 h 2209005"/>
                <a:gd name="connsiteX3" fmla="*/ 63502 w 618786"/>
                <a:gd name="connsiteY3" fmla="*/ 1987348 h 2209005"/>
                <a:gd name="connsiteX4" fmla="*/ 30164 w 618786"/>
                <a:gd name="connsiteY4" fmla="*/ 2170705 h 2209005"/>
                <a:gd name="connsiteX5" fmla="*/ 230190 w 618786"/>
                <a:gd name="connsiteY5" fmla="*/ 2201661 h 2209005"/>
                <a:gd name="connsiteX6" fmla="*/ 39680 w 618786"/>
                <a:gd name="connsiteY6" fmla="*/ 2186833 h 2209005"/>
                <a:gd name="connsiteX0" fmla="*/ 212721 w 551069"/>
                <a:gd name="connsiteY0" fmla="*/ 1177061 h 2209005"/>
                <a:gd name="connsiteX1" fmla="*/ 269232 w 551069"/>
                <a:gd name="connsiteY1" fmla="*/ 1609141 h 2209005"/>
                <a:gd name="connsiteX0" fmla="*/ 0 w 551069"/>
                <a:gd name="connsiteY0" fmla="*/ 0 h 2209005"/>
                <a:gd name="connsiteX1" fmla="*/ 544672 w 551069"/>
                <a:gd name="connsiteY1" fmla="*/ 834755 h 2209005"/>
                <a:gd name="connsiteX2" fmla="*/ 30165 w 551069"/>
                <a:gd name="connsiteY2" fmla="*/ 2175467 h 2209005"/>
                <a:gd name="connsiteX3" fmla="*/ 63502 w 551069"/>
                <a:gd name="connsiteY3" fmla="*/ 1987348 h 2209005"/>
                <a:gd name="connsiteX4" fmla="*/ 30164 w 551069"/>
                <a:gd name="connsiteY4" fmla="*/ 2170705 h 2209005"/>
                <a:gd name="connsiteX5" fmla="*/ 230190 w 551069"/>
                <a:gd name="connsiteY5" fmla="*/ 2201661 h 2209005"/>
                <a:gd name="connsiteX6" fmla="*/ 39680 w 551069"/>
                <a:gd name="connsiteY6" fmla="*/ 2186833 h 2209005"/>
                <a:gd name="connsiteX0" fmla="*/ 212721 w 559526"/>
                <a:gd name="connsiteY0" fmla="*/ 1177061 h 2209005"/>
                <a:gd name="connsiteX1" fmla="*/ 269232 w 559526"/>
                <a:gd name="connsiteY1" fmla="*/ 1609141 h 2209005"/>
                <a:gd name="connsiteX0" fmla="*/ 0 w 559526"/>
                <a:gd name="connsiteY0" fmla="*/ 0 h 2209005"/>
                <a:gd name="connsiteX1" fmla="*/ 553218 w 559526"/>
                <a:gd name="connsiteY1" fmla="*/ 928758 h 2209005"/>
                <a:gd name="connsiteX2" fmla="*/ 30165 w 559526"/>
                <a:gd name="connsiteY2" fmla="*/ 2175467 h 2209005"/>
                <a:gd name="connsiteX3" fmla="*/ 63502 w 559526"/>
                <a:gd name="connsiteY3" fmla="*/ 1987348 h 2209005"/>
                <a:gd name="connsiteX4" fmla="*/ 30164 w 559526"/>
                <a:gd name="connsiteY4" fmla="*/ 2170705 h 2209005"/>
                <a:gd name="connsiteX5" fmla="*/ 230190 w 559526"/>
                <a:gd name="connsiteY5" fmla="*/ 2201661 h 2209005"/>
                <a:gd name="connsiteX6" fmla="*/ 39680 w 559526"/>
                <a:gd name="connsiteY6" fmla="*/ 2186833 h 2209005"/>
                <a:gd name="connsiteX0" fmla="*/ 212721 w 559526"/>
                <a:gd name="connsiteY0" fmla="*/ 1177061 h 2209005"/>
                <a:gd name="connsiteX1" fmla="*/ 269232 w 559526"/>
                <a:gd name="connsiteY1" fmla="*/ 1609141 h 2209005"/>
                <a:gd name="connsiteX0" fmla="*/ 0 w 559526"/>
                <a:gd name="connsiteY0" fmla="*/ 0 h 2209005"/>
                <a:gd name="connsiteX1" fmla="*/ 553218 w 559526"/>
                <a:gd name="connsiteY1" fmla="*/ 997125 h 2209005"/>
                <a:gd name="connsiteX2" fmla="*/ 30165 w 559526"/>
                <a:gd name="connsiteY2" fmla="*/ 2175467 h 2209005"/>
                <a:gd name="connsiteX3" fmla="*/ 63502 w 559526"/>
                <a:gd name="connsiteY3" fmla="*/ 1987348 h 2209005"/>
                <a:gd name="connsiteX4" fmla="*/ 30164 w 559526"/>
                <a:gd name="connsiteY4" fmla="*/ 2170705 h 2209005"/>
                <a:gd name="connsiteX5" fmla="*/ 230190 w 559526"/>
                <a:gd name="connsiteY5" fmla="*/ 2201661 h 2209005"/>
                <a:gd name="connsiteX6" fmla="*/ 39680 w 559526"/>
                <a:gd name="connsiteY6" fmla="*/ 2186833 h 2209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526" h="2209005" stroke="0" extrusionOk="0">
                  <a:moveTo>
                    <a:pt x="212721" y="1177061"/>
                  </a:moveTo>
                  <a:cubicBezTo>
                    <a:pt x="213944" y="1942168"/>
                    <a:pt x="549865" y="1496457"/>
                    <a:pt x="269232" y="1609141"/>
                  </a:cubicBezTo>
                </a:path>
                <a:path w="559526" h="2209005" fill="none">
                  <a:moveTo>
                    <a:pt x="0" y="0"/>
                  </a:moveTo>
                  <a:cubicBezTo>
                    <a:pt x="377877" y="0"/>
                    <a:pt x="488476" y="506132"/>
                    <a:pt x="553218" y="997125"/>
                  </a:cubicBezTo>
                  <a:cubicBezTo>
                    <a:pt x="625053" y="1730153"/>
                    <a:pt x="60328" y="2150179"/>
                    <a:pt x="30165" y="2175467"/>
                  </a:cubicBezTo>
                  <a:cubicBezTo>
                    <a:pt x="-12299" y="2117105"/>
                    <a:pt x="89300" y="1933067"/>
                    <a:pt x="63502" y="1987348"/>
                  </a:cubicBezTo>
                  <a:cubicBezTo>
                    <a:pt x="40880" y="2047672"/>
                    <a:pt x="-3172" y="2123964"/>
                    <a:pt x="30164" y="2170705"/>
                  </a:cubicBezTo>
                  <a:cubicBezTo>
                    <a:pt x="10320" y="2206820"/>
                    <a:pt x="148435" y="2209293"/>
                    <a:pt x="230190" y="2201661"/>
                  </a:cubicBezTo>
                  <a:cubicBezTo>
                    <a:pt x="140098" y="2222604"/>
                    <a:pt x="57641" y="2192700"/>
                    <a:pt x="39680" y="2186833"/>
                  </a:cubicBezTo>
                </a:path>
              </a:pathLst>
            </a:custGeom>
            <a:ln w="19050"/>
          </p:spPr>
          <p:style>
            <a:lnRef idx="1">
              <a:schemeClr val="accent3"/>
            </a:lnRef>
            <a:fillRef idx="0">
              <a:schemeClr val="accent3"/>
            </a:fillRef>
            <a:effectRef idx="0">
              <a:schemeClr val="accent3"/>
            </a:effectRef>
            <a:fontRef idx="minor">
              <a:schemeClr val="tx1"/>
            </a:fontRef>
          </p:style>
          <p:txBody>
            <a:bodyPr rtlCol="0" anchor="ctr"/>
            <a:lstStyle/>
            <a:p>
              <a:pPr algn="ctr"/>
              <a:endParaRPr lang="en-GB" dirty="0"/>
            </a:p>
          </p:txBody>
        </p:sp>
        <p:sp>
          <p:nvSpPr>
            <p:cNvPr id="10" name="Arc 20">
              <a:extLst>
                <a:ext uri="{FF2B5EF4-FFF2-40B4-BE49-F238E27FC236}">
                  <a16:creationId xmlns:a16="http://schemas.microsoft.com/office/drawing/2014/main" id="{C704EEE6-0CE5-4AA5-A14A-86B882693D34}"/>
                </a:ext>
              </a:extLst>
            </p:cNvPr>
            <p:cNvSpPr/>
            <p:nvPr/>
          </p:nvSpPr>
          <p:spPr>
            <a:xfrm>
              <a:off x="5521540" y="2997452"/>
              <a:ext cx="516046" cy="2790119"/>
            </a:xfrm>
            <a:custGeom>
              <a:avLst/>
              <a:gdLst>
                <a:gd name="connsiteX0" fmla="*/ 685800 w 1371600"/>
                <a:gd name="connsiteY0" fmla="*/ 0 h 2819400"/>
                <a:gd name="connsiteX1" fmla="*/ 1371596 w 1371600"/>
                <a:gd name="connsiteY1" fmla="*/ 1405067 h 2819400"/>
                <a:gd name="connsiteX2" fmla="*/ 704842 w 1371600"/>
                <a:gd name="connsiteY2" fmla="*/ 2818857 h 2819400"/>
                <a:gd name="connsiteX3" fmla="*/ 685800 w 1371600"/>
                <a:gd name="connsiteY3" fmla="*/ 1409700 h 2819400"/>
                <a:gd name="connsiteX4" fmla="*/ 685800 w 1371600"/>
                <a:gd name="connsiteY4" fmla="*/ 0 h 2819400"/>
                <a:gd name="connsiteX0" fmla="*/ 685800 w 1371600"/>
                <a:gd name="connsiteY0" fmla="*/ 0 h 2819400"/>
                <a:gd name="connsiteX1" fmla="*/ 1371596 w 1371600"/>
                <a:gd name="connsiteY1" fmla="*/ 1405067 h 2819400"/>
                <a:gd name="connsiteX2" fmla="*/ 704842 w 1371600"/>
                <a:gd name="connsiteY2" fmla="*/ 2818857 h 2819400"/>
                <a:gd name="connsiteX0" fmla="*/ 0 w 981074"/>
                <a:gd name="connsiteY0" fmla="*/ 0 h 2837907"/>
                <a:gd name="connsiteX1" fmla="*/ 981071 w 981074"/>
                <a:gd name="connsiteY1" fmla="*/ 1424117 h 2837907"/>
                <a:gd name="connsiteX2" fmla="*/ 314317 w 981074"/>
                <a:gd name="connsiteY2" fmla="*/ 2837907 h 2837907"/>
                <a:gd name="connsiteX3" fmla="*/ 295275 w 981074"/>
                <a:gd name="connsiteY3" fmla="*/ 1428750 h 2837907"/>
                <a:gd name="connsiteX4" fmla="*/ 295275 w 981074"/>
                <a:gd name="connsiteY4" fmla="*/ 19050 h 2837907"/>
                <a:gd name="connsiteX0" fmla="*/ 295275 w 981074"/>
                <a:gd name="connsiteY0" fmla="*/ 19050 h 2837907"/>
                <a:gd name="connsiteX1" fmla="*/ 981071 w 981074"/>
                <a:gd name="connsiteY1" fmla="*/ 1424117 h 2837907"/>
                <a:gd name="connsiteX2" fmla="*/ 314317 w 981074"/>
                <a:gd name="connsiteY2" fmla="*/ 2837907 h 2837907"/>
                <a:gd name="connsiteX0" fmla="*/ 0 w 981074"/>
                <a:gd name="connsiteY0" fmla="*/ 226540 h 3064447"/>
                <a:gd name="connsiteX1" fmla="*/ 981071 w 981074"/>
                <a:gd name="connsiteY1" fmla="*/ 1650657 h 3064447"/>
                <a:gd name="connsiteX2" fmla="*/ 314317 w 981074"/>
                <a:gd name="connsiteY2" fmla="*/ 3064447 h 3064447"/>
                <a:gd name="connsiteX3" fmla="*/ 295275 w 981074"/>
                <a:gd name="connsiteY3" fmla="*/ 1655290 h 3064447"/>
                <a:gd name="connsiteX4" fmla="*/ 295275 w 981074"/>
                <a:gd name="connsiteY4" fmla="*/ 245590 h 3064447"/>
                <a:gd name="connsiteX5" fmla="*/ 0 w 981074"/>
                <a:gd name="connsiteY5" fmla="*/ 226540 h 3064447"/>
                <a:gd name="connsiteX0" fmla="*/ 295275 w 981074"/>
                <a:gd name="connsiteY0" fmla="*/ 245590 h 3064447"/>
                <a:gd name="connsiteX1" fmla="*/ 981071 w 981074"/>
                <a:gd name="connsiteY1" fmla="*/ 1650657 h 3064447"/>
                <a:gd name="connsiteX2" fmla="*/ 314317 w 981074"/>
                <a:gd name="connsiteY2" fmla="*/ 3064447 h 3064447"/>
                <a:gd name="connsiteX0" fmla="*/ 0 w 1261265"/>
                <a:gd name="connsiteY0" fmla="*/ 542925 h 3380832"/>
                <a:gd name="connsiteX1" fmla="*/ 981071 w 1261265"/>
                <a:gd name="connsiteY1" fmla="*/ 1967042 h 3380832"/>
                <a:gd name="connsiteX2" fmla="*/ 314317 w 1261265"/>
                <a:gd name="connsiteY2" fmla="*/ 3380832 h 3380832"/>
                <a:gd name="connsiteX3" fmla="*/ 295275 w 1261265"/>
                <a:gd name="connsiteY3" fmla="*/ 1971675 h 3380832"/>
                <a:gd name="connsiteX4" fmla="*/ 295275 w 1261265"/>
                <a:gd name="connsiteY4" fmla="*/ 561975 h 3380832"/>
                <a:gd name="connsiteX5" fmla="*/ 0 w 1261265"/>
                <a:gd name="connsiteY5" fmla="*/ 542925 h 3380832"/>
                <a:gd name="connsiteX0" fmla="*/ 1123950 w 1261265"/>
                <a:gd name="connsiteY0" fmla="*/ 0 h 3380832"/>
                <a:gd name="connsiteX1" fmla="*/ 981071 w 1261265"/>
                <a:gd name="connsiteY1" fmla="*/ 1967042 h 3380832"/>
                <a:gd name="connsiteX2" fmla="*/ 314317 w 1261265"/>
                <a:gd name="connsiteY2" fmla="*/ 3380832 h 3380832"/>
                <a:gd name="connsiteX0" fmla="*/ 0 w 1107761"/>
                <a:gd name="connsiteY0" fmla="*/ 226541 h 3064448"/>
                <a:gd name="connsiteX1" fmla="*/ 981071 w 1107761"/>
                <a:gd name="connsiteY1" fmla="*/ 1650658 h 3064448"/>
                <a:gd name="connsiteX2" fmla="*/ 314317 w 1107761"/>
                <a:gd name="connsiteY2" fmla="*/ 3064448 h 3064448"/>
                <a:gd name="connsiteX3" fmla="*/ 295275 w 1107761"/>
                <a:gd name="connsiteY3" fmla="*/ 1655291 h 3064448"/>
                <a:gd name="connsiteX4" fmla="*/ 295275 w 1107761"/>
                <a:gd name="connsiteY4" fmla="*/ 245591 h 3064448"/>
                <a:gd name="connsiteX5" fmla="*/ 0 w 1107761"/>
                <a:gd name="connsiteY5" fmla="*/ 226541 h 3064448"/>
                <a:gd name="connsiteX0" fmla="*/ 923925 w 1107761"/>
                <a:gd name="connsiteY0" fmla="*/ 388466 h 3064448"/>
                <a:gd name="connsiteX1" fmla="*/ 981071 w 1107761"/>
                <a:gd name="connsiteY1" fmla="*/ 1650658 h 3064448"/>
                <a:gd name="connsiteX2" fmla="*/ 314317 w 1107761"/>
                <a:gd name="connsiteY2" fmla="*/ 3064448 h 3064448"/>
                <a:gd name="connsiteX0" fmla="*/ 0 w 1107761"/>
                <a:gd name="connsiteY0" fmla="*/ 244598 h 3082505"/>
                <a:gd name="connsiteX1" fmla="*/ 981071 w 1107761"/>
                <a:gd name="connsiteY1" fmla="*/ 1668715 h 3082505"/>
                <a:gd name="connsiteX2" fmla="*/ 314317 w 1107761"/>
                <a:gd name="connsiteY2" fmla="*/ 3082505 h 3082505"/>
                <a:gd name="connsiteX3" fmla="*/ 295275 w 1107761"/>
                <a:gd name="connsiteY3" fmla="*/ 1673348 h 3082505"/>
                <a:gd name="connsiteX4" fmla="*/ 752475 w 1107761"/>
                <a:gd name="connsiteY4" fmla="*/ 196973 h 3082505"/>
                <a:gd name="connsiteX5" fmla="*/ 0 w 1107761"/>
                <a:gd name="connsiteY5" fmla="*/ 244598 h 3082505"/>
                <a:gd name="connsiteX0" fmla="*/ 923925 w 1107761"/>
                <a:gd name="connsiteY0" fmla="*/ 406523 h 3082505"/>
                <a:gd name="connsiteX1" fmla="*/ 981071 w 1107761"/>
                <a:gd name="connsiteY1" fmla="*/ 1668715 h 3082505"/>
                <a:gd name="connsiteX2" fmla="*/ 314317 w 1107761"/>
                <a:gd name="connsiteY2" fmla="*/ 3082505 h 3082505"/>
                <a:gd name="connsiteX0" fmla="*/ 730408 w 1838169"/>
                <a:gd name="connsiteY0" fmla="*/ 139152 h 2977059"/>
                <a:gd name="connsiteX1" fmla="*/ 1711479 w 1838169"/>
                <a:gd name="connsiteY1" fmla="*/ 1563269 h 2977059"/>
                <a:gd name="connsiteX2" fmla="*/ 1044725 w 1838169"/>
                <a:gd name="connsiteY2" fmla="*/ 2977059 h 2977059"/>
                <a:gd name="connsiteX3" fmla="*/ 1025683 w 1838169"/>
                <a:gd name="connsiteY3" fmla="*/ 1567902 h 2977059"/>
                <a:gd name="connsiteX4" fmla="*/ 6508 w 1838169"/>
                <a:gd name="connsiteY4" fmla="*/ 720177 h 2977059"/>
                <a:gd name="connsiteX5" fmla="*/ 730408 w 1838169"/>
                <a:gd name="connsiteY5" fmla="*/ 139152 h 2977059"/>
                <a:gd name="connsiteX0" fmla="*/ 1654333 w 1838169"/>
                <a:gd name="connsiteY0" fmla="*/ 301077 h 2977059"/>
                <a:gd name="connsiteX1" fmla="*/ 1711479 w 1838169"/>
                <a:gd name="connsiteY1" fmla="*/ 1563269 h 2977059"/>
                <a:gd name="connsiteX2" fmla="*/ 1044725 w 1838169"/>
                <a:gd name="connsiteY2" fmla="*/ 2977059 h 2977059"/>
                <a:gd name="connsiteX0" fmla="*/ 1071776 w 2179537"/>
                <a:gd name="connsiteY0" fmla="*/ 66699 h 2904606"/>
                <a:gd name="connsiteX1" fmla="*/ 2052847 w 2179537"/>
                <a:gd name="connsiteY1" fmla="*/ 1490816 h 2904606"/>
                <a:gd name="connsiteX2" fmla="*/ 1386093 w 2179537"/>
                <a:gd name="connsiteY2" fmla="*/ 2904606 h 2904606"/>
                <a:gd name="connsiteX3" fmla="*/ 1367051 w 2179537"/>
                <a:gd name="connsiteY3" fmla="*/ 1495449 h 2904606"/>
                <a:gd name="connsiteX4" fmla="*/ 4976 w 2179537"/>
                <a:gd name="connsiteY4" fmla="*/ 2219349 h 2904606"/>
                <a:gd name="connsiteX5" fmla="*/ 1071776 w 2179537"/>
                <a:gd name="connsiteY5" fmla="*/ 66699 h 2904606"/>
                <a:gd name="connsiteX0" fmla="*/ 1995701 w 2179537"/>
                <a:gd name="connsiteY0" fmla="*/ 228624 h 2904606"/>
                <a:gd name="connsiteX1" fmla="*/ 2052847 w 2179537"/>
                <a:gd name="connsiteY1" fmla="*/ 1490816 h 2904606"/>
                <a:gd name="connsiteX2" fmla="*/ 1386093 w 2179537"/>
                <a:gd name="connsiteY2" fmla="*/ 2904606 h 2904606"/>
                <a:gd name="connsiteX0" fmla="*/ 1071776 w 2179537"/>
                <a:gd name="connsiteY0" fmla="*/ 66699 h 2904606"/>
                <a:gd name="connsiteX1" fmla="*/ 2052847 w 2179537"/>
                <a:gd name="connsiteY1" fmla="*/ 1490816 h 2904606"/>
                <a:gd name="connsiteX2" fmla="*/ 1386093 w 2179537"/>
                <a:gd name="connsiteY2" fmla="*/ 2904606 h 2904606"/>
                <a:gd name="connsiteX3" fmla="*/ 4976 w 2179537"/>
                <a:gd name="connsiteY3" fmla="*/ 2219349 h 2904606"/>
                <a:gd name="connsiteX4" fmla="*/ 1071776 w 2179537"/>
                <a:gd name="connsiteY4" fmla="*/ 66699 h 2904606"/>
                <a:gd name="connsiteX0" fmla="*/ 1995701 w 2179537"/>
                <a:gd name="connsiteY0" fmla="*/ 228624 h 2904606"/>
                <a:gd name="connsiteX1" fmla="*/ 2052847 w 2179537"/>
                <a:gd name="connsiteY1" fmla="*/ 1490816 h 2904606"/>
                <a:gd name="connsiteX2" fmla="*/ 1386093 w 2179537"/>
                <a:gd name="connsiteY2" fmla="*/ 2904606 h 2904606"/>
                <a:gd name="connsiteX0" fmla="*/ 0 w 1107761"/>
                <a:gd name="connsiteY0" fmla="*/ 0 h 2837907"/>
                <a:gd name="connsiteX1" fmla="*/ 981071 w 1107761"/>
                <a:gd name="connsiteY1" fmla="*/ 1424117 h 2837907"/>
                <a:gd name="connsiteX2" fmla="*/ 314317 w 1107761"/>
                <a:gd name="connsiteY2" fmla="*/ 2837907 h 2837907"/>
                <a:gd name="connsiteX3" fmla="*/ 0 w 1107761"/>
                <a:gd name="connsiteY3" fmla="*/ 0 h 2837907"/>
                <a:gd name="connsiteX0" fmla="*/ 923925 w 1107761"/>
                <a:gd name="connsiteY0" fmla="*/ 161925 h 2837907"/>
                <a:gd name="connsiteX1" fmla="*/ 981071 w 1107761"/>
                <a:gd name="connsiteY1" fmla="*/ 1424117 h 2837907"/>
                <a:gd name="connsiteX2" fmla="*/ 314317 w 1107761"/>
                <a:gd name="connsiteY2" fmla="*/ 2837907 h 2837907"/>
                <a:gd name="connsiteX0" fmla="*/ 889631 w 1016321"/>
                <a:gd name="connsiteY0" fmla="*/ 1332677 h 2746467"/>
                <a:gd name="connsiteX1" fmla="*/ 222877 w 1016321"/>
                <a:gd name="connsiteY1" fmla="*/ 2746467 h 2746467"/>
                <a:gd name="connsiteX2" fmla="*/ 0 w 1016321"/>
                <a:gd name="connsiteY2" fmla="*/ 0 h 2746467"/>
                <a:gd name="connsiteX0" fmla="*/ 832485 w 1016321"/>
                <a:gd name="connsiteY0" fmla="*/ 70485 h 2746467"/>
                <a:gd name="connsiteX1" fmla="*/ 889631 w 1016321"/>
                <a:gd name="connsiteY1" fmla="*/ 1332677 h 2746467"/>
                <a:gd name="connsiteX2" fmla="*/ 222877 w 1016321"/>
                <a:gd name="connsiteY2" fmla="*/ 2746467 h 2746467"/>
                <a:gd name="connsiteX0" fmla="*/ 666754 w 793444"/>
                <a:gd name="connsiteY0" fmla="*/ 1262192 h 2675982"/>
                <a:gd name="connsiteX1" fmla="*/ 0 w 793444"/>
                <a:gd name="connsiteY1" fmla="*/ 2675982 h 2675982"/>
                <a:gd name="connsiteX0" fmla="*/ 609608 w 793444"/>
                <a:gd name="connsiteY0" fmla="*/ 0 h 2675982"/>
                <a:gd name="connsiteX1" fmla="*/ 666754 w 793444"/>
                <a:gd name="connsiteY1" fmla="*/ 1262192 h 2675982"/>
                <a:gd name="connsiteX2" fmla="*/ 0 w 793444"/>
                <a:gd name="connsiteY2" fmla="*/ 2675982 h 2675982"/>
                <a:gd name="connsiteX0" fmla="*/ 809621 w 809624"/>
                <a:gd name="connsiteY0" fmla="*/ 1357442 h 2771232"/>
                <a:gd name="connsiteX1" fmla="*/ 142867 w 809624"/>
                <a:gd name="connsiteY1" fmla="*/ 2771232 h 2771232"/>
                <a:gd name="connsiteX0" fmla="*/ 0 w 809624"/>
                <a:gd name="connsiteY0" fmla="*/ 0 h 2771232"/>
                <a:gd name="connsiteX1" fmla="*/ 809621 w 809624"/>
                <a:gd name="connsiteY1" fmla="*/ 1357442 h 2771232"/>
                <a:gd name="connsiteX2" fmla="*/ 142867 w 809624"/>
                <a:gd name="connsiteY2" fmla="*/ 2771232 h 2771232"/>
                <a:gd name="connsiteX0" fmla="*/ 809621 w 809624"/>
                <a:gd name="connsiteY0" fmla="*/ 1252667 h 2666457"/>
                <a:gd name="connsiteX1" fmla="*/ 142867 w 809624"/>
                <a:gd name="connsiteY1" fmla="*/ 2666457 h 2666457"/>
                <a:gd name="connsiteX0" fmla="*/ 0 w 809624"/>
                <a:gd name="connsiteY0" fmla="*/ 0 h 2666457"/>
                <a:gd name="connsiteX1" fmla="*/ 809621 w 809624"/>
                <a:gd name="connsiteY1" fmla="*/ 1252667 h 2666457"/>
                <a:gd name="connsiteX2" fmla="*/ 142867 w 809624"/>
                <a:gd name="connsiteY2" fmla="*/ 2666457 h 2666457"/>
                <a:gd name="connsiteX0" fmla="*/ 2733675 w 2733678"/>
                <a:gd name="connsiteY0" fmla="*/ 1252667 h 2666457"/>
                <a:gd name="connsiteX1" fmla="*/ 2066921 w 2733678"/>
                <a:gd name="connsiteY1" fmla="*/ 2666457 h 2666457"/>
                <a:gd name="connsiteX0" fmla="*/ 1924054 w 2733678"/>
                <a:gd name="connsiteY0" fmla="*/ 0 h 2666457"/>
                <a:gd name="connsiteX1" fmla="*/ 0 w 2733678"/>
                <a:gd name="connsiteY1" fmla="*/ 1005017 h 2666457"/>
                <a:gd name="connsiteX2" fmla="*/ 2066921 w 2733678"/>
                <a:gd name="connsiteY2" fmla="*/ 2666457 h 2666457"/>
                <a:gd name="connsiteX0" fmla="*/ 2781304 w 2781307"/>
                <a:gd name="connsiteY0" fmla="*/ 1252667 h 2666457"/>
                <a:gd name="connsiteX1" fmla="*/ 2114550 w 2781307"/>
                <a:gd name="connsiteY1" fmla="*/ 2666457 h 2666457"/>
                <a:gd name="connsiteX0" fmla="*/ 1971683 w 2781307"/>
                <a:gd name="connsiteY0" fmla="*/ 0 h 2666457"/>
                <a:gd name="connsiteX1" fmla="*/ 47629 w 2781307"/>
                <a:gd name="connsiteY1" fmla="*/ 1005017 h 2666457"/>
                <a:gd name="connsiteX2" fmla="*/ 0 w 2781307"/>
                <a:gd name="connsiteY2" fmla="*/ 2123532 h 2666457"/>
                <a:gd name="connsiteX0" fmla="*/ 1857379 w 2232364"/>
                <a:gd name="connsiteY0" fmla="*/ 1547942 h 2666457"/>
                <a:gd name="connsiteX1" fmla="*/ 2114550 w 2232364"/>
                <a:gd name="connsiteY1" fmla="*/ 2666457 h 2666457"/>
                <a:gd name="connsiteX0" fmla="*/ 1971683 w 2232364"/>
                <a:gd name="connsiteY0" fmla="*/ 0 h 2666457"/>
                <a:gd name="connsiteX1" fmla="*/ 47629 w 2232364"/>
                <a:gd name="connsiteY1" fmla="*/ 1005017 h 2666457"/>
                <a:gd name="connsiteX2" fmla="*/ 0 w 2232364"/>
                <a:gd name="connsiteY2" fmla="*/ 2123532 h 2666457"/>
                <a:gd name="connsiteX0" fmla="*/ 1028704 w 2175367"/>
                <a:gd name="connsiteY0" fmla="*/ 1443167 h 2666457"/>
                <a:gd name="connsiteX1" fmla="*/ 2114550 w 2175367"/>
                <a:gd name="connsiteY1" fmla="*/ 2666457 h 2666457"/>
                <a:gd name="connsiteX0" fmla="*/ 1971683 w 2175367"/>
                <a:gd name="connsiteY0" fmla="*/ 0 h 2666457"/>
                <a:gd name="connsiteX1" fmla="*/ 47629 w 2175367"/>
                <a:gd name="connsiteY1" fmla="*/ 1005017 h 2666457"/>
                <a:gd name="connsiteX2" fmla="*/ 0 w 2175367"/>
                <a:gd name="connsiteY2" fmla="*/ 2123532 h 2666457"/>
                <a:gd name="connsiteX0" fmla="*/ 3133729 w 3133730"/>
                <a:gd name="connsiteY0" fmla="*/ 1376492 h 2666457"/>
                <a:gd name="connsiteX1" fmla="*/ 2114550 w 3133730"/>
                <a:gd name="connsiteY1" fmla="*/ 2666457 h 2666457"/>
                <a:gd name="connsiteX0" fmla="*/ 1971683 w 3133730"/>
                <a:gd name="connsiteY0" fmla="*/ 0 h 2666457"/>
                <a:gd name="connsiteX1" fmla="*/ 47629 w 3133730"/>
                <a:gd name="connsiteY1" fmla="*/ 1005017 h 2666457"/>
                <a:gd name="connsiteX2" fmla="*/ 0 w 3133730"/>
                <a:gd name="connsiteY2" fmla="*/ 2123532 h 2666457"/>
                <a:gd name="connsiteX0" fmla="*/ 1724029 w 2216959"/>
                <a:gd name="connsiteY0" fmla="*/ 1043117 h 2666457"/>
                <a:gd name="connsiteX1" fmla="*/ 2114550 w 2216959"/>
                <a:gd name="connsiteY1" fmla="*/ 2666457 h 2666457"/>
                <a:gd name="connsiteX0" fmla="*/ 1971683 w 2216959"/>
                <a:gd name="connsiteY0" fmla="*/ 0 h 2666457"/>
                <a:gd name="connsiteX1" fmla="*/ 47629 w 2216959"/>
                <a:gd name="connsiteY1" fmla="*/ 1005017 h 2666457"/>
                <a:gd name="connsiteX2" fmla="*/ 0 w 2216959"/>
                <a:gd name="connsiteY2" fmla="*/ 2123532 h 2666457"/>
                <a:gd name="connsiteX0" fmla="*/ 1724029 w 2216959"/>
                <a:gd name="connsiteY0" fmla="*/ 1043117 h 2666457"/>
                <a:gd name="connsiteX1" fmla="*/ 2114550 w 2216959"/>
                <a:gd name="connsiteY1" fmla="*/ 2666457 h 2666457"/>
                <a:gd name="connsiteX2" fmla="*/ 1724029 w 2216959"/>
                <a:gd name="connsiteY2" fmla="*/ 1043117 h 2666457"/>
                <a:gd name="connsiteX0" fmla="*/ 1971683 w 2216959"/>
                <a:gd name="connsiteY0" fmla="*/ 0 h 2666457"/>
                <a:gd name="connsiteX1" fmla="*/ 47629 w 2216959"/>
                <a:gd name="connsiteY1" fmla="*/ 1005017 h 2666457"/>
                <a:gd name="connsiteX2" fmla="*/ 0 w 2216959"/>
                <a:gd name="connsiteY2" fmla="*/ 2123532 h 2666457"/>
                <a:gd name="connsiteX0" fmla="*/ 1724029 w 2268093"/>
                <a:gd name="connsiteY0" fmla="*/ 1043117 h 2757897"/>
                <a:gd name="connsiteX1" fmla="*/ 2205990 w 2268093"/>
                <a:gd name="connsiteY1" fmla="*/ 2757897 h 2757897"/>
                <a:gd name="connsiteX0" fmla="*/ 1971683 w 2268093"/>
                <a:gd name="connsiteY0" fmla="*/ 0 h 2757897"/>
                <a:gd name="connsiteX1" fmla="*/ 47629 w 2268093"/>
                <a:gd name="connsiteY1" fmla="*/ 1005017 h 2757897"/>
                <a:gd name="connsiteX2" fmla="*/ 0 w 2268093"/>
                <a:gd name="connsiteY2" fmla="*/ 2123532 h 2757897"/>
                <a:gd name="connsiteX0" fmla="*/ 3124204 w 3668268"/>
                <a:gd name="connsiteY0" fmla="*/ 1043117 h 2757897"/>
                <a:gd name="connsiteX1" fmla="*/ 3606165 w 3668268"/>
                <a:gd name="connsiteY1" fmla="*/ 2757897 h 2757897"/>
                <a:gd name="connsiteX0" fmla="*/ 3371858 w 3668268"/>
                <a:gd name="connsiteY0" fmla="*/ 0 h 2757897"/>
                <a:gd name="connsiteX1" fmla="*/ 1447804 w 3668268"/>
                <a:gd name="connsiteY1" fmla="*/ 1005017 h 2757897"/>
                <a:gd name="connsiteX2" fmla="*/ 0 w 3668268"/>
                <a:gd name="connsiteY2" fmla="*/ 1809207 h 2757897"/>
                <a:gd name="connsiteX0" fmla="*/ 3219446 w 3763510"/>
                <a:gd name="connsiteY0" fmla="*/ 900242 h 2615022"/>
                <a:gd name="connsiteX1" fmla="*/ 3701407 w 3763510"/>
                <a:gd name="connsiteY1" fmla="*/ 2615022 h 2615022"/>
                <a:gd name="connsiteX0" fmla="*/ 0 w 3763510"/>
                <a:gd name="connsiteY0" fmla="*/ 0 h 2615022"/>
                <a:gd name="connsiteX1" fmla="*/ 1543046 w 3763510"/>
                <a:gd name="connsiteY1" fmla="*/ 862142 h 2615022"/>
                <a:gd name="connsiteX2" fmla="*/ 95242 w 3763510"/>
                <a:gd name="connsiteY2" fmla="*/ 1666332 h 2615022"/>
                <a:gd name="connsiteX0" fmla="*/ 3238504 w 3782568"/>
                <a:gd name="connsiteY0" fmla="*/ 900242 h 2615022"/>
                <a:gd name="connsiteX1" fmla="*/ 3720465 w 3782568"/>
                <a:gd name="connsiteY1" fmla="*/ 2615022 h 2615022"/>
                <a:gd name="connsiteX0" fmla="*/ 19058 w 3782568"/>
                <a:gd name="connsiteY0" fmla="*/ 0 h 2615022"/>
                <a:gd name="connsiteX1" fmla="*/ 1562104 w 3782568"/>
                <a:gd name="connsiteY1" fmla="*/ 862142 h 2615022"/>
                <a:gd name="connsiteX2" fmla="*/ 0 w 3782568"/>
                <a:gd name="connsiteY2" fmla="*/ 1704432 h 2615022"/>
                <a:gd name="connsiteX0" fmla="*/ 3238504 w 3782568"/>
                <a:gd name="connsiteY0" fmla="*/ 900242 h 2615022"/>
                <a:gd name="connsiteX1" fmla="*/ 3720465 w 3782568"/>
                <a:gd name="connsiteY1" fmla="*/ 2615022 h 2615022"/>
                <a:gd name="connsiteX0" fmla="*/ 19058 w 3782568"/>
                <a:gd name="connsiteY0" fmla="*/ 0 h 2615022"/>
                <a:gd name="connsiteX1" fmla="*/ 1009654 w 3782568"/>
                <a:gd name="connsiteY1" fmla="*/ 852617 h 2615022"/>
                <a:gd name="connsiteX2" fmla="*/ 0 w 3782568"/>
                <a:gd name="connsiteY2" fmla="*/ 1704432 h 2615022"/>
                <a:gd name="connsiteX0" fmla="*/ 485779 w 3736421"/>
                <a:gd name="connsiteY0" fmla="*/ 604967 h 2615022"/>
                <a:gd name="connsiteX1" fmla="*/ 3720465 w 3736421"/>
                <a:gd name="connsiteY1" fmla="*/ 2615022 h 2615022"/>
                <a:gd name="connsiteX0" fmla="*/ 19058 w 3736421"/>
                <a:gd name="connsiteY0" fmla="*/ 0 h 2615022"/>
                <a:gd name="connsiteX1" fmla="*/ 1009654 w 3736421"/>
                <a:gd name="connsiteY1" fmla="*/ 852617 h 2615022"/>
                <a:gd name="connsiteX2" fmla="*/ 0 w 3736421"/>
                <a:gd name="connsiteY2" fmla="*/ 1704432 h 2615022"/>
                <a:gd name="connsiteX0" fmla="*/ 485779 w 1009655"/>
                <a:gd name="connsiteY0" fmla="*/ 604967 h 1704432"/>
                <a:gd name="connsiteX1" fmla="*/ 262890 w 1009655"/>
                <a:gd name="connsiteY1" fmla="*/ 1252947 h 1704432"/>
                <a:gd name="connsiteX0" fmla="*/ 19058 w 1009655"/>
                <a:gd name="connsiteY0" fmla="*/ 0 h 1704432"/>
                <a:gd name="connsiteX1" fmla="*/ 1009654 w 1009655"/>
                <a:gd name="connsiteY1" fmla="*/ 852617 h 1704432"/>
                <a:gd name="connsiteX2" fmla="*/ 0 w 1009655"/>
                <a:gd name="connsiteY2" fmla="*/ 1704432 h 1704432"/>
                <a:gd name="connsiteX0" fmla="*/ 485779 w 1010449"/>
                <a:gd name="connsiteY0" fmla="*/ 604967 h 1709560"/>
                <a:gd name="connsiteX1" fmla="*/ 262890 w 1010449"/>
                <a:gd name="connsiteY1" fmla="*/ 1252947 h 1709560"/>
                <a:gd name="connsiteX0" fmla="*/ 19058 w 1010449"/>
                <a:gd name="connsiteY0" fmla="*/ 0 h 1709560"/>
                <a:gd name="connsiteX1" fmla="*/ 1009654 w 1010449"/>
                <a:gd name="connsiteY1" fmla="*/ 852617 h 1709560"/>
                <a:gd name="connsiteX2" fmla="*/ 180986 w 1010449"/>
                <a:gd name="connsiteY2" fmla="*/ 1604962 h 1709560"/>
                <a:gd name="connsiteX3" fmla="*/ 0 w 1010449"/>
                <a:gd name="connsiteY3" fmla="*/ 1704432 h 1709560"/>
                <a:gd name="connsiteX0" fmla="*/ 466721 w 991391"/>
                <a:gd name="connsiteY0" fmla="*/ 604967 h 1956844"/>
                <a:gd name="connsiteX1" fmla="*/ 243832 w 991391"/>
                <a:gd name="connsiteY1" fmla="*/ 1252947 h 1956844"/>
                <a:gd name="connsiteX0" fmla="*/ 0 w 991391"/>
                <a:gd name="connsiteY0" fmla="*/ 0 h 1956844"/>
                <a:gd name="connsiteX1" fmla="*/ 990596 w 991391"/>
                <a:gd name="connsiteY1" fmla="*/ 852617 h 1956844"/>
                <a:gd name="connsiteX2" fmla="*/ 161928 w 991391"/>
                <a:gd name="connsiteY2" fmla="*/ 1604962 h 1956844"/>
                <a:gd name="connsiteX3" fmla="*/ 154774 w 991391"/>
                <a:gd name="connsiteY3" fmla="*/ 1956844 h 1956844"/>
                <a:gd name="connsiteX0" fmla="*/ 466721 w 991391"/>
                <a:gd name="connsiteY0" fmla="*/ 604967 h 1956844"/>
                <a:gd name="connsiteX1" fmla="*/ 243832 w 991391"/>
                <a:gd name="connsiteY1" fmla="*/ 1252947 h 1956844"/>
                <a:gd name="connsiteX0" fmla="*/ 0 w 991391"/>
                <a:gd name="connsiteY0" fmla="*/ 0 h 1956844"/>
                <a:gd name="connsiteX1" fmla="*/ 990596 w 991391"/>
                <a:gd name="connsiteY1" fmla="*/ 852617 h 1956844"/>
                <a:gd name="connsiteX2" fmla="*/ 161928 w 991391"/>
                <a:gd name="connsiteY2" fmla="*/ 1604962 h 1956844"/>
                <a:gd name="connsiteX3" fmla="*/ 154774 w 991391"/>
                <a:gd name="connsiteY3" fmla="*/ 1956844 h 1956844"/>
                <a:gd name="connsiteX0" fmla="*/ 503078 w 1027748"/>
                <a:gd name="connsiteY0" fmla="*/ 604967 h 1668713"/>
                <a:gd name="connsiteX1" fmla="*/ 280189 w 1027748"/>
                <a:gd name="connsiteY1" fmla="*/ 1252947 h 1668713"/>
                <a:gd name="connsiteX0" fmla="*/ 36357 w 1027748"/>
                <a:gd name="connsiteY0" fmla="*/ 0 h 1668713"/>
                <a:gd name="connsiteX1" fmla="*/ 1026953 w 1027748"/>
                <a:gd name="connsiteY1" fmla="*/ 852617 h 1668713"/>
                <a:gd name="connsiteX2" fmla="*/ 198285 w 1027748"/>
                <a:gd name="connsiteY2" fmla="*/ 1604962 h 1668713"/>
                <a:gd name="connsiteX3" fmla="*/ 12537 w 1027748"/>
                <a:gd name="connsiteY3" fmla="*/ 1668713 h 1668713"/>
                <a:gd name="connsiteX0" fmla="*/ 490541 w 1015211"/>
                <a:gd name="connsiteY0" fmla="*/ 604967 h 1708690"/>
                <a:gd name="connsiteX1" fmla="*/ 267652 w 1015211"/>
                <a:gd name="connsiteY1" fmla="*/ 1252947 h 1708690"/>
                <a:gd name="connsiteX0" fmla="*/ 23820 w 1015211"/>
                <a:gd name="connsiteY0" fmla="*/ 0 h 1708690"/>
                <a:gd name="connsiteX1" fmla="*/ 1014416 w 1015211"/>
                <a:gd name="connsiteY1" fmla="*/ 852617 h 1708690"/>
                <a:gd name="connsiteX2" fmla="*/ 185748 w 1015211"/>
                <a:gd name="connsiteY2" fmla="*/ 1604962 h 1708690"/>
                <a:gd name="connsiteX3" fmla="*/ 0 w 1015211"/>
                <a:gd name="connsiteY3" fmla="*/ 1668713 h 1708690"/>
                <a:gd name="connsiteX0" fmla="*/ 490541 w 1015211"/>
                <a:gd name="connsiteY0" fmla="*/ 604967 h 1680814"/>
                <a:gd name="connsiteX1" fmla="*/ 267652 w 1015211"/>
                <a:gd name="connsiteY1" fmla="*/ 1252947 h 1680814"/>
                <a:gd name="connsiteX0" fmla="*/ 23820 w 1015211"/>
                <a:gd name="connsiteY0" fmla="*/ 0 h 1680814"/>
                <a:gd name="connsiteX1" fmla="*/ 1014416 w 1015211"/>
                <a:gd name="connsiteY1" fmla="*/ 852617 h 1680814"/>
                <a:gd name="connsiteX2" fmla="*/ 185748 w 1015211"/>
                <a:gd name="connsiteY2" fmla="*/ 1604962 h 1680814"/>
                <a:gd name="connsiteX3" fmla="*/ 0 w 1015211"/>
                <a:gd name="connsiteY3" fmla="*/ 1668713 h 1680814"/>
                <a:gd name="connsiteX0" fmla="*/ 466721 w 991391"/>
                <a:gd name="connsiteY0" fmla="*/ 604967 h 1709195"/>
                <a:gd name="connsiteX1" fmla="*/ 243832 w 991391"/>
                <a:gd name="connsiteY1" fmla="*/ 1252947 h 1709195"/>
                <a:gd name="connsiteX0" fmla="*/ 0 w 991391"/>
                <a:gd name="connsiteY0" fmla="*/ 0 h 1709195"/>
                <a:gd name="connsiteX1" fmla="*/ 990596 w 991391"/>
                <a:gd name="connsiteY1" fmla="*/ 852617 h 1709195"/>
                <a:gd name="connsiteX2" fmla="*/ 161928 w 991391"/>
                <a:gd name="connsiteY2" fmla="*/ 1604962 h 1709195"/>
                <a:gd name="connsiteX3" fmla="*/ 23805 w 991391"/>
                <a:gd name="connsiteY3" fmla="*/ 1709195 h 1709195"/>
                <a:gd name="connsiteX0" fmla="*/ 466721 w 991683"/>
                <a:gd name="connsiteY0" fmla="*/ 604967 h 1735248"/>
                <a:gd name="connsiteX1" fmla="*/ 243832 w 991683"/>
                <a:gd name="connsiteY1" fmla="*/ 1252947 h 1735248"/>
                <a:gd name="connsiteX0" fmla="*/ 0 w 991683"/>
                <a:gd name="connsiteY0" fmla="*/ 0 h 1735248"/>
                <a:gd name="connsiteX1" fmla="*/ 990596 w 991683"/>
                <a:gd name="connsiteY1" fmla="*/ 852617 h 1735248"/>
                <a:gd name="connsiteX2" fmla="*/ 352428 w 991683"/>
                <a:gd name="connsiteY2" fmla="*/ 1666874 h 1735248"/>
                <a:gd name="connsiteX3" fmla="*/ 23805 w 991683"/>
                <a:gd name="connsiteY3" fmla="*/ 1709195 h 1735248"/>
                <a:gd name="connsiteX0" fmla="*/ 466721 w 991683"/>
                <a:gd name="connsiteY0" fmla="*/ 604967 h 1747817"/>
                <a:gd name="connsiteX1" fmla="*/ 243832 w 991683"/>
                <a:gd name="connsiteY1" fmla="*/ 1252947 h 1747817"/>
                <a:gd name="connsiteX0" fmla="*/ 0 w 991683"/>
                <a:gd name="connsiteY0" fmla="*/ 0 h 1747817"/>
                <a:gd name="connsiteX1" fmla="*/ 990596 w 991683"/>
                <a:gd name="connsiteY1" fmla="*/ 852617 h 1747817"/>
                <a:gd name="connsiteX2" fmla="*/ 352428 w 991683"/>
                <a:gd name="connsiteY2" fmla="*/ 1666874 h 1747817"/>
                <a:gd name="connsiteX3" fmla="*/ 23805 w 991683"/>
                <a:gd name="connsiteY3" fmla="*/ 1709195 h 1747817"/>
                <a:gd name="connsiteX0" fmla="*/ 466721 w 991683"/>
                <a:gd name="connsiteY0" fmla="*/ 604967 h 1741896"/>
                <a:gd name="connsiteX1" fmla="*/ 243832 w 991683"/>
                <a:gd name="connsiteY1" fmla="*/ 1252947 h 1741896"/>
                <a:gd name="connsiteX0" fmla="*/ 0 w 991683"/>
                <a:gd name="connsiteY0" fmla="*/ 0 h 1741896"/>
                <a:gd name="connsiteX1" fmla="*/ 990596 w 991683"/>
                <a:gd name="connsiteY1" fmla="*/ 852617 h 1741896"/>
                <a:gd name="connsiteX2" fmla="*/ 352428 w 991683"/>
                <a:gd name="connsiteY2" fmla="*/ 1666874 h 1741896"/>
                <a:gd name="connsiteX3" fmla="*/ 23805 w 991683"/>
                <a:gd name="connsiteY3" fmla="*/ 1709195 h 1741896"/>
                <a:gd name="connsiteX0" fmla="*/ 466721 w 991683"/>
                <a:gd name="connsiteY0" fmla="*/ 604967 h 1709476"/>
                <a:gd name="connsiteX1" fmla="*/ 243832 w 991683"/>
                <a:gd name="connsiteY1" fmla="*/ 1252947 h 1709476"/>
                <a:gd name="connsiteX0" fmla="*/ 0 w 991683"/>
                <a:gd name="connsiteY0" fmla="*/ 0 h 1709476"/>
                <a:gd name="connsiteX1" fmla="*/ 990596 w 991683"/>
                <a:gd name="connsiteY1" fmla="*/ 852617 h 1709476"/>
                <a:gd name="connsiteX2" fmla="*/ 352428 w 991683"/>
                <a:gd name="connsiteY2" fmla="*/ 1666874 h 1709476"/>
                <a:gd name="connsiteX3" fmla="*/ 28568 w 991683"/>
                <a:gd name="connsiteY3" fmla="*/ 1554414 h 1709476"/>
                <a:gd name="connsiteX0" fmla="*/ 466721 w 991824"/>
                <a:gd name="connsiteY0" fmla="*/ 604967 h 1579820"/>
                <a:gd name="connsiteX1" fmla="*/ 243832 w 991824"/>
                <a:gd name="connsiteY1" fmla="*/ 1252947 h 1579820"/>
                <a:gd name="connsiteX0" fmla="*/ 0 w 991824"/>
                <a:gd name="connsiteY0" fmla="*/ 0 h 1579820"/>
                <a:gd name="connsiteX1" fmla="*/ 990596 w 991824"/>
                <a:gd name="connsiteY1" fmla="*/ 852617 h 1579820"/>
                <a:gd name="connsiteX2" fmla="*/ 411959 w 991824"/>
                <a:gd name="connsiteY2" fmla="*/ 1500186 h 1579820"/>
                <a:gd name="connsiteX3" fmla="*/ 28568 w 991824"/>
                <a:gd name="connsiteY3" fmla="*/ 1554414 h 1579820"/>
                <a:gd name="connsiteX0" fmla="*/ 466721 w 991824"/>
                <a:gd name="connsiteY0" fmla="*/ 604967 h 1579820"/>
                <a:gd name="connsiteX1" fmla="*/ 243832 w 991824"/>
                <a:gd name="connsiteY1" fmla="*/ 1252947 h 1579820"/>
                <a:gd name="connsiteX0" fmla="*/ 0 w 991824"/>
                <a:gd name="connsiteY0" fmla="*/ 0 h 1579820"/>
                <a:gd name="connsiteX1" fmla="*/ 990596 w 991824"/>
                <a:gd name="connsiteY1" fmla="*/ 852617 h 1579820"/>
                <a:gd name="connsiteX2" fmla="*/ 411959 w 991824"/>
                <a:gd name="connsiteY2" fmla="*/ 1500186 h 1579820"/>
                <a:gd name="connsiteX3" fmla="*/ 28568 w 991824"/>
                <a:gd name="connsiteY3" fmla="*/ 1554414 h 1579820"/>
                <a:gd name="connsiteX0" fmla="*/ 466721 w 991824"/>
                <a:gd name="connsiteY0" fmla="*/ 604967 h 1554452"/>
                <a:gd name="connsiteX1" fmla="*/ 243832 w 991824"/>
                <a:gd name="connsiteY1" fmla="*/ 1252947 h 1554452"/>
                <a:gd name="connsiteX0" fmla="*/ 0 w 991824"/>
                <a:gd name="connsiteY0" fmla="*/ 0 h 1554452"/>
                <a:gd name="connsiteX1" fmla="*/ 990596 w 991824"/>
                <a:gd name="connsiteY1" fmla="*/ 852617 h 1554452"/>
                <a:gd name="connsiteX2" fmla="*/ 411959 w 991824"/>
                <a:gd name="connsiteY2" fmla="*/ 1500186 h 1554452"/>
                <a:gd name="connsiteX3" fmla="*/ 400052 w 991824"/>
                <a:gd name="connsiteY3" fmla="*/ 1345404 h 1554452"/>
                <a:gd name="connsiteX4" fmla="*/ 28568 w 991824"/>
                <a:gd name="connsiteY4" fmla="*/ 1554414 h 1554452"/>
                <a:gd name="connsiteX0" fmla="*/ 466721 w 991824"/>
                <a:gd name="connsiteY0" fmla="*/ 604967 h 1554519"/>
                <a:gd name="connsiteX1" fmla="*/ 243832 w 991824"/>
                <a:gd name="connsiteY1" fmla="*/ 1252947 h 1554519"/>
                <a:gd name="connsiteX0" fmla="*/ 0 w 991824"/>
                <a:gd name="connsiteY0" fmla="*/ 0 h 1554519"/>
                <a:gd name="connsiteX1" fmla="*/ 990596 w 991824"/>
                <a:gd name="connsiteY1" fmla="*/ 852617 h 1554519"/>
                <a:gd name="connsiteX2" fmla="*/ 411959 w 991824"/>
                <a:gd name="connsiteY2" fmla="*/ 1500186 h 1554519"/>
                <a:gd name="connsiteX3" fmla="*/ 400052 w 991824"/>
                <a:gd name="connsiteY3" fmla="*/ 1345404 h 1554519"/>
                <a:gd name="connsiteX4" fmla="*/ 28568 w 991824"/>
                <a:gd name="connsiteY4" fmla="*/ 1554414 h 1554519"/>
                <a:gd name="connsiteX0" fmla="*/ 466721 w 991824"/>
                <a:gd name="connsiteY0" fmla="*/ 604967 h 1554519"/>
                <a:gd name="connsiteX1" fmla="*/ 243832 w 991824"/>
                <a:gd name="connsiteY1" fmla="*/ 1252947 h 1554519"/>
                <a:gd name="connsiteX0" fmla="*/ 0 w 991824"/>
                <a:gd name="connsiteY0" fmla="*/ 0 h 1554519"/>
                <a:gd name="connsiteX1" fmla="*/ 990596 w 991824"/>
                <a:gd name="connsiteY1" fmla="*/ 852617 h 1554519"/>
                <a:gd name="connsiteX2" fmla="*/ 411959 w 991824"/>
                <a:gd name="connsiteY2" fmla="*/ 1500186 h 1554519"/>
                <a:gd name="connsiteX3" fmla="*/ 400052 w 991824"/>
                <a:gd name="connsiteY3" fmla="*/ 1345404 h 1554519"/>
                <a:gd name="connsiteX4" fmla="*/ 28568 w 991824"/>
                <a:gd name="connsiteY4" fmla="*/ 1554414 h 1554519"/>
                <a:gd name="connsiteX0" fmla="*/ 466721 w 991824"/>
                <a:gd name="connsiteY0" fmla="*/ 604967 h 1554519"/>
                <a:gd name="connsiteX1" fmla="*/ 243832 w 991824"/>
                <a:gd name="connsiteY1" fmla="*/ 1252947 h 1554519"/>
                <a:gd name="connsiteX0" fmla="*/ 0 w 991824"/>
                <a:gd name="connsiteY0" fmla="*/ 0 h 1554519"/>
                <a:gd name="connsiteX1" fmla="*/ 990596 w 991824"/>
                <a:gd name="connsiteY1" fmla="*/ 852617 h 1554519"/>
                <a:gd name="connsiteX2" fmla="*/ 411959 w 991824"/>
                <a:gd name="connsiteY2" fmla="*/ 1500186 h 1554519"/>
                <a:gd name="connsiteX3" fmla="*/ 400052 w 991824"/>
                <a:gd name="connsiteY3" fmla="*/ 1345404 h 1554519"/>
                <a:gd name="connsiteX4" fmla="*/ 28568 w 991824"/>
                <a:gd name="connsiteY4" fmla="*/ 1554414 h 1554519"/>
                <a:gd name="connsiteX0" fmla="*/ 466721 w 991824"/>
                <a:gd name="connsiteY0" fmla="*/ 604967 h 1554519"/>
                <a:gd name="connsiteX1" fmla="*/ 243832 w 991824"/>
                <a:gd name="connsiteY1" fmla="*/ 1252947 h 1554519"/>
                <a:gd name="connsiteX0" fmla="*/ 0 w 991824"/>
                <a:gd name="connsiteY0" fmla="*/ 0 h 1554519"/>
                <a:gd name="connsiteX1" fmla="*/ 990596 w 991824"/>
                <a:gd name="connsiteY1" fmla="*/ 852617 h 1554519"/>
                <a:gd name="connsiteX2" fmla="*/ 411959 w 991824"/>
                <a:gd name="connsiteY2" fmla="*/ 1500186 h 1554519"/>
                <a:gd name="connsiteX3" fmla="*/ 400052 w 991824"/>
                <a:gd name="connsiteY3" fmla="*/ 1345404 h 1554519"/>
                <a:gd name="connsiteX4" fmla="*/ 28568 w 991824"/>
                <a:gd name="connsiteY4" fmla="*/ 1554414 h 1554519"/>
                <a:gd name="connsiteX0" fmla="*/ 466721 w 991824"/>
                <a:gd name="connsiteY0" fmla="*/ 604967 h 1554510"/>
                <a:gd name="connsiteX1" fmla="*/ 243832 w 991824"/>
                <a:gd name="connsiteY1" fmla="*/ 1252947 h 1554510"/>
                <a:gd name="connsiteX0" fmla="*/ 0 w 991824"/>
                <a:gd name="connsiteY0" fmla="*/ 0 h 1554510"/>
                <a:gd name="connsiteX1" fmla="*/ 990596 w 991824"/>
                <a:gd name="connsiteY1" fmla="*/ 852617 h 1554510"/>
                <a:gd name="connsiteX2" fmla="*/ 411959 w 991824"/>
                <a:gd name="connsiteY2" fmla="*/ 1500186 h 1554510"/>
                <a:gd name="connsiteX3" fmla="*/ 400052 w 991824"/>
                <a:gd name="connsiteY3" fmla="*/ 1345404 h 1554510"/>
                <a:gd name="connsiteX4" fmla="*/ 28568 w 991824"/>
                <a:gd name="connsiteY4" fmla="*/ 1554414 h 1554510"/>
                <a:gd name="connsiteX0" fmla="*/ 466721 w 991824"/>
                <a:gd name="connsiteY0" fmla="*/ 604967 h 1554414"/>
                <a:gd name="connsiteX1" fmla="*/ 243832 w 991824"/>
                <a:gd name="connsiteY1" fmla="*/ 1252947 h 1554414"/>
                <a:gd name="connsiteX0" fmla="*/ 0 w 991824"/>
                <a:gd name="connsiteY0" fmla="*/ 0 h 1554414"/>
                <a:gd name="connsiteX1" fmla="*/ 990596 w 991824"/>
                <a:gd name="connsiteY1" fmla="*/ 852617 h 1554414"/>
                <a:gd name="connsiteX2" fmla="*/ 411959 w 991824"/>
                <a:gd name="connsiteY2" fmla="*/ 1500186 h 1554414"/>
                <a:gd name="connsiteX3" fmla="*/ 400052 w 991824"/>
                <a:gd name="connsiteY3" fmla="*/ 1345404 h 1554414"/>
                <a:gd name="connsiteX4" fmla="*/ 366714 w 991824"/>
                <a:gd name="connsiteY4" fmla="*/ 1528761 h 1554414"/>
                <a:gd name="connsiteX5" fmla="*/ 28568 w 991824"/>
                <a:gd name="connsiteY5" fmla="*/ 1554414 h 1554414"/>
                <a:gd name="connsiteX0" fmla="*/ 466721 w 991824"/>
                <a:gd name="connsiteY0" fmla="*/ 604967 h 1563495"/>
                <a:gd name="connsiteX1" fmla="*/ 243832 w 991824"/>
                <a:gd name="connsiteY1" fmla="*/ 1252947 h 1563495"/>
                <a:gd name="connsiteX0" fmla="*/ 0 w 991824"/>
                <a:gd name="connsiteY0" fmla="*/ 0 h 1563495"/>
                <a:gd name="connsiteX1" fmla="*/ 990596 w 991824"/>
                <a:gd name="connsiteY1" fmla="*/ 852617 h 1563495"/>
                <a:gd name="connsiteX2" fmla="*/ 411959 w 991824"/>
                <a:gd name="connsiteY2" fmla="*/ 1500186 h 1563495"/>
                <a:gd name="connsiteX3" fmla="*/ 400052 w 991824"/>
                <a:gd name="connsiteY3" fmla="*/ 1345404 h 1563495"/>
                <a:gd name="connsiteX4" fmla="*/ 366714 w 991824"/>
                <a:gd name="connsiteY4" fmla="*/ 1528761 h 1563495"/>
                <a:gd name="connsiteX5" fmla="*/ 28568 w 991824"/>
                <a:gd name="connsiteY5" fmla="*/ 1554414 h 1563495"/>
                <a:gd name="connsiteX0" fmla="*/ 466721 w 991824"/>
                <a:gd name="connsiteY0" fmla="*/ 604967 h 1563495"/>
                <a:gd name="connsiteX1" fmla="*/ 243832 w 991824"/>
                <a:gd name="connsiteY1" fmla="*/ 1252947 h 1563495"/>
                <a:gd name="connsiteX0" fmla="*/ 0 w 991824"/>
                <a:gd name="connsiteY0" fmla="*/ 0 h 1563495"/>
                <a:gd name="connsiteX1" fmla="*/ 990596 w 991824"/>
                <a:gd name="connsiteY1" fmla="*/ 852617 h 1563495"/>
                <a:gd name="connsiteX2" fmla="*/ 411959 w 991824"/>
                <a:gd name="connsiteY2" fmla="*/ 1500186 h 1563495"/>
                <a:gd name="connsiteX3" fmla="*/ 400052 w 991824"/>
                <a:gd name="connsiteY3" fmla="*/ 1345404 h 1563495"/>
                <a:gd name="connsiteX4" fmla="*/ 366714 w 991824"/>
                <a:gd name="connsiteY4" fmla="*/ 1528761 h 1563495"/>
                <a:gd name="connsiteX5" fmla="*/ 28568 w 991824"/>
                <a:gd name="connsiteY5" fmla="*/ 1554414 h 1563495"/>
                <a:gd name="connsiteX0" fmla="*/ 466721 w 991824"/>
                <a:gd name="connsiteY0" fmla="*/ 604967 h 1563495"/>
                <a:gd name="connsiteX1" fmla="*/ 243832 w 991824"/>
                <a:gd name="connsiteY1" fmla="*/ 1252947 h 1563495"/>
                <a:gd name="connsiteX0" fmla="*/ 0 w 991824"/>
                <a:gd name="connsiteY0" fmla="*/ 0 h 1563495"/>
                <a:gd name="connsiteX1" fmla="*/ 990596 w 991824"/>
                <a:gd name="connsiteY1" fmla="*/ 852617 h 1563495"/>
                <a:gd name="connsiteX2" fmla="*/ 411959 w 991824"/>
                <a:gd name="connsiteY2" fmla="*/ 1500186 h 1563495"/>
                <a:gd name="connsiteX3" fmla="*/ 400052 w 991824"/>
                <a:gd name="connsiteY3" fmla="*/ 1345404 h 1563495"/>
                <a:gd name="connsiteX4" fmla="*/ 366714 w 991824"/>
                <a:gd name="connsiteY4" fmla="*/ 1528761 h 1563495"/>
                <a:gd name="connsiteX5" fmla="*/ 28568 w 991824"/>
                <a:gd name="connsiteY5" fmla="*/ 1554414 h 1563495"/>
                <a:gd name="connsiteX0" fmla="*/ 466721 w 991824"/>
                <a:gd name="connsiteY0" fmla="*/ 604967 h 1563495"/>
                <a:gd name="connsiteX1" fmla="*/ 243832 w 991824"/>
                <a:gd name="connsiteY1" fmla="*/ 1252947 h 1563495"/>
                <a:gd name="connsiteX0" fmla="*/ 0 w 991824"/>
                <a:gd name="connsiteY0" fmla="*/ 0 h 1563495"/>
                <a:gd name="connsiteX1" fmla="*/ 990596 w 991824"/>
                <a:gd name="connsiteY1" fmla="*/ 852617 h 1563495"/>
                <a:gd name="connsiteX2" fmla="*/ 411959 w 991824"/>
                <a:gd name="connsiteY2" fmla="*/ 1500186 h 1563495"/>
                <a:gd name="connsiteX3" fmla="*/ 400052 w 991824"/>
                <a:gd name="connsiteY3" fmla="*/ 1345404 h 1563495"/>
                <a:gd name="connsiteX4" fmla="*/ 366714 w 991824"/>
                <a:gd name="connsiteY4" fmla="*/ 1528761 h 1563495"/>
                <a:gd name="connsiteX5" fmla="*/ 28568 w 991824"/>
                <a:gd name="connsiteY5" fmla="*/ 1554414 h 1563495"/>
                <a:gd name="connsiteX0" fmla="*/ 466721 w 991824"/>
                <a:gd name="connsiteY0" fmla="*/ 604967 h 1563495"/>
                <a:gd name="connsiteX1" fmla="*/ 243832 w 991824"/>
                <a:gd name="connsiteY1" fmla="*/ 1252947 h 1563495"/>
                <a:gd name="connsiteX0" fmla="*/ 0 w 991824"/>
                <a:gd name="connsiteY0" fmla="*/ 0 h 1563495"/>
                <a:gd name="connsiteX1" fmla="*/ 990596 w 991824"/>
                <a:gd name="connsiteY1" fmla="*/ 852617 h 1563495"/>
                <a:gd name="connsiteX2" fmla="*/ 411959 w 991824"/>
                <a:gd name="connsiteY2" fmla="*/ 1500186 h 1563495"/>
                <a:gd name="connsiteX3" fmla="*/ 400052 w 991824"/>
                <a:gd name="connsiteY3" fmla="*/ 1345404 h 1563495"/>
                <a:gd name="connsiteX4" fmla="*/ 366714 w 991824"/>
                <a:gd name="connsiteY4" fmla="*/ 1528761 h 1563495"/>
                <a:gd name="connsiteX5" fmla="*/ 28568 w 991824"/>
                <a:gd name="connsiteY5" fmla="*/ 1554414 h 1563495"/>
                <a:gd name="connsiteX0" fmla="*/ 466721 w 991824"/>
                <a:gd name="connsiteY0" fmla="*/ 604967 h 1563495"/>
                <a:gd name="connsiteX1" fmla="*/ 243832 w 991824"/>
                <a:gd name="connsiteY1" fmla="*/ 1252947 h 1563495"/>
                <a:gd name="connsiteX0" fmla="*/ 0 w 991824"/>
                <a:gd name="connsiteY0" fmla="*/ 0 h 1563495"/>
                <a:gd name="connsiteX1" fmla="*/ 990596 w 991824"/>
                <a:gd name="connsiteY1" fmla="*/ 852617 h 1563495"/>
                <a:gd name="connsiteX2" fmla="*/ 411959 w 991824"/>
                <a:gd name="connsiteY2" fmla="*/ 1500186 h 1563495"/>
                <a:gd name="connsiteX3" fmla="*/ 400052 w 991824"/>
                <a:gd name="connsiteY3" fmla="*/ 1345404 h 1563495"/>
                <a:gd name="connsiteX4" fmla="*/ 366714 w 991824"/>
                <a:gd name="connsiteY4" fmla="*/ 1528761 h 1563495"/>
                <a:gd name="connsiteX5" fmla="*/ 28568 w 991824"/>
                <a:gd name="connsiteY5" fmla="*/ 1554414 h 1563495"/>
                <a:gd name="connsiteX0" fmla="*/ 466721 w 991824"/>
                <a:gd name="connsiteY0" fmla="*/ 604967 h 1563495"/>
                <a:gd name="connsiteX1" fmla="*/ 243832 w 991824"/>
                <a:gd name="connsiteY1" fmla="*/ 1252947 h 1563495"/>
                <a:gd name="connsiteX0" fmla="*/ 0 w 991824"/>
                <a:gd name="connsiteY0" fmla="*/ 0 h 1563495"/>
                <a:gd name="connsiteX1" fmla="*/ 990596 w 991824"/>
                <a:gd name="connsiteY1" fmla="*/ 852617 h 1563495"/>
                <a:gd name="connsiteX2" fmla="*/ 411959 w 991824"/>
                <a:gd name="connsiteY2" fmla="*/ 1500186 h 1563495"/>
                <a:gd name="connsiteX3" fmla="*/ 400052 w 991824"/>
                <a:gd name="connsiteY3" fmla="*/ 1345404 h 1563495"/>
                <a:gd name="connsiteX4" fmla="*/ 366714 w 991824"/>
                <a:gd name="connsiteY4" fmla="*/ 1528761 h 1563495"/>
                <a:gd name="connsiteX5" fmla="*/ 28568 w 991824"/>
                <a:gd name="connsiteY5" fmla="*/ 1554414 h 1563495"/>
                <a:gd name="connsiteX0" fmla="*/ 466721 w 991824"/>
                <a:gd name="connsiteY0" fmla="*/ 604967 h 1563495"/>
                <a:gd name="connsiteX1" fmla="*/ 243832 w 991824"/>
                <a:gd name="connsiteY1" fmla="*/ 1252947 h 1563495"/>
                <a:gd name="connsiteX0" fmla="*/ 0 w 991824"/>
                <a:gd name="connsiteY0" fmla="*/ 0 h 1563495"/>
                <a:gd name="connsiteX1" fmla="*/ 990596 w 991824"/>
                <a:gd name="connsiteY1" fmla="*/ 852617 h 1563495"/>
                <a:gd name="connsiteX2" fmla="*/ 411959 w 991824"/>
                <a:gd name="connsiteY2" fmla="*/ 1500186 h 1563495"/>
                <a:gd name="connsiteX3" fmla="*/ 400052 w 991824"/>
                <a:gd name="connsiteY3" fmla="*/ 1345404 h 1563495"/>
                <a:gd name="connsiteX4" fmla="*/ 366714 w 991824"/>
                <a:gd name="connsiteY4" fmla="*/ 1528761 h 1563495"/>
                <a:gd name="connsiteX5" fmla="*/ 28568 w 991824"/>
                <a:gd name="connsiteY5" fmla="*/ 1554414 h 1563495"/>
                <a:gd name="connsiteX0" fmla="*/ 466721 w 991824"/>
                <a:gd name="connsiteY0" fmla="*/ 604967 h 1563495"/>
                <a:gd name="connsiteX1" fmla="*/ 243832 w 991824"/>
                <a:gd name="connsiteY1" fmla="*/ 1252947 h 1563495"/>
                <a:gd name="connsiteX0" fmla="*/ 0 w 991824"/>
                <a:gd name="connsiteY0" fmla="*/ 0 h 1563495"/>
                <a:gd name="connsiteX1" fmla="*/ 990596 w 991824"/>
                <a:gd name="connsiteY1" fmla="*/ 852617 h 1563495"/>
                <a:gd name="connsiteX2" fmla="*/ 411959 w 991824"/>
                <a:gd name="connsiteY2" fmla="*/ 1500186 h 1563495"/>
                <a:gd name="connsiteX3" fmla="*/ 400052 w 991824"/>
                <a:gd name="connsiteY3" fmla="*/ 1345404 h 1563495"/>
                <a:gd name="connsiteX4" fmla="*/ 366714 w 991824"/>
                <a:gd name="connsiteY4" fmla="*/ 1528761 h 1563495"/>
                <a:gd name="connsiteX5" fmla="*/ 28568 w 991824"/>
                <a:gd name="connsiteY5" fmla="*/ 1554414 h 1563495"/>
                <a:gd name="connsiteX0" fmla="*/ 466721 w 991824"/>
                <a:gd name="connsiteY0" fmla="*/ 604967 h 1563495"/>
                <a:gd name="connsiteX1" fmla="*/ 243832 w 991824"/>
                <a:gd name="connsiteY1" fmla="*/ 1252947 h 1563495"/>
                <a:gd name="connsiteX0" fmla="*/ 0 w 991824"/>
                <a:gd name="connsiteY0" fmla="*/ 0 h 1563495"/>
                <a:gd name="connsiteX1" fmla="*/ 990596 w 991824"/>
                <a:gd name="connsiteY1" fmla="*/ 852617 h 1563495"/>
                <a:gd name="connsiteX2" fmla="*/ 411959 w 991824"/>
                <a:gd name="connsiteY2" fmla="*/ 1500186 h 1563495"/>
                <a:gd name="connsiteX3" fmla="*/ 400052 w 991824"/>
                <a:gd name="connsiteY3" fmla="*/ 1345404 h 1563495"/>
                <a:gd name="connsiteX4" fmla="*/ 366714 w 991824"/>
                <a:gd name="connsiteY4" fmla="*/ 1528761 h 1563495"/>
                <a:gd name="connsiteX5" fmla="*/ 28568 w 991824"/>
                <a:gd name="connsiteY5" fmla="*/ 1554414 h 1563495"/>
                <a:gd name="connsiteX0" fmla="*/ 466721 w 991824"/>
                <a:gd name="connsiteY0" fmla="*/ 604967 h 1563495"/>
                <a:gd name="connsiteX1" fmla="*/ 243832 w 991824"/>
                <a:gd name="connsiteY1" fmla="*/ 1252947 h 1563495"/>
                <a:gd name="connsiteX0" fmla="*/ 0 w 991824"/>
                <a:gd name="connsiteY0" fmla="*/ 0 h 1563495"/>
                <a:gd name="connsiteX1" fmla="*/ 990596 w 991824"/>
                <a:gd name="connsiteY1" fmla="*/ 852617 h 1563495"/>
                <a:gd name="connsiteX2" fmla="*/ 411959 w 991824"/>
                <a:gd name="connsiteY2" fmla="*/ 1500186 h 1563495"/>
                <a:gd name="connsiteX3" fmla="*/ 400052 w 991824"/>
                <a:gd name="connsiteY3" fmla="*/ 1345404 h 1563495"/>
                <a:gd name="connsiteX4" fmla="*/ 366714 w 991824"/>
                <a:gd name="connsiteY4" fmla="*/ 1528761 h 1563495"/>
                <a:gd name="connsiteX5" fmla="*/ 28568 w 991824"/>
                <a:gd name="connsiteY5" fmla="*/ 1554414 h 1563495"/>
                <a:gd name="connsiteX0" fmla="*/ 466721 w 991542"/>
                <a:gd name="connsiteY0" fmla="*/ 604967 h 1563495"/>
                <a:gd name="connsiteX1" fmla="*/ 243832 w 991542"/>
                <a:gd name="connsiteY1" fmla="*/ 1252947 h 1563495"/>
                <a:gd name="connsiteX0" fmla="*/ 0 w 991542"/>
                <a:gd name="connsiteY0" fmla="*/ 0 h 1563495"/>
                <a:gd name="connsiteX1" fmla="*/ 990596 w 991542"/>
                <a:gd name="connsiteY1" fmla="*/ 852617 h 1563495"/>
                <a:gd name="connsiteX2" fmla="*/ 411959 w 991542"/>
                <a:gd name="connsiteY2" fmla="*/ 1500186 h 1563495"/>
                <a:gd name="connsiteX3" fmla="*/ 400052 w 991542"/>
                <a:gd name="connsiteY3" fmla="*/ 1345404 h 1563495"/>
                <a:gd name="connsiteX4" fmla="*/ 366714 w 991542"/>
                <a:gd name="connsiteY4" fmla="*/ 1528761 h 1563495"/>
                <a:gd name="connsiteX5" fmla="*/ 28568 w 991542"/>
                <a:gd name="connsiteY5" fmla="*/ 1554414 h 1563495"/>
                <a:gd name="connsiteX0" fmla="*/ 466721 w 991542"/>
                <a:gd name="connsiteY0" fmla="*/ 604967 h 1563495"/>
                <a:gd name="connsiteX1" fmla="*/ 243832 w 991542"/>
                <a:gd name="connsiteY1" fmla="*/ 1252947 h 1563495"/>
                <a:gd name="connsiteX0" fmla="*/ 0 w 991542"/>
                <a:gd name="connsiteY0" fmla="*/ 0 h 1563495"/>
                <a:gd name="connsiteX1" fmla="*/ 990596 w 991542"/>
                <a:gd name="connsiteY1" fmla="*/ 852617 h 1563495"/>
                <a:gd name="connsiteX2" fmla="*/ 411959 w 991542"/>
                <a:gd name="connsiteY2" fmla="*/ 1500186 h 1563495"/>
                <a:gd name="connsiteX3" fmla="*/ 400052 w 991542"/>
                <a:gd name="connsiteY3" fmla="*/ 1345404 h 1563495"/>
                <a:gd name="connsiteX4" fmla="*/ 366714 w 991542"/>
                <a:gd name="connsiteY4" fmla="*/ 1528761 h 1563495"/>
                <a:gd name="connsiteX5" fmla="*/ 28568 w 991542"/>
                <a:gd name="connsiteY5" fmla="*/ 1554414 h 1563495"/>
                <a:gd name="connsiteX0" fmla="*/ 466721 w 991475"/>
                <a:gd name="connsiteY0" fmla="*/ 604967 h 1563495"/>
                <a:gd name="connsiteX1" fmla="*/ 243832 w 991475"/>
                <a:gd name="connsiteY1" fmla="*/ 1252947 h 1563495"/>
                <a:gd name="connsiteX0" fmla="*/ 0 w 991475"/>
                <a:gd name="connsiteY0" fmla="*/ 0 h 1563495"/>
                <a:gd name="connsiteX1" fmla="*/ 990596 w 991475"/>
                <a:gd name="connsiteY1" fmla="*/ 852617 h 1563495"/>
                <a:gd name="connsiteX2" fmla="*/ 366715 w 991475"/>
                <a:gd name="connsiteY2" fmla="*/ 1533523 h 1563495"/>
                <a:gd name="connsiteX3" fmla="*/ 400052 w 991475"/>
                <a:gd name="connsiteY3" fmla="*/ 1345404 h 1563495"/>
                <a:gd name="connsiteX4" fmla="*/ 366714 w 991475"/>
                <a:gd name="connsiteY4" fmla="*/ 1528761 h 1563495"/>
                <a:gd name="connsiteX5" fmla="*/ 28568 w 991475"/>
                <a:gd name="connsiteY5" fmla="*/ 1554414 h 1563495"/>
                <a:gd name="connsiteX0" fmla="*/ 466721 w 991475"/>
                <a:gd name="connsiteY0" fmla="*/ 604967 h 1563495"/>
                <a:gd name="connsiteX1" fmla="*/ 243832 w 991475"/>
                <a:gd name="connsiteY1" fmla="*/ 1252947 h 1563495"/>
                <a:gd name="connsiteX0" fmla="*/ 0 w 991475"/>
                <a:gd name="connsiteY0" fmla="*/ 0 h 1563495"/>
                <a:gd name="connsiteX1" fmla="*/ 990596 w 991475"/>
                <a:gd name="connsiteY1" fmla="*/ 852617 h 1563495"/>
                <a:gd name="connsiteX2" fmla="*/ 366715 w 991475"/>
                <a:gd name="connsiteY2" fmla="*/ 1533523 h 1563495"/>
                <a:gd name="connsiteX3" fmla="*/ 400052 w 991475"/>
                <a:gd name="connsiteY3" fmla="*/ 1345404 h 1563495"/>
                <a:gd name="connsiteX4" fmla="*/ 366714 w 991475"/>
                <a:gd name="connsiteY4" fmla="*/ 1528761 h 1563495"/>
                <a:gd name="connsiteX5" fmla="*/ 28568 w 991475"/>
                <a:gd name="connsiteY5" fmla="*/ 1554414 h 1563495"/>
                <a:gd name="connsiteX0" fmla="*/ 466721 w 991475"/>
                <a:gd name="connsiteY0" fmla="*/ 604967 h 1563495"/>
                <a:gd name="connsiteX1" fmla="*/ 243832 w 991475"/>
                <a:gd name="connsiteY1" fmla="*/ 1252947 h 1563495"/>
                <a:gd name="connsiteX0" fmla="*/ 0 w 991475"/>
                <a:gd name="connsiteY0" fmla="*/ 0 h 1563495"/>
                <a:gd name="connsiteX1" fmla="*/ 990596 w 991475"/>
                <a:gd name="connsiteY1" fmla="*/ 852617 h 1563495"/>
                <a:gd name="connsiteX2" fmla="*/ 366715 w 991475"/>
                <a:gd name="connsiteY2" fmla="*/ 1533523 h 1563495"/>
                <a:gd name="connsiteX3" fmla="*/ 400052 w 991475"/>
                <a:gd name="connsiteY3" fmla="*/ 1345404 h 1563495"/>
                <a:gd name="connsiteX4" fmla="*/ 366714 w 991475"/>
                <a:gd name="connsiteY4" fmla="*/ 1528761 h 1563495"/>
                <a:gd name="connsiteX5" fmla="*/ 28568 w 991475"/>
                <a:gd name="connsiteY5" fmla="*/ 1554414 h 1563495"/>
                <a:gd name="connsiteX0" fmla="*/ 466721 w 991475"/>
                <a:gd name="connsiteY0" fmla="*/ 604967 h 1604961"/>
                <a:gd name="connsiteX1" fmla="*/ 243832 w 991475"/>
                <a:gd name="connsiteY1" fmla="*/ 1252947 h 1604961"/>
                <a:gd name="connsiteX0" fmla="*/ 0 w 991475"/>
                <a:gd name="connsiteY0" fmla="*/ 0 h 1604961"/>
                <a:gd name="connsiteX1" fmla="*/ 990596 w 991475"/>
                <a:gd name="connsiteY1" fmla="*/ 852617 h 1604961"/>
                <a:gd name="connsiteX2" fmla="*/ 366715 w 991475"/>
                <a:gd name="connsiteY2" fmla="*/ 1533523 h 1604961"/>
                <a:gd name="connsiteX3" fmla="*/ 400052 w 991475"/>
                <a:gd name="connsiteY3" fmla="*/ 1345404 h 1604961"/>
                <a:gd name="connsiteX4" fmla="*/ 366714 w 991475"/>
                <a:gd name="connsiteY4" fmla="*/ 1528761 h 1604961"/>
                <a:gd name="connsiteX5" fmla="*/ 645322 w 991475"/>
                <a:gd name="connsiteY5" fmla="*/ 1604961 h 1604961"/>
                <a:gd name="connsiteX6" fmla="*/ 28568 w 991475"/>
                <a:gd name="connsiteY6" fmla="*/ 1554414 h 1604961"/>
                <a:gd name="connsiteX0" fmla="*/ 466721 w 991475"/>
                <a:gd name="connsiteY0" fmla="*/ 604967 h 1604961"/>
                <a:gd name="connsiteX1" fmla="*/ 243832 w 991475"/>
                <a:gd name="connsiteY1" fmla="*/ 1252947 h 1604961"/>
                <a:gd name="connsiteX0" fmla="*/ 0 w 991475"/>
                <a:gd name="connsiteY0" fmla="*/ 0 h 1604961"/>
                <a:gd name="connsiteX1" fmla="*/ 990596 w 991475"/>
                <a:gd name="connsiteY1" fmla="*/ 852617 h 1604961"/>
                <a:gd name="connsiteX2" fmla="*/ 366715 w 991475"/>
                <a:gd name="connsiteY2" fmla="*/ 1533523 h 1604961"/>
                <a:gd name="connsiteX3" fmla="*/ 400052 w 991475"/>
                <a:gd name="connsiteY3" fmla="*/ 1345404 h 1604961"/>
                <a:gd name="connsiteX4" fmla="*/ 366714 w 991475"/>
                <a:gd name="connsiteY4" fmla="*/ 1528761 h 1604961"/>
                <a:gd name="connsiteX5" fmla="*/ 645322 w 991475"/>
                <a:gd name="connsiteY5" fmla="*/ 1604961 h 1604961"/>
                <a:gd name="connsiteX6" fmla="*/ 409568 w 991475"/>
                <a:gd name="connsiteY6" fmla="*/ 1556795 h 1604961"/>
                <a:gd name="connsiteX0" fmla="*/ 466721 w 991475"/>
                <a:gd name="connsiteY0" fmla="*/ 604967 h 1604961"/>
                <a:gd name="connsiteX1" fmla="*/ 243832 w 991475"/>
                <a:gd name="connsiteY1" fmla="*/ 1252947 h 1604961"/>
                <a:gd name="connsiteX0" fmla="*/ 0 w 991475"/>
                <a:gd name="connsiteY0" fmla="*/ 0 h 1604961"/>
                <a:gd name="connsiteX1" fmla="*/ 990596 w 991475"/>
                <a:gd name="connsiteY1" fmla="*/ 852617 h 1604961"/>
                <a:gd name="connsiteX2" fmla="*/ 366715 w 991475"/>
                <a:gd name="connsiteY2" fmla="*/ 1533523 h 1604961"/>
                <a:gd name="connsiteX3" fmla="*/ 400052 w 991475"/>
                <a:gd name="connsiteY3" fmla="*/ 1345404 h 1604961"/>
                <a:gd name="connsiteX4" fmla="*/ 366714 w 991475"/>
                <a:gd name="connsiteY4" fmla="*/ 1528761 h 1604961"/>
                <a:gd name="connsiteX5" fmla="*/ 645322 w 991475"/>
                <a:gd name="connsiteY5" fmla="*/ 1604961 h 1604961"/>
                <a:gd name="connsiteX6" fmla="*/ 411949 w 991475"/>
                <a:gd name="connsiteY6" fmla="*/ 1554414 h 1604961"/>
                <a:gd name="connsiteX0" fmla="*/ 466721 w 991475"/>
                <a:gd name="connsiteY0" fmla="*/ 604967 h 1559717"/>
                <a:gd name="connsiteX1" fmla="*/ 243832 w 991475"/>
                <a:gd name="connsiteY1" fmla="*/ 1252947 h 1559717"/>
                <a:gd name="connsiteX0" fmla="*/ 0 w 991475"/>
                <a:gd name="connsiteY0" fmla="*/ 0 h 1559717"/>
                <a:gd name="connsiteX1" fmla="*/ 990596 w 991475"/>
                <a:gd name="connsiteY1" fmla="*/ 852617 h 1559717"/>
                <a:gd name="connsiteX2" fmla="*/ 366715 w 991475"/>
                <a:gd name="connsiteY2" fmla="*/ 1533523 h 1559717"/>
                <a:gd name="connsiteX3" fmla="*/ 400052 w 991475"/>
                <a:gd name="connsiteY3" fmla="*/ 1345404 h 1559717"/>
                <a:gd name="connsiteX4" fmla="*/ 366714 w 991475"/>
                <a:gd name="connsiteY4" fmla="*/ 1528761 h 1559717"/>
                <a:gd name="connsiteX5" fmla="*/ 566740 w 991475"/>
                <a:gd name="connsiteY5" fmla="*/ 1559717 h 1559717"/>
                <a:gd name="connsiteX6" fmla="*/ 411949 w 991475"/>
                <a:gd name="connsiteY6" fmla="*/ 1554414 h 1559717"/>
                <a:gd name="connsiteX0" fmla="*/ 466721 w 991475"/>
                <a:gd name="connsiteY0" fmla="*/ 604967 h 1559717"/>
                <a:gd name="connsiteX1" fmla="*/ 243832 w 991475"/>
                <a:gd name="connsiteY1" fmla="*/ 1252947 h 1559717"/>
                <a:gd name="connsiteX0" fmla="*/ 0 w 991475"/>
                <a:gd name="connsiteY0" fmla="*/ 0 h 1559717"/>
                <a:gd name="connsiteX1" fmla="*/ 990596 w 991475"/>
                <a:gd name="connsiteY1" fmla="*/ 852617 h 1559717"/>
                <a:gd name="connsiteX2" fmla="*/ 366715 w 991475"/>
                <a:gd name="connsiteY2" fmla="*/ 1533523 h 1559717"/>
                <a:gd name="connsiteX3" fmla="*/ 400052 w 991475"/>
                <a:gd name="connsiteY3" fmla="*/ 1345404 h 1559717"/>
                <a:gd name="connsiteX4" fmla="*/ 366714 w 991475"/>
                <a:gd name="connsiteY4" fmla="*/ 1528761 h 1559717"/>
                <a:gd name="connsiteX5" fmla="*/ 566740 w 991475"/>
                <a:gd name="connsiteY5" fmla="*/ 1559717 h 1559717"/>
                <a:gd name="connsiteX6" fmla="*/ 411949 w 991475"/>
                <a:gd name="connsiteY6" fmla="*/ 1554414 h 1559717"/>
                <a:gd name="connsiteX0" fmla="*/ 466721 w 991475"/>
                <a:gd name="connsiteY0" fmla="*/ 604967 h 1569527"/>
                <a:gd name="connsiteX1" fmla="*/ 243832 w 991475"/>
                <a:gd name="connsiteY1" fmla="*/ 1252947 h 1569527"/>
                <a:gd name="connsiteX0" fmla="*/ 0 w 991475"/>
                <a:gd name="connsiteY0" fmla="*/ 0 h 1569527"/>
                <a:gd name="connsiteX1" fmla="*/ 990596 w 991475"/>
                <a:gd name="connsiteY1" fmla="*/ 852617 h 1569527"/>
                <a:gd name="connsiteX2" fmla="*/ 366715 w 991475"/>
                <a:gd name="connsiteY2" fmla="*/ 1533523 h 1569527"/>
                <a:gd name="connsiteX3" fmla="*/ 400052 w 991475"/>
                <a:gd name="connsiteY3" fmla="*/ 1345404 h 1569527"/>
                <a:gd name="connsiteX4" fmla="*/ 366714 w 991475"/>
                <a:gd name="connsiteY4" fmla="*/ 1528761 h 1569527"/>
                <a:gd name="connsiteX5" fmla="*/ 566740 w 991475"/>
                <a:gd name="connsiteY5" fmla="*/ 1559717 h 1569527"/>
                <a:gd name="connsiteX6" fmla="*/ 411949 w 991475"/>
                <a:gd name="connsiteY6" fmla="*/ 1554414 h 1569527"/>
                <a:gd name="connsiteX0" fmla="*/ 466721 w 991475"/>
                <a:gd name="connsiteY0" fmla="*/ 604967 h 1588413"/>
                <a:gd name="connsiteX1" fmla="*/ 243832 w 991475"/>
                <a:gd name="connsiteY1" fmla="*/ 1252947 h 1588413"/>
                <a:gd name="connsiteX0" fmla="*/ 0 w 991475"/>
                <a:gd name="connsiteY0" fmla="*/ 0 h 1588413"/>
                <a:gd name="connsiteX1" fmla="*/ 990596 w 991475"/>
                <a:gd name="connsiteY1" fmla="*/ 852617 h 1588413"/>
                <a:gd name="connsiteX2" fmla="*/ 366715 w 991475"/>
                <a:gd name="connsiteY2" fmla="*/ 1533523 h 1588413"/>
                <a:gd name="connsiteX3" fmla="*/ 400052 w 991475"/>
                <a:gd name="connsiteY3" fmla="*/ 1345404 h 1588413"/>
                <a:gd name="connsiteX4" fmla="*/ 366714 w 991475"/>
                <a:gd name="connsiteY4" fmla="*/ 1528761 h 1588413"/>
                <a:gd name="connsiteX5" fmla="*/ 566740 w 991475"/>
                <a:gd name="connsiteY5" fmla="*/ 1559717 h 1588413"/>
                <a:gd name="connsiteX6" fmla="*/ 504828 w 991475"/>
                <a:gd name="connsiteY6" fmla="*/ 1588292 h 1588413"/>
                <a:gd name="connsiteX7" fmla="*/ 411949 w 991475"/>
                <a:gd name="connsiteY7" fmla="*/ 1554414 h 1588413"/>
                <a:gd name="connsiteX0" fmla="*/ 466721 w 991475"/>
                <a:gd name="connsiteY0" fmla="*/ 604967 h 1569527"/>
                <a:gd name="connsiteX1" fmla="*/ 243832 w 991475"/>
                <a:gd name="connsiteY1" fmla="*/ 1252947 h 1569527"/>
                <a:gd name="connsiteX0" fmla="*/ 0 w 991475"/>
                <a:gd name="connsiteY0" fmla="*/ 0 h 1569527"/>
                <a:gd name="connsiteX1" fmla="*/ 990596 w 991475"/>
                <a:gd name="connsiteY1" fmla="*/ 852617 h 1569527"/>
                <a:gd name="connsiteX2" fmla="*/ 366715 w 991475"/>
                <a:gd name="connsiteY2" fmla="*/ 1533523 h 1569527"/>
                <a:gd name="connsiteX3" fmla="*/ 400052 w 991475"/>
                <a:gd name="connsiteY3" fmla="*/ 1345404 h 1569527"/>
                <a:gd name="connsiteX4" fmla="*/ 366714 w 991475"/>
                <a:gd name="connsiteY4" fmla="*/ 1528761 h 1569527"/>
                <a:gd name="connsiteX5" fmla="*/ 566740 w 991475"/>
                <a:gd name="connsiteY5" fmla="*/ 1559717 h 1569527"/>
                <a:gd name="connsiteX6" fmla="*/ 502447 w 991475"/>
                <a:gd name="connsiteY6" fmla="*/ 1538286 h 1569527"/>
                <a:gd name="connsiteX7" fmla="*/ 411949 w 991475"/>
                <a:gd name="connsiteY7" fmla="*/ 1554414 h 1569527"/>
                <a:gd name="connsiteX0" fmla="*/ 466721 w 991475"/>
                <a:gd name="connsiteY0" fmla="*/ 604967 h 1569527"/>
                <a:gd name="connsiteX1" fmla="*/ 243832 w 991475"/>
                <a:gd name="connsiteY1" fmla="*/ 1252947 h 1569527"/>
                <a:gd name="connsiteX0" fmla="*/ 0 w 991475"/>
                <a:gd name="connsiteY0" fmla="*/ 0 h 1569527"/>
                <a:gd name="connsiteX1" fmla="*/ 990596 w 991475"/>
                <a:gd name="connsiteY1" fmla="*/ 852617 h 1569527"/>
                <a:gd name="connsiteX2" fmla="*/ 366715 w 991475"/>
                <a:gd name="connsiteY2" fmla="*/ 1533523 h 1569527"/>
                <a:gd name="connsiteX3" fmla="*/ 400052 w 991475"/>
                <a:gd name="connsiteY3" fmla="*/ 1345404 h 1569527"/>
                <a:gd name="connsiteX4" fmla="*/ 366714 w 991475"/>
                <a:gd name="connsiteY4" fmla="*/ 1528761 h 1569527"/>
                <a:gd name="connsiteX5" fmla="*/ 566740 w 991475"/>
                <a:gd name="connsiteY5" fmla="*/ 1559717 h 1569527"/>
                <a:gd name="connsiteX6" fmla="*/ 411949 w 991475"/>
                <a:gd name="connsiteY6" fmla="*/ 1554414 h 1569527"/>
                <a:gd name="connsiteX0" fmla="*/ 466721 w 991475"/>
                <a:gd name="connsiteY0" fmla="*/ 604967 h 1569527"/>
                <a:gd name="connsiteX1" fmla="*/ 243832 w 991475"/>
                <a:gd name="connsiteY1" fmla="*/ 1252947 h 1569527"/>
                <a:gd name="connsiteX0" fmla="*/ 0 w 991475"/>
                <a:gd name="connsiteY0" fmla="*/ 0 h 1569527"/>
                <a:gd name="connsiteX1" fmla="*/ 990596 w 991475"/>
                <a:gd name="connsiteY1" fmla="*/ 852617 h 1569527"/>
                <a:gd name="connsiteX2" fmla="*/ 366715 w 991475"/>
                <a:gd name="connsiteY2" fmla="*/ 1533523 h 1569527"/>
                <a:gd name="connsiteX3" fmla="*/ 400052 w 991475"/>
                <a:gd name="connsiteY3" fmla="*/ 1345404 h 1569527"/>
                <a:gd name="connsiteX4" fmla="*/ 366714 w 991475"/>
                <a:gd name="connsiteY4" fmla="*/ 1528761 h 1569527"/>
                <a:gd name="connsiteX5" fmla="*/ 566740 w 991475"/>
                <a:gd name="connsiteY5" fmla="*/ 1559717 h 1569527"/>
                <a:gd name="connsiteX6" fmla="*/ 411949 w 991475"/>
                <a:gd name="connsiteY6" fmla="*/ 1554414 h 1569527"/>
                <a:gd name="connsiteX0" fmla="*/ 466721 w 991475"/>
                <a:gd name="connsiteY0" fmla="*/ 604967 h 1568020"/>
                <a:gd name="connsiteX1" fmla="*/ 243832 w 991475"/>
                <a:gd name="connsiteY1" fmla="*/ 1252947 h 1568020"/>
                <a:gd name="connsiteX0" fmla="*/ 0 w 991475"/>
                <a:gd name="connsiteY0" fmla="*/ 0 h 1568020"/>
                <a:gd name="connsiteX1" fmla="*/ 990596 w 991475"/>
                <a:gd name="connsiteY1" fmla="*/ 852617 h 1568020"/>
                <a:gd name="connsiteX2" fmla="*/ 366715 w 991475"/>
                <a:gd name="connsiteY2" fmla="*/ 1533523 h 1568020"/>
                <a:gd name="connsiteX3" fmla="*/ 400052 w 991475"/>
                <a:gd name="connsiteY3" fmla="*/ 1345404 h 1568020"/>
                <a:gd name="connsiteX4" fmla="*/ 366714 w 991475"/>
                <a:gd name="connsiteY4" fmla="*/ 1528761 h 1568020"/>
                <a:gd name="connsiteX5" fmla="*/ 566740 w 991475"/>
                <a:gd name="connsiteY5" fmla="*/ 1559717 h 1568020"/>
                <a:gd name="connsiteX6" fmla="*/ 411949 w 991475"/>
                <a:gd name="connsiteY6" fmla="*/ 1554414 h 1568020"/>
                <a:gd name="connsiteX0" fmla="*/ 466721 w 991475"/>
                <a:gd name="connsiteY0" fmla="*/ 604967 h 1566427"/>
                <a:gd name="connsiteX1" fmla="*/ 243832 w 991475"/>
                <a:gd name="connsiteY1" fmla="*/ 1252947 h 1566427"/>
                <a:gd name="connsiteX0" fmla="*/ 0 w 991475"/>
                <a:gd name="connsiteY0" fmla="*/ 0 h 1566427"/>
                <a:gd name="connsiteX1" fmla="*/ 990596 w 991475"/>
                <a:gd name="connsiteY1" fmla="*/ 852617 h 1566427"/>
                <a:gd name="connsiteX2" fmla="*/ 366715 w 991475"/>
                <a:gd name="connsiteY2" fmla="*/ 1533523 h 1566427"/>
                <a:gd name="connsiteX3" fmla="*/ 400052 w 991475"/>
                <a:gd name="connsiteY3" fmla="*/ 1345404 h 1566427"/>
                <a:gd name="connsiteX4" fmla="*/ 366714 w 991475"/>
                <a:gd name="connsiteY4" fmla="*/ 1528761 h 1566427"/>
                <a:gd name="connsiteX5" fmla="*/ 566740 w 991475"/>
                <a:gd name="connsiteY5" fmla="*/ 1559717 h 1566427"/>
                <a:gd name="connsiteX6" fmla="*/ 376230 w 991475"/>
                <a:gd name="connsiteY6" fmla="*/ 1544889 h 1566427"/>
                <a:gd name="connsiteX0" fmla="*/ 466721 w 991475"/>
                <a:gd name="connsiteY0" fmla="*/ 604967 h 1568215"/>
                <a:gd name="connsiteX1" fmla="*/ 243832 w 991475"/>
                <a:gd name="connsiteY1" fmla="*/ 1252947 h 1568215"/>
                <a:gd name="connsiteX0" fmla="*/ 0 w 991475"/>
                <a:gd name="connsiteY0" fmla="*/ 0 h 1568215"/>
                <a:gd name="connsiteX1" fmla="*/ 990596 w 991475"/>
                <a:gd name="connsiteY1" fmla="*/ 852617 h 1568215"/>
                <a:gd name="connsiteX2" fmla="*/ 366715 w 991475"/>
                <a:gd name="connsiteY2" fmla="*/ 1533523 h 1568215"/>
                <a:gd name="connsiteX3" fmla="*/ 400052 w 991475"/>
                <a:gd name="connsiteY3" fmla="*/ 1345404 h 1568215"/>
                <a:gd name="connsiteX4" fmla="*/ 366714 w 991475"/>
                <a:gd name="connsiteY4" fmla="*/ 1528761 h 1568215"/>
                <a:gd name="connsiteX5" fmla="*/ 566740 w 991475"/>
                <a:gd name="connsiteY5" fmla="*/ 1559717 h 1568215"/>
                <a:gd name="connsiteX6" fmla="*/ 376230 w 991475"/>
                <a:gd name="connsiteY6" fmla="*/ 1544889 h 1568215"/>
                <a:gd name="connsiteX0" fmla="*/ 466721 w 991475"/>
                <a:gd name="connsiteY0" fmla="*/ 604967 h 1567061"/>
                <a:gd name="connsiteX1" fmla="*/ 243832 w 991475"/>
                <a:gd name="connsiteY1" fmla="*/ 1252947 h 1567061"/>
                <a:gd name="connsiteX0" fmla="*/ 0 w 991475"/>
                <a:gd name="connsiteY0" fmla="*/ 0 h 1567061"/>
                <a:gd name="connsiteX1" fmla="*/ 990596 w 991475"/>
                <a:gd name="connsiteY1" fmla="*/ 852617 h 1567061"/>
                <a:gd name="connsiteX2" fmla="*/ 366715 w 991475"/>
                <a:gd name="connsiteY2" fmla="*/ 1533523 h 1567061"/>
                <a:gd name="connsiteX3" fmla="*/ 400052 w 991475"/>
                <a:gd name="connsiteY3" fmla="*/ 1345404 h 1567061"/>
                <a:gd name="connsiteX4" fmla="*/ 366714 w 991475"/>
                <a:gd name="connsiteY4" fmla="*/ 1528761 h 1567061"/>
                <a:gd name="connsiteX5" fmla="*/ 566740 w 991475"/>
                <a:gd name="connsiteY5" fmla="*/ 1559717 h 1567061"/>
                <a:gd name="connsiteX6" fmla="*/ 376230 w 991475"/>
                <a:gd name="connsiteY6" fmla="*/ 1544889 h 1567061"/>
                <a:gd name="connsiteX0" fmla="*/ 222889 w 747643"/>
                <a:gd name="connsiteY0" fmla="*/ 573217 h 1535311"/>
                <a:gd name="connsiteX1" fmla="*/ 0 w 747643"/>
                <a:gd name="connsiteY1" fmla="*/ 1221197 h 1535311"/>
                <a:gd name="connsiteX0" fmla="*/ 41918 w 747643"/>
                <a:gd name="connsiteY0" fmla="*/ 0 h 1535311"/>
                <a:gd name="connsiteX1" fmla="*/ 746764 w 747643"/>
                <a:gd name="connsiteY1" fmla="*/ 820867 h 1535311"/>
                <a:gd name="connsiteX2" fmla="*/ 122883 w 747643"/>
                <a:gd name="connsiteY2" fmla="*/ 1501773 h 1535311"/>
                <a:gd name="connsiteX3" fmla="*/ 156220 w 747643"/>
                <a:gd name="connsiteY3" fmla="*/ 1313654 h 1535311"/>
                <a:gd name="connsiteX4" fmla="*/ 122882 w 747643"/>
                <a:gd name="connsiteY4" fmla="*/ 1497011 h 1535311"/>
                <a:gd name="connsiteX5" fmla="*/ 322908 w 747643"/>
                <a:gd name="connsiteY5" fmla="*/ 1527967 h 1535311"/>
                <a:gd name="connsiteX6" fmla="*/ 132398 w 747643"/>
                <a:gd name="connsiteY6" fmla="*/ 1513139 h 1535311"/>
                <a:gd name="connsiteX0" fmla="*/ 222889 w 747643"/>
                <a:gd name="connsiteY0" fmla="*/ 535117 h 1497211"/>
                <a:gd name="connsiteX1" fmla="*/ 0 w 747643"/>
                <a:gd name="connsiteY1" fmla="*/ 1183097 h 1497211"/>
                <a:gd name="connsiteX0" fmla="*/ 41918 w 747643"/>
                <a:gd name="connsiteY0" fmla="*/ 0 h 1497211"/>
                <a:gd name="connsiteX1" fmla="*/ 746764 w 747643"/>
                <a:gd name="connsiteY1" fmla="*/ 782767 h 1497211"/>
                <a:gd name="connsiteX2" fmla="*/ 122883 w 747643"/>
                <a:gd name="connsiteY2" fmla="*/ 1463673 h 1497211"/>
                <a:gd name="connsiteX3" fmla="*/ 156220 w 747643"/>
                <a:gd name="connsiteY3" fmla="*/ 1275554 h 1497211"/>
                <a:gd name="connsiteX4" fmla="*/ 122882 w 747643"/>
                <a:gd name="connsiteY4" fmla="*/ 1458911 h 1497211"/>
                <a:gd name="connsiteX5" fmla="*/ 322908 w 747643"/>
                <a:gd name="connsiteY5" fmla="*/ 1489867 h 1497211"/>
                <a:gd name="connsiteX6" fmla="*/ 132398 w 747643"/>
                <a:gd name="connsiteY6" fmla="*/ 1475039 h 1497211"/>
                <a:gd name="connsiteX0" fmla="*/ 180971 w 705725"/>
                <a:gd name="connsiteY0" fmla="*/ 535117 h 1497211"/>
                <a:gd name="connsiteX1" fmla="*/ 320032 w 705725"/>
                <a:gd name="connsiteY1" fmla="*/ 897347 h 1497211"/>
                <a:gd name="connsiteX0" fmla="*/ 0 w 705725"/>
                <a:gd name="connsiteY0" fmla="*/ 0 h 1497211"/>
                <a:gd name="connsiteX1" fmla="*/ 704846 w 705725"/>
                <a:gd name="connsiteY1" fmla="*/ 782767 h 1497211"/>
                <a:gd name="connsiteX2" fmla="*/ 80965 w 705725"/>
                <a:gd name="connsiteY2" fmla="*/ 1463673 h 1497211"/>
                <a:gd name="connsiteX3" fmla="*/ 114302 w 705725"/>
                <a:gd name="connsiteY3" fmla="*/ 1275554 h 1497211"/>
                <a:gd name="connsiteX4" fmla="*/ 80964 w 705725"/>
                <a:gd name="connsiteY4" fmla="*/ 1458911 h 1497211"/>
                <a:gd name="connsiteX5" fmla="*/ 280990 w 705725"/>
                <a:gd name="connsiteY5" fmla="*/ 1489867 h 1497211"/>
                <a:gd name="connsiteX6" fmla="*/ 90480 w 705725"/>
                <a:gd name="connsiteY6" fmla="*/ 1475039 h 1497211"/>
                <a:gd name="connsiteX0" fmla="*/ 263521 w 705725"/>
                <a:gd name="connsiteY0" fmla="*/ 465267 h 1497211"/>
                <a:gd name="connsiteX1" fmla="*/ 320032 w 705725"/>
                <a:gd name="connsiteY1" fmla="*/ 897347 h 1497211"/>
                <a:gd name="connsiteX0" fmla="*/ 0 w 705725"/>
                <a:gd name="connsiteY0" fmla="*/ 0 h 1497211"/>
                <a:gd name="connsiteX1" fmla="*/ 704846 w 705725"/>
                <a:gd name="connsiteY1" fmla="*/ 782767 h 1497211"/>
                <a:gd name="connsiteX2" fmla="*/ 80965 w 705725"/>
                <a:gd name="connsiteY2" fmla="*/ 1463673 h 1497211"/>
                <a:gd name="connsiteX3" fmla="*/ 114302 w 705725"/>
                <a:gd name="connsiteY3" fmla="*/ 1275554 h 1497211"/>
                <a:gd name="connsiteX4" fmla="*/ 80964 w 705725"/>
                <a:gd name="connsiteY4" fmla="*/ 1458911 h 1497211"/>
                <a:gd name="connsiteX5" fmla="*/ 280990 w 705725"/>
                <a:gd name="connsiteY5" fmla="*/ 1489867 h 1497211"/>
                <a:gd name="connsiteX6" fmla="*/ 90480 w 705725"/>
                <a:gd name="connsiteY6" fmla="*/ 1475039 h 1497211"/>
                <a:gd name="connsiteX0" fmla="*/ 212721 w 654925"/>
                <a:gd name="connsiteY0" fmla="*/ 655767 h 1687711"/>
                <a:gd name="connsiteX1" fmla="*/ 269232 w 654925"/>
                <a:gd name="connsiteY1" fmla="*/ 1087847 h 1687711"/>
                <a:gd name="connsiteX0" fmla="*/ 0 w 654925"/>
                <a:gd name="connsiteY0" fmla="*/ 0 h 1687711"/>
                <a:gd name="connsiteX1" fmla="*/ 654046 w 654925"/>
                <a:gd name="connsiteY1" fmla="*/ 973267 h 1687711"/>
                <a:gd name="connsiteX2" fmla="*/ 30165 w 654925"/>
                <a:gd name="connsiteY2" fmla="*/ 1654173 h 1687711"/>
                <a:gd name="connsiteX3" fmla="*/ 63502 w 654925"/>
                <a:gd name="connsiteY3" fmla="*/ 1466054 h 1687711"/>
                <a:gd name="connsiteX4" fmla="*/ 30164 w 654925"/>
                <a:gd name="connsiteY4" fmla="*/ 1649411 h 1687711"/>
                <a:gd name="connsiteX5" fmla="*/ 230190 w 654925"/>
                <a:gd name="connsiteY5" fmla="*/ 1680367 h 1687711"/>
                <a:gd name="connsiteX6" fmla="*/ 39680 w 654925"/>
                <a:gd name="connsiteY6" fmla="*/ 1665539 h 1687711"/>
                <a:gd name="connsiteX0" fmla="*/ 212721 w 623221"/>
                <a:gd name="connsiteY0" fmla="*/ 656245 h 1688189"/>
                <a:gd name="connsiteX1" fmla="*/ 269232 w 623221"/>
                <a:gd name="connsiteY1" fmla="*/ 1088325 h 1688189"/>
                <a:gd name="connsiteX0" fmla="*/ 0 w 623221"/>
                <a:gd name="connsiteY0" fmla="*/ 478 h 1688189"/>
                <a:gd name="connsiteX1" fmla="*/ 622296 w 623221"/>
                <a:gd name="connsiteY1" fmla="*/ 732445 h 1688189"/>
                <a:gd name="connsiteX2" fmla="*/ 30165 w 623221"/>
                <a:gd name="connsiteY2" fmla="*/ 1654651 h 1688189"/>
                <a:gd name="connsiteX3" fmla="*/ 63502 w 623221"/>
                <a:gd name="connsiteY3" fmla="*/ 1466532 h 1688189"/>
                <a:gd name="connsiteX4" fmla="*/ 30164 w 623221"/>
                <a:gd name="connsiteY4" fmla="*/ 1649889 h 1688189"/>
                <a:gd name="connsiteX5" fmla="*/ 230190 w 623221"/>
                <a:gd name="connsiteY5" fmla="*/ 1680845 h 1688189"/>
                <a:gd name="connsiteX6" fmla="*/ 39680 w 623221"/>
                <a:gd name="connsiteY6" fmla="*/ 1666017 h 1688189"/>
                <a:gd name="connsiteX0" fmla="*/ 212721 w 673949"/>
                <a:gd name="connsiteY0" fmla="*/ 655767 h 1687711"/>
                <a:gd name="connsiteX1" fmla="*/ 269232 w 673949"/>
                <a:gd name="connsiteY1" fmla="*/ 1087847 h 1687711"/>
                <a:gd name="connsiteX0" fmla="*/ 0 w 673949"/>
                <a:gd name="connsiteY0" fmla="*/ 0 h 1687711"/>
                <a:gd name="connsiteX1" fmla="*/ 673096 w 673949"/>
                <a:gd name="connsiteY1" fmla="*/ 897067 h 1687711"/>
                <a:gd name="connsiteX2" fmla="*/ 30165 w 673949"/>
                <a:gd name="connsiteY2" fmla="*/ 1654173 h 1687711"/>
                <a:gd name="connsiteX3" fmla="*/ 63502 w 673949"/>
                <a:gd name="connsiteY3" fmla="*/ 1466054 h 1687711"/>
                <a:gd name="connsiteX4" fmla="*/ 30164 w 673949"/>
                <a:gd name="connsiteY4" fmla="*/ 1649411 h 1687711"/>
                <a:gd name="connsiteX5" fmla="*/ 230190 w 673949"/>
                <a:gd name="connsiteY5" fmla="*/ 1680367 h 1687711"/>
                <a:gd name="connsiteX6" fmla="*/ 39680 w 673949"/>
                <a:gd name="connsiteY6" fmla="*/ 1665539 h 1687711"/>
                <a:gd name="connsiteX0" fmla="*/ 212721 w 680291"/>
                <a:gd name="connsiteY0" fmla="*/ 655767 h 1687711"/>
                <a:gd name="connsiteX1" fmla="*/ 269232 w 680291"/>
                <a:gd name="connsiteY1" fmla="*/ 1087847 h 1687711"/>
                <a:gd name="connsiteX0" fmla="*/ 0 w 680291"/>
                <a:gd name="connsiteY0" fmla="*/ 0 h 1687711"/>
                <a:gd name="connsiteX1" fmla="*/ 679446 w 680291"/>
                <a:gd name="connsiteY1" fmla="*/ 928817 h 1687711"/>
                <a:gd name="connsiteX2" fmla="*/ 30165 w 680291"/>
                <a:gd name="connsiteY2" fmla="*/ 1654173 h 1687711"/>
                <a:gd name="connsiteX3" fmla="*/ 63502 w 680291"/>
                <a:gd name="connsiteY3" fmla="*/ 1466054 h 1687711"/>
                <a:gd name="connsiteX4" fmla="*/ 30164 w 680291"/>
                <a:gd name="connsiteY4" fmla="*/ 1649411 h 1687711"/>
                <a:gd name="connsiteX5" fmla="*/ 230190 w 680291"/>
                <a:gd name="connsiteY5" fmla="*/ 1680367 h 1687711"/>
                <a:gd name="connsiteX6" fmla="*/ 39680 w 680291"/>
                <a:gd name="connsiteY6" fmla="*/ 1665539 h 1687711"/>
                <a:gd name="connsiteX0" fmla="*/ 212721 w 679446"/>
                <a:gd name="connsiteY0" fmla="*/ 655767 h 1687711"/>
                <a:gd name="connsiteX1" fmla="*/ 269232 w 679446"/>
                <a:gd name="connsiteY1" fmla="*/ 1087847 h 1687711"/>
                <a:gd name="connsiteX0" fmla="*/ 0 w 679446"/>
                <a:gd name="connsiteY0" fmla="*/ 0 h 1687711"/>
                <a:gd name="connsiteX1" fmla="*/ 679446 w 679446"/>
                <a:gd name="connsiteY1" fmla="*/ 928817 h 1687711"/>
                <a:gd name="connsiteX2" fmla="*/ 30165 w 679446"/>
                <a:gd name="connsiteY2" fmla="*/ 1654173 h 1687711"/>
                <a:gd name="connsiteX3" fmla="*/ 63502 w 679446"/>
                <a:gd name="connsiteY3" fmla="*/ 1466054 h 1687711"/>
                <a:gd name="connsiteX4" fmla="*/ 30164 w 679446"/>
                <a:gd name="connsiteY4" fmla="*/ 1649411 h 1687711"/>
                <a:gd name="connsiteX5" fmla="*/ 230190 w 679446"/>
                <a:gd name="connsiteY5" fmla="*/ 1680367 h 1687711"/>
                <a:gd name="connsiteX6" fmla="*/ 39680 w 679446"/>
                <a:gd name="connsiteY6" fmla="*/ 1665539 h 1687711"/>
                <a:gd name="connsiteX0" fmla="*/ 212721 w 698496"/>
                <a:gd name="connsiteY0" fmla="*/ 657410 h 1689354"/>
                <a:gd name="connsiteX1" fmla="*/ 269232 w 698496"/>
                <a:gd name="connsiteY1" fmla="*/ 1089490 h 1689354"/>
                <a:gd name="connsiteX0" fmla="*/ 0 w 698496"/>
                <a:gd name="connsiteY0" fmla="*/ 1643 h 1689354"/>
                <a:gd name="connsiteX1" fmla="*/ 698496 w 698496"/>
                <a:gd name="connsiteY1" fmla="*/ 708210 h 1689354"/>
                <a:gd name="connsiteX2" fmla="*/ 30165 w 698496"/>
                <a:gd name="connsiteY2" fmla="*/ 1655816 h 1689354"/>
                <a:gd name="connsiteX3" fmla="*/ 63502 w 698496"/>
                <a:gd name="connsiteY3" fmla="*/ 1467697 h 1689354"/>
                <a:gd name="connsiteX4" fmla="*/ 30164 w 698496"/>
                <a:gd name="connsiteY4" fmla="*/ 1651054 h 1689354"/>
                <a:gd name="connsiteX5" fmla="*/ 230190 w 698496"/>
                <a:gd name="connsiteY5" fmla="*/ 1682010 h 1689354"/>
                <a:gd name="connsiteX6" fmla="*/ 39680 w 698496"/>
                <a:gd name="connsiteY6" fmla="*/ 1667182 h 1689354"/>
                <a:gd name="connsiteX0" fmla="*/ 212721 w 698496"/>
                <a:gd name="connsiteY0" fmla="*/ 655767 h 1687711"/>
                <a:gd name="connsiteX1" fmla="*/ 269232 w 698496"/>
                <a:gd name="connsiteY1" fmla="*/ 1087847 h 1687711"/>
                <a:gd name="connsiteX0" fmla="*/ 0 w 698496"/>
                <a:gd name="connsiteY0" fmla="*/ 0 h 1687711"/>
                <a:gd name="connsiteX1" fmla="*/ 698496 w 698496"/>
                <a:gd name="connsiteY1" fmla="*/ 706567 h 1687711"/>
                <a:gd name="connsiteX2" fmla="*/ 30165 w 698496"/>
                <a:gd name="connsiteY2" fmla="*/ 1654173 h 1687711"/>
                <a:gd name="connsiteX3" fmla="*/ 63502 w 698496"/>
                <a:gd name="connsiteY3" fmla="*/ 1466054 h 1687711"/>
                <a:gd name="connsiteX4" fmla="*/ 30164 w 698496"/>
                <a:gd name="connsiteY4" fmla="*/ 1649411 h 1687711"/>
                <a:gd name="connsiteX5" fmla="*/ 230190 w 698496"/>
                <a:gd name="connsiteY5" fmla="*/ 1680367 h 1687711"/>
                <a:gd name="connsiteX6" fmla="*/ 39680 w 698496"/>
                <a:gd name="connsiteY6" fmla="*/ 1665539 h 1687711"/>
                <a:gd name="connsiteX0" fmla="*/ 212721 w 710667"/>
                <a:gd name="connsiteY0" fmla="*/ 655767 h 1687711"/>
                <a:gd name="connsiteX1" fmla="*/ 269232 w 710667"/>
                <a:gd name="connsiteY1" fmla="*/ 1087847 h 1687711"/>
                <a:gd name="connsiteX0" fmla="*/ 0 w 710667"/>
                <a:gd name="connsiteY0" fmla="*/ 0 h 1687711"/>
                <a:gd name="connsiteX1" fmla="*/ 698496 w 710667"/>
                <a:gd name="connsiteY1" fmla="*/ 706567 h 1687711"/>
                <a:gd name="connsiteX2" fmla="*/ 30165 w 710667"/>
                <a:gd name="connsiteY2" fmla="*/ 1654173 h 1687711"/>
                <a:gd name="connsiteX3" fmla="*/ 63502 w 710667"/>
                <a:gd name="connsiteY3" fmla="*/ 1466054 h 1687711"/>
                <a:gd name="connsiteX4" fmla="*/ 30164 w 710667"/>
                <a:gd name="connsiteY4" fmla="*/ 1649411 h 1687711"/>
                <a:gd name="connsiteX5" fmla="*/ 230190 w 710667"/>
                <a:gd name="connsiteY5" fmla="*/ 1680367 h 1687711"/>
                <a:gd name="connsiteX6" fmla="*/ 39680 w 710667"/>
                <a:gd name="connsiteY6" fmla="*/ 1665539 h 1687711"/>
                <a:gd name="connsiteX0" fmla="*/ 212721 w 703597"/>
                <a:gd name="connsiteY0" fmla="*/ 655767 h 1687711"/>
                <a:gd name="connsiteX1" fmla="*/ 269232 w 703597"/>
                <a:gd name="connsiteY1" fmla="*/ 1087847 h 1687711"/>
                <a:gd name="connsiteX0" fmla="*/ 0 w 703597"/>
                <a:gd name="connsiteY0" fmla="*/ 0 h 1687711"/>
                <a:gd name="connsiteX1" fmla="*/ 698496 w 703597"/>
                <a:gd name="connsiteY1" fmla="*/ 706567 h 1687711"/>
                <a:gd name="connsiteX2" fmla="*/ 30165 w 703597"/>
                <a:gd name="connsiteY2" fmla="*/ 1654173 h 1687711"/>
                <a:gd name="connsiteX3" fmla="*/ 63502 w 703597"/>
                <a:gd name="connsiteY3" fmla="*/ 1466054 h 1687711"/>
                <a:gd name="connsiteX4" fmla="*/ 30164 w 703597"/>
                <a:gd name="connsiteY4" fmla="*/ 1649411 h 1687711"/>
                <a:gd name="connsiteX5" fmla="*/ 230190 w 703597"/>
                <a:gd name="connsiteY5" fmla="*/ 1680367 h 1687711"/>
                <a:gd name="connsiteX6" fmla="*/ 39680 w 703597"/>
                <a:gd name="connsiteY6" fmla="*/ 1665539 h 1687711"/>
                <a:gd name="connsiteX0" fmla="*/ 212721 w 703597"/>
                <a:gd name="connsiteY0" fmla="*/ 655767 h 1687711"/>
                <a:gd name="connsiteX1" fmla="*/ 269232 w 703597"/>
                <a:gd name="connsiteY1" fmla="*/ 1087847 h 1687711"/>
                <a:gd name="connsiteX0" fmla="*/ 0 w 703597"/>
                <a:gd name="connsiteY0" fmla="*/ 0 h 1687711"/>
                <a:gd name="connsiteX1" fmla="*/ 698496 w 703597"/>
                <a:gd name="connsiteY1" fmla="*/ 706567 h 1687711"/>
                <a:gd name="connsiteX2" fmla="*/ 30165 w 703597"/>
                <a:gd name="connsiteY2" fmla="*/ 1654173 h 1687711"/>
                <a:gd name="connsiteX3" fmla="*/ 63502 w 703597"/>
                <a:gd name="connsiteY3" fmla="*/ 1466054 h 1687711"/>
                <a:gd name="connsiteX4" fmla="*/ 30164 w 703597"/>
                <a:gd name="connsiteY4" fmla="*/ 1649411 h 1687711"/>
                <a:gd name="connsiteX5" fmla="*/ 230190 w 703597"/>
                <a:gd name="connsiteY5" fmla="*/ 1680367 h 1687711"/>
                <a:gd name="connsiteX6" fmla="*/ 39680 w 703597"/>
                <a:gd name="connsiteY6" fmla="*/ 1665539 h 1687711"/>
                <a:gd name="connsiteX0" fmla="*/ 212721 w 703597"/>
                <a:gd name="connsiteY0" fmla="*/ 655767 h 1687711"/>
                <a:gd name="connsiteX1" fmla="*/ 269232 w 703597"/>
                <a:gd name="connsiteY1" fmla="*/ 1087847 h 1687711"/>
                <a:gd name="connsiteX0" fmla="*/ 0 w 703597"/>
                <a:gd name="connsiteY0" fmla="*/ 0 h 1687711"/>
                <a:gd name="connsiteX1" fmla="*/ 698496 w 703597"/>
                <a:gd name="connsiteY1" fmla="*/ 706567 h 1687711"/>
                <a:gd name="connsiteX2" fmla="*/ 30165 w 703597"/>
                <a:gd name="connsiteY2" fmla="*/ 1654173 h 1687711"/>
                <a:gd name="connsiteX3" fmla="*/ 63502 w 703597"/>
                <a:gd name="connsiteY3" fmla="*/ 1466054 h 1687711"/>
                <a:gd name="connsiteX4" fmla="*/ 30164 w 703597"/>
                <a:gd name="connsiteY4" fmla="*/ 1649411 h 1687711"/>
                <a:gd name="connsiteX5" fmla="*/ 230190 w 703597"/>
                <a:gd name="connsiteY5" fmla="*/ 1680367 h 1687711"/>
                <a:gd name="connsiteX6" fmla="*/ 39680 w 703597"/>
                <a:gd name="connsiteY6" fmla="*/ 1665539 h 1687711"/>
                <a:gd name="connsiteX0" fmla="*/ 194603 w 685479"/>
                <a:gd name="connsiteY0" fmla="*/ 1177061 h 2209005"/>
                <a:gd name="connsiteX1" fmla="*/ 251114 w 685479"/>
                <a:gd name="connsiteY1" fmla="*/ 1609141 h 2209005"/>
                <a:gd name="connsiteX0" fmla="*/ 24611 w 685479"/>
                <a:gd name="connsiteY0" fmla="*/ 0 h 2209005"/>
                <a:gd name="connsiteX1" fmla="*/ 680378 w 685479"/>
                <a:gd name="connsiteY1" fmla="*/ 1227861 h 2209005"/>
                <a:gd name="connsiteX2" fmla="*/ 12047 w 685479"/>
                <a:gd name="connsiteY2" fmla="*/ 2175467 h 2209005"/>
                <a:gd name="connsiteX3" fmla="*/ 45384 w 685479"/>
                <a:gd name="connsiteY3" fmla="*/ 1987348 h 2209005"/>
                <a:gd name="connsiteX4" fmla="*/ 12046 w 685479"/>
                <a:gd name="connsiteY4" fmla="*/ 2170705 h 2209005"/>
                <a:gd name="connsiteX5" fmla="*/ 212072 w 685479"/>
                <a:gd name="connsiteY5" fmla="*/ 2201661 h 2209005"/>
                <a:gd name="connsiteX6" fmla="*/ 21562 w 685479"/>
                <a:gd name="connsiteY6" fmla="*/ 2186833 h 2209005"/>
                <a:gd name="connsiteX0" fmla="*/ 194603 w 558328"/>
                <a:gd name="connsiteY0" fmla="*/ 1177061 h 2209005"/>
                <a:gd name="connsiteX1" fmla="*/ 251114 w 558328"/>
                <a:gd name="connsiteY1" fmla="*/ 1609141 h 2209005"/>
                <a:gd name="connsiteX0" fmla="*/ 24611 w 558328"/>
                <a:gd name="connsiteY0" fmla="*/ 0 h 2209005"/>
                <a:gd name="connsiteX1" fmla="*/ 552191 w 558328"/>
                <a:gd name="connsiteY1" fmla="*/ 860392 h 2209005"/>
                <a:gd name="connsiteX2" fmla="*/ 12047 w 558328"/>
                <a:gd name="connsiteY2" fmla="*/ 2175467 h 2209005"/>
                <a:gd name="connsiteX3" fmla="*/ 45384 w 558328"/>
                <a:gd name="connsiteY3" fmla="*/ 1987348 h 2209005"/>
                <a:gd name="connsiteX4" fmla="*/ 12046 w 558328"/>
                <a:gd name="connsiteY4" fmla="*/ 2170705 h 2209005"/>
                <a:gd name="connsiteX5" fmla="*/ 212072 w 558328"/>
                <a:gd name="connsiteY5" fmla="*/ 2201661 h 2209005"/>
                <a:gd name="connsiteX6" fmla="*/ 21562 w 558328"/>
                <a:gd name="connsiteY6" fmla="*/ 2186833 h 2209005"/>
                <a:gd name="connsiteX0" fmla="*/ 194603 w 643055"/>
                <a:gd name="connsiteY0" fmla="*/ 1177061 h 2209005"/>
                <a:gd name="connsiteX1" fmla="*/ 251114 w 643055"/>
                <a:gd name="connsiteY1" fmla="*/ 1609141 h 2209005"/>
                <a:gd name="connsiteX0" fmla="*/ 24611 w 643055"/>
                <a:gd name="connsiteY0" fmla="*/ 0 h 2209005"/>
                <a:gd name="connsiteX1" fmla="*/ 637649 w 643055"/>
                <a:gd name="connsiteY1" fmla="*/ 988579 h 2209005"/>
                <a:gd name="connsiteX2" fmla="*/ 12047 w 643055"/>
                <a:gd name="connsiteY2" fmla="*/ 2175467 h 2209005"/>
                <a:gd name="connsiteX3" fmla="*/ 45384 w 643055"/>
                <a:gd name="connsiteY3" fmla="*/ 1987348 h 2209005"/>
                <a:gd name="connsiteX4" fmla="*/ 12046 w 643055"/>
                <a:gd name="connsiteY4" fmla="*/ 2170705 h 2209005"/>
                <a:gd name="connsiteX5" fmla="*/ 212072 w 643055"/>
                <a:gd name="connsiteY5" fmla="*/ 2201661 h 2209005"/>
                <a:gd name="connsiteX6" fmla="*/ 21562 w 643055"/>
                <a:gd name="connsiteY6" fmla="*/ 2186833 h 2209005"/>
                <a:gd name="connsiteX0" fmla="*/ 194603 w 600668"/>
                <a:gd name="connsiteY0" fmla="*/ 1177061 h 2209005"/>
                <a:gd name="connsiteX1" fmla="*/ 251114 w 600668"/>
                <a:gd name="connsiteY1" fmla="*/ 1609141 h 2209005"/>
                <a:gd name="connsiteX0" fmla="*/ 24611 w 600668"/>
                <a:gd name="connsiteY0" fmla="*/ 0 h 2209005"/>
                <a:gd name="connsiteX1" fmla="*/ 594920 w 600668"/>
                <a:gd name="connsiteY1" fmla="*/ 1022762 h 2209005"/>
                <a:gd name="connsiteX2" fmla="*/ 12047 w 600668"/>
                <a:gd name="connsiteY2" fmla="*/ 2175467 h 2209005"/>
                <a:gd name="connsiteX3" fmla="*/ 45384 w 600668"/>
                <a:gd name="connsiteY3" fmla="*/ 1987348 h 2209005"/>
                <a:gd name="connsiteX4" fmla="*/ 12046 w 600668"/>
                <a:gd name="connsiteY4" fmla="*/ 2170705 h 2209005"/>
                <a:gd name="connsiteX5" fmla="*/ 212072 w 600668"/>
                <a:gd name="connsiteY5" fmla="*/ 2201661 h 2209005"/>
                <a:gd name="connsiteX6" fmla="*/ 21562 w 600668"/>
                <a:gd name="connsiteY6" fmla="*/ 2186833 h 2209005"/>
                <a:gd name="connsiteX0" fmla="*/ 212721 w 618786"/>
                <a:gd name="connsiteY0" fmla="*/ 1177061 h 2209005"/>
                <a:gd name="connsiteX1" fmla="*/ 269232 w 618786"/>
                <a:gd name="connsiteY1" fmla="*/ 1609141 h 2209005"/>
                <a:gd name="connsiteX0" fmla="*/ 0 w 618786"/>
                <a:gd name="connsiteY0" fmla="*/ 0 h 2209005"/>
                <a:gd name="connsiteX1" fmla="*/ 613038 w 618786"/>
                <a:gd name="connsiteY1" fmla="*/ 1022762 h 2209005"/>
                <a:gd name="connsiteX2" fmla="*/ 30165 w 618786"/>
                <a:gd name="connsiteY2" fmla="*/ 2175467 h 2209005"/>
                <a:gd name="connsiteX3" fmla="*/ 63502 w 618786"/>
                <a:gd name="connsiteY3" fmla="*/ 1987348 h 2209005"/>
                <a:gd name="connsiteX4" fmla="*/ 30164 w 618786"/>
                <a:gd name="connsiteY4" fmla="*/ 2170705 h 2209005"/>
                <a:gd name="connsiteX5" fmla="*/ 230190 w 618786"/>
                <a:gd name="connsiteY5" fmla="*/ 2201661 h 2209005"/>
                <a:gd name="connsiteX6" fmla="*/ 39680 w 618786"/>
                <a:gd name="connsiteY6" fmla="*/ 2186833 h 2209005"/>
                <a:gd name="connsiteX0" fmla="*/ 212721 w 551069"/>
                <a:gd name="connsiteY0" fmla="*/ 1177061 h 2209005"/>
                <a:gd name="connsiteX1" fmla="*/ 269232 w 551069"/>
                <a:gd name="connsiteY1" fmla="*/ 1609141 h 2209005"/>
                <a:gd name="connsiteX0" fmla="*/ 0 w 551069"/>
                <a:gd name="connsiteY0" fmla="*/ 0 h 2209005"/>
                <a:gd name="connsiteX1" fmla="*/ 544672 w 551069"/>
                <a:gd name="connsiteY1" fmla="*/ 834755 h 2209005"/>
                <a:gd name="connsiteX2" fmla="*/ 30165 w 551069"/>
                <a:gd name="connsiteY2" fmla="*/ 2175467 h 2209005"/>
                <a:gd name="connsiteX3" fmla="*/ 63502 w 551069"/>
                <a:gd name="connsiteY3" fmla="*/ 1987348 h 2209005"/>
                <a:gd name="connsiteX4" fmla="*/ 30164 w 551069"/>
                <a:gd name="connsiteY4" fmla="*/ 2170705 h 2209005"/>
                <a:gd name="connsiteX5" fmla="*/ 230190 w 551069"/>
                <a:gd name="connsiteY5" fmla="*/ 2201661 h 2209005"/>
                <a:gd name="connsiteX6" fmla="*/ 39680 w 551069"/>
                <a:gd name="connsiteY6" fmla="*/ 2186833 h 2209005"/>
                <a:gd name="connsiteX0" fmla="*/ 212721 w 559526"/>
                <a:gd name="connsiteY0" fmla="*/ 1177061 h 2209005"/>
                <a:gd name="connsiteX1" fmla="*/ 269232 w 559526"/>
                <a:gd name="connsiteY1" fmla="*/ 1609141 h 2209005"/>
                <a:gd name="connsiteX0" fmla="*/ 0 w 559526"/>
                <a:gd name="connsiteY0" fmla="*/ 0 h 2209005"/>
                <a:gd name="connsiteX1" fmla="*/ 553218 w 559526"/>
                <a:gd name="connsiteY1" fmla="*/ 928758 h 2209005"/>
                <a:gd name="connsiteX2" fmla="*/ 30165 w 559526"/>
                <a:gd name="connsiteY2" fmla="*/ 2175467 h 2209005"/>
                <a:gd name="connsiteX3" fmla="*/ 63502 w 559526"/>
                <a:gd name="connsiteY3" fmla="*/ 1987348 h 2209005"/>
                <a:gd name="connsiteX4" fmla="*/ 30164 w 559526"/>
                <a:gd name="connsiteY4" fmla="*/ 2170705 h 2209005"/>
                <a:gd name="connsiteX5" fmla="*/ 230190 w 559526"/>
                <a:gd name="connsiteY5" fmla="*/ 2201661 h 2209005"/>
                <a:gd name="connsiteX6" fmla="*/ 39680 w 559526"/>
                <a:gd name="connsiteY6" fmla="*/ 2186833 h 2209005"/>
                <a:gd name="connsiteX0" fmla="*/ 212721 w 559526"/>
                <a:gd name="connsiteY0" fmla="*/ 1177061 h 2209005"/>
                <a:gd name="connsiteX1" fmla="*/ 269232 w 559526"/>
                <a:gd name="connsiteY1" fmla="*/ 1609141 h 2209005"/>
                <a:gd name="connsiteX0" fmla="*/ 0 w 559526"/>
                <a:gd name="connsiteY0" fmla="*/ 0 h 2209005"/>
                <a:gd name="connsiteX1" fmla="*/ 553218 w 559526"/>
                <a:gd name="connsiteY1" fmla="*/ 997125 h 2209005"/>
                <a:gd name="connsiteX2" fmla="*/ 30165 w 559526"/>
                <a:gd name="connsiteY2" fmla="*/ 2175467 h 2209005"/>
                <a:gd name="connsiteX3" fmla="*/ 63502 w 559526"/>
                <a:gd name="connsiteY3" fmla="*/ 1987348 h 2209005"/>
                <a:gd name="connsiteX4" fmla="*/ 30164 w 559526"/>
                <a:gd name="connsiteY4" fmla="*/ 2170705 h 2209005"/>
                <a:gd name="connsiteX5" fmla="*/ 230190 w 559526"/>
                <a:gd name="connsiteY5" fmla="*/ 2201661 h 2209005"/>
                <a:gd name="connsiteX6" fmla="*/ 39680 w 559526"/>
                <a:gd name="connsiteY6" fmla="*/ 2186833 h 2209005"/>
                <a:gd name="connsiteX0" fmla="*/ 194603 w 541408"/>
                <a:gd name="connsiteY0" fmla="*/ 1758175 h 2790119"/>
                <a:gd name="connsiteX1" fmla="*/ 251114 w 541408"/>
                <a:gd name="connsiteY1" fmla="*/ 2190255 h 2790119"/>
                <a:gd name="connsiteX0" fmla="*/ 16065 w 541408"/>
                <a:gd name="connsiteY0" fmla="*/ 0 h 2790119"/>
                <a:gd name="connsiteX1" fmla="*/ 535100 w 541408"/>
                <a:gd name="connsiteY1" fmla="*/ 1578239 h 2790119"/>
                <a:gd name="connsiteX2" fmla="*/ 12047 w 541408"/>
                <a:gd name="connsiteY2" fmla="*/ 2756581 h 2790119"/>
                <a:gd name="connsiteX3" fmla="*/ 45384 w 541408"/>
                <a:gd name="connsiteY3" fmla="*/ 2568462 h 2790119"/>
                <a:gd name="connsiteX4" fmla="*/ 12046 w 541408"/>
                <a:gd name="connsiteY4" fmla="*/ 2751819 h 2790119"/>
                <a:gd name="connsiteX5" fmla="*/ 212072 w 541408"/>
                <a:gd name="connsiteY5" fmla="*/ 2782775 h 2790119"/>
                <a:gd name="connsiteX6" fmla="*/ 21562 w 541408"/>
                <a:gd name="connsiteY6" fmla="*/ 2767947 h 2790119"/>
                <a:gd name="connsiteX0" fmla="*/ 194603 w 516046"/>
                <a:gd name="connsiteY0" fmla="*/ 1758175 h 2790119"/>
                <a:gd name="connsiteX1" fmla="*/ 251114 w 516046"/>
                <a:gd name="connsiteY1" fmla="*/ 2190255 h 2790119"/>
                <a:gd name="connsiteX0" fmla="*/ 16065 w 516046"/>
                <a:gd name="connsiteY0" fmla="*/ 0 h 2790119"/>
                <a:gd name="connsiteX1" fmla="*/ 509463 w 516046"/>
                <a:gd name="connsiteY1" fmla="*/ 1432960 h 2790119"/>
                <a:gd name="connsiteX2" fmla="*/ 12047 w 516046"/>
                <a:gd name="connsiteY2" fmla="*/ 2756581 h 2790119"/>
                <a:gd name="connsiteX3" fmla="*/ 45384 w 516046"/>
                <a:gd name="connsiteY3" fmla="*/ 2568462 h 2790119"/>
                <a:gd name="connsiteX4" fmla="*/ 12046 w 516046"/>
                <a:gd name="connsiteY4" fmla="*/ 2751819 h 2790119"/>
                <a:gd name="connsiteX5" fmla="*/ 212072 w 516046"/>
                <a:gd name="connsiteY5" fmla="*/ 2782775 h 2790119"/>
                <a:gd name="connsiteX6" fmla="*/ 21562 w 516046"/>
                <a:gd name="connsiteY6" fmla="*/ 2767947 h 2790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6046" h="2790119" stroke="0" extrusionOk="0">
                  <a:moveTo>
                    <a:pt x="194603" y="1758175"/>
                  </a:moveTo>
                  <a:cubicBezTo>
                    <a:pt x="195826" y="2523282"/>
                    <a:pt x="531747" y="2077571"/>
                    <a:pt x="251114" y="2190255"/>
                  </a:cubicBezTo>
                </a:path>
                <a:path w="516046" h="2790119" fill="none">
                  <a:moveTo>
                    <a:pt x="16065" y="0"/>
                  </a:moveTo>
                  <a:cubicBezTo>
                    <a:pt x="393942" y="0"/>
                    <a:pt x="444721" y="941967"/>
                    <a:pt x="509463" y="1432960"/>
                  </a:cubicBezTo>
                  <a:cubicBezTo>
                    <a:pt x="581298" y="2165988"/>
                    <a:pt x="42210" y="2731293"/>
                    <a:pt x="12047" y="2756581"/>
                  </a:cubicBezTo>
                  <a:cubicBezTo>
                    <a:pt x="-30417" y="2698219"/>
                    <a:pt x="71182" y="2514181"/>
                    <a:pt x="45384" y="2568462"/>
                  </a:cubicBezTo>
                  <a:cubicBezTo>
                    <a:pt x="22762" y="2628786"/>
                    <a:pt x="-21290" y="2705078"/>
                    <a:pt x="12046" y="2751819"/>
                  </a:cubicBezTo>
                  <a:cubicBezTo>
                    <a:pt x="-7798" y="2787934"/>
                    <a:pt x="130317" y="2790407"/>
                    <a:pt x="212072" y="2782775"/>
                  </a:cubicBezTo>
                  <a:cubicBezTo>
                    <a:pt x="121980" y="2803718"/>
                    <a:pt x="39523" y="2773814"/>
                    <a:pt x="21562" y="2767947"/>
                  </a:cubicBezTo>
                </a:path>
              </a:pathLst>
            </a:custGeom>
            <a:ln w="19050">
              <a:solidFill>
                <a:schemeClr val="accent5"/>
              </a:solidFill>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n-GB" dirty="0"/>
            </a:p>
          </p:txBody>
        </p:sp>
      </p:grpSp>
    </p:spTree>
    <p:extLst>
      <p:ext uri="{BB962C8B-B14F-4D97-AF65-F5344CB8AC3E}">
        <p14:creationId xmlns:p14="http://schemas.microsoft.com/office/powerpoint/2010/main" val="9914922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53493-E843-4534-83AD-37B4B8DCF576}"/>
              </a:ext>
            </a:extLst>
          </p:cNvPr>
          <p:cNvSpPr>
            <a:spLocks noGrp="1"/>
          </p:cNvSpPr>
          <p:nvPr>
            <p:ph type="title"/>
          </p:nvPr>
        </p:nvSpPr>
        <p:spPr/>
        <p:txBody>
          <a:bodyPr/>
          <a:lstStyle/>
          <a:p>
            <a:r>
              <a:rPr lang="en-GB" dirty="0"/>
              <a:t>Examine Vector Table with Debugger</a:t>
            </a:r>
            <a:endParaRPr lang="en-US" dirty="0"/>
          </a:p>
        </p:txBody>
      </p:sp>
      <p:sp>
        <p:nvSpPr>
          <p:cNvPr id="3" name="Content Placeholder 2">
            <a:extLst>
              <a:ext uri="{FF2B5EF4-FFF2-40B4-BE49-F238E27FC236}">
                <a16:creationId xmlns:a16="http://schemas.microsoft.com/office/drawing/2014/main" id="{2FD99B65-C616-4615-BE34-C6FB2D1AAE97}"/>
              </a:ext>
            </a:extLst>
          </p:cNvPr>
          <p:cNvSpPr>
            <a:spLocks noGrp="1"/>
          </p:cNvSpPr>
          <p:nvPr>
            <p:ph idx="1"/>
          </p:nvPr>
        </p:nvSpPr>
        <p:spPr>
          <a:xfrm>
            <a:off x="6564429" y="1171111"/>
            <a:ext cx="5148146" cy="4948335"/>
          </a:xfrm>
        </p:spPr>
        <p:txBody>
          <a:bodyPr/>
          <a:lstStyle/>
          <a:p>
            <a:r>
              <a:rPr lang="en-US" dirty="0"/>
              <a:t>Why is the vector odd?</a:t>
            </a:r>
          </a:p>
          <a:p>
            <a:r>
              <a:rPr lang="en-US" dirty="0"/>
              <a:t>LSB of address indicates that handler uses Thumb code.</a:t>
            </a:r>
          </a:p>
          <a:p>
            <a:pPr marL="0" indent="0">
              <a:buNone/>
            </a:pPr>
            <a:endParaRPr lang="en-US" dirty="0"/>
          </a:p>
        </p:txBody>
      </p:sp>
      <p:graphicFrame>
        <p:nvGraphicFramePr>
          <p:cNvPr id="4" name="Table 3">
            <a:extLst>
              <a:ext uri="{FF2B5EF4-FFF2-40B4-BE49-F238E27FC236}">
                <a16:creationId xmlns:a16="http://schemas.microsoft.com/office/drawing/2014/main" id="{84BDFCAA-AAED-455C-B8AA-3C3BAABC2DD3}"/>
              </a:ext>
            </a:extLst>
          </p:cNvPr>
          <p:cNvGraphicFramePr>
            <a:graphicFrameLocks noGrp="1"/>
          </p:cNvGraphicFramePr>
          <p:nvPr>
            <p:extLst>
              <p:ext uri="{D42A27DB-BD31-4B8C-83A1-F6EECF244321}">
                <p14:modId xmlns:p14="http://schemas.microsoft.com/office/powerpoint/2010/main" val="4159913249"/>
              </p:ext>
            </p:extLst>
          </p:nvPr>
        </p:nvGraphicFramePr>
        <p:xfrm>
          <a:off x="607219" y="1234440"/>
          <a:ext cx="5791200" cy="4937760"/>
        </p:xfrm>
        <a:graphic>
          <a:graphicData uri="http://schemas.openxmlformats.org/drawingml/2006/table">
            <a:tbl>
              <a:tblPr firstRow="1" bandRow="1">
                <a:tableStyleId>{69012ECD-51FC-41F1-AA8D-1B2483CD663E}</a:tableStyleId>
              </a:tblPr>
              <a:tblGrid>
                <a:gridCol w="1546216">
                  <a:extLst>
                    <a:ext uri="{9D8B030D-6E8A-4147-A177-3AD203B41FA5}">
                      <a16:colId xmlns:a16="http://schemas.microsoft.com/office/drawing/2014/main" val="20000"/>
                    </a:ext>
                  </a:extLst>
                </a:gridCol>
                <a:gridCol w="1349384">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tblGrid>
              <a:tr h="212725">
                <a:tc>
                  <a:txBody>
                    <a:bodyPr/>
                    <a:lstStyle/>
                    <a:p>
                      <a:pPr algn="ctr"/>
                      <a:r>
                        <a:rPr lang="en-GB" sz="1500" dirty="0"/>
                        <a:t>Exception Number</a:t>
                      </a:r>
                    </a:p>
                  </a:txBody>
                  <a:tcPr marT="0" marB="0" anchor="ctr"/>
                </a:tc>
                <a:tc>
                  <a:txBody>
                    <a:bodyPr/>
                    <a:lstStyle/>
                    <a:p>
                      <a:pPr algn="ctr"/>
                      <a:r>
                        <a:rPr lang="en-GB" sz="1500" dirty="0"/>
                        <a:t>IRQ Number</a:t>
                      </a:r>
                    </a:p>
                  </a:txBody>
                  <a:tcPr marT="0" marB="0" anchor="ctr"/>
                </a:tc>
                <a:tc>
                  <a:txBody>
                    <a:bodyPr/>
                    <a:lstStyle/>
                    <a:p>
                      <a:pPr algn="ctr"/>
                      <a:r>
                        <a:rPr lang="en-GB" sz="1500" dirty="0"/>
                        <a:t>Vector</a:t>
                      </a:r>
                    </a:p>
                  </a:txBody>
                  <a:tcPr marT="0" marB="0" anchor="ctr"/>
                </a:tc>
                <a:tc>
                  <a:txBody>
                    <a:bodyPr/>
                    <a:lstStyle/>
                    <a:p>
                      <a:pPr algn="ctr"/>
                      <a:r>
                        <a:rPr lang="en-GB" sz="1500" dirty="0"/>
                        <a:t>Offset</a:t>
                      </a:r>
                    </a:p>
                  </a:txBody>
                  <a:tcPr marT="0" marB="0" anchor="ctr"/>
                </a:tc>
                <a:extLst>
                  <a:ext uri="{0D108BD9-81ED-4DB2-BD59-A6C34878D82A}">
                    <a16:rowId xmlns:a16="http://schemas.microsoft.com/office/drawing/2014/main" val="10000"/>
                  </a:ext>
                </a:extLst>
              </a:tr>
              <a:tr h="212725">
                <a:tc>
                  <a:txBody>
                    <a:bodyPr/>
                    <a:lstStyle/>
                    <a:p>
                      <a:pPr algn="ctr"/>
                      <a:endParaRPr lang="en-GB" sz="1400" dirty="0"/>
                    </a:p>
                  </a:txBody>
                  <a:tcPr marT="0" marB="0" anchor="ctr"/>
                </a:tc>
                <a:tc>
                  <a:txBody>
                    <a:bodyPr/>
                    <a:lstStyle/>
                    <a:p>
                      <a:pPr algn="ctr"/>
                      <a:endParaRPr lang="en-GB" sz="1400" dirty="0"/>
                    </a:p>
                  </a:txBody>
                  <a:tcPr marT="0" marB="0" anchor="ctr"/>
                </a:tc>
                <a:tc>
                  <a:txBody>
                    <a:bodyPr/>
                    <a:lstStyle/>
                    <a:p>
                      <a:pPr algn="ctr"/>
                      <a:r>
                        <a:rPr lang="en-GB" sz="1400" dirty="0"/>
                        <a:t>Initial SP</a:t>
                      </a:r>
                    </a:p>
                  </a:txBody>
                  <a:tcPr marT="0" marB="0" anchor="ctr"/>
                </a:tc>
                <a:tc>
                  <a:txBody>
                    <a:bodyPr/>
                    <a:lstStyle/>
                    <a:p>
                      <a:pPr algn="ctr"/>
                      <a:r>
                        <a:rPr lang="en-GB" sz="1400" dirty="0"/>
                        <a:t>0x00</a:t>
                      </a:r>
                    </a:p>
                  </a:txBody>
                  <a:tcPr marT="0" marB="0" anchor="ctr"/>
                </a:tc>
                <a:extLst>
                  <a:ext uri="{0D108BD9-81ED-4DB2-BD59-A6C34878D82A}">
                    <a16:rowId xmlns:a16="http://schemas.microsoft.com/office/drawing/2014/main" val="10001"/>
                  </a:ext>
                </a:extLst>
              </a:tr>
              <a:tr h="212725">
                <a:tc>
                  <a:txBody>
                    <a:bodyPr/>
                    <a:lstStyle/>
                    <a:p>
                      <a:pPr algn="ctr"/>
                      <a:r>
                        <a:rPr lang="en-GB" sz="1400" dirty="0"/>
                        <a:t>1</a:t>
                      </a:r>
                    </a:p>
                  </a:txBody>
                  <a:tcPr marT="0" marB="0" anchor="ctr"/>
                </a:tc>
                <a:tc>
                  <a:txBody>
                    <a:bodyPr/>
                    <a:lstStyle/>
                    <a:p>
                      <a:pPr algn="ctr"/>
                      <a:endParaRPr lang="en-GB" sz="1400" dirty="0"/>
                    </a:p>
                  </a:txBody>
                  <a:tcPr marT="0" marB="0" anchor="ctr"/>
                </a:tc>
                <a:tc>
                  <a:txBody>
                    <a:bodyPr/>
                    <a:lstStyle/>
                    <a:p>
                      <a:pPr algn="ctr"/>
                      <a:r>
                        <a:rPr lang="en-GB" sz="1400" dirty="0"/>
                        <a:t>Reset</a:t>
                      </a:r>
                    </a:p>
                  </a:txBody>
                  <a:tcPr marT="0" marB="0" anchor="ctr"/>
                </a:tc>
                <a:tc>
                  <a:txBody>
                    <a:bodyPr/>
                    <a:lstStyle/>
                    <a:p>
                      <a:pPr algn="ctr"/>
                      <a:r>
                        <a:rPr lang="en-GB" sz="1400" dirty="0"/>
                        <a:t>0x04</a:t>
                      </a:r>
                    </a:p>
                  </a:txBody>
                  <a:tcPr marT="0" marB="0" anchor="ctr"/>
                </a:tc>
                <a:extLst>
                  <a:ext uri="{0D108BD9-81ED-4DB2-BD59-A6C34878D82A}">
                    <a16:rowId xmlns:a16="http://schemas.microsoft.com/office/drawing/2014/main" val="10002"/>
                  </a:ext>
                </a:extLst>
              </a:tr>
              <a:tr h="212725">
                <a:tc>
                  <a:txBody>
                    <a:bodyPr/>
                    <a:lstStyle/>
                    <a:p>
                      <a:pPr algn="ctr"/>
                      <a:r>
                        <a:rPr lang="en-GB" sz="1400" dirty="0"/>
                        <a:t>2</a:t>
                      </a:r>
                    </a:p>
                  </a:txBody>
                  <a:tcPr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a:t>-14</a:t>
                      </a:r>
                    </a:p>
                  </a:txBody>
                  <a:tcPr marT="0" marB="0" anchor="ctr"/>
                </a:tc>
                <a:tc>
                  <a:txBody>
                    <a:bodyPr/>
                    <a:lstStyle/>
                    <a:p>
                      <a:pPr algn="ctr"/>
                      <a:r>
                        <a:rPr lang="en-GB" sz="1400" dirty="0"/>
                        <a:t>NMI</a:t>
                      </a:r>
                    </a:p>
                  </a:txBody>
                  <a:tcPr marT="0" marB="0" anchor="ctr"/>
                </a:tc>
                <a:tc>
                  <a:txBody>
                    <a:bodyPr/>
                    <a:lstStyle/>
                    <a:p>
                      <a:pPr algn="ctr"/>
                      <a:r>
                        <a:rPr lang="en-GB" sz="1400" dirty="0"/>
                        <a:t>0x08</a:t>
                      </a:r>
                    </a:p>
                  </a:txBody>
                  <a:tcPr marT="0" marB="0" anchor="ctr"/>
                </a:tc>
                <a:extLst>
                  <a:ext uri="{0D108BD9-81ED-4DB2-BD59-A6C34878D82A}">
                    <a16:rowId xmlns:a16="http://schemas.microsoft.com/office/drawing/2014/main" val="10003"/>
                  </a:ext>
                </a:extLst>
              </a:tr>
              <a:tr h="212725">
                <a:tc>
                  <a:txBody>
                    <a:bodyPr/>
                    <a:lstStyle/>
                    <a:p>
                      <a:pPr algn="ctr"/>
                      <a:r>
                        <a:rPr lang="en-GB" sz="1400" dirty="0"/>
                        <a:t>3</a:t>
                      </a:r>
                    </a:p>
                  </a:txBody>
                  <a:tcPr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a:t>-13</a:t>
                      </a:r>
                    </a:p>
                  </a:txBody>
                  <a:tcPr marT="0" marB="0" anchor="ctr"/>
                </a:tc>
                <a:tc>
                  <a:txBody>
                    <a:bodyPr/>
                    <a:lstStyle/>
                    <a:p>
                      <a:pPr algn="ctr"/>
                      <a:r>
                        <a:rPr lang="en-GB" sz="1400" dirty="0"/>
                        <a:t>HardFault</a:t>
                      </a:r>
                    </a:p>
                  </a:txBody>
                  <a:tcPr marT="0" marB="0" anchor="ctr"/>
                </a:tc>
                <a:tc>
                  <a:txBody>
                    <a:bodyPr/>
                    <a:lstStyle/>
                    <a:p>
                      <a:pPr algn="ctr"/>
                      <a:r>
                        <a:rPr lang="en-GB" sz="1400" dirty="0"/>
                        <a:t>0x0C</a:t>
                      </a:r>
                    </a:p>
                  </a:txBody>
                  <a:tcPr marT="0" marB="0" anchor="ctr"/>
                </a:tc>
                <a:extLst>
                  <a:ext uri="{0D108BD9-81ED-4DB2-BD59-A6C34878D82A}">
                    <a16:rowId xmlns:a16="http://schemas.microsoft.com/office/drawing/2014/main" val="10004"/>
                  </a:ext>
                </a:extLst>
              </a:tr>
              <a:tr h="212725">
                <a:tc>
                  <a:txBody>
                    <a:bodyPr/>
                    <a:lstStyle/>
                    <a:p>
                      <a:pPr algn="ctr"/>
                      <a:r>
                        <a:rPr lang="en-GB" sz="1400" dirty="0"/>
                        <a:t>4</a:t>
                      </a:r>
                    </a:p>
                  </a:txBody>
                  <a:tcPr marT="0" marB="0" anchor="ctr"/>
                </a:tc>
                <a:tc>
                  <a:txBody>
                    <a:bodyPr/>
                    <a:lstStyle/>
                    <a:p>
                      <a:pPr algn="ctr"/>
                      <a:endParaRPr lang="en-GB" sz="1400" dirty="0"/>
                    </a:p>
                  </a:txBody>
                  <a:tcPr marT="0" marB="0" anchor="ctr"/>
                </a:tc>
                <a:tc rowSpan="7">
                  <a:txBody>
                    <a:bodyPr/>
                    <a:lstStyle/>
                    <a:p>
                      <a:pPr algn="ctr"/>
                      <a:r>
                        <a:rPr lang="en-GB" sz="1400" dirty="0"/>
                        <a:t>Reserved</a:t>
                      </a:r>
                    </a:p>
                  </a:txBody>
                  <a:tcPr marT="0" marB="0" anchor="ctr">
                    <a:solidFill>
                      <a:schemeClr val="accent2">
                        <a:lumMod val="10000"/>
                        <a:lumOff val="90000"/>
                      </a:schemeClr>
                    </a:solidFill>
                  </a:tcPr>
                </a:tc>
                <a:tc>
                  <a:txBody>
                    <a:bodyPr/>
                    <a:lstStyle/>
                    <a:p>
                      <a:pPr algn="ctr"/>
                      <a:r>
                        <a:rPr lang="en-GB" sz="1400" dirty="0"/>
                        <a:t>0x10</a:t>
                      </a:r>
                    </a:p>
                  </a:txBody>
                  <a:tcPr marT="0" marB="0" anchor="ctr"/>
                </a:tc>
                <a:extLst>
                  <a:ext uri="{0D108BD9-81ED-4DB2-BD59-A6C34878D82A}">
                    <a16:rowId xmlns:a16="http://schemas.microsoft.com/office/drawing/2014/main" val="10005"/>
                  </a:ext>
                </a:extLst>
              </a:tr>
              <a:tr h="212725">
                <a:tc>
                  <a:txBody>
                    <a:bodyPr/>
                    <a:lstStyle/>
                    <a:p>
                      <a:pPr algn="ctr"/>
                      <a:r>
                        <a:rPr lang="en-GB" sz="1400" dirty="0"/>
                        <a:t>5</a:t>
                      </a:r>
                    </a:p>
                  </a:txBody>
                  <a:tcPr marT="0" marB="0" anchor="ctr"/>
                </a:tc>
                <a:tc>
                  <a:txBody>
                    <a:bodyPr/>
                    <a:lstStyle/>
                    <a:p>
                      <a:pPr algn="ctr"/>
                      <a:endParaRPr lang="en-GB" sz="1400" dirty="0"/>
                    </a:p>
                  </a:txBody>
                  <a:tcPr marT="0" marB="0" anchor="ctr"/>
                </a:tc>
                <a:tc vMerge="1">
                  <a:txBody>
                    <a:bodyPr/>
                    <a:lstStyle/>
                    <a:p>
                      <a:endParaRPr lang="en-GB" sz="1600" dirty="0"/>
                    </a:p>
                  </a:txBody>
                  <a:tcPr marT="0" marB="0"/>
                </a:tc>
                <a:tc>
                  <a:txBody>
                    <a:bodyPr/>
                    <a:lstStyle/>
                    <a:p>
                      <a:pPr algn="ctr"/>
                      <a:endParaRPr lang="en-GB" sz="1400" dirty="0"/>
                    </a:p>
                  </a:txBody>
                  <a:tcPr marT="0" marB="0" anchor="ctr"/>
                </a:tc>
                <a:extLst>
                  <a:ext uri="{0D108BD9-81ED-4DB2-BD59-A6C34878D82A}">
                    <a16:rowId xmlns:a16="http://schemas.microsoft.com/office/drawing/2014/main" val="10006"/>
                  </a:ext>
                </a:extLst>
              </a:tr>
              <a:tr h="212725">
                <a:tc>
                  <a:txBody>
                    <a:bodyPr/>
                    <a:lstStyle/>
                    <a:p>
                      <a:pPr algn="ctr"/>
                      <a:r>
                        <a:rPr lang="en-GB" sz="1400" dirty="0"/>
                        <a:t>6</a:t>
                      </a:r>
                    </a:p>
                  </a:txBody>
                  <a:tcPr marT="0" marB="0" anchor="ctr"/>
                </a:tc>
                <a:tc>
                  <a:txBody>
                    <a:bodyPr/>
                    <a:lstStyle/>
                    <a:p>
                      <a:pPr algn="ctr"/>
                      <a:endParaRPr lang="en-GB" sz="1400" dirty="0"/>
                    </a:p>
                  </a:txBody>
                  <a:tcPr marT="0" marB="0" anchor="ctr"/>
                </a:tc>
                <a:tc vMerge="1">
                  <a:txBody>
                    <a:bodyPr/>
                    <a:lstStyle/>
                    <a:p>
                      <a:endParaRPr lang="en-GB" sz="1600" dirty="0"/>
                    </a:p>
                  </a:txBody>
                  <a:tcPr marT="0" marB="0"/>
                </a:tc>
                <a:tc>
                  <a:txBody>
                    <a:bodyPr/>
                    <a:lstStyle/>
                    <a:p>
                      <a:pPr algn="ctr"/>
                      <a:endParaRPr lang="en-GB" sz="1400" dirty="0"/>
                    </a:p>
                  </a:txBody>
                  <a:tcPr marT="0" marB="0" anchor="ctr"/>
                </a:tc>
                <a:extLst>
                  <a:ext uri="{0D108BD9-81ED-4DB2-BD59-A6C34878D82A}">
                    <a16:rowId xmlns:a16="http://schemas.microsoft.com/office/drawing/2014/main" val="10007"/>
                  </a:ext>
                </a:extLst>
              </a:tr>
              <a:tr h="212725">
                <a:tc>
                  <a:txBody>
                    <a:bodyPr/>
                    <a:lstStyle/>
                    <a:p>
                      <a:pPr algn="ctr"/>
                      <a:r>
                        <a:rPr lang="en-GB" sz="1400" dirty="0"/>
                        <a:t>7</a:t>
                      </a:r>
                    </a:p>
                  </a:txBody>
                  <a:tcPr marT="0" marB="0" anchor="ctr"/>
                </a:tc>
                <a:tc>
                  <a:txBody>
                    <a:bodyPr/>
                    <a:lstStyle/>
                    <a:p>
                      <a:pPr algn="ctr"/>
                      <a:endParaRPr lang="en-GB" sz="1400" dirty="0"/>
                    </a:p>
                  </a:txBody>
                  <a:tcPr marT="0" marB="0" anchor="ctr"/>
                </a:tc>
                <a:tc vMerge="1">
                  <a:txBody>
                    <a:bodyPr/>
                    <a:lstStyle/>
                    <a:p>
                      <a:endParaRPr lang="en-GB" sz="1600" dirty="0"/>
                    </a:p>
                  </a:txBody>
                  <a:tcPr marT="0" marB="0"/>
                </a:tc>
                <a:tc>
                  <a:txBody>
                    <a:bodyPr/>
                    <a:lstStyle/>
                    <a:p>
                      <a:pPr algn="ctr"/>
                      <a:endParaRPr lang="en-GB" sz="1400" dirty="0"/>
                    </a:p>
                  </a:txBody>
                  <a:tcPr marT="0" marB="0" anchor="ctr"/>
                </a:tc>
                <a:extLst>
                  <a:ext uri="{0D108BD9-81ED-4DB2-BD59-A6C34878D82A}">
                    <a16:rowId xmlns:a16="http://schemas.microsoft.com/office/drawing/2014/main" val="10008"/>
                  </a:ext>
                </a:extLst>
              </a:tr>
              <a:tr h="212725">
                <a:tc>
                  <a:txBody>
                    <a:bodyPr/>
                    <a:lstStyle/>
                    <a:p>
                      <a:pPr algn="ctr"/>
                      <a:r>
                        <a:rPr lang="en-GB" sz="1400" dirty="0"/>
                        <a:t>8</a:t>
                      </a:r>
                    </a:p>
                  </a:txBody>
                  <a:tcPr marT="0" marB="0" anchor="ctr"/>
                </a:tc>
                <a:tc>
                  <a:txBody>
                    <a:bodyPr/>
                    <a:lstStyle/>
                    <a:p>
                      <a:pPr algn="ctr"/>
                      <a:endParaRPr lang="en-GB" sz="1400" dirty="0"/>
                    </a:p>
                  </a:txBody>
                  <a:tcPr marT="0" marB="0" anchor="ctr"/>
                </a:tc>
                <a:tc vMerge="1">
                  <a:txBody>
                    <a:bodyPr/>
                    <a:lstStyle/>
                    <a:p>
                      <a:endParaRPr lang="en-GB" sz="1600" dirty="0"/>
                    </a:p>
                  </a:txBody>
                  <a:tcPr marT="0" marB="0"/>
                </a:tc>
                <a:tc>
                  <a:txBody>
                    <a:bodyPr/>
                    <a:lstStyle/>
                    <a:p>
                      <a:pPr algn="ctr"/>
                      <a:endParaRPr lang="en-GB" sz="1400" dirty="0"/>
                    </a:p>
                  </a:txBody>
                  <a:tcPr marT="0" marB="0" anchor="ctr"/>
                </a:tc>
                <a:extLst>
                  <a:ext uri="{0D108BD9-81ED-4DB2-BD59-A6C34878D82A}">
                    <a16:rowId xmlns:a16="http://schemas.microsoft.com/office/drawing/2014/main" val="10009"/>
                  </a:ext>
                </a:extLst>
              </a:tr>
              <a:tr h="212725">
                <a:tc>
                  <a:txBody>
                    <a:bodyPr/>
                    <a:lstStyle/>
                    <a:p>
                      <a:pPr algn="ctr"/>
                      <a:r>
                        <a:rPr lang="en-GB" sz="1400" dirty="0"/>
                        <a:t>9</a:t>
                      </a:r>
                    </a:p>
                  </a:txBody>
                  <a:tcPr marT="0" marB="0" anchor="ctr"/>
                </a:tc>
                <a:tc>
                  <a:txBody>
                    <a:bodyPr/>
                    <a:lstStyle/>
                    <a:p>
                      <a:pPr algn="ctr"/>
                      <a:endParaRPr lang="en-GB" sz="1400" dirty="0"/>
                    </a:p>
                  </a:txBody>
                  <a:tcPr marT="0" marB="0" anchor="ctr"/>
                </a:tc>
                <a:tc vMerge="1">
                  <a:txBody>
                    <a:bodyPr/>
                    <a:lstStyle/>
                    <a:p>
                      <a:endParaRPr lang="en-GB" sz="1600" dirty="0"/>
                    </a:p>
                  </a:txBody>
                  <a:tcPr marT="0" marB="0"/>
                </a:tc>
                <a:tc>
                  <a:txBody>
                    <a:bodyPr/>
                    <a:lstStyle/>
                    <a:p>
                      <a:pPr algn="ctr"/>
                      <a:endParaRPr lang="en-GB" sz="1400" dirty="0"/>
                    </a:p>
                  </a:txBody>
                  <a:tcPr marT="0" marB="0" anchor="ctr"/>
                </a:tc>
                <a:extLst>
                  <a:ext uri="{0D108BD9-81ED-4DB2-BD59-A6C34878D82A}">
                    <a16:rowId xmlns:a16="http://schemas.microsoft.com/office/drawing/2014/main" val="10010"/>
                  </a:ext>
                </a:extLst>
              </a:tr>
              <a:tr h="212725">
                <a:tc>
                  <a:txBody>
                    <a:bodyPr/>
                    <a:lstStyle/>
                    <a:p>
                      <a:pPr algn="ctr"/>
                      <a:r>
                        <a:rPr lang="en-GB" sz="1400" dirty="0"/>
                        <a:t>10</a:t>
                      </a:r>
                    </a:p>
                  </a:txBody>
                  <a:tcPr marT="0" marB="0" anchor="ctr"/>
                </a:tc>
                <a:tc>
                  <a:txBody>
                    <a:bodyPr/>
                    <a:lstStyle/>
                    <a:p>
                      <a:pPr algn="ctr"/>
                      <a:endParaRPr lang="en-GB" sz="1400" dirty="0"/>
                    </a:p>
                  </a:txBody>
                  <a:tcPr marT="0" marB="0" anchor="ctr"/>
                </a:tc>
                <a:tc vMerge="1">
                  <a:txBody>
                    <a:bodyPr/>
                    <a:lstStyle/>
                    <a:p>
                      <a:endParaRPr lang="en-GB" sz="1600" dirty="0"/>
                    </a:p>
                  </a:txBody>
                  <a:tcPr marT="0" marB="0"/>
                </a:tc>
                <a:tc>
                  <a:txBody>
                    <a:bodyPr/>
                    <a:lstStyle/>
                    <a:p>
                      <a:pPr algn="ctr"/>
                      <a:endParaRPr lang="en-GB" sz="1400" dirty="0"/>
                    </a:p>
                  </a:txBody>
                  <a:tcPr marT="0" marB="0" anchor="ctr"/>
                </a:tc>
                <a:extLst>
                  <a:ext uri="{0D108BD9-81ED-4DB2-BD59-A6C34878D82A}">
                    <a16:rowId xmlns:a16="http://schemas.microsoft.com/office/drawing/2014/main" val="10011"/>
                  </a:ext>
                </a:extLst>
              </a:tr>
              <a:tr h="212725">
                <a:tc>
                  <a:txBody>
                    <a:bodyPr/>
                    <a:lstStyle/>
                    <a:p>
                      <a:pPr algn="ctr"/>
                      <a:r>
                        <a:rPr lang="en-GB" sz="1400" dirty="0"/>
                        <a:t>11</a:t>
                      </a:r>
                    </a:p>
                  </a:txBody>
                  <a:tcPr marT="0" marB="0" anchor="ctr"/>
                </a:tc>
                <a:tc>
                  <a:txBody>
                    <a:bodyPr/>
                    <a:lstStyle/>
                    <a:p>
                      <a:pPr algn="ctr"/>
                      <a:r>
                        <a:rPr lang="en-GB" sz="1400" dirty="0"/>
                        <a:t>-5</a:t>
                      </a:r>
                    </a:p>
                  </a:txBody>
                  <a:tcPr marT="0" marB="0" anchor="ctr"/>
                </a:tc>
                <a:tc>
                  <a:txBody>
                    <a:bodyPr/>
                    <a:lstStyle/>
                    <a:p>
                      <a:pPr algn="ctr"/>
                      <a:r>
                        <a:rPr lang="en-GB" sz="1400" dirty="0"/>
                        <a:t>SVCall</a:t>
                      </a:r>
                    </a:p>
                  </a:txBody>
                  <a:tcPr marT="0" marB="0" anchor="ctr"/>
                </a:tc>
                <a:tc>
                  <a:txBody>
                    <a:bodyPr/>
                    <a:lstStyle/>
                    <a:p>
                      <a:pPr algn="ctr"/>
                      <a:r>
                        <a:rPr lang="en-GB" sz="1400" dirty="0"/>
                        <a:t>0x2C</a:t>
                      </a:r>
                    </a:p>
                  </a:txBody>
                  <a:tcPr marT="0" marB="0" anchor="ctr"/>
                </a:tc>
                <a:extLst>
                  <a:ext uri="{0D108BD9-81ED-4DB2-BD59-A6C34878D82A}">
                    <a16:rowId xmlns:a16="http://schemas.microsoft.com/office/drawing/2014/main" val="10012"/>
                  </a:ext>
                </a:extLst>
              </a:tr>
              <a:tr h="212725">
                <a:tc>
                  <a:txBody>
                    <a:bodyPr/>
                    <a:lstStyle/>
                    <a:p>
                      <a:pPr algn="ctr"/>
                      <a:r>
                        <a:rPr lang="en-GB" sz="1400" dirty="0"/>
                        <a:t>12</a:t>
                      </a:r>
                    </a:p>
                  </a:txBody>
                  <a:tcPr marT="0" marB="0" anchor="ctr"/>
                </a:tc>
                <a:tc>
                  <a:txBody>
                    <a:bodyPr/>
                    <a:lstStyle/>
                    <a:p>
                      <a:pPr algn="ctr"/>
                      <a:endParaRPr lang="en-GB" sz="1400" dirty="0"/>
                    </a:p>
                  </a:txBody>
                  <a:tcPr marT="0" marB="0" anchor="ctr"/>
                </a:tc>
                <a:tc rowSpan="2">
                  <a:txBody>
                    <a:bodyPr/>
                    <a:lstStyle/>
                    <a:p>
                      <a:pPr algn="ctr"/>
                      <a:r>
                        <a:rPr lang="en-GB" sz="1400" dirty="0"/>
                        <a:t>Reserved</a:t>
                      </a:r>
                    </a:p>
                  </a:txBody>
                  <a:tcPr marT="0" marB="0" anchor="ctr">
                    <a:solidFill>
                      <a:schemeClr val="accent2">
                        <a:lumMod val="10000"/>
                        <a:lumOff val="90000"/>
                      </a:schemeClr>
                    </a:solidFill>
                  </a:tcPr>
                </a:tc>
                <a:tc>
                  <a:txBody>
                    <a:bodyPr/>
                    <a:lstStyle/>
                    <a:p>
                      <a:pPr algn="ctr"/>
                      <a:endParaRPr lang="en-GB" sz="1400" dirty="0"/>
                    </a:p>
                  </a:txBody>
                  <a:tcPr marT="0" marB="0" anchor="ctr"/>
                </a:tc>
                <a:extLst>
                  <a:ext uri="{0D108BD9-81ED-4DB2-BD59-A6C34878D82A}">
                    <a16:rowId xmlns:a16="http://schemas.microsoft.com/office/drawing/2014/main" val="10013"/>
                  </a:ext>
                </a:extLst>
              </a:tr>
              <a:tr h="212725">
                <a:tc>
                  <a:txBody>
                    <a:bodyPr/>
                    <a:lstStyle/>
                    <a:p>
                      <a:pPr algn="ctr"/>
                      <a:r>
                        <a:rPr lang="en-GB" sz="1400" dirty="0"/>
                        <a:t>13</a:t>
                      </a:r>
                    </a:p>
                  </a:txBody>
                  <a:tcPr marT="0" marB="0" anchor="ctr"/>
                </a:tc>
                <a:tc>
                  <a:txBody>
                    <a:bodyPr/>
                    <a:lstStyle/>
                    <a:p>
                      <a:pPr algn="ctr"/>
                      <a:endParaRPr lang="en-GB" sz="1400" dirty="0"/>
                    </a:p>
                  </a:txBody>
                  <a:tcPr marT="0" marB="0" anchor="ctr"/>
                </a:tc>
                <a:tc vMerge="1">
                  <a:txBody>
                    <a:bodyPr/>
                    <a:lstStyle/>
                    <a:p>
                      <a:pPr algn="ctr"/>
                      <a:endParaRPr lang="en-GB" sz="1600" dirty="0"/>
                    </a:p>
                  </a:txBody>
                  <a:tcPr marT="0" marB="0" anchor="ctr"/>
                </a:tc>
                <a:tc>
                  <a:txBody>
                    <a:bodyPr/>
                    <a:lstStyle/>
                    <a:p>
                      <a:pPr algn="ctr"/>
                      <a:endParaRPr lang="en-GB" sz="1400" dirty="0"/>
                    </a:p>
                  </a:txBody>
                  <a:tcPr marT="0" marB="0" anchor="ctr"/>
                </a:tc>
                <a:extLst>
                  <a:ext uri="{0D108BD9-81ED-4DB2-BD59-A6C34878D82A}">
                    <a16:rowId xmlns:a16="http://schemas.microsoft.com/office/drawing/2014/main" val="10014"/>
                  </a:ext>
                </a:extLst>
              </a:tr>
              <a:tr h="212725">
                <a:tc>
                  <a:txBody>
                    <a:bodyPr/>
                    <a:lstStyle/>
                    <a:p>
                      <a:pPr algn="ctr"/>
                      <a:r>
                        <a:rPr lang="en-GB" sz="1400" dirty="0"/>
                        <a:t>14</a:t>
                      </a:r>
                    </a:p>
                  </a:txBody>
                  <a:tcPr marT="0" marB="0" anchor="ctr"/>
                </a:tc>
                <a:tc>
                  <a:txBody>
                    <a:bodyPr/>
                    <a:lstStyle/>
                    <a:p>
                      <a:pPr algn="ctr"/>
                      <a:r>
                        <a:rPr lang="en-GB" sz="1400" dirty="0"/>
                        <a:t>-2</a:t>
                      </a:r>
                    </a:p>
                  </a:txBody>
                  <a:tcPr marT="0" marB="0" anchor="ctr"/>
                </a:tc>
                <a:tc>
                  <a:txBody>
                    <a:bodyPr/>
                    <a:lstStyle/>
                    <a:p>
                      <a:pPr algn="ctr"/>
                      <a:r>
                        <a:rPr lang="en-GB" sz="1400" dirty="0"/>
                        <a:t>PendSV</a:t>
                      </a:r>
                    </a:p>
                  </a:txBody>
                  <a:tcPr marT="0" marB="0" anchor="ctr">
                    <a:solidFill>
                      <a:schemeClr val="accent2">
                        <a:lumMod val="10000"/>
                        <a:lumOff val="90000"/>
                      </a:schemeClr>
                    </a:solidFill>
                  </a:tcPr>
                </a:tc>
                <a:tc>
                  <a:txBody>
                    <a:bodyPr/>
                    <a:lstStyle/>
                    <a:p>
                      <a:pPr algn="ctr"/>
                      <a:r>
                        <a:rPr lang="en-GB" sz="1400" dirty="0"/>
                        <a:t>0x38</a:t>
                      </a:r>
                    </a:p>
                  </a:txBody>
                  <a:tcPr marT="0" marB="0" anchor="ctr"/>
                </a:tc>
                <a:extLst>
                  <a:ext uri="{0D108BD9-81ED-4DB2-BD59-A6C34878D82A}">
                    <a16:rowId xmlns:a16="http://schemas.microsoft.com/office/drawing/2014/main" val="10015"/>
                  </a:ext>
                </a:extLst>
              </a:tr>
              <a:tr h="212725">
                <a:tc>
                  <a:txBody>
                    <a:bodyPr/>
                    <a:lstStyle/>
                    <a:p>
                      <a:pPr algn="ctr"/>
                      <a:r>
                        <a:rPr lang="en-GB" sz="1400" dirty="0"/>
                        <a:t>15</a:t>
                      </a:r>
                    </a:p>
                  </a:txBody>
                  <a:tcPr marT="0" marB="0" anchor="ctr"/>
                </a:tc>
                <a:tc>
                  <a:txBody>
                    <a:bodyPr/>
                    <a:lstStyle/>
                    <a:p>
                      <a:pPr algn="ctr"/>
                      <a:r>
                        <a:rPr lang="en-GB" sz="1400" dirty="0"/>
                        <a:t>-1</a:t>
                      </a:r>
                    </a:p>
                  </a:txBody>
                  <a:tcPr marT="0" marB="0" anchor="ctr"/>
                </a:tc>
                <a:tc>
                  <a:txBody>
                    <a:bodyPr/>
                    <a:lstStyle/>
                    <a:p>
                      <a:pPr algn="ctr"/>
                      <a:r>
                        <a:rPr lang="en-GB" sz="1400" dirty="0"/>
                        <a:t>SysTick</a:t>
                      </a:r>
                    </a:p>
                  </a:txBody>
                  <a:tcPr marT="0" marB="0" anchor="ctr"/>
                </a:tc>
                <a:tc>
                  <a:txBody>
                    <a:bodyPr/>
                    <a:lstStyle/>
                    <a:p>
                      <a:pPr algn="ctr"/>
                      <a:r>
                        <a:rPr lang="en-GB" sz="1400" dirty="0"/>
                        <a:t>0x3C</a:t>
                      </a:r>
                    </a:p>
                  </a:txBody>
                  <a:tcPr marT="0" marB="0" anchor="ctr"/>
                </a:tc>
                <a:extLst>
                  <a:ext uri="{0D108BD9-81ED-4DB2-BD59-A6C34878D82A}">
                    <a16:rowId xmlns:a16="http://schemas.microsoft.com/office/drawing/2014/main" val="10016"/>
                  </a:ext>
                </a:extLst>
              </a:tr>
              <a:tr h="212725">
                <a:tc>
                  <a:txBody>
                    <a:bodyPr/>
                    <a:lstStyle/>
                    <a:p>
                      <a:pPr algn="ctr"/>
                      <a:r>
                        <a:rPr lang="en-GB" sz="1400" dirty="0"/>
                        <a:t>16</a:t>
                      </a:r>
                    </a:p>
                  </a:txBody>
                  <a:tcPr marT="0" marB="0" anchor="ctr"/>
                </a:tc>
                <a:tc>
                  <a:txBody>
                    <a:bodyPr/>
                    <a:lstStyle/>
                    <a:p>
                      <a:pPr algn="ctr"/>
                      <a:r>
                        <a:rPr lang="en-GB" sz="1400" dirty="0"/>
                        <a:t>0</a:t>
                      </a:r>
                    </a:p>
                  </a:txBody>
                  <a:tcPr marT="0" marB="0" anchor="ctr"/>
                </a:tc>
                <a:tc>
                  <a:txBody>
                    <a:bodyPr/>
                    <a:lstStyle/>
                    <a:p>
                      <a:pPr algn="ctr"/>
                      <a:r>
                        <a:rPr lang="en-GB" sz="1400" dirty="0"/>
                        <a:t>IRQ0</a:t>
                      </a:r>
                    </a:p>
                  </a:txBody>
                  <a:tcPr marT="0" marB="0" anchor="ctr"/>
                </a:tc>
                <a:tc>
                  <a:txBody>
                    <a:bodyPr/>
                    <a:lstStyle/>
                    <a:p>
                      <a:pPr algn="ctr"/>
                      <a:r>
                        <a:rPr lang="en-GB" sz="1400" dirty="0"/>
                        <a:t>0x40</a:t>
                      </a:r>
                    </a:p>
                  </a:txBody>
                  <a:tcPr marT="0" marB="0" anchor="ctr"/>
                </a:tc>
                <a:extLst>
                  <a:ext uri="{0D108BD9-81ED-4DB2-BD59-A6C34878D82A}">
                    <a16:rowId xmlns:a16="http://schemas.microsoft.com/office/drawing/2014/main" val="10017"/>
                  </a:ext>
                </a:extLst>
              </a:tr>
              <a:tr h="212725">
                <a:tc>
                  <a:txBody>
                    <a:bodyPr/>
                    <a:lstStyle/>
                    <a:p>
                      <a:pPr algn="ctr"/>
                      <a:r>
                        <a:rPr lang="en-GB" sz="1400" dirty="0"/>
                        <a:t>17</a:t>
                      </a:r>
                    </a:p>
                  </a:txBody>
                  <a:tcPr marT="0" marB="0" anchor="ctr"/>
                </a:tc>
                <a:tc>
                  <a:txBody>
                    <a:bodyPr/>
                    <a:lstStyle/>
                    <a:p>
                      <a:pPr algn="ctr"/>
                      <a:r>
                        <a:rPr lang="en-GB" sz="1400" dirty="0"/>
                        <a:t>1</a:t>
                      </a:r>
                    </a:p>
                  </a:txBody>
                  <a:tcPr marT="0" marB="0" anchor="ctr"/>
                </a:tc>
                <a:tc>
                  <a:txBody>
                    <a:bodyPr/>
                    <a:lstStyle/>
                    <a:p>
                      <a:pPr algn="ctr"/>
                      <a:r>
                        <a:rPr lang="en-GB" sz="1400" dirty="0"/>
                        <a:t>IRQ1</a:t>
                      </a:r>
                    </a:p>
                  </a:txBody>
                  <a:tcPr marT="0" marB="0" anchor="ctr"/>
                </a:tc>
                <a:tc>
                  <a:txBody>
                    <a:bodyPr/>
                    <a:lstStyle/>
                    <a:p>
                      <a:pPr algn="ctr"/>
                      <a:r>
                        <a:rPr lang="en-GB" sz="1400" dirty="0"/>
                        <a:t>0x44</a:t>
                      </a:r>
                    </a:p>
                  </a:txBody>
                  <a:tcPr marT="0" marB="0" anchor="ctr"/>
                </a:tc>
                <a:extLst>
                  <a:ext uri="{0D108BD9-81ED-4DB2-BD59-A6C34878D82A}">
                    <a16:rowId xmlns:a16="http://schemas.microsoft.com/office/drawing/2014/main" val="10018"/>
                  </a:ext>
                </a:extLst>
              </a:tr>
              <a:tr h="212725">
                <a:tc>
                  <a:txBody>
                    <a:bodyPr/>
                    <a:lstStyle/>
                    <a:p>
                      <a:pPr algn="ctr"/>
                      <a:r>
                        <a:rPr lang="en-GB" sz="1400" dirty="0"/>
                        <a:t>18</a:t>
                      </a:r>
                    </a:p>
                  </a:txBody>
                  <a:tcPr marT="0" marB="0" anchor="ctr"/>
                </a:tc>
                <a:tc>
                  <a:txBody>
                    <a:bodyPr/>
                    <a:lstStyle/>
                    <a:p>
                      <a:pPr algn="ctr"/>
                      <a:r>
                        <a:rPr lang="en-GB" sz="1400" dirty="0"/>
                        <a:t>2</a:t>
                      </a:r>
                    </a:p>
                  </a:txBody>
                  <a:tcPr marT="0" marB="0" anchor="ctr"/>
                </a:tc>
                <a:tc>
                  <a:txBody>
                    <a:bodyPr/>
                    <a:lstStyle/>
                    <a:p>
                      <a:pPr algn="ctr"/>
                      <a:r>
                        <a:rPr lang="en-GB" sz="1400" dirty="0"/>
                        <a:t>IRQ2</a:t>
                      </a:r>
                    </a:p>
                  </a:txBody>
                  <a:tcPr marT="0" marB="0" anchor="ctr"/>
                </a:tc>
                <a:tc>
                  <a:txBody>
                    <a:bodyPr/>
                    <a:lstStyle/>
                    <a:p>
                      <a:pPr algn="ctr"/>
                      <a:r>
                        <a:rPr lang="en-GB" sz="1400" dirty="0"/>
                        <a:t>0x48</a:t>
                      </a:r>
                    </a:p>
                  </a:txBody>
                  <a:tcPr marT="0" marB="0" anchor="ctr"/>
                </a:tc>
                <a:extLst>
                  <a:ext uri="{0D108BD9-81ED-4DB2-BD59-A6C34878D82A}">
                    <a16:rowId xmlns:a16="http://schemas.microsoft.com/office/drawing/2014/main" val="10019"/>
                  </a:ext>
                </a:extLst>
              </a:tr>
              <a:tr h="212725">
                <a:tc>
                  <a:txBody>
                    <a:bodyPr/>
                    <a:lstStyle/>
                    <a:p>
                      <a:pPr algn="ctr"/>
                      <a:r>
                        <a:rPr lang="en-GB" sz="1400" dirty="0"/>
                        <a:t>.</a:t>
                      </a:r>
                    </a:p>
                  </a:txBody>
                  <a:tcPr marT="0" marB="0" anchor="ctr"/>
                </a:tc>
                <a:tc>
                  <a:txBody>
                    <a:bodyPr/>
                    <a:lstStyle/>
                    <a:p>
                      <a:pPr algn="ctr"/>
                      <a:endParaRPr lang="en-GB" sz="1400" dirty="0"/>
                    </a:p>
                  </a:txBody>
                  <a:tcPr marT="0" marB="0" anchor="ctr"/>
                </a:tc>
                <a:tc>
                  <a:txBody>
                    <a:bodyPr/>
                    <a:lstStyle/>
                    <a:p>
                      <a:pPr algn="ctr"/>
                      <a:r>
                        <a:rPr lang="en-GB" sz="1400" dirty="0"/>
                        <a:t>.</a:t>
                      </a:r>
                    </a:p>
                  </a:txBody>
                  <a:tcPr marT="0" marB="0" anchor="ctr"/>
                </a:tc>
                <a:tc>
                  <a:txBody>
                    <a:bodyPr/>
                    <a:lstStyle/>
                    <a:p>
                      <a:pPr algn="ctr"/>
                      <a:endParaRPr lang="en-GB" sz="1400" dirty="0"/>
                    </a:p>
                  </a:txBody>
                  <a:tcPr marT="0" marB="0" anchor="ctr"/>
                </a:tc>
                <a:extLst>
                  <a:ext uri="{0D108BD9-81ED-4DB2-BD59-A6C34878D82A}">
                    <a16:rowId xmlns:a16="http://schemas.microsoft.com/office/drawing/2014/main" val="10020"/>
                  </a:ext>
                </a:extLst>
              </a:tr>
              <a:tr h="212725">
                <a:tc>
                  <a:txBody>
                    <a:bodyPr/>
                    <a:lstStyle/>
                    <a:p>
                      <a:pPr algn="ctr"/>
                      <a:r>
                        <a:rPr lang="en-GB" sz="1400" dirty="0"/>
                        <a:t>16+n</a:t>
                      </a:r>
                    </a:p>
                  </a:txBody>
                  <a:tcPr marT="0" marB="0" anchor="ctr"/>
                </a:tc>
                <a:tc>
                  <a:txBody>
                    <a:bodyPr/>
                    <a:lstStyle/>
                    <a:p>
                      <a:pPr algn="ctr"/>
                      <a:r>
                        <a:rPr lang="en-GB" sz="1400" dirty="0"/>
                        <a:t>n</a:t>
                      </a:r>
                    </a:p>
                  </a:txBody>
                  <a:tcPr marT="0" marB="0" anchor="ctr"/>
                </a:tc>
                <a:tc>
                  <a:txBody>
                    <a:bodyPr/>
                    <a:lstStyle/>
                    <a:p>
                      <a:pPr algn="ctr"/>
                      <a:r>
                        <a:rPr lang="en-GB" sz="1400" dirty="0"/>
                        <a:t>IRQn</a:t>
                      </a:r>
                    </a:p>
                  </a:txBody>
                  <a:tcPr marT="0" marB="0" anchor="ctr"/>
                </a:tc>
                <a:tc>
                  <a:txBody>
                    <a:bodyPr/>
                    <a:lstStyle/>
                    <a:p>
                      <a:pPr algn="ctr"/>
                      <a:r>
                        <a:rPr lang="en-GB" sz="1400" dirty="0"/>
                        <a:t>0x40+4n</a:t>
                      </a:r>
                    </a:p>
                  </a:txBody>
                  <a:tcPr marT="0" marB="0" anchor="ctr"/>
                </a:tc>
                <a:extLst>
                  <a:ext uri="{0D108BD9-81ED-4DB2-BD59-A6C34878D82A}">
                    <a16:rowId xmlns:a16="http://schemas.microsoft.com/office/drawing/2014/main" val="10021"/>
                  </a:ext>
                </a:extLst>
              </a:tr>
            </a:tbl>
          </a:graphicData>
        </a:graphic>
      </p:graphicFrame>
    </p:spTree>
    <p:extLst>
      <p:ext uri="{BB962C8B-B14F-4D97-AF65-F5344CB8AC3E}">
        <p14:creationId xmlns:p14="http://schemas.microsoft.com/office/powerpoint/2010/main" val="40560666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CAAC5-ABB0-41AE-A12A-11FB67D32DE6}"/>
              </a:ext>
            </a:extLst>
          </p:cNvPr>
          <p:cNvSpPr>
            <a:spLocks noGrp="1"/>
          </p:cNvSpPr>
          <p:nvPr>
            <p:ph type="title"/>
          </p:nvPr>
        </p:nvSpPr>
        <p:spPr/>
        <p:txBody>
          <a:bodyPr/>
          <a:lstStyle/>
          <a:p>
            <a:r>
              <a:rPr lang="en-GB" dirty="0"/>
              <a:t>Upon Entry to Handler</a:t>
            </a:r>
            <a:endParaRPr lang="en-US" dirty="0"/>
          </a:p>
        </p:txBody>
      </p:sp>
      <p:pic>
        <p:nvPicPr>
          <p:cNvPr id="4" name="Picture 4">
            <a:extLst>
              <a:ext uri="{FF2B5EF4-FFF2-40B4-BE49-F238E27FC236}">
                <a16:creationId xmlns:a16="http://schemas.microsoft.com/office/drawing/2014/main" id="{BA49663C-31FF-4EF7-A73D-6D39A512FFF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346861" y="1981200"/>
            <a:ext cx="4924425" cy="505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a:extLst>
              <a:ext uri="{FF2B5EF4-FFF2-40B4-BE49-F238E27FC236}">
                <a16:creationId xmlns:a16="http://schemas.microsoft.com/office/drawing/2014/main" id="{D205AF16-1FF5-427C-8DA3-59465252F2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9261" y="1600200"/>
            <a:ext cx="2028825" cy="421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a:extLst>
              <a:ext uri="{FF2B5EF4-FFF2-40B4-BE49-F238E27FC236}">
                <a16:creationId xmlns:a16="http://schemas.microsoft.com/office/drawing/2014/main" id="{218AF13E-89A9-4300-9454-59C0E109266F}"/>
              </a:ext>
            </a:extLst>
          </p:cNvPr>
          <p:cNvCxnSpPr/>
          <p:nvPr/>
        </p:nvCxnSpPr>
        <p:spPr bwMode="auto">
          <a:xfrm flipH="1" flipV="1">
            <a:off x="6261261" y="2438401"/>
            <a:ext cx="986562" cy="1690837"/>
          </a:xfrm>
          <a:prstGeom prst="straightConnector1">
            <a:avLst/>
          </a:prstGeom>
          <a:solidFill>
            <a:schemeClr val="accent1"/>
          </a:solidFill>
          <a:ln w="285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Line Callout 2 16">
            <a:extLst>
              <a:ext uri="{FF2B5EF4-FFF2-40B4-BE49-F238E27FC236}">
                <a16:creationId xmlns:a16="http://schemas.microsoft.com/office/drawing/2014/main" id="{DDFD84B4-5831-4030-891B-AA39C9D55A23}"/>
              </a:ext>
            </a:extLst>
          </p:cNvPr>
          <p:cNvSpPr/>
          <p:nvPr/>
        </p:nvSpPr>
        <p:spPr bwMode="auto">
          <a:xfrm>
            <a:off x="6628773" y="4267200"/>
            <a:ext cx="2640568" cy="609600"/>
          </a:xfrm>
          <a:prstGeom prst="borderCallout2">
            <a:avLst>
              <a:gd name="adj1" fmla="val 34540"/>
              <a:gd name="adj2" fmla="val -3594"/>
              <a:gd name="adj3" fmla="val 18750"/>
              <a:gd name="adj4" fmla="val -16667"/>
              <a:gd name="adj5" fmla="val 30096"/>
              <a:gd name="adj6" fmla="val -118271"/>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Calibri" pitchFamily="34" charset="0"/>
              </a:rPr>
              <a:t>PC has been loaded with</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Calibri" pitchFamily="34" charset="0"/>
              </a:rPr>
              <a:t>start address of handler. </a:t>
            </a:r>
          </a:p>
        </p:txBody>
      </p:sp>
    </p:spTree>
    <p:extLst>
      <p:ext uri="{BB962C8B-B14F-4D97-AF65-F5344CB8AC3E}">
        <p14:creationId xmlns:p14="http://schemas.microsoft.com/office/powerpoint/2010/main" val="372983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028FD-1C8C-485D-A860-B608A70E011B}"/>
              </a:ext>
            </a:extLst>
          </p:cNvPr>
          <p:cNvSpPr>
            <a:spLocks noGrp="1"/>
          </p:cNvSpPr>
          <p:nvPr>
            <p:ph type="title"/>
          </p:nvPr>
        </p:nvSpPr>
        <p:spPr/>
        <p:txBody>
          <a:bodyPr/>
          <a:lstStyle/>
          <a:p>
            <a:r>
              <a:rPr lang="en-GB" dirty="0"/>
              <a:t>Module Syllabus</a:t>
            </a:r>
            <a:endParaRPr lang="en-US" dirty="0"/>
          </a:p>
        </p:txBody>
      </p:sp>
      <p:sp>
        <p:nvSpPr>
          <p:cNvPr id="3" name="Content Placeholder 2">
            <a:extLst>
              <a:ext uri="{FF2B5EF4-FFF2-40B4-BE49-F238E27FC236}">
                <a16:creationId xmlns:a16="http://schemas.microsoft.com/office/drawing/2014/main" id="{3E480C97-20E4-4E5B-A74B-8AD19C570F6D}"/>
              </a:ext>
            </a:extLst>
          </p:cNvPr>
          <p:cNvSpPr>
            <a:spLocks noGrp="1"/>
          </p:cNvSpPr>
          <p:nvPr>
            <p:ph idx="1"/>
          </p:nvPr>
        </p:nvSpPr>
        <p:spPr/>
        <p:txBody>
          <a:bodyPr/>
          <a:lstStyle/>
          <a:p>
            <a:r>
              <a:rPr lang="en-GB" sz="2000" dirty="0"/>
              <a:t>Interrupts</a:t>
            </a:r>
          </a:p>
          <a:p>
            <a:pPr lvl="1">
              <a:spcBef>
                <a:spcPts val="600"/>
              </a:spcBef>
            </a:pPr>
            <a:r>
              <a:rPr lang="en-GB" sz="1800" dirty="0"/>
              <a:t>What are interrupts?</a:t>
            </a:r>
          </a:p>
          <a:p>
            <a:pPr lvl="1">
              <a:spcBef>
                <a:spcPts val="600"/>
              </a:spcBef>
            </a:pPr>
            <a:r>
              <a:rPr lang="en-GB" sz="1800" dirty="0"/>
              <a:t>Why use interrupts?</a:t>
            </a:r>
          </a:p>
          <a:p>
            <a:r>
              <a:rPr lang="en-GB" sz="2000" dirty="0"/>
              <a:t>Exceptions</a:t>
            </a:r>
          </a:p>
          <a:p>
            <a:pPr lvl="1">
              <a:spcBef>
                <a:spcPts val="600"/>
              </a:spcBef>
            </a:pPr>
            <a:r>
              <a:rPr lang="en-GB" sz="1800" dirty="0"/>
              <a:t>Entering an exception handler</a:t>
            </a:r>
          </a:p>
          <a:p>
            <a:pPr lvl="1">
              <a:spcBef>
                <a:spcPts val="600"/>
              </a:spcBef>
            </a:pPr>
            <a:r>
              <a:rPr lang="en-GB" sz="1800" dirty="0"/>
              <a:t>Exiting an exception handler</a:t>
            </a:r>
          </a:p>
          <a:p>
            <a:r>
              <a:rPr lang="en-GB" sz="2000" dirty="0"/>
              <a:t>Microcontroller interrupts</a:t>
            </a:r>
          </a:p>
          <a:p>
            <a:r>
              <a:rPr lang="en-GB" sz="2000" dirty="0"/>
              <a:t>Timing analysis</a:t>
            </a:r>
          </a:p>
          <a:p>
            <a:r>
              <a:rPr lang="en-GB" sz="2000" dirty="0"/>
              <a:t>Program design with interrupts</a:t>
            </a:r>
          </a:p>
          <a:p>
            <a:r>
              <a:rPr lang="en-GB" sz="2000" dirty="0"/>
              <a:t>Sharing data safely </a:t>
            </a:r>
            <a:r>
              <a:rPr lang="en-GB" sz="2000"/>
              <a:t>between ISRs and </a:t>
            </a:r>
            <a:r>
              <a:rPr lang="en-GB" sz="2000" dirty="0"/>
              <a:t>other threads</a:t>
            </a:r>
          </a:p>
        </p:txBody>
      </p:sp>
    </p:spTree>
    <p:extLst>
      <p:ext uri="{BB962C8B-B14F-4D97-AF65-F5344CB8AC3E}">
        <p14:creationId xmlns:p14="http://schemas.microsoft.com/office/powerpoint/2010/main" val="22348006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A2392-43DF-4583-8274-DD2D8C140740}"/>
              </a:ext>
            </a:extLst>
          </p:cNvPr>
          <p:cNvSpPr>
            <a:spLocks noGrp="1"/>
          </p:cNvSpPr>
          <p:nvPr>
            <p:ph type="title"/>
          </p:nvPr>
        </p:nvSpPr>
        <p:spPr/>
        <p:txBody>
          <a:bodyPr/>
          <a:lstStyle/>
          <a:p>
            <a:r>
              <a:rPr lang="en-GB" dirty="0"/>
              <a:t>5. Load LR with EXC_RETURN Code</a:t>
            </a:r>
            <a:endParaRPr lang="en-US" dirty="0"/>
          </a:p>
        </p:txBody>
      </p:sp>
      <p:sp>
        <p:nvSpPr>
          <p:cNvPr id="3" name="Content Placeholder 2">
            <a:extLst>
              <a:ext uri="{FF2B5EF4-FFF2-40B4-BE49-F238E27FC236}">
                <a16:creationId xmlns:a16="http://schemas.microsoft.com/office/drawing/2014/main" id="{14206457-D8D2-46FF-9852-DB505A23A5BB}"/>
              </a:ext>
            </a:extLst>
          </p:cNvPr>
          <p:cNvSpPr>
            <a:spLocks noGrp="1"/>
          </p:cNvSpPr>
          <p:nvPr>
            <p:ph idx="1"/>
          </p:nvPr>
        </p:nvSpPr>
        <p:spPr>
          <a:xfrm>
            <a:off x="479425" y="3378960"/>
            <a:ext cx="11233150" cy="2942616"/>
          </a:xfrm>
        </p:spPr>
        <p:txBody>
          <a:bodyPr/>
          <a:lstStyle/>
          <a:p>
            <a:r>
              <a:rPr lang="en-US" dirty="0"/>
              <a:t>EXC_RETURN value generated by CPU to provide information on how to return</a:t>
            </a:r>
          </a:p>
          <a:p>
            <a:pPr lvl="1">
              <a:spcBef>
                <a:spcPts val="600"/>
              </a:spcBef>
              <a:spcAft>
                <a:spcPts val="600"/>
              </a:spcAft>
            </a:pPr>
            <a:r>
              <a:rPr lang="en-US" sz="2400" dirty="0"/>
              <a:t>Which SP to restore registers from: MSP (0) or PSP (1)?</a:t>
            </a:r>
          </a:p>
          <a:p>
            <a:pPr lvl="2">
              <a:spcBef>
                <a:spcPts val="600"/>
              </a:spcBef>
            </a:pPr>
            <a:r>
              <a:rPr lang="en-US" sz="2000" dirty="0"/>
              <a:t>Previous value of SPSEL</a:t>
            </a:r>
          </a:p>
          <a:p>
            <a:pPr lvl="1">
              <a:spcBef>
                <a:spcPts val="600"/>
              </a:spcBef>
              <a:spcAft>
                <a:spcPts val="600"/>
              </a:spcAft>
            </a:pPr>
            <a:r>
              <a:rPr lang="en-US" sz="2400" dirty="0"/>
              <a:t>Which mode to return to: Handler (0) or Thread (1)?</a:t>
            </a:r>
          </a:p>
          <a:p>
            <a:pPr lvl="2">
              <a:spcBef>
                <a:spcPts val="600"/>
              </a:spcBef>
            </a:pPr>
            <a:r>
              <a:rPr lang="en-US" sz="2000" dirty="0"/>
              <a:t>Another exception handler may have been running when this exception was requested</a:t>
            </a:r>
          </a:p>
          <a:p>
            <a:endParaRPr lang="en-US" dirty="0"/>
          </a:p>
        </p:txBody>
      </p:sp>
      <p:graphicFrame>
        <p:nvGraphicFramePr>
          <p:cNvPr id="4" name="Table 3">
            <a:extLst>
              <a:ext uri="{FF2B5EF4-FFF2-40B4-BE49-F238E27FC236}">
                <a16:creationId xmlns:a16="http://schemas.microsoft.com/office/drawing/2014/main" id="{B1EB53D6-48A5-4B58-9A38-F9CF3929B33F}"/>
              </a:ext>
            </a:extLst>
          </p:cNvPr>
          <p:cNvGraphicFramePr>
            <a:graphicFrameLocks noGrp="1"/>
          </p:cNvGraphicFramePr>
          <p:nvPr>
            <p:extLst>
              <p:ext uri="{D42A27DB-BD31-4B8C-83A1-F6EECF244321}">
                <p14:modId xmlns:p14="http://schemas.microsoft.com/office/powerpoint/2010/main" val="3210396461"/>
              </p:ext>
            </p:extLst>
          </p:nvPr>
        </p:nvGraphicFramePr>
        <p:xfrm>
          <a:off x="952816" y="1363820"/>
          <a:ext cx="10286367" cy="1483360"/>
        </p:xfrm>
        <a:graphic>
          <a:graphicData uri="http://schemas.openxmlformats.org/drawingml/2006/table">
            <a:tbl>
              <a:tblPr firstRow="1" bandRow="1">
                <a:tableStyleId>{69012ECD-51FC-41F1-AA8D-1B2483CD663E}</a:tableStyleId>
              </a:tblPr>
              <a:tblGrid>
                <a:gridCol w="2401901">
                  <a:extLst>
                    <a:ext uri="{9D8B030D-6E8A-4147-A177-3AD203B41FA5}">
                      <a16:colId xmlns:a16="http://schemas.microsoft.com/office/drawing/2014/main" val="20000"/>
                    </a:ext>
                  </a:extLst>
                </a:gridCol>
                <a:gridCol w="2071830">
                  <a:extLst>
                    <a:ext uri="{9D8B030D-6E8A-4147-A177-3AD203B41FA5}">
                      <a16:colId xmlns:a16="http://schemas.microsoft.com/office/drawing/2014/main" val="20001"/>
                    </a:ext>
                  </a:extLst>
                </a:gridCol>
                <a:gridCol w="2054904">
                  <a:extLst>
                    <a:ext uri="{9D8B030D-6E8A-4147-A177-3AD203B41FA5}">
                      <a16:colId xmlns:a16="http://schemas.microsoft.com/office/drawing/2014/main" val="20002"/>
                    </a:ext>
                  </a:extLst>
                </a:gridCol>
                <a:gridCol w="3757732">
                  <a:extLst>
                    <a:ext uri="{9D8B030D-6E8A-4147-A177-3AD203B41FA5}">
                      <a16:colId xmlns:a16="http://schemas.microsoft.com/office/drawing/2014/main" val="20003"/>
                    </a:ext>
                  </a:extLst>
                </a:gridCol>
              </a:tblGrid>
              <a:tr h="370840">
                <a:tc>
                  <a:txBody>
                    <a:bodyPr/>
                    <a:lstStyle/>
                    <a:p>
                      <a:r>
                        <a:rPr lang="en-US" dirty="0"/>
                        <a:t>EXC_RETURN</a:t>
                      </a:r>
                    </a:p>
                  </a:txBody>
                  <a:tcPr marL="121872" marR="121872"/>
                </a:tc>
                <a:tc>
                  <a:txBody>
                    <a:bodyPr/>
                    <a:lstStyle/>
                    <a:p>
                      <a:r>
                        <a:rPr lang="en-US" dirty="0"/>
                        <a:t>Return Mode</a:t>
                      </a:r>
                    </a:p>
                  </a:txBody>
                  <a:tcPr marL="121872" marR="121872"/>
                </a:tc>
                <a:tc>
                  <a:txBody>
                    <a:bodyPr/>
                    <a:lstStyle/>
                    <a:p>
                      <a:r>
                        <a:rPr lang="en-US" dirty="0"/>
                        <a:t>Return Stack</a:t>
                      </a:r>
                    </a:p>
                  </a:txBody>
                  <a:tcPr marL="121872" marR="121872"/>
                </a:tc>
                <a:tc>
                  <a:txBody>
                    <a:bodyPr/>
                    <a:lstStyle/>
                    <a:p>
                      <a:r>
                        <a:rPr lang="en-US" dirty="0"/>
                        <a:t>Description</a:t>
                      </a:r>
                    </a:p>
                  </a:txBody>
                  <a:tcPr marL="121872" marR="121872"/>
                </a:tc>
                <a:extLst>
                  <a:ext uri="{0D108BD9-81ED-4DB2-BD59-A6C34878D82A}">
                    <a16:rowId xmlns:a16="http://schemas.microsoft.com/office/drawing/2014/main" val="10000"/>
                  </a:ext>
                </a:extLst>
              </a:tr>
              <a:tr h="370840">
                <a:tc>
                  <a:txBody>
                    <a:bodyPr/>
                    <a:lstStyle/>
                    <a:p>
                      <a:r>
                        <a:rPr lang="en-US" sz="1600" dirty="0"/>
                        <a:t>0xFFFF_FFF1</a:t>
                      </a:r>
                    </a:p>
                  </a:txBody>
                  <a:tcPr marL="121872" marR="121872"/>
                </a:tc>
                <a:tc>
                  <a:txBody>
                    <a:bodyPr/>
                    <a:lstStyle/>
                    <a:p>
                      <a:r>
                        <a:rPr lang="en-US" sz="1600" dirty="0"/>
                        <a:t>0 (Handler)</a:t>
                      </a:r>
                    </a:p>
                  </a:txBody>
                  <a:tcPr marL="121872" marR="121872"/>
                </a:tc>
                <a:tc>
                  <a:txBody>
                    <a:bodyPr/>
                    <a:lstStyle/>
                    <a:p>
                      <a:r>
                        <a:rPr lang="en-US" sz="1600" dirty="0"/>
                        <a:t>0 (MSP)</a:t>
                      </a:r>
                    </a:p>
                  </a:txBody>
                  <a:tcPr marL="121872" marR="121872"/>
                </a:tc>
                <a:tc>
                  <a:txBody>
                    <a:bodyPr/>
                    <a:lstStyle/>
                    <a:p>
                      <a:r>
                        <a:rPr lang="en-US" sz="1600" dirty="0"/>
                        <a:t>Return to exception handler</a:t>
                      </a:r>
                    </a:p>
                  </a:txBody>
                  <a:tcPr marL="121872" marR="121872"/>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0xFFFF_FFF9</a:t>
                      </a:r>
                    </a:p>
                  </a:txBody>
                  <a:tcPr marL="121872" marR="121872"/>
                </a:tc>
                <a:tc>
                  <a:txBody>
                    <a:bodyPr/>
                    <a:lstStyle/>
                    <a:p>
                      <a:r>
                        <a:rPr lang="en-US" sz="1600" dirty="0"/>
                        <a:t>1 (Thread)</a:t>
                      </a:r>
                    </a:p>
                  </a:txBody>
                  <a:tcPr marL="121872" marR="121872"/>
                </a:tc>
                <a:tc>
                  <a:txBody>
                    <a:bodyPr/>
                    <a:lstStyle/>
                    <a:p>
                      <a:r>
                        <a:rPr lang="en-US" sz="1600" dirty="0"/>
                        <a:t>0 (MSP)</a:t>
                      </a:r>
                    </a:p>
                  </a:txBody>
                  <a:tcPr marL="121872" marR="121872"/>
                </a:tc>
                <a:tc>
                  <a:txBody>
                    <a:bodyPr/>
                    <a:lstStyle/>
                    <a:p>
                      <a:r>
                        <a:rPr lang="en-US" sz="1600" dirty="0"/>
                        <a:t>Return to thread with MSP</a:t>
                      </a:r>
                    </a:p>
                  </a:txBody>
                  <a:tcPr marL="121872" marR="121872"/>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0xFFFF_FFFD</a:t>
                      </a:r>
                    </a:p>
                  </a:txBody>
                  <a:tcPr marL="121872" marR="12187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1 (Thread)</a:t>
                      </a:r>
                    </a:p>
                  </a:txBody>
                  <a:tcPr marL="121872" marR="121872"/>
                </a:tc>
                <a:tc>
                  <a:txBody>
                    <a:bodyPr/>
                    <a:lstStyle/>
                    <a:p>
                      <a:r>
                        <a:rPr lang="en-US" sz="1600" dirty="0"/>
                        <a:t>1 (PSP)</a:t>
                      </a:r>
                    </a:p>
                  </a:txBody>
                  <a:tcPr marL="121872" marR="121872"/>
                </a:tc>
                <a:tc>
                  <a:txBody>
                    <a:bodyPr/>
                    <a:lstStyle/>
                    <a:p>
                      <a:r>
                        <a:rPr lang="en-US" sz="1600" dirty="0"/>
                        <a:t>Return to thread with PSP</a:t>
                      </a:r>
                    </a:p>
                  </a:txBody>
                  <a:tcPr marL="121872" marR="121872"/>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272788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A94A9-603D-4D7B-9C03-68A9CE131295}"/>
              </a:ext>
            </a:extLst>
          </p:cNvPr>
          <p:cNvSpPr>
            <a:spLocks noGrp="1"/>
          </p:cNvSpPr>
          <p:nvPr>
            <p:ph type="title"/>
          </p:nvPr>
        </p:nvSpPr>
        <p:spPr/>
        <p:txBody>
          <a:bodyPr/>
          <a:lstStyle/>
          <a:p>
            <a:r>
              <a:rPr lang="en-GB" dirty="0"/>
              <a:t>Updated LR with EXC_RETURN Code</a:t>
            </a:r>
            <a:endParaRPr lang="en-US" dirty="0"/>
          </a:p>
        </p:txBody>
      </p:sp>
      <p:pic>
        <p:nvPicPr>
          <p:cNvPr id="4" name="Picture 3">
            <a:extLst>
              <a:ext uri="{FF2B5EF4-FFF2-40B4-BE49-F238E27FC236}">
                <a16:creationId xmlns:a16="http://schemas.microsoft.com/office/drawing/2014/main" id="{B37D5D8D-AB59-4445-A99E-63D83B752E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175" y="1426945"/>
            <a:ext cx="2028825" cy="421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ight Arrow 8">
            <a:extLst>
              <a:ext uri="{FF2B5EF4-FFF2-40B4-BE49-F238E27FC236}">
                <a16:creationId xmlns:a16="http://schemas.microsoft.com/office/drawing/2014/main" id="{E297678E-3652-4948-ACA2-FF2928D08196}"/>
              </a:ext>
            </a:extLst>
          </p:cNvPr>
          <p:cNvSpPr/>
          <p:nvPr/>
        </p:nvSpPr>
        <p:spPr bwMode="auto">
          <a:xfrm rot="10800000">
            <a:off x="5943600" y="3908075"/>
            <a:ext cx="2132767" cy="60960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6406243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BD125-4354-4BDD-806B-6481176748EF}"/>
              </a:ext>
            </a:extLst>
          </p:cNvPr>
          <p:cNvSpPr>
            <a:spLocks noGrp="1"/>
          </p:cNvSpPr>
          <p:nvPr>
            <p:ph type="title"/>
          </p:nvPr>
        </p:nvSpPr>
        <p:spPr/>
        <p:txBody>
          <a:bodyPr/>
          <a:lstStyle/>
          <a:p>
            <a:r>
              <a:rPr lang="en-GB" dirty="0"/>
              <a:t>6. Start Executing Exception Handler</a:t>
            </a:r>
            <a:endParaRPr lang="en-US" dirty="0"/>
          </a:p>
        </p:txBody>
      </p:sp>
      <p:sp>
        <p:nvSpPr>
          <p:cNvPr id="3" name="Content Placeholder 2">
            <a:extLst>
              <a:ext uri="{FF2B5EF4-FFF2-40B4-BE49-F238E27FC236}">
                <a16:creationId xmlns:a16="http://schemas.microsoft.com/office/drawing/2014/main" id="{7B26D303-9250-4B51-8023-D149D4267C4C}"/>
              </a:ext>
            </a:extLst>
          </p:cNvPr>
          <p:cNvSpPr>
            <a:spLocks noGrp="1"/>
          </p:cNvSpPr>
          <p:nvPr>
            <p:ph idx="1"/>
          </p:nvPr>
        </p:nvSpPr>
        <p:spPr/>
        <p:txBody>
          <a:bodyPr/>
          <a:lstStyle/>
          <a:p>
            <a:r>
              <a:rPr lang="en-US" sz="2000" dirty="0"/>
              <a:t>Exception handler starts running, unless preempted by a higher-priority exception.</a:t>
            </a:r>
          </a:p>
          <a:p>
            <a:endParaRPr lang="en-US" sz="2000" dirty="0"/>
          </a:p>
          <a:p>
            <a:r>
              <a:rPr lang="en-US" sz="2000" dirty="0"/>
              <a:t>Exception handler may save additional registers on stack.</a:t>
            </a:r>
          </a:p>
          <a:p>
            <a:pPr lvl="1">
              <a:spcBef>
                <a:spcPts val="600"/>
              </a:spcBef>
            </a:pPr>
            <a:r>
              <a:rPr lang="en-US" dirty="0"/>
              <a:t>e</a:t>
            </a:r>
            <a:r>
              <a:rPr lang="en-US"/>
              <a:t>.g., if </a:t>
            </a:r>
            <a:r>
              <a:rPr lang="en-US" dirty="0"/>
              <a:t>handler may call a subroutine, LR and R4 must be saved.</a:t>
            </a:r>
          </a:p>
          <a:p>
            <a:endParaRPr lang="en-US" dirty="0"/>
          </a:p>
        </p:txBody>
      </p:sp>
      <p:pic>
        <p:nvPicPr>
          <p:cNvPr id="4" name="Picture 3">
            <a:extLst>
              <a:ext uri="{FF2B5EF4-FFF2-40B4-BE49-F238E27FC236}">
                <a16:creationId xmlns:a16="http://schemas.microsoft.com/office/drawing/2014/main" id="{00DACC9D-B727-464A-A5ED-A8B02E73FDE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633787" y="3731393"/>
            <a:ext cx="4924425" cy="505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12268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051CE-BC1E-401C-AA96-58FD2FE37060}"/>
              </a:ext>
            </a:extLst>
          </p:cNvPr>
          <p:cNvSpPr>
            <a:spLocks noGrp="1"/>
          </p:cNvSpPr>
          <p:nvPr>
            <p:ph type="title"/>
          </p:nvPr>
        </p:nvSpPr>
        <p:spPr/>
        <p:txBody>
          <a:bodyPr/>
          <a:lstStyle/>
          <a:p>
            <a:r>
              <a:rPr lang="en-GB" dirty="0"/>
              <a:t>After Handler Has Saved More Context</a:t>
            </a:r>
            <a:endParaRPr lang="en-US" dirty="0"/>
          </a:p>
        </p:txBody>
      </p:sp>
      <p:pic>
        <p:nvPicPr>
          <p:cNvPr id="4" name="Picture 4">
            <a:extLst>
              <a:ext uri="{FF2B5EF4-FFF2-40B4-BE49-F238E27FC236}">
                <a16:creationId xmlns:a16="http://schemas.microsoft.com/office/drawing/2014/main" id="{6FAEE67A-0A06-4045-BE48-7B4AC7FB343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045619" y="1524000"/>
            <a:ext cx="3067050" cy="3145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a:extLst>
              <a:ext uri="{FF2B5EF4-FFF2-40B4-BE49-F238E27FC236}">
                <a16:creationId xmlns:a16="http://schemas.microsoft.com/office/drawing/2014/main" id="{F20D05BD-6DB4-407D-A0DE-015AE81F74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494" y="1200150"/>
            <a:ext cx="2066925" cy="4895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5">
            <a:extLst>
              <a:ext uri="{FF2B5EF4-FFF2-40B4-BE49-F238E27FC236}">
                <a16:creationId xmlns:a16="http://schemas.microsoft.com/office/drawing/2014/main" id="{4CC6A4D2-BEA4-473D-A3B9-90726451CE38}"/>
              </a:ext>
            </a:extLst>
          </p:cNvPr>
          <p:cNvGrpSpPr/>
          <p:nvPr/>
        </p:nvGrpSpPr>
        <p:grpSpPr>
          <a:xfrm>
            <a:off x="5493034" y="1482306"/>
            <a:ext cx="5858385" cy="4537494"/>
            <a:chOff x="4800861" y="2024191"/>
            <a:chExt cx="5858385" cy="4537494"/>
          </a:xfrm>
        </p:grpSpPr>
        <p:pic>
          <p:nvPicPr>
            <p:cNvPr id="7" name="Picture 2">
              <a:extLst>
                <a:ext uri="{FF2B5EF4-FFF2-40B4-BE49-F238E27FC236}">
                  <a16:creationId xmlns:a16="http://schemas.microsoft.com/office/drawing/2014/main" id="{9820EB24-29D9-4DD8-B09B-9FDAE240B08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861" y="3429000"/>
              <a:ext cx="5559958" cy="1951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Line Callout 2 4">
              <a:extLst>
                <a:ext uri="{FF2B5EF4-FFF2-40B4-BE49-F238E27FC236}">
                  <a16:creationId xmlns:a16="http://schemas.microsoft.com/office/drawing/2014/main" id="{7586C43F-04EE-4659-B186-E38FCAA5DB35}"/>
                </a:ext>
              </a:extLst>
            </p:cNvPr>
            <p:cNvSpPr/>
            <p:nvPr/>
          </p:nvSpPr>
          <p:spPr bwMode="auto">
            <a:xfrm rot="18434846">
              <a:off x="6470554" y="2528010"/>
              <a:ext cx="1420873" cy="417953"/>
            </a:xfrm>
            <a:prstGeom prst="borderCallout2">
              <a:avLst>
                <a:gd name="adj1" fmla="val 18750"/>
                <a:gd name="adj2" fmla="val -8333"/>
                <a:gd name="adj3" fmla="val 18750"/>
                <a:gd name="adj4" fmla="val -16667"/>
                <a:gd name="adj5" fmla="val 90987"/>
                <a:gd name="adj6" fmla="val -65602"/>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bri" pitchFamily="34" charset="0"/>
                </a:rPr>
                <a:t>Saved R4</a:t>
              </a:r>
            </a:p>
          </p:txBody>
        </p:sp>
        <p:sp>
          <p:nvSpPr>
            <p:cNvPr id="9" name="Line Callout 2 9">
              <a:extLst>
                <a:ext uri="{FF2B5EF4-FFF2-40B4-BE49-F238E27FC236}">
                  <a16:creationId xmlns:a16="http://schemas.microsoft.com/office/drawing/2014/main" id="{39CD1B5E-6D98-465E-8B61-9CBE27D4E83A}"/>
                </a:ext>
              </a:extLst>
            </p:cNvPr>
            <p:cNvSpPr/>
            <p:nvPr/>
          </p:nvSpPr>
          <p:spPr bwMode="auto">
            <a:xfrm rot="18434846">
              <a:off x="7301433" y="2528010"/>
              <a:ext cx="1420873" cy="417953"/>
            </a:xfrm>
            <a:prstGeom prst="borderCallout2">
              <a:avLst>
                <a:gd name="adj1" fmla="val 18750"/>
                <a:gd name="adj2" fmla="val -8333"/>
                <a:gd name="adj3" fmla="val 18750"/>
                <a:gd name="adj4" fmla="val -16667"/>
                <a:gd name="adj5" fmla="val 90987"/>
                <a:gd name="adj6" fmla="val -65602"/>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bri" pitchFamily="34" charset="0"/>
                </a:rPr>
                <a:t>Saved LR</a:t>
              </a:r>
            </a:p>
          </p:txBody>
        </p:sp>
        <p:sp>
          <p:nvSpPr>
            <p:cNvPr id="10" name="Line Callout 2 10">
              <a:extLst>
                <a:ext uri="{FF2B5EF4-FFF2-40B4-BE49-F238E27FC236}">
                  <a16:creationId xmlns:a16="http://schemas.microsoft.com/office/drawing/2014/main" id="{6E56EE01-1803-4B2B-BEA3-2A1B6A49D98C}"/>
                </a:ext>
              </a:extLst>
            </p:cNvPr>
            <p:cNvSpPr/>
            <p:nvPr/>
          </p:nvSpPr>
          <p:spPr bwMode="auto">
            <a:xfrm rot="18434846">
              <a:off x="8139633" y="2525651"/>
              <a:ext cx="1420873" cy="417953"/>
            </a:xfrm>
            <a:prstGeom prst="borderCallout2">
              <a:avLst>
                <a:gd name="adj1" fmla="val 18750"/>
                <a:gd name="adj2" fmla="val -8333"/>
                <a:gd name="adj3" fmla="val 18750"/>
                <a:gd name="adj4" fmla="val -16667"/>
                <a:gd name="adj5" fmla="val 90987"/>
                <a:gd name="adj6" fmla="val -65602"/>
              </a:avLst>
            </a:prstGeom>
            <a:solidFill>
              <a:schemeClr val="bg1">
                <a:lumMod val="95000"/>
              </a:schemeClr>
            </a:solidFill>
            <a:ln w="28575" cap="flat" cmpd="sng" algn="ctr">
              <a:solidFill>
                <a:schemeClr val="bg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2">
                      <a:lumMod val="75000"/>
                    </a:schemeClr>
                  </a:solidFill>
                  <a:effectLst/>
                  <a:latin typeface="Calibri" pitchFamily="34" charset="0"/>
                </a:rPr>
                <a:t>Saved R0</a:t>
              </a:r>
            </a:p>
          </p:txBody>
        </p:sp>
        <p:sp>
          <p:nvSpPr>
            <p:cNvPr id="11" name="Line Callout 2 13">
              <a:extLst>
                <a:ext uri="{FF2B5EF4-FFF2-40B4-BE49-F238E27FC236}">
                  <a16:creationId xmlns:a16="http://schemas.microsoft.com/office/drawing/2014/main" id="{4DE3ECE9-548C-444E-A873-71A7A7B5F6D4}"/>
                </a:ext>
              </a:extLst>
            </p:cNvPr>
            <p:cNvSpPr/>
            <p:nvPr/>
          </p:nvSpPr>
          <p:spPr bwMode="auto">
            <a:xfrm rot="2900078">
              <a:off x="7840380" y="5598375"/>
              <a:ext cx="1420873" cy="417953"/>
            </a:xfrm>
            <a:prstGeom prst="borderCallout2">
              <a:avLst>
                <a:gd name="adj1" fmla="val 18750"/>
                <a:gd name="adj2" fmla="val -8333"/>
                <a:gd name="adj3" fmla="val 18750"/>
                <a:gd name="adj4" fmla="val -16667"/>
                <a:gd name="adj5" fmla="val -56652"/>
                <a:gd name="adj6" fmla="val -47242"/>
              </a:avLst>
            </a:prstGeom>
            <a:solidFill>
              <a:schemeClr val="bg1">
                <a:lumMod val="95000"/>
              </a:schemeClr>
            </a:solidFill>
            <a:ln w="25400" cap="flat" cmpd="sng" algn="ctr">
              <a:solidFill>
                <a:schemeClr val="bg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2">
                      <a:lumMod val="75000"/>
                    </a:schemeClr>
                  </a:solidFill>
                  <a:effectLst/>
                  <a:latin typeface="Calibri" pitchFamily="34" charset="0"/>
                </a:rPr>
                <a:t>Saved LR</a:t>
              </a:r>
            </a:p>
          </p:txBody>
        </p:sp>
        <p:sp>
          <p:nvSpPr>
            <p:cNvPr id="12" name="Line Callout 2 14">
              <a:extLst>
                <a:ext uri="{FF2B5EF4-FFF2-40B4-BE49-F238E27FC236}">
                  <a16:creationId xmlns:a16="http://schemas.microsoft.com/office/drawing/2014/main" id="{6A904F5D-3095-4EEE-A5BC-BF0267AA2E41}"/>
                </a:ext>
              </a:extLst>
            </p:cNvPr>
            <p:cNvSpPr/>
            <p:nvPr/>
          </p:nvSpPr>
          <p:spPr bwMode="auto">
            <a:xfrm rot="2900078">
              <a:off x="8678580" y="5642272"/>
              <a:ext cx="1420873" cy="417953"/>
            </a:xfrm>
            <a:prstGeom prst="borderCallout2">
              <a:avLst>
                <a:gd name="adj1" fmla="val 18750"/>
                <a:gd name="adj2" fmla="val -8333"/>
                <a:gd name="adj3" fmla="val 18750"/>
                <a:gd name="adj4" fmla="val -16667"/>
                <a:gd name="adj5" fmla="val -56652"/>
                <a:gd name="adj6" fmla="val -47242"/>
              </a:avLst>
            </a:prstGeom>
            <a:solidFill>
              <a:schemeClr val="bg1">
                <a:lumMod val="95000"/>
              </a:schemeClr>
            </a:solidFill>
            <a:ln w="25400" cap="flat" cmpd="sng" algn="ctr">
              <a:solidFill>
                <a:schemeClr val="bg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2">
                      <a:lumMod val="75000"/>
                    </a:schemeClr>
                  </a:solidFill>
                  <a:effectLst/>
                  <a:latin typeface="Calibri" pitchFamily="34" charset="0"/>
                </a:rPr>
                <a:t>Saved PC</a:t>
              </a:r>
            </a:p>
          </p:txBody>
        </p:sp>
        <p:sp>
          <p:nvSpPr>
            <p:cNvPr id="13" name="Line Callout 2 15">
              <a:extLst>
                <a:ext uri="{FF2B5EF4-FFF2-40B4-BE49-F238E27FC236}">
                  <a16:creationId xmlns:a16="http://schemas.microsoft.com/office/drawing/2014/main" id="{90055787-780F-4674-ADF4-47C44C57ED29}"/>
                </a:ext>
              </a:extLst>
            </p:cNvPr>
            <p:cNvSpPr/>
            <p:nvPr/>
          </p:nvSpPr>
          <p:spPr bwMode="auto">
            <a:xfrm rot="2900078">
              <a:off x="9516780" y="5642272"/>
              <a:ext cx="1420873" cy="417953"/>
            </a:xfrm>
            <a:prstGeom prst="borderCallout2">
              <a:avLst>
                <a:gd name="adj1" fmla="val 18750"/>
                <a:gd name="adj2" fmla="val -8333"/>
                <a:gd name="adj3" fmla="val 18750"/>
                <a:gd name="adj4" fmla="val -16667"/>
                <a:gd name="adj5" fmla="val -56652"/>
                <a:gd name="adj6" fmla="val -47242"/>
              </a:avLst>
            </a:prstGeom>
            <a:solidFill>
              <a:schemeClr val="bg1">
                <a:lumMod val="95000"/>
              </a:schemeClr>
            </a:solidFill>
            <a:ln w="25400" cap="flat" cmpd="sng" algn="ctr">
              <a:solidFill>
                <a:schemeClr val="bg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2">
                      <a:lumMod val="75000"/>
                    </a:schemeClr>
                  </a:solidFill>
                  <a:effectLst/>
                  <a:latin typeface="Calibri" pitchFamily="34" charset="0"/>
                </a:rPr>
                <a:t>Saved xPSR</a:t>
              </a:r>
            </a:p>
          </p:txBody>
        </p:sp>
        <p:sp>
          <p:nvSpPr>
            <p:cNvPr id="14" name="Line Callout 2 19">
              <a:extLst>
                <a:ext uri="{FF2B5EF4-FFF2-40B4-BE49-F238E27FC236}">
                  <a16:creationId xmlns:a16="http://schemas.microsoft.com/office/drawing/2014/main" id="{82496B15-9098-4D0C-9FFD-7BCAF93F4D2A}"/>
                </a:ext>
              </a:extLst>
            </p:cNvPr>
            <p:cNvSpPr/>
            <p:nvPr/>
          </p:nvSpPr>
          <p:spPr bwMode="auto">
            <a:xfrm rot="2900078">
              <a:off x="6202585" y="5598375"/>
              <a:ext cx="1420873" cy="417953"/>
            </a:xfrm>
            <a:prstGeom prst="borderCallout2">
              <a:avLst>
                <a:gd name="adj1" fmla="val 18750"/>
                <a:gd name="adj2" fmla="val -8333"/>
                <a:gd name="adj3" fmla="val 18750"/>
                <a:gd name="adj4" fmla="val -16667"/>
                <a:gd name="adj5" fmla="val -56652"/>
                <a:gd name="adj6" fmla="val -47242"/>
              </a:avLst>
            </a:prstGeom>
            <a:solidFill>
              <a:schemeClr val="bg1">
                <a:lumMod val="95000"/>
              </a:schemeClr>
            </a:solidFill>
            <a:ln w="25400" cap="flat" cmpd="sng" algn="ctr">
              <a:solidFill>
                <a:schemeClr val="bg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2">
                      <a:lumMod val="75000"/>
                    </a:schemeClr>
                  </a:solidFill>
                  <a:effectLst/>
                  <a:latin typeface="Calibri" pitchFamily="34" charset="0"/>
                </a:rPr>
                <a:t>Saved R3</a:t>
              </a:r>
            </a:p>
          </p:txBody>
        </p:sp>
        <p:sp>
          <p:nvSpPr>
            <p:cNvPr id="15" name="Line Callout 2 20">
              <a:extLst>
                <a:ext uri="{FF2B5EF4-FFF2-40B4-BE49-F238E27FC236}">
                  <a16:creationId xmlns:a16="http://schemas.microsoft.com/office/drawing/2014/main" id="{9D7C0AF1-8F75-447F-8171-F5B354C56DB1}"/>
                </a:ext>
              </a:extLst>
            </p:cNvPr>
            <p:cNvSpPr/>
            <p:nvPr/>
          </p:nvSpPr>
          <p:spPr bwMode="auto">
            <a:xfrm rot="2900078">
              <a:off x="7002180" y="5598375"/>
              <a:ext cx="1420873" cy="417953"/>
            </a:xfrm>
            <a:prstGeom prst="borderCallout2">
              <a:avLst>
                <a:gd name="adj1" fmla="val 18750"/>
                <a:gd name="adj2" fmla="val -8333"/>
                <a:gd name="adj3" fmla="val 18750"/>
                <a:gd name="adj4" fmla="val -16667"/>
                <a:gd name="adj5" fmla="val -56652"/>
                <a:gd name="adj6" fmla="val -47242"/>
              </a:avLst>
            </a:prstGeom>
            <a:solidFill>
              <a:schemeClr val="bg1">
                <a:lumMod val="95000"/>
              </a:schemeClr>
            </a:solidFill>
            <a:ln w="25400" cap="flat" cmpd="sng" algn="ctr">
              <a:solidFill>
                <a:schemeClr val="bg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2">
                      <a:lumMod val="75000"/>
                    </a:schemeClr>
                  </a:solidFill>
                  <a:effectLst/>
                  <a:latin typeface="Calibri" pitchFamily="34" charset="0"/>
                </a:rPr>
                <a:t>Saved R12</a:t>
              </a:r>
            </a:p>
          </p:txBody>
        </p:sp>
        <p:sp>
          <p:nvSpPr>
            <p:cNvPr id="16" name="Line Callout 2 21">
              <a:extLst>
                <a:ext uri="{FF2B5EF4-FFF2-40B4-BE49-F238E27FC236}">
                  <a16:creationId xmlns:a16="http://schemas.microsoft.com/office/drawing/2014/main" id="{B6E4B87F-B74E-4CF7-9388-6B5A8C239531}"/>
                </a:ext>
              </a:extLst>
            </p:cNvPr>
            <p:cNvSpPr/>
            <p:nvPr/>
          </p:nvSpPr>
          <p:spPr bwMode="auto">
            <a:xfrm rot="18434846">
              <a:off x="8951332" y="2525651"/>
              <a:ext cx="1420873" cy="417953"/>
            </a:xfrm>
            <a:prstGeom prst="borderCallout2">
              <a:avLst>
                <a:gd name="adj1" fmla="val 18750"/>
                <a:gd name="adj2" fmla="val -8333"/>
                <a:gd name="adj3" fmla="val 18750"/>
                <a:gd name="adj4" fmla="val -16667"/>
                <a:gd name="adj5" fmla="val 90987"/>
                <a:gd name="adj6" fmla="val -65602"/>
              </a:avLst>
            </a:prstGeom>
            <a:solidFill>
              <a:schemeClr val="bg1">
                <a:lumMod val="95000"/>
              </a:schemeClr>
            </a:solidFill>
            <a:ln w="28575" cap="flat" cmpd="sng" algn="ctr">
              <a:solidFill>
                <a:schemeClr val="bg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2">
                      <a:lumMod val="75000"/>
                    </a:schemeClr>
                  </a:solidFill>
                  <a:effectLst/>
                  <a:latin typeface="Calibri" pitchFamily="34" charset="0"/>
                </a:rPr>
                <a:t>Saved R1</a:t>
              </a:r>
            </a:p>
          </p:txBody>
        </p:sp>
        <p:sp>
          <p:nvSpPr>
            <p:cNvPr id="17" name="Line Callout 2 22">
              <a:extLst>
                <a:ext uri="{FF2B5EF4-FFF2-40B4-BE49-F238E27FC236}">
                  <a16:creationId xmlns:a16="http://schemas.microsoft.com/office/drawing/2014/main" id="{991548F0-2A32-40C7-99A8-D3ABFB81CC5C}"/>
                </a:ext>
              </a:extLst>
            </p:cNvPr>
            <p:cNvSpPr/>
            <p:nvPr/>
          </p:nvSpPr>
          <p:spPr bwMode="auto">
            <a:xfrm rot="18434846">
              <a:off x="9739833" y="2525651"/>
              <a:ext cx="1420873" cy="417953"/>
            </a:xfrm>
            <a:prstGeom prst="borderCallout2">
              <a:avLst>
                <a:gd name="adj1" fmla="val 18750"/>
                <a:gd name="adj2" fmla="val -8333"/>
                <a:gd name="adj3" fmla="val 18750"/>
                <a:gd name="adj4" fmla="val -16667"/>
                <a:gd name="adj5" fmla="val 90987"/>
                <a:gd name="adj6" fmla="val -65602"/>
              </a:avLst>
            </a:prstGeom>
            <a:solidFill>
              <a:schemeClr val="bg1">
                <a:lumMod val="95000"/>
              </a:schemeClr>
            </a:solidFill>
            <a:ln w="28575" cap="flat" cmpd="sng" algn="ctr">
              <a:solidFill>
                <a:schemeClr val="bg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2">
                      <a:lumMod val="75000"/>
                    </a:schemeClr>
                  </a:solidFill>
                  <a:effectLst/>
                  <a:latin typeface="Calibri" pitchFamily="34" charset="0"/>
                </a:rPr>
                <a:t>Saved R2</a:t>
              </a:r>
            </a:p>
          </p:txBody>
        </p:sp>
      </p:grpSp>
      <p:sp>
        <p:nvSpPr>
          <p:cNvPr id="18" name="Line Callout 2 23">
            <a:extLst>
              <a:ext uri="{FF2B5EF4-FFF2-40B4-BE49-F238E27FC236}">
                <a16:creationId xmlns:a16="http://schemas.microsoft.com/office/drawing/2014/main" id="{A4055D39-FE17-4502-B561-4643686726E9}"/>
              </a:ext>
            </a:extLst>
          </p:cNvPr>
          <p:cNvSpPr/>
          <p:nvPr/>
        </p:nvSpPr>
        <p:spPr bwMode="auto">
          <a:xfrm>
            <a:off x="3411833" y="4953000"/>
            <a:ext cx="2514701" cy="1026012"/>
          </a:xfrm>
          <a:prstGeom prst="borderCallout2">
            <a:avLst>
              <a:gd name="adj1" fmla="val 19435"/>
              <a:gd name="adj2" fmla="val -1724"/>
              <a:gd name="adj3" fmla="val 19435"/>
              <a:gd name="adj4" fmla="val -11380"/>
              <a:gd name="adj5" fmla="val -110299"/>
              <a:gd name="adj6" fmla="val -37584"/>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mj-lt"/>
              </a:rPr>
              <a:t>SP value reduced</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mj-lt"/>
              </a:rPr>
              <a:t>since registers have been pushed onto stack.</a:t>
            </a:r>
          </a:p>
        </p:txBody>
      </p:sp>
      <p:sp>
        <p:nvSpPr>
          <p:cNvPr id="19" name="Oval 18">
            <a:extLst>
              <a:ext uri="{FF2B5EF4-FFF2-40B4-BE49-F238E27FC236}">
                <a16:creationId xmlns:a16="http://schemas.microsoft.com/office/drawing/2014/main" id="{0CBB9A6C-1DBC-4F2B-90AB-34ADAC93A05F}"/>
              </a:ext>
            </a:extLst>
          </p:cNvPr>
          <p:cNvSpPr/>
          <p:nvPr/>
        </p:nvSpPr>
        <p:spPr>
          <a:xfrm>
            <a:off x="4760068" y="1600200"/>
            <a:ext cx="1409751" cy="319454"/>
          </a:xfrm>
          <a:prstGeom prst="ellipse">
            <a:avLst/>
          </a:prstGeom>
          <a:noFill/>
          <a:ln w="28575">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102458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ADA0E-2AEB-4CAA-B3BB-688E343487CE}"/>
              </a:ext>
            </a:extLst>
          </p:cNvPr>
          <p:cNvSpPr>
            <a:spLocks noGrp="1"/>
          </p:cNvSpPr>
          <p:nvPr>
            <p:ph type="title"/>
          </p:nvPr>
        </p:nvSpPr>
        <p:spPr/>
        <p:txBody>
          <a:bodyPr/>
          <a:lstStyle/>
          <a:p>
            <a:r>
              <a:rPr lang="en-GB" dirty="0"/>
              <a:t>Exiting an Exception Handler</a:t>
            </a:r>
            <a:endParaRPr lang="en-US" dirty="0"/>
          </a:p>
        </p:txBody>
      </p:sp>
      <p:sp>
        <p:nvSpPr>
          <p:cNvPr id="3" name="Content Placeholder 2">
            <a:extLst>
              <a:ext uri="{FF2B5EF4-FFF2-40B4-BE49-F238E27FC236}">
                <a16:creationId xmlns:a16="http://schemas.microsoft.com/office/drawing/2014/main" id="{CC1E9BEF-EC58-41B1-A46D-D8A1313E17E7}"/>
              </a:ext>
            </a:extLst>
          </p:cNvPr>
          <p:cNvSpPr>
            <a:spLocks noGrp="1"/>
          </p:cNvSpPr>
          <p:nvPr>
            <p:ph idx="1"/>
          </p:nvPr>
        </p:nvSpPr>
        <p:spPr/>
        <p:txBody>
          <a:bodyPr/>
          <a:lstStyle/>
          <a:p>
            <a:pPr marL="457200" indent="-457200">
              <a:lnSpc>
                <a:spcPct val="300000"/>
              </a:lnSpc>
              <a:buFont typeface="+mj-lt"/>
              <a:buAutoNum type="arabicPeriod"/>
            </a:pPr>
            <a:r>
              <a:rPr lang="en-US" dirty="0"/>
              <a:t>Execute instruction triggering exception return processing</a:t>
            </a:r>
          </a:p>
          <a:p>
            <a:pPr marL="457200" indent="-457200">
              <a:lnSpc>
                <a:spcPct val="300000"/>
              </a:lnSpc>
              <a:buFont typeface="+mj-lt"/>
              <a:buAutoNum type="arabicPeriod"/>
            </a:pPr>
            <a:r>
              <a:rPr lang="en-US" dirty="0"/>
              <a:t>Select return stack, restore context from that stack</a:t>
            </a:r>
          </a:p>
          <a:p>
            <a:pPr marL="457200" indent="-457200">
              <a:lnSpc>
                <a:spcPct val="300000"/>
              </a:lnSpc>
              <a:buFont typeface="+mj-lt"/>
              <a:buAutoNum type="arabicPeriod"/>
            </a:pPr>
            <a:r>
              <a:rPr lang="en-US" dirty="0"/>
              <a:t>Resume execution of code at restored address</a:t>
            </a:r>
          </a:p>
          <a:p>
            <a:endParaRPr lang="en-US" dirty="0"/>
          </a:p>
        </p:txBody>
      </p:sp>
    </p:spTree>
    <p:extLst>
      <p:ext uri="{BB962C8B-B14F-4D97-AF65-F5344CB8AC3E}">
        <p14:creationId xmlns:p14="http://schemas.microsoft.com/office/powerpoint/2010/main" val="23154669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FD9AC-E9E3-4179-A662-B52573874EF0}"/>
              </a:ext>
            </a:extLst>
          </p:cNvPr>
          <p:cNvSpPr>
            <a:spLocks noGrp="1"/>
          </p:cNvSpPr>
          <p:nvPr>
            <p:ph type="title"/>
          </p:nvPr>
        </p:nvSpPr>
        <p:spPr/>
        <p:txBody>
          <a:bodyPr/>
          <a:lstStyle/>
          <a:p>
            <a:r>
              <a:rPr lang="en-GB" dirty="0"/>
              <a:t>1. Execute Instruction for Exception Return</a:t>
            </a:r>
            <a:endParaRPr lang="en-US" dirty="0"/>
          </a:p>
        </p:txBody>
      </p:sp>
      <p:sp>
        <p:nvSpPr>
          <p:cNvPr id="3" name="Content Placeholder 2">
            <a:extLst>
              <a:ext uri="{FF2B5EF4-FFF2-40B4-BE49-F238E27FC236}">
                <a16:creationId xmlns:a16="http://schemas.microsoft.com/office/drawing/2014/main" id="{AD58E16F-AED4-482B-AC6C-9E17B83C5ABD}"/>
              </a:ext>
            </a:extLst>
          </p:cNvPr>
          <p:cNvSpPr>
            <a:spLocks noGrp="1"/>
          </p:cNvSpPr>
          <p:nvPr>
            <p:ph idx="1"/>
          </p:nvPr>
        </p:nvSpPr>
        <p:spPr>
          <a:xfrm>
            <a:off x="479425" y="1171111"/>
            <a:ext cx="5343859" cy="4948335"/>
          </a:xfrm>
        </p:spPr>
        <p:txBody>
          <a:bodyPr/>
          <a:lstStyle/>
          <a:p>
            <a:r>
              <a:rPr lang="en-US" sz="2000" dirty="0"/>
              <a:t>No ‘return from interrupt’ instruction</a:t>
            </a:r>
          </a:p>
          <a:p>
            <a:r>
              <a:rPr lang="en-US" sz="2000" dirty="0"/>
              <a:t>Use regular instruction instead</a:t>
            </a:r>
          </a:p>
          <a:p>
            <a:pPr lvl="1">
              <a:spcBef>
                <a:spcPts val="600"/>
              </a:spcBef>
            </a:pPr>
            <a:r>
              <a:rPr lang="en-US" dirty="0"/>
              <a:t>BX LR - Branch to address in LR by loading PC with LR contents</a:t>
            </a:r>
          </a:p>
          <a:p>
            <a:pPr lvl="1">
              <a:spcBef>
                <a:spcPts val="600"/>
              </a:spcBef>
            </a:pPr>
            <a:r>
              <a:rPr lang="en-US" dirty="0"/>
              <a:t>POP …, PC - Pop address from stack into PC</a:t>
            </a:r>
          </a:p>
          <a:p>
            <a:r>
              <a:rPr lang="en-US" sz="2000" dirty="0"/>
              <a:t>… with a special value EXC_RETURN loaded into the PC to trigger exception handling processing</a:t>
            </a:r>
          </a:p>
          <a:p>
            <a:pPr lvl="1">
              <a:spcBef>
                <a:spcPts val="600"/>
              </a:spcBef>
            </a:pPr>
            <a:r>
              <a:rPr lang="en-US" dirty="0"/>
              <a:t>BX LR used if EXC_RETURN is still in LR</a:t>
            </a:r>
          </a:p>
          <a:p>
            <a:pPr lvl="1">
              <a:spcBef>
                <a:spcPts val="600"/>
              </a:spcBef>
            </a:pPr>
            <a:r>
              <a:rPr lang="en-US" dirty="0"/>
              <a:t>If EXC_RETURN has been saved on stack, then use POP</a:t>
            </a:r>
          </a:p>
          <a:p>
            <a:endParaRPr lang="en-US" dirty="0"/>
          </a:p>
        </p:txBody>
      </p:sp>
      <p:pic>
        <p:nvPicPr>
          <p:cNvPr id="4" name="Picture 4">
            <a:extLst>
              <a:ext uri="{FF2B5EF4-FFF2-40B4-BE49-F238E27FC236}">
                <a16:creationId xmlns:a16="http://schemas.microsoft.com/office/drawing/2014/main" id="{3FFE4E64-66FC-4AF2-B32B-5F6ABD94532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836368" y="3199801"/>
            <a:ext cx="4343400" cy="4454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28437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2693C-2E43-4A59-92A2-4E75EC3F35C5}"/>
              </a:ext>
            </a:extLst>
          </p:cNvPr>
          <p:cNvSpPr>
            <a:spLocks noGrp="1"/>
          </p:cNvSpPr>
          <p:nvPr>
            <p:ph type="title"/>
          </p:nvPr>
        </p:nvSpPr>
        <p:spPr/>
        <p:txBody>
          <a:bodyPr/>
          <a:lstStyle/>
          <a:p>
            <a:r>
              <a:rPr lang="en-GB" dirty="0"/>
              <a:t>What Will Be Popped from Stack?</a:t>
            </a:r>
            <a:endParaRPr lang="en-US" dirty="0"/>
          </a:p>
        </p:txBody>
      </p:sp>
      <p:sp>
        <p:nvSpPr>
          <p:cNvPr id="4" name="Content Placeholder 2">
            <a:extLst>
              <a:ext uri="{FF2B5EF4-FFF2-40B4-BE49-F238E27FC236}">
                <a16:creationId xmlns:a16="http://schemas.microsoft.com/office/drawing/2014/main" id="{C39364CD-7AD5-4DD4-95C4-EC3865C5CF5F}"/>
              </a:ext>
            </a:extLst>
          </p:cNvPr>
          <p:cNvSpPr>
            <a:spLocks noGrp="1"/>
          </p:cNvSpPr>
          <p:nvPr>
            <p:ph idx="1"/>
          </p:nvPr>
        </p:nvSpPr>
        <p:spPr>
          <a:xfrm>
            <a:off x="491933" y="1315921"/>
            <a:ext cx="11176396" cy="4086225"/>
          </a:xfrm>
        </p:spPr>
        <p:txBody>
          <a:bodyPr/>
          <a:lstStyle/>
          <a:p>
            <a:r>
              <a:rPr lang="en-US" sz="2000" dirty="0"/>
              <a:t>R4: 0x4040_0000</a:t>
            </a:r>
          </a:p>
          <a:p>
            <a:r>
              <a:rPr lang="en-US" sz="2000" dirty="0"/>
              <a:t>PC: 0xFFFF_FFF9</a:t>
            </a:r>
          </a:p>
        </p:txBody>
      </p:sp>
      <p:grpSp>
        <p:nvGrpSpPr>
          <p:cNvPr id="5" name="Group 4">
            <a:extLst>
              <a:ext uri="{FF2B5EF4-FFF2-40B4-BE49-F238E27FC236}">
                <a16:creationId xmlns:a16="http://schemas.microsoft.com/office/drawing/2014/main" id="{106CABA6-1F73-4641-A23D-9D08AC013235}"/>
              </a:ext>
            </a:extLst>
          </p:cNvPr>
          <p:cNvGrpSpPr/>
          <p:nvPr/>
        </p:nvGrpSpPr>
        <p:grpSpPr>
          <a:xfrm>
            <a:off x="5636419" y="1611719"/>
            <a:ext cx="5858385" cy="4537494"/>
            <a:chOff x="4800861" y="2024191"/>
            <a:chExt cx="5858385" cy="4537494"/>
          </a:xfrm>
        </p:grpSpPr>
        <p:pic>
          <p:nvPicPr>
            <p:cNvPr id="6" name="Picture 2">
              <a:extLst>
                <a:ext uri="{FF2B5EF4-FFF2-40B4-BE49-F238E27FC236}">
                  <a16:creationId xmlns:a16="http://schemas.microsoft.com/office/drawing/2014/main" id="{505D492B-91B4-4316-94D1-446360B1D0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861" y="3429000"/>
              <a:ext cx="5559958" cy="1951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Line Callout 2 22">
              <a:extLst>
                <a:ext uri="{FF2B5EF4-FFF2-40B4-BE49-F238E27FC236}">
                  <a16:creationId xmlns:a16="http://schemas.microsoft.com/office/drawing/2014/main" id="{612E9F6F-34B2-422D-9A57-E49414C7B0DA}"/>
                </a:ext>
              </a:extLst>
            </p:cNvPr>
            <p:cNvSpPr/>
            <p:nvPr/>
          </p:nvSpPr>
          <p:spPr bwMode="auto">
            <a:xfrm rot="18434846">
              <a:off x="6470554" y="2528010"/>
              <a:ext cx="1420873" cy="417953"/>
            </a:xfrm>
            <a:prstGeom prst="borderCallout2">
              <a:avLst>
                <a:gd name="adj1" fmla="val 18750"/>
                <a:gd name="adj2" fmla="val -8333"/>
                <a:gd name="adj3" fmla="val 18750"/>
                <a:gd name="adj4" fmla="val -16667"/>
                <a:gd name="adj5" fmla="val 90987"/>
                <a:gd name="adj6" fmla="val -65602"/>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bri" pitchFamily="34" charset="0"/>
                </a:rPr>
                <a:t>Saved R4</a:t>
              </a:r>
            </a:p>
          </p:txBody>
        </p:sp>
        <p:sp>
          <p:nvSpPr>
            <p:cNvPr id="8" name="Line Callout 2 23">
              <a:extLst>
                <a:ext uri="{FF2B5EF4-FFF2-40B4-BE49-F238E27FC236}">
                  <a16:creationId xmlns:a16="http://schemas.microsoft.com/office/drawing/2014/main" id="{C46CE295-9DD8-49C9-A148-A457B22B7081}"/>
                </a:ext>
              </a:extLst>
            </p:cNvPr>
            <p:cNvSpPr/>
            <p:nvPr/>
          </p:nvSpPr>
          <p:spPr bwMode="auto">
            <a:xfrm rot="18434846">
              <a:off x="7301433" y="2528010"/>
              <a:ext cx="1420873" cy="417953"/>
            </a:xfrm>
            <a:prstGeom prst="borderCallout2">
              <a:avLst>
                <a:gd name="adj1" fmla="val 18750"/>
                <a:gd name="adj2" fmla="val -8333"/>
                <a:gd name="adj3" fmla="val 18750"/>
                <a:gd name="adj4" fmla="val -16667"/>
                <a:gd name="adj5" fmla="val 90987"/>
                <a:gd name="adj6" fmla="val -65602"/>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bri" pitchFamily="34" charset="0"/>
                </a:rPr>
                <a:t>Saved LR</a:t>
              </a:r>
            </a:p>
          </p:txBody>
        </p:sp>
        <p:sp>
          <p:nvSpPr>
            <p:cNvPr id="9" name="Line Callout 2 24">
              <a:extLst>
                <a:ext uri="{FF2B5EF4-FFF2-40B4-BE49-F238E27FC236}">
                  <a16:creationId xmlns:a16="http://schemas.microsoft.com/office/drawing/2014/main" id="{3F09A117-C307-41FF-84AE-5DDAE4C083C2}"/>
                </a:ext>
              </a:extLst>
            </p:cNvPr>
            <p:cNvSpPr/>
            <p:nvPr/>
          </p:nvSpPr>
          <p:spPr bwMode="auto">
            <a:xfrm rot="18434846">
              <a:off x="8139633" y="2525651"/>
              <a:ext cx="1420873" cy="417953"/>
            </a:xfrm>
            <a:prstGeom prst="borderCallout2">
              <a:avLst>
                <a:gd name="adj1" fmla="val 18750"/>
                <a:gd name="adj2" fmla="val -8333"/>
                <a:gd name="adj3" fmla="val 18750"/>
                <a:gd name="adj4" fmla="val -16667"/>
                <a:gd name="adj5" fmla="val 90987"/>
                <a:gd name="adj6" fmla="val -65602"/>
              </a:avLst>
            </a:prstGeom>
            <a:solidFill>
              <a:schemeClr val="bg1">
                <a:lumMod val="95000"/>
              </a:schemeClr>
            </a:solidFill>
            <a:ln w="28575" cap="flat" cmpd="sng" algn="ctr">
              <a:solidFill>
                <a:schemeClr val="bg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2">
                      <a:lumMod val="75000"/>
                    </a:schemeClr>
                  </a:solidFill>
                  <a:effectLst/>
                  <a:latin typeface="Calibri" pitchFamily="34" charset="0"/>
                </a:rPr>
                <a:t>Saved R0</a:t>
              </a:r>
            </a:p>
          </p:txBody>
        </p:sp>
        <p:sp>
          <p:nvSpPr>
            <p:cNvPr id="10" name="Line Callout 2 25">
              <a:extLst>
                <a:ext uri="{FF2B5EF4-FFF2-40B4-BE49-F238E27FC236}">
                  <a16:creationId xmlns:a16="http://schemas.microsoft.com/office/drawing/2014/main" id="{E4ACBDB1-EAE1-42F1-9D8B-9B05A4CA8BC9}"/>
                </a:ext>
              </a:extLst>
            </p:cNvPr>
            <p:cNvSpPr/>
            <p:nvPr/>
          </p:nvSpPr>
          <p:spPr bwMode="auto">
            <a:xfrm rot="2900078">
              <a:off x="7840380" y="5598375"/>
              <a:ext cx="1420873" cy="417953"/>
            </a:xfrm>
            <a:prstGeom prst="borderCallout2">
              <a:avLst>
                <a:gd name="adj1" fmla="val 18750"/>
                <a:gd name="adj2" fmla="val -8333"/>
                <a:gd name="adj3" fmla="val 18750"/>
                <a:gd name="adj4" fmla="val -16667"/>
                <a:gd name="adj5" fmla="val -56652"/>
                <a:gd name="adj6" fmla="val -47242"/>
              </a:avLst>
            </a:prstGeom>
            <a:solidFill>
              <a:schemeClr val="bg1">
                <a:lumMod val="95000"/>
              </a:schemeClr>
            </a:solidFill>
            <a:ln w="25400" cap="flat" cmpd="sng" algn="ctr">
              <a:solidFill>
                <a:schemeClr val="bg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2">
                      <a:lumMod val="75000"/>
                    </a:schemeClr>
                  </a:solidFill>
                  <a:effectLst/>
                  <a:latin typeface="Calibri" pitchFamily="34" charset="0"/>
                </a:rPr>
                <a:t>Saved LR</a:t>
              </a:r>
            </a:p>
          </p:txBody>
        </p:sp>
        <p:sp>
          <p:nvSpPr>
            <p:cNvPr id="11" name="Line Callout 2 26">
              <a:extLst>
                <a:ext uri="{FF2B5EF4-FFF2-40B4-BE49-F238E27FC236}">
                  <a16:creationId xmlns:a16="http://schemas.microsoft.com/office/drawing/2014/main" id="{FD8C8967-03C4-420C-A686-6C9BCA7A0FE3}"/>
                </a:ext>
              </a:extLst>
            </p:cNvPr>
            <p:cNvSpPr/>
            <p:nvPr/>
          </p:nvSpPr>
          <p:spPr bwMode="auto">
            <a:xfrm rot="2900078">
              <a:off x="8678580" y="5642272"/>
              <a:ext cx="1420873" cy="417953"/>
            </a:xfrm>
            <a:prstGeom prst="borderCallout2">
              <a:avLst>
                <a:gd name="adj1" fmla="val 18750"/>
                <a:gd name="adj2" fmla="val -8333"/>
                <a:gd name="adj3" fmla="val 18750"/>
                <a:gd name="adj4" fmla="val -16667"/>
                <a:gd name="adj5" fmla="val -56652"/>
                <a:gd name="adj6" fmla="val -47242"/>
              </a:avLst>
            </a:prstGeom>
            <a:solidFill>
              <a:schemeClr val="bg1">
                <a:lumMod val="95000"/>
              </a:schemeClr>
            </a:solidFill>
            <a:ln w="25400" cap="flat" cmpd="sng" algn="ctr">
              <a:solidFill>
                <a:schemeClr val="bg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2">
                      <a:lumMod val="75000"/>
                    </a:schemeClr>
                  </a:solidFill>
                  <a:effectLst/>
                  <a:latin typeface="Calibri" pitchFamily="34" charset="0"/>
                </a:rPr>
                <a:t>Saved PC</a:t>
              </a:r>
            </a:p>
          </p:txBody>
        </p:sp>
        <p:sp>
          <p:nvSpPr>
            <p:cNvPr id="12" name="Line Callout 2 27">
              <a:extLst>
                <a:ext uri="{FF2B5EF4-FFF2-40B4-BE49-F238E27FC236}">
                  <a16:creationId xmlns:a16="http://schemas.microsoft.com/office/drawing/2014/main" id="{B527D41F-04A6-428A-A340-37A97974773A}"/>
                </a:ext>
              </a:extLst>
            </p:cNvPr>
            <p:cNvSpPr/>
            <p:nvPr/>
          </p:nvSpPr>
          <p:spPr bwMode="auto">
            <a:xfrm rot="2900078">
              <a:off x="9516780" y="5642272"/>
              <a:ext cx="1420873" cy="417953"/>
            </a:xfrm>
            <a:prstGeom prst="borderCallout2">
              <a:avLst>
                <a:gd name="adj1" fmla="val 18750"/>
                <a:gd name="adj2" fmla="val -8333"/>
                <a:gd name="adj3" fmla="val 18750"/>
                <a:gd name="adj4" fmla="val -16667"/>
                <a:gd name="adj5" fmla="val -56652"/>
                <a:gd name="adj6" fmla="val -47242"/>
              </a:avLst>
            </a:prstGeom>
            <a:solidFill>
              <a:schemeClr val="bg1">
                <a:lumMod val="95000"/>
              </a:schemeClr>
            </a:solidFill>
            <a:ln w="25400" cap="flat" cmpd="sng" algn="ctr">
              <a:solidFill>
                <a:schemeClr val="bg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2">
                      <a:lumMod val="75000"/>
                    </a:schemeClr>
                  </a:solidFill>
                  <a:effectLst/>
                  <a:latin typeface="Calibri" pitchFamily="34" charset="0"/>
                </a:rPr>
                <a:t>Saved xPSR</a:t>
              </a:r>
            </a:p>
          </p:txBody>
        </p:sp>
        <p:sp>
          <p:nvSpPr>
            <p:cNvPr id="13" name="Line Callout 2 28">
              <a:extLst>
                <a:ext uri="{FF2B5EF4-FFF2-40B4-BE49-F238E27FC236}">
                  <a16:creationId xmlns:a16="http://schemas.microsoft.com/office/drawing/2014/main" id="{E8C2E07A-7E4F-4F7F-B859-5DC8780883B4}"/>
                </a:ext>
              </a:extLst>
            </p:cNvPr>
            <p:cNvSpPr/>
            <p:nvPr/>
          </p:nvSpPr>
          <p:spPr bwMode="auto">
            <a:xfrm rot="2900078">
              <a:off x="6202585" y="5598375"/>
              <a:ext cx="1420873" cy="417953"/>
            </a:xfrm>
            <a:prstGeom prst="borderCallout2">
              <a:avLst>
                <a:gd name="adj1" fmla="val 18750"/>
                <a:gd name="adj2" fmla="val -8333"/>
                <a:gd name="adj3" fmla="val 18750"/>
                <a:gd name="adj4" fmla="val -16667"/>
                <a:gd name="adj5" fmla="val -56652"/>
                <a:gd name="adj6" fmla="val -47242"/>
              </a:avLst>
            </a:prstGeom>
            <a:solidFill>
              <a:schemeClr val="bg1">
                <a:lumMod val="95000"/>
              </a:schemeClr>
            </a:solidFill>
            <a:ln w="25400" cap="flat" cmpd="sng" algn="ctr">
              <a:solidFill>
                <a:schemeClr val="bg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2">
                      <a:lumMod val="75000"/>
                    </a:schemeClr>
                  </a:solidFill>
                  <a:effectLst/>
                  <a:latin typeface="Calibri" pitchFamily="34" charset="0"/>
                </a:rPr>
                <a:t>Saved R3</a:t>
              </a:r>
            </a:p>
          </p:txBody>
        </p:sp>
        <p:sp>
          <p:nvSpPr>
            <p:cNvPr id="14" name="Line Callout 2 29">
              <a:extLst>
                <a:ext uri="{FF2B5EF4-FFF2-40B4-BE49-F238E27FC236}">
                  <a16:creationId xmlns:a16="http://schemas.microsoft.com/office/drawing/2014/main" id="{5ACBCA0A-37E4-4B2A-BD69-D9C73B1D2C61}"/>
                </a:ext>
              </a:extLst>
            </p:cNvPr>
            <p:cNvSpPr/>
            <p:nvPr/>
          </p:nvSpPr>
          <p:spPr bwMode="auto">
            <a:xfrm rot="2900078">
              <a:off x="7002180" y="5598375"/>
              <a:ext cx="1420873" cy="417953"/>
            </a:xfrm>
            <a:prstGeom prst="borderCallout2">
              <a:avLst>
                <a:gd name="adj1" fmla="val 18750"/>
                <a:gd name="adj2" fmla="val -8333"/>
                <a:gd name="adj3" fmla="val 18750"/>
                <a:gd name="adj4" fmla="val -16667"/>
                <a:gd name="adj5" fmla="val -56652"/>
                <a:gd name="adj6" fmla="val -47242"/>
              </a:avLst>
            </a:prstGeom>
            <a:solidFill>
              <a:schemeClr val="bg1">
                <a:lumMod val="95000"/>
              </a:schemeClr>
            </a:solidFill>
            <a:ln w="25400" cap="flat" cmpd="sng" algn="ctr">
              <a:solidFill>
                <a:schemeClr val="bg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2">
                      <a:lumMod val="75000"/>
                    </a:schemeClr>
                  </a:solidFill>
                  <a:effectLst/>
                  <a:latin typeface="Calibri" pitchFamily="34" charset="0"/>
                </a:rPr>
                <a:t>Saved R12</a:t>
              </a:r>
            </a:p>
          </p:txBody>
        </p:sp>
        <p:sp>
          <p:nvSpPr>
            <p:cNvPr id="15" name="Line Callout 2 30">
              <a:extLst>
                <a:ext uri="{FF2B5EF4-FFF2-40B4-BE49-F238E27FC236}">
                  <a16:creationId xmlns:a16="http://schemas.microsoft.com/office/drawing/2014/main" id="{2D845E1A-B218-4E90-98F7-E888FCFC3893}"/>
                </a:ext>
              </a:extLst>
            </p:cNvPr>
            <p:cNvSpPr/>
            <p:nvPr/>
          </p:nvSpPr>
          <p:spPr bwMode="auto">
            <a:xfrm rot="18434846">
              <a:off x="8951332" y="2525651"/>
              <a:ext cx="1420873" cy="417953"/>
            </a:xfrm>
            <a:prstGeom prst="borderCallout2">
              <a:avLst>
                <a:gd name="adj1" fmla="val 18750"/>
                <a:gd name="adj2" fmla="val -8333"/>
                <a:gd name="adj3" fmla="val 18750"/>
                <a:gd name="adj4" fmla="val -16667"/>
                <a:gd name="adj5" fmla="val 90987"/>
                <a:gd name="adj6" fmla="val -65602"/>
              </a:avLst>
            </a:prstGeom>
            <a:solidFill>
              <a:schemeClr val="bg1">
                <a:lumMod val="95000"/>
              </a:schemeClr>
            </a:solidFill>
            <a:ln w="28575" cap="flat" cmpd="sng" algn="ctr">
              <a:solidFill>
                <a:schemeClr val="bg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2">
                      <a:lumMod val="75000"/>
                    </a:schemeClr>
                  </a:solidFill>
                  <a:effectLst/>
                  <a:latin typeface="Calibri" pitchFamily="34" charset="0"/>
                </a:rPr>
                <a:t>Saved R1</a:t>
              </a:r>
            </a:p>
          </p:txBody>
        </p:sp>
        <p:sp>
          <p:nvSpPr>
            <p:cNvPr id="16" name="Line Callout 2 31">
              <a:extLst>
                <a:ext uri="{FF2B5EF4-FFF2-40B4-BE49-F238E27FC236}">
                  <a16:creationId xmlns:a16="http://schemas.microsoft.com/office/drawing/2014/main" id="{21802BD3-CB75-45A8-9389-D76C4057CFFB}"/>
                </a:ext>
              </a:extLst>
            </p:cNvPr>
            <p:cNvSpPr/>
            <p:nvPr/>
          </p:nvSpPr>
          <p:spPr bwMode="auto">
            <a:xfrm rot="18434846">
              <a:off x="9739833" y="2525651"/>
              <a:ext cx="1420873" cy="417953"/>
            </a:xfrm>
            <a:prstGeom prst="borderCallout2">
              <a:avLst>
                <a:gd name="adj1" fmla="val 18750"/>
                <a:gd name="adj2" fmla="val -8333"/>
                <a:gd name="adj3" fmla="val 18750"/>
                <a:gd name="adj4" fmla="val -16667"/>
                <a:gd name="adj5" fmla="val 90987"/>
                <a:gd name="adj6" fmla="val -65602"/>
              </a:avLst>
            </a:prstGeom>
            <a:solidFill>
              <a:schemeClr val="bg1">
                <a:lumMod val="95000"/>
              </a:schemeClr>
            </a:solidFill>
            <a:ln w="28575" cap="flat" cmpd="sng" algn="ctr">
              <a:solidFill>
                <a:schemeClr val="bg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2">
                      <a:lumMod val="75000"/>
                    </a:schemeClr>
                  </a:solidFill>
                  <a:effectLst/>
                  <a:latin typeface="Calibri" pitchFamily="34" charset="0"/>
                </a:rPr>
                <a:t>Saved R2</a:t>
              </a:r>
            </a:p>
          </p:txBody>
        </p:sp>
      </p:grpSp>
      <p:pic>
        <p:nvPicPr>
          <p:cNvPr id="17" name="Picture 2">
            <a:extLst>
              <a:ext uri="{FF2B5EF4-FFF2-40B4-BE49-F238E27FC236}">
                <a16:creationId xmlns:a16="http://schemas.microsoft.com/office/drawing/2014/main" id="{25D90FAD-A921-4C06-9256-8D07D9CCF8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9082" y="2122370"/>
            <a:ext cx="1752600" cy="41513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4">
            <a:extLst>
              <a:ext uri="{FF2B5EF4-FFF2-40B4-BE49-F238E27FC236}">
                <a16:creationId xmlns:a16="http://schemas.microsoft.com/office/drawing/2014/main" id="{9119AF4D-18C1-46FE-9300-00D1B11E724D}"/>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060477" y="1320707"/>
            <a:ext cx="3162986" cy="324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88172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A3BB2-BC43-4BB1-AFCA-C5BB4BB16070}"/>
              </a:ext>
            </a:extLst>
          </p:cNvPr>
          <p:cNvSpPr>
            <a:spLocks noGrp="1"/>
          </p:cNvSpPr>
          <p:nvPr>
            <p:ph type="title"/>
          </p:nvPr>
        </p:nvSpPr>
        <p:spPr/>
        <p:txBody>
          <a:bodyPr/>
          <a:lstStyle/>
          <a:p>
            <a:r>
              <a:rPr lang="en-GB" dirty="0"/>
              <a:t>2. Select Stack, Restore Context</a:t>
            </a:r>
            <a:endParaRPr lang="en-US" dirty="0"/>
          </a:p>
        </p:txBody>
      </p:sp>
      <p:sp>
        <p:nvSpPr>
          <p:cNvPr id="3" name="Content Placeholder 2">
            <a:extLst>
              <a:ext uri="{FF2B5EF4-FFF2-40B4-BE49-F238E27FC236}">
                <a16:creationId xmlns:a16="http://schemas.microsoft.com/office/drawing/2014/main" id="{414959BE-0A95-4915-86E6-D505BBCA3D33}"/>
              </a:ext>
            </a:extLst>
          </p:cNvPr>
          <p:cNvSpPr>
            <a:spLocks noGrp="1"/>
          </p:cNvSpPr>
          <p:nvPr>
            <p:ph idx="1"/>
          </p:nvPr>
        </p:nvSpPr>
        <p:spPr/>
        <p:txBody>
          <a:bodyPr/>
          <a:lstStyle/>
          <a:p>
            <a:r>
              <a:rPr lang="en-US" dirty="0"/>
              <a:t>Check EXC_RETURN (bit 2) to determine from which SP to pop the context</a:t>
            </a:r>
          </a:p>
          <a:p>
            <a:endParaRPr lang="en-US" dirty="0"/>
          </a:p>
          <a:p>
            <a:endParaRPr lang="en-US" dirty="0"/>
          </a:p>
          <a:p>
            <a:endParaRPr lang="en-US" dirty="0"/>
          </a:p>
          <a:p>
            <a:endParaRPr lang="en-US" sz="200" dirty="0"/>
          </a:p>
          <a:p>
            <a:endParaRPr lang="en-US" dirty="0"/>
          </a:p>
          <a:p>
            <a:r>
              <a:rPr lang="en-US" dirty="0"/>
              <a:t>Pop the registers from that stack</a:t>
            </a:r>
          </a:p>
          <a:p>
            <a:endParaRPr lang="en-US" dirty="0"/>
          </a:p>
        </p:txBody>
      </p:sp>
      <p:graphicFrame>
        <p:nvGraphicFramePr>
          <p:cNvPr id="4" name="Table 3">
            <a:extLst>
              <a:ext uri="{FF2B5EF4-FFF2-40B4-BE49-F238E27FC236}">
                <a16:creationId xmlns:a16="http://schemas.microsoft.com/office/drawing/2014/main" id="{B204C4B0-0BD3-4DFC-9511-0D0462FCECAC}"/>
              </a:ext>
            </a:extLst>
          </p:cNvPr>
          <p:cNvGraphicFramePr>
            <a:graphicFrameLocks noGrp="1"/>
          </p:cNvGraphicFramePr>
          <p:nvPr>
            <p:extLst>
              <p:ext uri="{D42A27DB-BD31-4B8C-83A1-F6EECF244321}">
                <p14:modId xmlns:p14="http://schemas.microsoft.com/office/powerpoint/2010/main" val="3230600600"/>
              </p:ext>
            </p:extLst>
          </p:nvPr>
        </p:nvGraphicFramePr>
        <p:xfrm>
          <a:off x="1866503" y="1780486"/>
          <a:ext cx="8458993" cy="1483360"/>
        </p:xfrm>
        <a:graphic>
          <a:graphicData uri="http://schemas.openxmlformats.org/drawingml/2006/table">
            <a:tbl>
              <a:tblPr firstRow="1" bandRow="1">
                <a:tableStyleId>{69012ECD-51FC-41F1-AA8D-1B2483CD663E}</a:tableStyleId>
              </a:tblPr>
              <a:tblGrid>
                <a:gridCol w="2058914">
                  <a:extLst>
                    <a:ext uri="{9D8B030D-6E8A-4147-A177-3AD203B41FA5}">
                      <a16:colId xmlns:a16="http://schemas.microsoft.com/office/drawing/2014/main" val="20000"/>
                    </a:ext>
                  </a:extLst>
                </a:gridCol>
                <a:gridCol w="1761467">
                  <a:extLst>
                    <a:ext uri="{9D8B030D-6E8A-4147-A177-3AD203B41FA5}">
                      <a16:colId xmlns:a16="http://schemas.microsoft.com/office/drawing/2014/main" val="20001"/>
                    </a:ext>
                  </a:extLst>
                </a:gridCol>
                <a:gridCol w="4638612">
                  <a:extLst>
                    <a:ext uri="{9D8B030D-6E8A-4147-A177-3AD203B41FA5}">
                      <a16:colId xmlns:a16="http://schemas.microsoft.com/office/drawing/2014/main" val="20002"/>
                    </a:ext>
                  </a:extLst>
                </a:gridCol>
              </a:tblGrid>
              <a:tr h="370840">
                <a:tc>
                  <a:txBody>
                    <a:bodyPr/>
                    <a:lstStyle/>
                    <a:p>
                      <a:r>
                        <a:rPr lang="en-US" sz="1600" dirty="0"/>
                        <a:t>EXC_RETURN</a:t>
                      </a:r>
                    </a:p>
                  </a:txBody>
                  <a:tcPr marL="121872" marR="121872"/>
                </a:tc>
                <a:tc>
                  <a:txBody>
                    <a:bodyPr/>
                    <a:lstStyle/>
                    <a:p>
                      <a:r>
                        <a:rPr lang="en-US" sz="1600" dirty="0"/>
                        <a:t>Return Stack</a:t>
                      </a:r>
                    </a:p>
                  </a:txBody>
                  <a:tcPr marL="121872" marR="121872"/>
                </a:tc>
                <a:tc>
                  <a:txBody>
                    <a:bodyPr/>
                    <a:lstStyle/>
                    <a:p>
                      <a:r>
                        <a:rPr lang="en-US" sz="1600" dirty="0"/>
                        <a:t>Description</a:t>
                      </a:r>
                    </a:p>
                  </a:txBody>
                  <a:tcPr marL="121872" marR="121872"/>
                </a:tc>
                <a:extLst>
                  <a:ext uri="{0D108BD9-81ED-4DB2-BD59-A6C34878D82A}">
                    <a16:rowId xmlns:a16="http://schemas.microsoft.com/office/drawing/2014/main" val="10000"/>
                  </a:ext>
                </a:extLst>
              </a:tr>
              <a:tr h="370840">
                <a:tc>
                  <a:txBody>
                    <a:bodyPr/>
                    <a:lstStyle/>
                    <a:p>
                      <a:r>
                        <a:rPr lang="en-US" sz="1400" dirty="0"/>
                        <a:t>0xFFFF_FFF1</a:t>
                      </a:r>
                    </a:p>
                  </a:txBody>
                  <a:tcPr marL="121872" marR="121872"/>
                </a:tc>
                <a:tc>
                  <a:txBody>
                    <a:bodyPr/>
                    <a:lstStyle/>
                    <a:p>
                      <a:r>
                        <a:rPr lang="en-US" sz="1400" dirty="0"/>
                        <a:t>0 (MSP)</a:t>
                      </a:r>
                    </a:p>
                  </a:txBody>
                  <a:tcPr marL="121872" marR="121872"/>
                </a:tc>
                <a:tc>
                  <a:txBody>
                    <a:bodyPr/>
                    <a:lstStyle/>
                    <a:p>
                      <a:r>
                        <a:rPr lang="en-US" sz="1400" dirty="0"/>
                        <a:t>Return to exception handler with MSP</a:t>
                      </a:r>
                    </a:p>
                  </a:txBody>
                  <a:tcPr marL="121872" marR="121872"/>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0xFFFF_FFF9</a:t>
                      </a:r>
                    </a:p>
                  </a:txBody>
                  <a:tcPr marL="121872" marR="121872"/>
                </a:tc>
                <a:tc>
                  <a:txBody>
                    <a:bodyPr/>
                    <a:lstStyle/>
                    <a:p>
                      <a:r>
                        <a:rPr lang="en-US" sz="1400" dirty="0"/>
                        <a:t>0 (MSP)</a:t>
                      </a:r>
                    </a:p>
                  </a:txBody>
                  <a:tcPr marL="121872" marR="121872"/>
                </a:tc>
                <a:tc>
                  <a:txBody>
                    <a:bodyPr/>
                    <a:lstStyle/>
                    <a:p>
                      <a:r>
                        <a:rPr lang="en-US" sz="1400" dirty="0"/>
                        <a:t>Return to thread with MSP</a:t>
                      </a:r>
                    </a:p>
                  </a:txBody>
                  <a:tcPr marL="121872" marR="121872"/>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0xFFFF_FFFD</a:t>
                      </a:r>
                    </a:p>
                  </a:txBody>
                  <a:tcPr marL="121872" marR="121872"/>
                </a:tc>
                <a:tc>
                  <a:txBody>
                    <a:bodyPr/>
                    <a:lstStyle/>
                    <a:p>
                      <a:r>
                        <a:rPr lang="en-US" sz="1400" dirty="0"/>
                        <a:t>1 (PSP)</a:t>
                      </a:r>
                    </a:p>
                  </a:txBody>
                  <a:tcPr marL="121872" marR="121872"/>
                </a:tc>
                <a:tc>
                  <a:txBody>
                    <a:bodyPr/>
                    <a:lstStyle/>
                    <a:p>
                      <a:r>
                        <a:rPr lang="en-US" sz="1400" dirty="0"/>
                        <a:t>Return to thread with PSP</a:t>
                      </a:r>
                    </a:p>
                  </a:txBody>
                  <a:tcPr marL="121872" marR="121872"/>
                </a:tc>
                <a:extLst>
                  <a:ext uri="{0D108BD9-81ED-4DB2-BD59-A6C34878D82A}">
                    <a16:rowId xmlns:a16="http://schemas.microsoft.com/office/drawing/2014/main" val="10003"/>
                  </a:ext>
                </a:extLst>
              </a:tr>
            </a:tbl>
          </a:graphicData>
        </a:graphic>
      </p:graphicFrame>
      <p:graphicFrame>
        <p:nvGraphicFramePr>
          <p:cNvPr id="5" name="Table 4">
            <a:extLst>
              <a:ext uri="{FF2B5EF4-FFF2-40B4-BE49-F238E27FC236}">
                <a16:creationId xmlns:a16="http://schemas.microsoft.com/office/drawing/2014/main" id="{645E9F27-1B22-4B35-9C58-94872B0E8FDA}"/>
              </a:ext>
            </a:extLst>
          </p:cNvPr>
          <p:cNvGraphicFramePr>
            <a:graphicFrameLocks noGrp="1"/>
          </p:cNvGraphicFramePr>
          <p:nvPr>
            <p:extLst>
              <p:ext uri="{D42A27DB-BD31-4B8C-83A1-F6EECF244321}">
                <p14:modId xmlns:p14="http://schemas.microsoft.com/office/powerpoint/2010/main" val="1574239941"/>
              </p:ext>
            </p:extLst>
          </p:nvPr>
        </p:nvGraphicFramePr>
        <p:xfrm>
          <a:off x="827398" y="4039405"/>
          <a:ext cx="10537201" cy="2438397"/>
        </p:xfrm>
        <a:graphic>
          <a:graphicData uri="http://schemas.openxmlformats.org/drawingml/2006/table">
            <a:tbl>
              <a:tblPr firstRow="1" bandRow="1">
                <a:tableStyleId>{2D5ABB26-0587-4C30-8999-92F81FD0307C}</a:tableStyleId>
              </a:tblPr>
              <a:tblGrid>
                <a:gridCol w="1828800">
                  <a:extLst>
                    <a:ext uri="{9D8B030D-6E8A-4147-A177-3AD203B41FA5}">
                      <a16:colId xmlns:a16="http://schemas.microsoft.com/office/drawing/2014/main" val="20000"/>
                    </a:ext>
                  </a:extLst>
                </a:gridCol>
                <a:gridCol w="1224000">
                  <a:extLst>
                    <a:ext uri="{9D8B030D-6E8A-4147-A177-3AD203B41FA5}">
                      <a16:colId xmlns:a16="http://schemas.microsoft.com/office/drawing/2014/main" val="20001"/>
                    </a:ext>
                  </a:extLst>
                </a:gridCol>
                <a:gridCol w="3200400">
                  <a:extLst>
                    <a:ext uri="{9D8B030D-6E8A-4147-A177-3AD203B41FA5}">
                      <a16:colId xmlns:a16="http://schemas.microsoft.com/office/drawing/2014/main" val="20002"/>
                    </a:ext>
                  </a:extLst>
                </a:gridCol>
                <a:gridCol w="4284001">
                  <a:extLst>
                    <a:ext uri="{9D8B030D-6E8A-4147-A177-3AD203B41FA5}">
                      <a16:colId xmlns:a16="http://schemas.microsoft.com/office/drawing/2014/main" val="20003"/>
                    </a:ext>
                  </a:extLst>
                </a:gridCol>
              </a:tblGrid>
              <a:tr h="270933">
                <a:tc>
                  <a:txBody>
                    <a:bodyPr/>
                    <a:lstStyle/>
                    <a:p>
                      <a:endParaRPr lang="en-GB" sz="1600" dirty="0"/>
                    </a:p>
                  </a:txBody>
                  <a:tcPr marT="0" marB="0">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en-GB" sz="1600" dirty="0"/>
                    </a:p>
                  </a:txBody>
                  <a:tcPr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r>
                        <a:rPr lang="en-GB" sz="1500" dirty="0"/>
                        <a:t>&lt;previous&gt;</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500" dirty="0"/>
                        <a:t>         SP points</a:t>
                      </a:r>
                      <a:r>
                        <a:rPr lang="en-GB" sz="1500" baseline="0" dirty="0"/>
                        <a:t> here after handler</a:t>
                      </a:r>
                      <a:endParaRPr lang="en-GB" sz="1500" dirty="0"/>
                    </a:p>
                  </a:txBody>
                  <a:tcPr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0"/>
                  </a:ext>
                </a:extLst>
              </a:tr>
              <a:tr h="270933">
                <a:tc>
                  <a:txBody>
                    <a:bodyPr/>
                    <a:lstStyle/>
                    <a:p>
                      <a:endParaRPr lang="en-GB" sz="1600" dirty="0"/>
                    </a:p>
                  </a:txBody>
                  <a:tcPr marT="0" marB="0">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a:r>
                        <a:rPr lang="en-GB" sz="1500" dirty="0"/>
                        <a:t>SP</a:t>
                      </a:r>
                      <a:r>
                        <a:rPr lang="en-GB" sz="1500" baseline="0" dirty="0"/>
                        <a:t> + 0x1C</a:t>
                      </a:r>
                      <a:endParaRPr lang="en-GB" sz="1500" dirty="0"/>
                    </a:p>
                  </a:txBody>
                  <a:tcPr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r>
                        <a:rPr lang="en-GB" sz="1500" dirty="0"/>
                        <a:t>xPSR</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500" dirty="0"/>
                    </a:p>
                  </a:txBody>
                  <a:tcPr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1"/>
                  </a:ext>
                </a:extLst>
              </a:tr>
              <a:tr h="270933">
                <a:tc>
                  <a:txBody>
                    <a:bodyPr/>
                    <a:lstStyle/>
                    <a:p>
                      <a:endParaRPr lang="en-GB" sz="1600" dirty="0"/>
                    </a:p>
                  </a:txBody>
                  <a:tcPr marT="0" marB="0">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a:r>
                        <a:rPr lang="en-GB" sz="1500" dirty="0"/>
                        <a:t>SP + 0x18</a:t>
                      </a:r>
                    </a:p>
                  </a:txBody>
                  <a:tcPr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r>
                        <a:rPr lang="en-GB" sz="1500" dirty="0"/>
                        <a:t>PC</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500" dirty="0"/>
                    </a:p>
                  </a:txBody>
                  <a:tcPr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2"/>
                  </a:ext>
                </a:extLst>
              </a:tr>
              <a:tr h="270933">
                <a:tc>
                  <a:txBody>
                    <a:bodyPr/>
                    <a:lstStyle/>
                    <a:p>
                      <a:pPr algn="r"/>
                      <a:r>
                        <a:rPr lang="en-GB" sz="1500" dirty="0"/>
                        <a:t>Decreasing</a:t>
                      </a:r>
                    </a:p>
                  </a:txBody>
                  <a:tcPr marR="180000" marT="0" marB="0">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a:r>
                        <a:rPr lang="en-GB" sz="1500" dirty="0"/>
                        <a:t>SP + 0x14</a:t>
                      </a:r>
                    </a:p>
                  </a:txBody>
                  <a:tcPr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r>
                        <a:rPr lang="en-GB" sz="1500" dirty="0"/>
                        <a:t>LR</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500" dirty="0"/>
                    </a:p>
                  </a:txBody>
                  <a:tcPr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3"/>
                  </a:ext>
                </a:extLst>
              </a:tr>
              <a:tr h="270933">
                <a:tc>
                  <a:txBody>
                    <a:bodyPr/>
                    <a:lstStyle/>
                    <a:p>
                      <a:pPr algn="r"/>
                      <a:r>
                        <a:rPr lang="en-GB" sz="1500" dirty="0"/>
                        <a:t>memory</a:t>
                      </a:r>
                    </a:p>
                  </a:txBody>
                  <a:tcPr marR="180000" marT="0" marB="0">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a:r>
                        <a:rPr lang="en-GB" sz="1500" dirty="0"/>
                        <a:t>SP + 0x10</a:t>
                      </a:r>
                    </a:p>
                  </a:txBody>
                  <a:tcPr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r>
                        <a:rPr lang="en-GB" sz="1500" dirty="0"/>
                        <a:t>R12</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500" dirty="0"/>
                    </a:p>
                  </a:txBody>
                  <a:tcPr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4"/>
                  </a:ext>
                </a:extLst>
              </a:tr>
              <a:tr h="270933">
                <a:tc>
                  <a:txBody>
                    <a:bodyPr/>
                    <a:lstStyle/>
                    <a:p>
                      <a:pPr algn="r"/>
                      <a:r>
                        <a:rPr lang="en-GB" sz="1500" dirty="0"/>
                        <a:t>address</a:t>
                      </a:r>
                    </a:p>
                  </a:txBody>
                  <a:tcPr marR="180000" marT="0" marB="0">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a:r>
                        <a:rPr lang="en-GB" sz="1500" dirty="0"/>
                        <a:t>SP + 0x0C</a:t>
                      </a:r>
                    </a:p>
                  </a:txBody>
                  <a:tcPr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r>
                        <a:rPr lang="en-GB" sz="1500" dirty="0"/>
                        <a:t>R3</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500" dirty="0"/>
                    </a:p>
                  </a:txBody>
                  <a:tcPr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5"/>
                  </a:ext>
                </a:extLst>
              </a:tr>
              <a:tr h="270933">
                <a:tc>
                  <a:txBody>
                    <a:bodyPr/>
                    <a:lstStyle/>
                    <a:p>
                      <a:endParaRPr lang="en-GB" sz="1600" dirty="0"/>
                    </a:p>
                  </a:txBody>
                  <a:tcPr marT="0" marB="0">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a:r>
                        <a:rPr lang="en-GB" sz="1500" dirty="0"/>
                        <a:t>SP + 0x08</a:t>
                      </a:r>
                    </a:p>
                  </a:txBody>
                  <a:tcPr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r>
                        <a:rPr lang="en-GB" sz="1500" dirty="0"/>
                        <a:t>R2</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500" dirty="0"/>
                    </a:p>
                  </a:txBody>
                  <a:tcPr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6"/>
                  </a:ext>
                </a:extLst>
              </a:tr>
              <a:tr h="270933">
                <a:tc>
                  <a:txBody>
                    <a:bodyPr/>
                    <a:lstStyle/>
                    <a:p>
                      <a:endParaRPr lang="en-GB" sz="1600" dirty="0"/>
                    </a:p>
                  </a:txBody>
                  <a:tcPr marT="0" marB="0">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a:r>
                        <a:rPr lang="en-GB" sz="1500" dirty="0"/>
                        <a:t>SP + 0x04</a:t>
                      </a:r>
                    </a:p>
                  </a:txBody>
                  <a:tcPr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r>
                        <a:rPr lang="en-GB" sz="1500" dirty="0"/>
                        <a:t>R1</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500" dirty="0"/>
                    </a:p>
                  </a:txBody>
                  <a:tcPr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7"/>
                  </a:ext>
                </a:extLst>
              </a:tr>
              <a:tr h="270933">
                <a:tc>
                  <a:txBody>
                    <a:bodyPr/>
                    <a:lstStyle/>
                    <a:p>
                      <a:endParaRPr lang="en-GB" sz="1600" dirty="0"/>
                    </a:p>
                  </a:txBody>
                  <a:tcPr marT="0" marB="0">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a:r>
                        <a:rPr lang="en-GB" sz="1500" dirty="0"/>
                        <a:t>SP</a:t>
                      </a:r>
                      <a:r>
                        <a:rPr lang="en-GB" sz="1500" baseline="0" dirty="0"/>
                        <a:t> + 0x00</a:t>
                      </a:r>
                      <a:endParaRPr lang="en-GB" sz="1500" dirty="0"/>
                    </a:p>
                  </a:txBody>
                  <a:tcPr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r>
                        <a:rPr lang="en-GB" sz="1500" dirty="0"/>
                        <a:t>R0</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500" baseline="0" dirty="0"/>
                        <a:t>         </a:t>
                      </a:r>
                      <a:r>
                        <a:rPr lang="en-GB" sz="1500" dirty="0"/>
                        <a:t>SP points</a:t>
                      </a:r>
                      <a:r>
                        <a:rPr lang="en-GB" sz="1500" baseline="0" dirty="0"/>
                        <a:t> here during handler</a:t>
                      </a:r>
                      <a:endParaRPr lang="en-GB" sz="1500" dirty="0"/>
                    </a:p>
                  </a:txBody>
                  <a:tcPr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8598409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E7382-1D9F-4AD2-8FA9-2CCCC5888E06}"/>
              </a:ext>
            </a:extLst>
          </p:cNvPr>
          <p:cNvSpPr>
            <a:spLocks noGrp="1"/>
          </p:cNvSpPr>
          <p:nvPr>
            <p:ph type="title"/>
          </p:nvPr>
        </p:nvSpPr>
        <p:spPr/>
        <p:txBody>
          <a:bodyPr/>
          <a:lstStyle/>
          <a:p>
            <a:r>
              <a:rPr lang="en-GB" dirty="0"/>
              <a:t>Example</a:t>
            </a:r>
            <a:endParaRPr lang="en-US" dirty="0"/>
          </a:p>
        </p:txBody>
      </p:sp>
      <p:sp>
        <p:nvSpPr>
          <p:cNvPr id="3" name="Content Placeholder 2">
            <a:extLst>
              <a:ext uri="{FF2B5EF4-FFF2-40B4-BE49-F238E27FC236}">
                <a16:creationId xmlns:a16="http://schemas.microsoft.com/office/drawing/2014/main" id="{8DB4FD78-8C50-4C68-9652-6EBFCB82BC87}"/>
              </a:ext>
            </a:extLst>
          </p:cNvPr>
          <p:cNvSpPr>
            <a:spLocks noGrp="1"/>
          </p:cNvSpPr>
          <p:nvPr>
            <p:ph idx="1"/>
          </p:nvPr>
        </p:nvSpPr>
        <p:spPr/>
        <p:txBody>
          <a:bodyPr/>
          <a:lstStyle/>
          <a:p>
            <a:r>
              <a:rPr lang="en-US" dirty="0"/>
              <a:t>PC=0xFFFF_FFF9, so return to thread mode with main stack pointer</a:t>
            </a:r>
          </a:p>
          <a:p>
            <a:r>
              <a:rPr lang="en-US" dirty="0"/>
              <a:t>Pop exception stack frame from stack back into registers</a:t>
            </a:r>
          </a:p>
          <a:p>
            <a:endParaRPr lang="en-US" dirty="0"/>
          </a:p>
        </p:txBody>
      </p:sp>
      <p:grpSp>
        <p:nvGrpSpPr>
          <p:cNvPr id="4" name="Group 3">
            <a:extLst>
              <a:ext uri="{FF2B5EF4-FFF2-40B4-BE49-F238E27FC236}">
                <a16:creationId xmlns:a16="http://schemas.microsoft.com/office/drawing/2014/main" id="{0D39B1EB-E328-46E0-BA6D-834B4C5529E7}"/>
              </a:ext>
            </a:extLst>
          </p:cNvPr>
          <p:cNvGrpSpPr/>
          <p:nvPr/>
        </p:nvGrpSpPr>
        <p:grpSpPr>
          <a:xfrm>
            <a:off x="2979563" y="2278161"/>
            <a:ext cx="6232874" cy="4103589"/>
            <a:chOff x="3942813" y="2038977"/>
            <a:chExt cx="6918532" cy="4555011"/>
          </a:xfrm>
        </p:grpSpPr>
        <p:pic>
          <p:nvPicPr>
            <p:cNvPr id="5" name="Picture 2">
              <a:extLst>
                <a:ext uri="{FF2B5EF4-FFF2-40B4-BE49-F238E27FC236}">
                  <a16:creationId xmlns:a16="http://schemas.microsoft.com/office/drawing/2014/main" id="{9572E815-B958-4D58-A392-6C9C7BAD8E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2813" y="3335498"/>
              <a:ext cx="6722806" cy="2227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Line Callout 2 17">
              <a:extLst>
                <a:ext uri="{FF2B5EF4-FFF2-40B4-BE49-F238E27FC236}">
                  <a16:creationId xmlns:a16="http://schemas.microsoft.com/office/drawing/2014/main" id="{4EB25692-5308-4A46-9C14-272F1750B979}"/>
                </a:ext>
              </a:extLst>
            </p:cNvPr>
            <p:cNvSpPr/>
            <p:nvPr/>
          </p:nvSpPr>
          <p:spPr bwMode="auto">
            <a:xfrm rot="18434846">
              <a:off x="5837088" y="2542786"/>
              <a:ext cx="1420873" cy="417953"/>
            </a:xfrm>
            <a:prstGeom prst="borderCallout2">
              <a:avLst>
                <a:gd name="adj1" fmla="val 18750"/>
                <a:gd name="adj2" fmla="val -8333"/>
                <a:gd name="adj3" fmla="val 18750"/>
                <a:gd name="adj4" fmla="val -16667"/>
                <a:gd name="adj5" fmla="val 90987"/>
                <a:gd name="adj6" fmla="val -65602"/>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bri" pitchFamily="34" charset="0"/>
                </a:rPr>
                <a:t>Saved R0</a:t>
              </a:r>
            </a:p>
          </p:txBody>
        </p:sp>
        <p:sp>
          <p:nvSpPr>
            <p:cNvPr id="7" name="Line Callout 2 18">
              <a:extLst>
                <a:ext uri="{FF2B5EF4-FFF2-40B4-BE49-F238E27FC236}">
                  <a16:creationId xmlns:a16="http://schemas.microsoft.com/office/drawing/2014/main" id="{4B84D2E3-55CD-418C-A67F-F8DBDFCA71AF}"/>
                </a:ext>
              </a:extLst>
            </p:cNvPr>
            <p:cNvSpPr/>
            <p:nvPr/>
          </p:nvSpPr>
          <p:spPr bwMode="auto">
            <a:xfrm rot="18434846">
              <a:off x="6903889" y="2540437"/>
              <a:ext cx="1420873" cy="417953"/>
            </a:xfrm>
            <a:prstGeom prst="borderCallout2">
              <a:avLst>
                <a:gd name="adj1" fmla="val 18750"/>
                <a:gd name="adj2" fmla="val -8333"/>
                <a:gd name="adj3" fmla="val 18750"/>
                <a:gd name="adj4" fmla="val -16667"/>
                <a:gd name="adj5" fmla="val 90987"/>
                <a:gd name="adj6" fmla="val -65602"/>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bri" pitchFamily="34" charset="0"/>
                </a:rPr>
                <a:t>Saved R1</a:t>
              </a:r>
            </a:p>
          </p:txBody>
        </p:sp>
        <p:sp>
          <p:nvSpPr>
            <p:cNvPr id="8" name="Line Callout 2 19">
              <a:extLst>
                <a:ext uri="{FF2B5EF4-FFF2-40B4-BE49-F238E27FC236}">
                  <a16:creationId xmlns:a16="http://schemas.microsoft.com/office/drawing/2014/main" id="{E6E62C59-F2F1-47C3-ACBB-4FD28FEB64C0}"/>
                </a:ext>
              </a:extLst>
            </p:cNvPr>
            <p:cNvSpPr/>
            <p:nvPr/>
          </p:nvSpPr>
          <p:spPr bwMode="auto">
            <a:xfrm rot="18434846">
              <a:off x="7884532" y="2540437"/>
              <a:ext cx="1420873" cy="417953"/>
            </a:xfrm>
            <a:prstGeom prst="borderCallout2">
              <a:avLst>
                <a:gd name="adj1" fmla="val 18750"/>
                <a:gd name="adj2" fmla="val -8333"/>
                <a:gd name="adj3" fmla="val 18750"/>
                <a:gd name="adj4" fmla="val -16667"/>
                <a:gd name="adj5" fmla="val 90987"/>
                <a:gd name="adj6" fmla="val -65602"/>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bri" pitchFamily="34" charset="0"/>
                </a:rPr>
                <a:t>Saved R2</a:t>
              </a:r>
            </a:p>
          </p:txBody>
        </p:sp>
        <p:sp>
          <p:nvSpPr>
            <p:cNvPr id="9" name="Line Callout 2 20">
              <a:extLst>
                <a:ext uri="{FF2B5EF4-FFF2-40B4-BE49-F238E27FC236}">
                  <a16:creationId xmlns:a16="http://schemas.microsoft.com/office/drawing/2014/main" id="{0867456E-DDE2-431D-9644-D2CDB87CDA71}"/>
                </a:ext>
              </a:extLst>
            </p:cNvPr>
            <p:cNvSpPr/>
            <p:nvPr/>
          </p:nvSpPr>
          <p:spPr bwMode="auto">
            <a:xfrm rot="18434846">
              <a:off x="8875132" y="2540437"/>
              <a:ext cx="1420873" cy="417953"/>
            </a:xfrm>
            <a:prstGeom prst="borderCallout2">
              <a:avLst>
                <a:gd name="adj1" fmla="val 18750"/>
                <a:gd name="adj2" fmla="val -8333"/>
                <a:gd name="adj3" fmla="val 18750"/>
                <a:gd name="adj4" fmla="val -16667"/>
                <a:gd name="adj5" fmla="val 90987"/>
                <a:gd name="adj6" fmla="val -65602"/>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bri" pitchFamily="34" charset="0"/>
                </a:rPr>
                <a:t>Saved R3</a:t>
              </a:r>
            </a:p>
          </p:txBody>
        </p:sp>
        <p:sp>
          <p:nvSpPr>
            <p:cNvPr id="10" name="Line Callout 2 21">
              <a:extLst>
                <a:ext uri="{FF2B5EF4-FFF2-40B4-BE49-F238E27FC236}">
                  <a16:creationId xmlns:a16="http://schemas.microsoft.com/office/drawing/2014/main" id="{D4408012-BF90-4799-AE0A-2741FFA7FA07}"/>
                </a:ext>
              </a:extLst>
            </p:cNvPr>
            <p:cNvSpPr/>
            <p:nvPr/>
          </p:nvSpPr>
          <p:spPr bwMode="auto">
            <a:xfrm rot="18434846">
              <a:off x="9941932" y="2540437"/>
              <a:ext cx="1420873" cy="417953"/>
            </a:xfrm>
            <a:prstGeom prst="borderCallout2">
              <a:avLst>
                <a:gd name="adj1" fmla="val 18750"/>
                <a:gd name="adj2" fmla="val -8333"/>
                <a:gd name="adj3" fmla="val 18750"/>
                <a:gd name="adj4" fmla="val -16667"/>
                <a:gd name="adj5" fmla="val 90987"/>
                <a:gd name="adj6" fmla="val -65602"/>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bri" pitchFamily="34" charset="0"/>
                </a:rPr>
                <a:t>Saved R12</a:t>
              </a:r>
            </a:p>
          </p:txBody>
        </p:sp>
        <p:sp>
          <p:nvSpPr>
            <p:cNvPr id="11" name="Line Callout 2 22">
              <a:extLst>
                <a:ext uri="{FF2B5EF4-FFF2-40B4-BE49-F238E27FC236}">
                  <a16:creationId xmlns:a16="http://schemas.microsoft.com/office/drawing/2014/main" id="{9669104A-587E-4ADF-A2F4-14EF9F02DA0A}"/>
                </a:ext>
              </a:extLst>
            </p:cNvPr>
            <p:cNvSpPr/>
            <p:nvPr/>
          </p:nvSpPr>
          <p:spPr bwMode="auto">
            <a:xfrm rot="2900078">
              <a:off x="5630580" y="5674575"/>
              <a:ext cx="1420873" cy="417953"/>
            </a:xfrm>
            <a:prstGeom prst="borderCallout2">
              <a:avLst>
                <a:gd name="adj1" fmla="val 18750"/>
                <a:gd name="adj2" fmla="val -8333"/>
                <a:gd name="adj3" fmla="val 18750"/>
                <a:gd name="adj4" fmla="val -16667"/>
                <a:gd name="adj5" fmla="val -56652"/>
                <a:gd name="adj6" fmla="val -47242"/>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bri" pitchFamily="34" charset="0"/>
                </a:rPr>
                <a:t>Saved LR</a:t>
              </a:r>
            </a:p>
          </p:txBody>
        </p:sp>
        <p:sp>
          <p:nvSpPr>
            <p:cNvPr id="12" name="Line Callout 2 23">
              <a:extLst>
                <a:ext uri="{FF2B5EF4-FFF2-40B4-BE49-F238E27FC236}">
                  <a16:creationId xmlns:a16="http://schemas.microsoft.com/office/drawing/2014/main" id="{C628268C-C5AB-44A7-80AF-172C89AB028B}"/>
                </a:ext>
              </a:extLst>
            </p:cNvPr>
            <p:cNvSpPr/>
            <p:nvPr/>
          </p:nvSpPr>
          <p:spPr bwMode="auto">
            <a:xfrm rot="2900078">
              <a:off x="6643240" y="5674575"/>
              <a:ext cx="1420873" cy="417953"/>
            </a:xfrm>
            <a:prstGeom prst="borderCallout2">
              <a:avLst>
                <a:gd name="adj1" fmla="val 18750"/>
                <a:gd name="adj2" fmla="val -8333"/>
                <a:gd name="adj3" fmla="val 18750"/>
                <a:gd name="adj4" fmla="val -16667"/>
                <a:gd name="adj5" fmla="val -56652"/>
                <a:gd name="adj6" fmla="val -47242"/>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bri" pitchFamily="34" charset="0"/>
                </a:rPr>
                <a:t>Saved PC</a:t>
              </a:r>
            </a:p>
          </p:txBody>
        </p:sp>
        <p:sp>
          <p:nvSpPr>
            <p:cNvPr id="13" name="Line Callout 2 24">
              <a:extLst>
                <a:ext uri="{FF2B5EF4-FFF2-40B4-BE49-F238E27FC236}">
                  <a16:creationId xmlns:a16="http://schemas.microsoft.com/office/drawing/2014/main" id="{4186D582-ED5A-41B9-B56B-177960616C54}"/>
                </a:ext>
              </a:extLst>
            </p:cNvPr>
            <p:cNvSpPr/>
            <p:nvPr/>
          </p:nvSpPr>
          <p:spPr bwMode="auto">
            <a:xfrm rot="2900078">
              <a:off x="7611780" y="5674575"/>
              <a:ext cx="1420873" cy="417953"/>
            </a:xfrm>
            <a:prstGeom prst="borderCallout2">
              <a:avLst>
                <a:gd name="adj1" fmla="val 18750"/>
                <a:gd name="adj2" fmla="val -8333"/>
                <a:gd name="adj3" fmla="val 18750"/>
                <a:gd name="adj4" fmla="val -16667"/>
                <a:gd name="adj5" fmla="val -56652"/>
                <a:gd name="adj6" fmla="val -47242"/>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bri" pitchFamily="34" charset="0"/>
                </a:rPr>
                <a:t>Saved xPSR</a:t>
              </a:r>
            </a:p>
          </p:txBody>
        </p:sp>
      </p:grpSp>
    </p:spTree>
    <p:extLst>
      <p:ext uri="{BB962C8B-B14F-4D97-AF65-F5344CB8AC3E}">
        <p14:creationId xmlns:p14="http://schemas.microsoft.com/office/powerpoint/2010/main" val="13994393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9957A-226A-4EF3-8011-2C22BE4F3F88}"/>
              </a:ext>
            </a:extLst>
          </p:cNvPr>
          <p:cNvSpPr>
            <a:spLocks noGrp="1"/>
          </p:cNvSpPr>
          <p:nvPr>
            <p:ph type="title"/>
          </p:nvPr>
        </p:nvSpPr>
        <p:spPr/>
        <p:txBody>
          <a:bodyPr/>
          <a:lstStyle/>
          <a:p>
            <a:r>
              <a:rPr lang="en-GB" dirty="0"/>
              <a:t>Resume Executing Previous Main Thread Code</a:t>
            </a:r>
            <a:endParaRPr lang="en-US" dirty="0"/>
          </a:p>
        </p:txBody>
      </p:sp>
      <p:sp>
        <p:nvSpPr>
          <p:cNvPr id="3" name="Content Placeholder 2">
            <a:extLst>
              <a:ext uri="{FF2B5EF4-FFF2-40B4-BE49-F238E27FC236}">
                <a16:creationId xmlns:a16="http://schemas.microsoft.com/office/drawing/2014/main" id="{750C4845-3D4F-4E2E-AC26-50AA21B9EBBC}"/>
              </a:ext>
            </a:extLst>
          </p:cNvPr>
          <p:cNvSpPr>
            <a:spLocks noGrp="1"/>
          </p:cNvSpPr>
          <p:nvPr>
            <p:ph idx="1"/>
          </p:nvPr>
        </p:nvSpPr>
        <p:spPr>
          <a:xfrm>
            <a:off x="1527868" y="1433415"/>
            <a:ext cx="5950251" cy="4948335"/>
          </a:xfrm>
        </p:spPr>
        <p:txBody>
          <a:bodyPr anchor="ctr"/>
          <a:lstStyle/>
          <a:p>
            <a:r>
              <a:rPr lang="en-US" dirty="0"/>
              <a:t>Exception handling registers have been restored: R0, R1, R2, R3, R12, LR, PC, </a:t>
            </a:r>
            <a:r>
              <a:rPr lang="en-US" dirty="0" err="1"/>
              <a:t>xPSR</a:t>
            </a:r>
            <a:endParaRPr lang="en-US" dirty="0"/>
          </a:p>
          <a:p>
            <a:r>
              <a:rPr lang="en-US" dirty="0"/>
              <a:t>SP is back to previous value</a:t>
            </a:r>
          </a:p>
          <a:p>
            <a:r>
              <a:rPr lang="en-US" dirty="0"/>
              <a:t>Back in thread mode</a:t>
            </a:r>
          </a:p>
          <a:p>
            <a:r>
              <a:rPr lang="en-US" dirty="0"/>
              <a:t>Next instruction to execute is at 0x0000_0A70</a:t>
            </a:r>
          </a:p>
          <a:p>
            <a:endParaRPr lang="en-US" dirty="0"/>
          </a:p>
        </p:txBody>
      </p:sp>
      <p:pic>
        <p:nvPicPr>
          <p:cNvPr id="4" name="Picture 2">
            <a:extLst>
              <a:ext uri="{FF2B5EF4-FFF2-40B4-BE49-F238E27FC236}">
                <a16:creationId xmlns:a16="http://schemas.microsoft.com/office/drawing/2014/main" id="{9D78835E-8D32-4105-9883-6E46FADA414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910388" y="1131010"/>
            <a:ext cx="1990724"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9431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5DBB5-A3C5-4EC2-A18B-66467EEE204C}"/>
              </a:ext>
            </a:extLst>
          </p:cNvPr>
          <p:cNvSpPr>
            <a:spLocks noGrp="1"/>
          </p:cNvSpPr>
          <p:nvPr>
            <p:ph type="title"/>
          </p:nvPr>
        </p:nvSpPr>
        <p:spPr/>
        <p:txBody>
          <a:bodyPr/>
          <a:lstStyle/>
          <a:p>
            <a:r>
              <a:rPr lang="en-GB" dirty="0"/>
              <a:t>Example System with Interrupt</a:t>
            </a:r>
            <a:endParaRPr lang="en-US" dirty="0"/>
          </a:p>
        </p:txBody>
      </p:sp>
      <p:sp>
        <p:nvSpPr>
          <p:cNvPr id="3" name="Content Placeholder 2">
            <a:extLst>
              <a:ext uri="{FF2B5EF4-FFF2-40B4-BE49-F238E27FC236}">
                <a16:creationId xmlns:a16="http://schemas.microsoft.com/office/drawing/2014/main" id="{270E7872-C2B0-440F-ABF5-0FF13A134582}"/>
              </a:ext>
            </a:extLst>
          </p:cNvPr>
          <p:cNvSpPr>
            <a:spLocks noGrp="1"/>
          </p:cNvSpPr>
          <p:nvPr>
            <p:ph idx="1"/>
          </p:nvPr>
        </p:nvSpPr>
        <p:spPr>
          <a:xfrm>
            <a:off x="479425" y="4371703"/>
            <a:ext cx="11233150" cy="1747743"/>
          </a:xfrm>
        </p:spPr>
        <p:txBody>
          <a:bodyPr/>
          <a:lstStyle/>
          <a:p>
            <a:r>
              <a:rPr lang="en-GB" dirty="0"/>
              <a:t>Goal: to change the colour of the RGB LED when the switch is pressed</a:t>
            </a:r>
          </a:p>
          <a:p>
            <a:pPr lvl="1"/>
            <a:r>
              <a:rPr lang="en-GB" dirty="0"/>
              <a:t>Need to add an external switch</a:t>
            </a:r>
          </a:p>
          <a:p>
            <a:pPr lvl="2"/>
            <a:r>
              <a:rPr lang="en-GB" dirty="0"/>
              <a:t>Resistor is internal – a </a:t>
            </a:r>
            <a:r>
              <a:rPr lang="en-GB"/>
              <a:t>pull-up resistor</a:t>
            </a:r>
            <a:endParaRPr lang="en-US" dirty="0"/>
          </a:p>
        </p:txBody>
      </p:sp>
      <p:pic>
        <p:nvPicPr>
          <p:cNvPr id="4" name="Picture 3">
            <a:extLst>
              <a:ext uri="{FF2B5EF4-FFF2-40B4-BE49-F238E27FC236}">
                <a16:creationId xmlns:a16="http://schemas.microsoft.com/office/drawing/2014/main" id="{B414F7A6-3217-4D15-AB47-0266054271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0900" y="1131010"/>
            <a:ext cx="5410200" cy="3076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28825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149C9-3449-466A-986C-5593C9A2D9BE}"/>
              </a:ext>
            </a:extLst>
          </p:cNvPr>
          <p:cNvSpPr>
            <a:spLocks noGrp="1"/>
          </p:cNvSpPr>
          <p:nvPr>
            <p:ph type="title"/>
          </p:nvPr>
        </p:nvSpPr>
        <p:spPr/>
        <p:txBody>
          <a:bodyPr/>
          <a:lstStyle/>
          <a:p>
            <a:r>
              <a:rPr lang="en-GB" dirty="0"/>
              <a:t>Microcontroller Interrupts</a:t>
            </a:r>
            <a:endParaRPr lang="en-US" dirty="0"/>
          </a:p>
        </p:txBody>
      </p:sp>
      <p:sp>
        <p:nvSpPr>
          <p:cNvPr id="3" name="Content Placeholder 2">
            <a:extLst>
              <a:ext uri="{FF2B5EF4-FFF2-40B4-BE49-F238E27FC236}">
                <a16:creationId xmlns:a16="http://schemas.microsoft.com/office/drawing/2014/main" id="{C58B9AF1-4BC9-40F3-B4A7-3309C71BE319}"/>
              </a:ext>
            </a:extLst>
          </p:cNvPr>
          <p:cNvSpPr>
            <a:spLocks noGrp="1"/>
          </p:cNvSpPr>
          <p:nvPr>
            <p:ph idx="1"/>
          </p:nvPr>
        </p:nvSpPr>
        <p:spPr/>
        <p:txBody>
          <a:bodyPr/>
          <a:lstStyle/>
          <a:p>
            <a:r>
              <a:rPr lang="en-US" sz="2000" dirty="0"/>
              <a:t>Types of interrupts</a:t>
            </a:r>
          </a:p>
          <a:p>
            <a:pPr lvl="1">
              <a:spcBef>
                <a:spcPts val="600"/>
              </a:spcBef>
            </a:pPr>
            <a:r>
              <a:rPr lang="en-US" dirty="0">
                <a:solidFill>
                  <a:schemeClr val="accent5"/>
                </a:solidFill>
              </a:rPr>
              <a:t>Hardware interrupts </a:t>
            </a:r>
          </a:p>
          <a:p>
            <a:pPr lvl="2">
              <a:spcBef>
                <a:spcPts val="600"/>
              </a:spcBef>
            </a:pPr>
            <a:r>
              <a:rPr lang="en-US" i="1" dirty="0">
                <a:solidFill>
                  <a:schemeClr val="accent5"/>
                </a:solidFill>
              </a:rPr>
              <a:t>Asynchronous</a:t>
            </a:r>
            <a:r>
              <a:rPr lang="en-US" dirty="0">
                <a:solidFill>
                  <a:schemeClr val="accent5"/>
                </a:solidFill>
              </a:rPr>
              <a:t>: not related to what code the processor is currently executing</a:t>
            </a:r>
          </a:p>
          <a:p>
            <a:pPr lvl="2">
              <a:spcBef>
                <a:spcPts val="600"/>
              </a:spcBef>
            </a:pPr>
            <a:r>
              <a:rPr lang="en-US" dirty="0">
                <a:solidFill>
                  <a:schemeClr val="accent5"/>
                </a:solidFill>
              </a:rPr>
              <a:t>Examples: interrupt is asserted, character is received on serial port, or ADC converter finishes conversion</a:t>
            </a:r>
          </a:p>
          <a:p>
            <a:pPr lvl="1">
              <a:spcBef>
                <a:spcPts val="600"/>
              </a:spcBef>
            </a:pPr>
            <a:r>
              <a:rPr lang="en-US" dirty="0">
                <a:solidFill>
                  <a:schemeClr val="accent4"/>
                </a:solidFill>
              </a:rPr>
              <a:t>Exceptions, faults, software interrupts </a:t>
            </a:r>
          </a:p>
          <a:p>
            <a:pPr lvl="2">
              <a:spcBef>
                <a:spcPts val="600"/>
              </a:spcBef>
            </a:pPr>
            <a:r>
              <a:rPr lang="en-US" i="1" dirty="0">
                <a:solidFill>
                  <a:schemeClr val="accent4"/>
                </a:solidFill>
              </a:rPr>
              <a:t>Synchronous</a:t>
            </a:r>
            <a:r>
              <a:rPr lang="en-US" dirty="0">
                <a:solidFill>
                  <a:schemeClr val="accent4"/>
                </a:solidFill>
              </a:rPr>
              <a:t>: the result of specific instructions executing</a:t>
            </a:r>
          </a:p>
          <a:p>
            <a:pPr lvl="2">
              <a:spcBef>
                <a:spcPts val="600"/>
              </a:spcBef>
            </a:pPr>
            <a:r>
              <a:rPr lang="en-US" dirty="0">
                <a:solidFill>
                  <a:schemeClr val="accent4"/>
                </a:solidFill>
              </a:rPr>
              <a:t>Examples: undefined instructions, overflow occurs for a given instruction</a:t>
            </a:r>
          </a:p>
          <a:p>
            <a:pPr lvl="1">
              <a:spcBef>
                <a:spcPts val="600"/>
              </a:spcBef>
            </a:pPr>
            <a:r>
              <a:rPr lang="en-US" dirty="0"/>
              <a:t>We can enable and disable (</a:t>
            </a:r>
            <a:r>
              <a:rPr lang="en-US" i="1" dirty="0"/>
              <a:t>mask</a:t>
            </a:r>
            <a:r>
              <a:rPr lang="en-US" dirty="0"/>
              <a:t>) most interrupts as needed (</a:t>
            </a:r>
            <a:r>
              <a:rPr lang="en-US" i="1" dirty="0"/>
              <a:t>maskable</a:t>
            </a:r>
            <a:r>
              <a:rPr lang="en-US" dirty="0"/>
              <a:t>), others are </a:t>
            </a:r>
            <a:r>
              <a:rPr lang="en-US" i="1" dirty="0"/>
              <a:t>non-maskable</a:t>
            </a:r>
          </a:p>
          <a:p>
            <a:pPr lvl="1">
              <a:spcBef>
                <a:spcPts val="600"/>
              </a:spcBef>
            </a:pPr>
            <a:endParaRPr lang="en-US" i="1" dirty="0"/>
          </a:p>
          <a:p>
            <a:r>
              <a:rPr lang="en-US" sz="2000" dirty="0"/>
              <a:t>Interrupt service routine (ISR) </a:t>
            </a:r>
          </a:p>
          <a:p>
            <a:pPr lvl="1">
              <a:spcBef>
                <a:spcPts val="600"/>
              </a:spcBef>
            </a:pPr>
            <a:r>
              <a:rPr lang="en-US" dirty="0"/>
              <a:t>Subroutine which processor is </a:t>
            </a:r>
            <a:r>
              <a:rPr lang="en-US" i="1" dirty="0"/>
              <a:t>forced to execute </a:t>
            </a:r>
            <a:r>
              <a:rPr lang="en-US" dirty="0"/>
              <a:t>to respond to a </a:t>
            </a:r>
            <a:r>
              <a:rPr lang="en-US" i="1" dirty="0"/>
              <a:t>specific event</a:t>
            </a:r>
          </a:p>
          <a:p>
            <a:pPr lvl="1">
              <a:spcBef>
                <a:spcPts val="600"/>
              </a:spcBef>
            </a:pPr>
            <a:r>
              <a:rPr lang="en-US" dirty="0"/>
              <a:t>After ISR completes, MCU goes back to previously executing code</a:t>
            </a:r>
          </a:p>
          <a:p>
            <a:endParaRPr lang="en-US" dirty="0"/>
          </a:p>
        </p:txBody>
      </p:sp>
    </p:spTree>
    <p:extLst>
      <p:ext uri="{BB962C8B-B14F-4D97-AF65-F5344CB8AC3E}">
        <p14:creationId xmlns:p14="http://schemas.microsoft.com/office/powerpoint/2010/main" val="17791267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43A28-47C6-46AB-BA9F-BE2B95EB65B2}"/>
              </a:ext>
            </a:extLst>
          </p:cNvPr>
          <p:cNvSpPr>
            <a:spLocks noGrp="1"/>
          </p:cNvSpPr>
          <p:nvPr>
            <p:ph type="title"/>
          </p:nvPr>
        </p:nvSpPr>
        <p:spPr/>
        <p:txBody>
          <a:bodyPr/>
          <a:lstStyle/>
          <a:p>
            <a:r>
              <a:rPr lang="en-GB" dirty="0"/>
              <a:t>Nested Vectored Interrupt Controller</a:t>
            </a:r>
            <a:endParaRPr lang="en-US" dirty="0"/>
          </a:p>
        </p:txBody>
      </p:sp>
      <p:sp>
        <p:nvSpPr>
          <p:cNvPr id="3" name="Content Placeholder 2">
            <a:extLst>
              <a:ext uri="{FF2B5EF4-FFF2-40B4-BE49-F238E27FC236}">
                <a16:creationId xmlns:a16="http://schemas.microsoft.com/office/drawing/2014/main" id="{DA7A1A76-290E-4062-AF87-FE7D7BD3E47D}"/>
              </a:ext>
            </a:extLst>
          </p:cNvPr>
          <p:cNvSpPr>
            <a:spLocks noGrp="1"/>
          </p:cNvSpPr>
          <p:nvPr>
            <p:ph idx="1"/>
          </p:nvPr>
        </p:nvSpPr>
        <p:spPr>
          <a:xfrm>
            <a:off x="479425" y="1171111"/>
            <a:ext cx="5853998" cy="4948335"/>
          </a:xfrm>
        </p:spPr>
        <p:txBody>
          <a:bodyPr/>
          <a:lstStyle/>
          <a:p>
            <a:pPr>
              <a:spcBef>
                <a:spcPts val="0"/>
              </a:spcBef>
            </a:pPr>
            <a:r>
              <a:rPr lang="en-US" sz="1600" dirty="0"/>
              <a:t>NVIC manages and prioritizes external interrupts.</a:t>
            </a:r>
          </a:p>
          <a:p>
            <a:pPr>
              <a:spcBef>
                <a:spcPts val="0"/>
              </a:spcBef>
            </a:pPr>
            <a:endParaRPr lang="en-US" sz="1600" dirty="0"/>
          </a:p>
          <a:p>
            <a:pPr>
              <a:spcBef>
                <a:spcPts val="0"/>
              </a:spcBef>
            </a:pPr>
            <a:r>
              <a:rPr lang="en-US" sz="1600" dirty="0"/>
              <a:t>Interrupts are types of exceptions.</a:t>
            </a:r>
          </a:p>
          <a:p>
            <a:pPr lvl="1"/>
            <a:r>
              <a:rPr lang="en-US" sz="1400" dirty="0"/>
              <a:t>Exceptions 16 through 16+N</a:t>
            </a:r>
          </a:p>
          <a:p>
            <a:pPr marL="506095" lvl="1" indent="0">
              <a:buNone/>
            </a:pPr>
            <a:endParaRPr lang="en-US" sz="1400" dirty="0"/>
          </a:p>
          <a:p>
            <a:pPr>
              <a:spcBef>
                <a:spcPts val="1200"/>
              </a:spcBef>
            </a:pPr>
            <a:r>
              <a:rPr lang="en-US" sz="1600" dirty="0"/>
              <a:t>Modes</a:t>
            </a:r>
          </a:p>
          <a:p>
            <a:pPr lvl="1">
              <a:lnSpc>
                <a:spcPct val="110000"/>
              </a:lnSpc>
              <a:spcAft>
                <a:spcPts val="600"/>
              </a:spcAft>
            </a:pPr>
            <a:r>
              <a:rPr lang="en-US" sz="1400" dirty="0"/>
              <a:t>Thread Mode: entered on reset</a:t>
            </a:r>
          </a:p>
          <a:p>
            <a:pPr lvl="1">
              <a:lnSpc>
                <a:spcPct val="110000"/>
              </a:lnSpc>
            </a:pPr>
            <a:r>
              <a:rPr lang="en-US" sz="1400" dirty="0"/>
              <a:t>Handler Mode: entered on executing an exception</a:t>
            </a:r>
          </a:p>
          <a:p>
            <a:pPr lvl="1">
              <a:lnSpc>
                <a:spcPct val="110000"/>
              </a:lnSpc>
            </a:pPr>
            <a:endParaRPr lang="en-US" sz="1400" dirty="0"/>
          </a:p>
          <a:p>
            <a:pPr>
              <a:spcBef>
                <a:spcPts val="1200"/>
              </a:spcBef>
            </a:pPr>
            <a:r>
              <a:rPr lang="en-US" sz="1600" dirty="0"/>
              <a:t>Privilege level</a:t>
            </a:r>
          </a:p>
          <a:p>
            <a:pPr>
              <a:spcBef>
                <a:spcPts val="1200"/>
              </a:spcBef>
            </a:pPr>
            <a:endParaRPr lang="en-US" sz="1600" dirty="0"/>
          </a:p>
          <a:p>
            <a:pPr>
              <a:spcBef>
                <a:spcPts val="0"/>
              </a:spcBef>
            </a:pPr>
            <a:r>
              <a:rPr lang="en-US" sz="1600" dirty="0"/>
              <a:t>Stack pointers</a:t>
            </a:r>
          </a:p>
          <a:p>
            <a:pPr lvl="1">
              <a:lnSpc>
                <a:spcPct val="110000"/>
              </a:lnSpc>
              <a:spcAft>
                <a:spcPts val="600"/>
              </a:spcAft>
            </a:pPr>
            <a:r>
              <a:rPr lang="en-US" sz="1400" dirty="0"/>
              <a:t>Main Stack Pointer, MSP</a:t>
            </a:r>
          </a:p>
          <a:p>
            <a:pPr lvl="1">
              <a:lnSpc>
                <a:spcPct val="110000"/>
              </a:lnSpc>
            </a:pPr>
            <a:r>
              <a:rPr lang="en-US" sz="1400" dirty="0"/>
              <a:t>Process Stack Pointer, PSP</a:t>
            </a:r>
          </a:p>
          <a:p>
            <a:pPr lvl="1">
              <a:lnSpc>
                <a:spcPct val="110000"/>
              </a:lnSpc>
            </a:pPr>
            <a:endParaRPr lang="en-US" sz="1400" dirty="0"/>
          </a:p>
          <a:p>
            <a:pPr>
              <a:spcBef>
                <a:spcPts val="1200"/>
              </a:spcBef>
            </a:pPr>
            <a:r>
              <a:rPr lang="en-US" sz="1600" dirty="0"/>
              <a:t>Exception states: Inactive, Pending, Active, A&amp;P</a:t>
            </a:r>
          </a:p>
          <a:p>
            <a:endParaRPr lang="en-US" sz="1800" dirty="0"/>
          </a:p>
        </p:txBody>
      </p:sp>
      <p:grpSp>
        <p:nvGrpSpPr>
          <p:cNvPr id="4" name="Group 3">
            <a:extLst>
              <a:ext uri="{FF2B5EF4-FFF2-40B4-BE49-F238E27FC236}">
                <a16:creationId xmlns:a16="http://schemas.microsoft.com/office/drawing/2014/main" id="{D3B83C68-A750-44E4-BD1D-959A0EBF4B36}"/>
              </a:ext>
            </a:extLst>
          </p:cNvPr>
          <p:cNvGrpSpPr/>
          <p:nvPr/>
        </p:nvGrpSpPr>
        <p:grpSpPr>
          <a:xfrm>
            <a:off x="6333423" y="2736134"/>
            <a:ext cx="5211648" cy="1385732"/>
            <a:chOff x="2439260" y="1060104"/>
            <a:chExt cx="4199645" cy="1599346"/>
          </a:xfrm>
        </p:grpSpPr>
        <p:sp>
          <p:nvSpPr>
            <p:cNvPr id="5" name="TextBox 4">
              <a:extLst>
                <a:ext uri="{FF2B5EF4-FFF2-40B4-BE49-F238E27FC236}">
                  <a16:creationId xmlns:a16="http://schemas.microsoft.com/office/drawing/2014/main" id="{F4F706F0-2B7C-4182-B7D9-D088C6BBC5F8}"/>
                </a:ext>
              </a:extLst>
            </p:cNvPr>
            <p:cNvSpPr txBox="1"/>
            <p:nvPr/>
          </p:nvSpPr>
          <p:spPr>
            <a:xfrm flipH="1">
              <a:off x="5742290" y="1506005"/>
              <a:ext cx="896615" cy="639398"/>
            </a:xfrm>
            <a:prstGeom prst="rect">
              <a:avLst/>
            </a:prstGeom>
            <a:solidFill>
              <a:schemeClr val="accent3"/>
            </a:solidFill>
            <a:ln>
              <a:solidFill>
                <a:schemeClr val="tx1"/>
              </a:solidFill>
            </a:ln>
          </p:spPr>
          <p:txBody>
            <a:bodyPr wrap="none" rtlCol="0">
              <a:spAutoFit/>
            </a:bodyPr>
            <a:lstStyle/>
            <a:p>
              <a:pPr algn="ctr"/>
              <a:r>
                <a:rPr lang="en-US" sz="1500" dirty="0"/>
                <a:t>Arm Cortex </a:t>
              </a:r>
              <a:br>
                <a:rPr lang="en-US" sz="1500" dirty="0"/>
              </a:br>
              <a:r>
                <a:rPr lang="en-US" sz="1500" dirty="0"/>
                <a:t>Core</a:t>
              </a:r>
            </a:p>
          </p:txBody>
        </p:sp>
        <p:sp>
          <p:nvSpPr>
            <p:cNvPr id="6" name="TextBox 5">
              <a:extLst>
                <a:ext uri="{FF2B5EF4-FFF2-40B4-BE49-F238E27FC236}">
                  <a16:creationId xmlns:a16="http://schemas.microsoft.com/office/drawing/2014/main" id="{7142140D-17A1-4225-B785-80C76FC98EB5}"/>
                </a:ext>
              </a:extLst>
            </p:cNvPr>
            <p:cNvSpPr txBox="1"/>
            <p:nvPr/>
          </p:nvSpPr>
          <p:spPr>
            <a:xfrm flipH="1">
              <a:off x="2439260" y="1060104"/>
              <a:ext cx="1139133" cy="372982"/>
            </a:xfrm>
            <a:prstGeom prst="rect">
              <a:avLst/>
            </a:prstGeom>
            <a:solidFill>
              <a:schemeClr val="accent3"/>
            </a:solidFill>
            <a:ln>
              <a:solidFill>
                <a:schemeClr val="tx1"/>
              </a:solidFill>
            </a:ln>
          </p:spPr>
          <p:txBody>
            <a:bodyPr wrap="square" rtlCol="0">
              <a:spAutoFit/>
            </a:bodyPr>
            <a:lstStyle/>
            <a:p>
              <a:pPr algn="ctr"/>
              <a:r>
                <a:rPr lang="en-US" sz="1500" dirty="0"/>
                <a:t>Port Module</a:t>
              </a:r>
            </a:p>
          </p:txBody>
        </p:sp>
        <p:sp>
          <p:nvSpPr>
            <p:cNvPr id="7" name="TextBox 6">
              <a:extLst>
                <a:ext uri="{FF2B5EF4-FFF2-40B4-BE49-F238E27FC236}">
                  <a16:creationId xmlns:a16="http://schemas.microsoft.com/office/drawing/2014/main" id="{13FB8ED2-C883-4991-9378-8E928C3589C3}"/>
                </a:ext>
              </a:extLst>
            </p:cNvPr>
            <p:cNvSpPr txBox="1"/>
            <p:nvPr/>
          </p:nvSpPr>
          <p:spPr>
            <a:xfrm flipH="1">
              <a:off x="4846690" y="1648364"/>
              <a:ext cx="457531" cy="372982"/>
            </a:xfrm>
            <a:prstGeom prst="rect">
              <a:avLst/>
            </a:prstGeom>
            <a:solidFill>
              <a:schemeClr val="accent3"/>
            </a:solidFill>
            <a:ln>
              <a:solidFill>
                <a:schemeClr val="tx1"/>
              </a:solidFill>
            </a:ln>
          </p:spPr>
          <p:txBody>
            <a:bodyPr wrap="none" rtlCol="0">
              <a:spAutoFit/>
            </a:bodyPr>
            <a:lstStyle/>
            <a:p>
              <a:pPr algn="ctr"/>
              <a:r>
                <a:rPr lang="en-US" sz="1500" dirty="0"/>
                <a:t>NVIC</a:t>
              </a:r>
            </a:p>
          </p:txBody>
        </p:sp>
        <p:cxnSp>
          <p:nvCxnSpPr>
            <p:cNvPr id="8" name="Straight Arrow Connector 7">
              <a:extLst>
                <a:ext uri="{FF2B5EF4-FFF2-40B4-BE49-F238E27FC236}">
                  <a16:creationId xmlns:a16="http://schemas.microsoft.com/office/drawing/2014/main" id="{56BCE447-9B0D-47A4-8429-1A30D7EEBDEC}"/>
                </a:ext>
              </a:extLst>
            </p:cNvPr>
            <p:cNvCxnSpPr>
              <a:stCxn id="7" idx="1"/>
              <a:endCxn id="5" idx="3"/>
            </p:cNvCxnSpPr>
            <p:nvPr/>
          </p:nvCxnSpPr>
          <p:spPr bwMode="auto">
            <a:xfrm flipV="1">
              <a:off x="5304221" y="1825704"/>
              <a:ext cx="438069" cy="9151"/>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Arrow Connector 8">
              <a:extLst>
                <a:ext uri="{FF2B5EF4-FFF2-40B4-BE49-F238E27FC236}">
                  <a16:creationId xmlns:a16="http://schemas.microsoft.com/office/drawing/2014/main" id="{490368A1-C3C1-4610-AD61-B02748480DBC}"/>
                </a:ext>
              </a:extLst>
            </p:cNvPr>
            <p:cNvCxnSpPr>
              <a:cxnSpLocks/>
              <a:stCxn id="6" idx="1"/>
              <a:endCxn id="7" idx="3"/>
            </p:cNvCxnSpPr>
            <p:nvPr/>
          </p:nvCxnSpPr>
          <p:spPr bwMode="auto">
            <a:xfrm>
              <a:off x="3578393" y="1246595"/>
              <a:ext cx="1268297" cy="58826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Box 9">
              <a:extLst>
                <a:ext uri="{FF2B5EF4-FFF2-40B4-BE49-F238E27FC236}">
                  <a16:creationId xmlns:a16="http://schemas.microsoft.com/office/drawing/2014/main" id="{91A14D78-94A2-4A7B-A3E4-8E125013E168}"/>
                </a:ext>
              </a:extLst>
            </p:cNvPr>
            <p:cNvSpPr txBox="1"/>
            <p:nvPr/>
          </p:nvSpPr>
          <p:spPr>
            <a:xfrm flipH="1">
              <a:off x="2439260" y="1664249"/>
              <a:ext cx="1167311" cy="372982"/>
            </a:xfrm>
            <a:prstGeom prst="rect">
              <a:avLst/>
            </a:prstGeom>
            <a:solidFill>
              <a:schemeClr val="accent3"/>
            </a:solidFill>
            <a:ln>
              <a:solidFill>
                <a:schemeClr val="tx1"/>
              </a:solidFill>
            </a:ln>
          </p:spPr>
          <p:txBody>
            <a:bodyPr wrap="square" rtlCol="0">
              <a:spAutoFit/>
            </a:bodyPr>
            <a:lstStyle/>
            <a:p>
              <a:pPr algn="ctr"/>
              <a:r>
                <a:rPr lang="en-US" sz="1500" dirty="0"/>
                <a:t>Next Module</a:t>
              </a:r>
            </a:p>
          </p:txBody>
        </p:sp>
        <p:cxnSp>
          <p:nvCxnSpPr>
            <p:cNvPr id="11" name="Straight Arrow Connector 10">
              <a:extLst>
                <a:ext uri="{FF2B5EF4-FFF2-40B4-BE49-F238E27FC236}">
                  <a16:creationId xmlns:a16="http://schemas.microsoft.com/office/drawing/2014/main" id="{8ECD9F74-0CFA-49EA-A731-30C40A1D084D}"/>
                </a:ext>
              </a:extLst>
            </p:cNvPr>
            <p:cNvCxnSpPr>
              <a:cxnSpLocks/>
              <a:stCxn id="10" idx="1"/>
              <a:endCxn id="7" idx="3"/>
            </p:cNvCxnSpPr>
            <p:nvPr/>
          </p:nvCxnSpPr>
          <p:spPr bwMode="auto">
            <a:xfrm flipV="1">
              <a:off x="3606571" y="1834855"/>
              <a:ext cx="1240119" cy="15885"/>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Box 11">
              <a:extLst>
                <a:ext uri="{FF2B5EF4-FFF2-40B4-BE49-F238E27FC236}">
                  <a16:creationId xmlns:a16="http://schemas.microsoft.com/office/drawing/2014/main" id="{9D81D6D4-58D0-4868-BDF8-E33D696DB77B}"/>
                </a:ext>
              </a:extLst>
            </p:cNvPr>
            <p:cNvSpPr txBox="1"/>
            <p:nvPr/>
          </p:nvSpPr>
          <p:spPr>
            <a:xfrm flipH="1">
              <a:off x="2439260" y="2286468"/>
              <a:ext cx="1191234" cy="372982"/>
            </a:xfrm>
            <a:prstGeom prst="rect">
              <a:avLst/>
            </a:prstGeom>
            <a:solidFill>
              <a:schemeClr val="accent3"/>
            </a:solidFill>
            <a:ln>
              <a:solidFill>
                <a:schemeClr val="tx1"/>
              </a:solidFill>
            </a:ln>
          </p:spPr>
          <p:txBody>
            <a:bodyPr wrap="none" rtlCol="0">
              <a:spAutoFit/>
            </a:bodyPr>
            <a:lstStyle/>
            <a:p>
              <a:pPr algn="ctr"/>
              <a:r>
                <a:rPr lang="en-US" sz="1500" dirty="0"/>
                <a:t>Another Module</a:t>
              </a:r>
            </a:p>
          </p:txBody>
        </p:sp>
        <p:cxnSp>
          <p:nvCxnSpPr>
            <p:cNvPr id="13" name="Straight Arrow Connector 12">
              <a:extLst>
                <a:ext uri="{FF2B5EF4-FFF2-40B4-BE49-F238E27FC236}">
                  <a16:creationId xmlns:a16="http://schemas.microsoft.com/office/drawing/2014/main" id="{DEA492AF-3E37-4C4A-9E32-477EA236EFDC}"/>
                </a:ext>
              </a:extLst>
            </p:cNvPr>
            <p:cNvCxnSpPr>
              <a:stCxn id="12" idx="1"/>
              <a:endCxn id="7" idx="3"/>
            </p:cNvCxnSpPr>
            <p:nvPr/>
          </p:nvCxnSpPr>
          <p:spPr bwMode="auto">
            <a:xfrm flipV="1">
              <a:off x="3630494" y="1834855"/>
              <a:ext cx="1216196" cy="638104"/>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22218907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9FA08-EDB6-4F2D-AEFE-1FEA63BA1320}"/>
              </a:ext>
            </a:extLst>
          </p:cNvPr>
          <p:cNvSpPr>
            <a:spLocks noGrp="1"/>
          </p:cNvSpPr>
          <p:nvPr>
            <p:ph type="title"/>
          </p:nvPr>
        </p:nvSpPr>
        <p:spPr/>
        <p:txBody>
          <a:bodyPr/>
          <a:lstStyle/>
          <a:p>
            <a:r>
              <a:rPr lang="en-GB" dirty="0"/>
              <a:t>NVIC Registers and State</a:t>
            </a:r>
            <a:endParaRPr lang="en-US" dirty="0"/>
          </a:p>
        </p:txBody>
      </p:sp>
      <p:sp>
        <p:nvSpPr>
          <p:cNvPr id="3" name="Content Placeholder 2">
            <a:extLst>
              <a:ext uri="{FF2B5EF4-FFF2-40B4-BE49-F238E27FC236}">
                <a16:creationId xmlns:a16="http://schemas.microsoft.com/office/drawing/2014/main" id="{99A66BB1-BCF2-47AB-9578-B3DF33884A89}"/>
              </a:ext>
            </a:extLst>
          </p:cNvPr>
          <p:cNvSpPr>
            <a:spLocks noGrp="1"/>
          </p:cNvSpPr>
          <p:nvPr>
            <p:ph idx="1"/>
          </p:nvPr>
        </p:nvSpPr>
        <p:spPr/>
        <p:txBody>
          <a:bodyPr/>
          <a:lstStyle/>
          <a:p>
            <a:r>
              <a:rPr lang="en-US" sz="2000" dirty="0"/>
              <a:t>Enable: allows interrupt to be recognized</a:t>
            </a:r>
          </a:p>
          <a:p>
            <a:pPr lvl="1">
              <a:spcBef>
                <a:spcPts val="600"/>
              </a:spcBef>
            </a:pPr>
            <a:r>
              <a:rPr lang="en-US" dirty="0"/>
              <a:t>Accessed through two registers (set bits for interrupts) </a:t>
            </a:r>
          </a:p>
          <a:p>
            <a:pPr lvl="2">
              <a:spcBef>
                <a:spcPts val="600"/>
              </a:spcBef>
            </a:pPr>
            <a:r>
              <a:rPr lang="en-US" dirty="0"/>
              <a:t>Set enable with NVIC_ISER, clear enable with NVIC_ICER</a:t>
            </a:r>
          </a:p>
          <a:p>
            <a:pPr lvl="1">
              <a:spcBef>
                <a:spcPts val="600"/>
              </a:spcBef>
            </a:pPr>
            <a:r>
              <a:rPr lang="en-US" dirty="0"/>
              <a:t>CMSIS Interface: </a:t>
            </a:r>
            <a:r>
              <a:rPr lang="en-US" dirty="0" err="1"/>
              <a:t>NVIC_EnableIRQ</a:t>
            </a:r>
            <a:r>
              <a:rPr lang="en-US" dirty="0"/>
              <a:t>(</a:t>
            </a:r>
            <a:r>
              <a:rPr lang="en-US" dirty="0" err="1"/>
              <a:t>IRQnum</a:t>
            </a:r>
            <a:r>
              <a:rPr lang="en-US" dirty="0"/>
              <a:t>), </a:t>
            </a:r>
            <a:r>
              <a:rPr lang="en-US" dirty="0" err="1"/>
              <a:t>NVIC_DisableIRQ</a:t>
            </a:r>
            <a:r>
              <a:rPr lang="en-US" dirty="0"/>
              <a:t>(</a:t>
            </a:r>
            <a:r>
              <a:rPr lang="en-US" dirty="0" err="1"/>
              <a:t>IRQnum</a:t>
            </a:r>
            <a:r>
              <a:rPr lang="en-US" dirty="0"/>
              <a:t>)</a:t>
            </a:r>
          </a:p>
          <a:p>
            <a:pPr marL="506095" lvl="1" indent="0">
              <a:spcBef>
                <a:spcPts val="600"/>
              </a:spcBef>
              <a:buNone/>
            </a:pPr>
            <a:endParaRPr lang="en-US" dirty="0"/>
          </a:p>
          <a:p>
            <a:r>
              <a:rPr lang="en-US" sz="2000" dirty="0"/>
              <a:t>Pending: interrupt has been requested but is not yet serviced</a:t>
            </a:r>
          </a:p>
          <a:p>
            <a:pPr lvl="1">
              <a:spcBef>
                <a:spcPts val="600"/>
              </a:spcBef>
            </a:pPr>
            <a:r>
              <a:rPr lang="en-US" dirty="0"/>
              <a:t>CMSIS: </a:t>
            </a:r>
            <a:r>
              <a:rPr lang="en-US" dirty="0" err="1"/>
              <a:t>NVIC_SetPendingIRQ</a:t>
            </a:r>
            <a:r>
              <a:rPr lang="en-US" dirty="0"/>
              <a:t>(</a:t>
            </a:r>
            <a:r>
              <a:rPr lang="en-US" dirty="0" err="1"/>
              <a:t>IRQnum</a:t>
            </a:r>
            <a:r>
              <a:rPr lang="en-US" dirty="0"/>
              <a:t>), </a:t>
            </a:r>
            <a:r>
              <a:rPr lang="en-US" dirty="0" err="1"/>
              <a:t>NVIC_ClearPendingIRQ</a:t>
            </a:r>
            <a:r>
              <a:rPr lang="en-US" dirty="0"/>
              <a:t>(</a:t>
            </a:r>
            <a:r>
              <a:rPr lang="en-US" dirty="0" err="1"/>
              <a:t>IRQnum</a:t>
            </a:r>
            <a:r>
              <a:rPr lang="en-US" dirty="0"/>
              <a:t>)</a:t>
            </a:r>
          </a:p>
          <a:p>
            <a:endParaRPr lang="en-US" dirty="0"/>
          </a:p>
        </p:txBody>
      </p:sp>
    </p:spTree>
    <p:extLst>
      <p:ext uri="{BB962C8B-B14F-4D97-AF65-F5344CB8AC3E}">
        <p14:creationId xmlns:p14="http://schemas.microsoft.com/office/powerpoint/2010/main" val="11822211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8D0BC-1C95-49AE-B5E6-5FC3997C2B84}"/>
              </a:ext>
            </a:extLst>
          </p:cNvPr>
          <p:cNvSpPr>
            <a:spLocks noGrp="1"/>
          </p:cNvSpPr>
          <p:nvPr>
            <p:ph type="title"/>
          </p:nvPr>
        </p:nvSpPr>
        <p:spPr/>
        <p:txBody>
          <a:bodyPr/>
          <a:lstStyle/>
          <a:p>
            <a:r>
              <a:rPr lang="en-GB" dirty="0"/>
              <a:t>Core Exception Mask Register</a:t>
            </a:r>
            <a:endParaRPr lang="en-US" dirty="0"/>
          </a:p>
        </p:txBody>
      </p:sp>
      <p:sp>
        <p:nvSpPr>
          <p:cNvPr id="3" name="Content Placeholder 2">
            <a:extLst>
              <a:ext uri="{FF2B5EF4-FFF2-40B4-BE49-F238E27FC236}">
                <a16:creationId xmlns:a16="http://schemas.microsoft.com/office/drawing/2014/main" id="{6CF1430F-B8FA-410A-B024-C1504B0E7259}"/>
              </a:ext>
            </a:extLst>
          </p:cNvPr>
          <p:cNvSpPr>
            <a:spLocks noGrp="1"/>
          </p:cNvSpPr>
          <p:nvPr>
            <p:ph idx="1"/>
          </p:nvPr>
        </p:nvSpPr>
        <p:spPr/>
        <p:txBody>
          <a:bodyPr/>
          <a:lstStyle/>
          <a:p>
            <a:r>
              <a:rPr lang="en-US" sz="1800" dirty="0"/>
              <a:t>Similar to ‘Global interrupt disable’ bit in other MCUs</a:t>
            </a:r>
          </a:p>
          <a:p>
            <a:endParaRPr lang="en-US" sz="1800" dirty="0"/>
          </a:p>
          <a:p>
            <a:r>
              <a:rPr lang="en-US" sz="1800" dirty="0"/>
              <a:t>PRIMASK: Exception mask register (CPU core)</a:t>
            </a:r>
          </a:p>
          <a:p>
            <a:pPr lvl="1">
              <a:spcBef>
                <a:spcPts val="600"/>
              </a:spcBef>
            </a:pPr>
            <a:r>
              <a:rPr lang="en-US" sz="1800" dirty="0"/>
              <a:t>Bit 0: PM flag</a:t>
            </a:r>
          </a:p>
          <a:p>
            <a:pPr lvl="2">
              <a:spcBef>
                <a:spcPts val="600"/>
              </a:spcBef>
              <a:spcAft>
                <a:spcPts val="600"/>
              </a:spcAft>
            </a:pPr>
            <a:r>
              <a:rPr lang="en-US" sz="1600" dirty="0"/>
              <a:t>Set to 1 to prevent activation of all exceptions with configurable priority</a:t>
            </a:r>
          </a:p>
          <a:p>
            <a:pPr lvl="2">
              <a:spcBef>
                <a:spcPts val="600"/>
              </a:spcBef>
            </a:pPr>
            <a:r>
              <a:rPr lang="en-US" sz="1600" dirty="0"/>
              <a:t>Clear to 0 to allow activation of all exception</a:t>
            </a:r>
          </a:p>
          <a:p>
            <a:pPr lvl="1">
              <a:spcBef>
                <a:spcPts val="600"/>
              </a:spcBef>
            </a:pPr>
            <a:r>
              <a:rPr lang="en-US" sz="1800" dirty="0"/>
              <a:t>Access using CPS, MSR and MRS instructions</a:t>
            </a:r>
          </a:p>
          <a:p>
            <a:pPr lvl="1">
              <a:spcBef>
                <a:spcPts val="600"/>
              </a:spcBef>
            </a:pPr>
            <a:r>
              <a:rPr lang="en-US" sz="1800" dirty="0"/>
              <a:t>Use to prevent data race conditions with code needing atomicity</a:t>
            </a:r>
          </a:p>
          <a:p>
            <a:pPr lvl="1">
              <a:spcBef>
                <a:spcPts val="600"/>
              </a:spcBef>
            </a:pPr>
            <a:endParaRPr lang="en-US" sz="1800" dirty="0"/>
          </a:p>
          <a:p>
            <a:r>
              <a:rPr lang="en-US" sz="1800" dirty="0"/>
              <a:t>CMSIS-CORE API</a:t>
            </a:r>
          </a:p>
          <a:p>
            <a:pPr lvl="1">
              <a:spcBef>
                <a:spcPts val="600"/>
              </a:spcBef>
            </a:pPr>
            <a:r>
              <a:rPr lang="en-US" sz="1800" dirty="0"/>
              <a:t>void __</a:t>
            </a:r>
            <a:r>
              <a:rPr lang="en-US" sz="1800" dirty="0" err="1"/>
              <a:t>enable_irq</a:t>
            </a:r>
            <a:r>
              <a:rPr lang="en-US" sz="1800" dirty="0"/>
              <a:t>() - clears PM flag</a:t>
            </a:r>
          </a:p>
          <a:p>
            <a:pPr lvl="1">
              <a:spcBef>
                <a:spcPts val="600"/>
              </a:spcBef>
            </a:pPr>
            <a:r>
              <a:rPr lang="en-US" sz="1800" dirty="0"/>
              <a:t>void __</a:t>
            </a:r>
            <a:r>
              <a:rPr lang="en-US" sz="1800" dirty="0" err="1"/>
              <a:t>disable_irq</a:t>
            </a:r>
            <a:r>
              <a:rPr lang="en-US" sz="1800" dirty="0"/>
              <a:t>() - sets PM flag</a:t>
            </a:r>
          </a:p>
          <a:p>
            <a:pPr lvl="1">
              <a:spcBef>
                <a:spcPts val="600"/>
              </a:spcBef>
            </a:pPr>
            <a:r>
              <a:rPr lang="en-US" sz="1800" dirty="0"/>
              <a:t>uint32_t __</a:t>
            </a:r>
            <a:r>
              <a:rPr lang="en-US" sz="1800" dirty="0" err="1"/>
              <a:t>get_PRIMASK</a:t>
            </a:r>
            <a:r>
              <a:rPr lang="en-US" sz="1800" dirty="0"/>
              <a:t>() - returns value of PRIMASK</a:t>
            </a:r>
          </a:p>
          <a:p>
            <a:pPr lvl="1">
              <a:spcBef>
                <a:spcPts val="600"/>
              </a:spcBef>
            </a:pPr>
            <a:r>
              <a:rPr lang="en-US" sz="1800" dirty="0"/>
              <a:t>void __</a:t>
            </a:r>
            <a:r>
              <a:rPr lang="en-US" sz="1800" dirty="0" err="1"/>
              <a:t>set_PRIMASK</a:t>
            </a:r>
            <a:r>
              <a:rPr lang="en-US" sz="1800" dirty="0"/>
              <a:t>(uint32_t x) - sets PRIMASK to x </a:t>
            </a:r>
          </a:p>
          <a:p>
            <a:endParaRPr lang="en-US" dirty="0"/>
          </a:p>
        </p:txBody>
      </p:sp>
    </p:spTree>
    <p:extLst>
      <p:ext uri="{BB962C8B-B14F-4D97-AF65-F5344CB8AC3E}">
        <p14:creationId xmlns:p14="http://schemas.microsoft.com/office/powerpoint/2010/main" val="16921415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91D12-D259-4389-B436-04A47B315DC8}"/>
              </a:ext>
            </a:extLst>
          </p:cNvPr>
          <p:cNvSpPr>
            <a:spLocks noGrp="1"/>
          </p:cNvSpPr>
          <p:nvPr>
            <p:ph type="title"/>
          </p:nvPr>
        </p:nvSpPr>
        <p:spPr/>
        <p:txBody>
          <a:bodyPr/>
          <a:lstStyle/>
          <a:p>
            <a:r>
              <a:rPr lang="en-GB" dirty="0"/>
              <a:t>Prioritization</a:t>
            </a:r>
            <a:endParaRPr lang="en-US" dirty="0"/>
          </a:p>
        </p:txBody>
      </p:sp>
      <p:sp>
        <p:nvSpPr>
          <p:cNvPr id="3" name="Content Placeholder 2">
            <a:extLst>
              <a:ext uri="{FF2B5EF4-FFF2-40B4-BE49-F238E27FC236}">
                <a16:creationId xmlns:a16="http://schemas.microsoft.com/office/drawing/2014/main" id="{57222958-C1B1-47B6-8F2E-CEEF23FD42AF}"/>
              </a:ext>
            </a:extLst>
          </p:cNvPr>
          <p:cNvSpPr>
            <a:spLocks noGrp="1"/>
          </p:cNvSpPr>
          <p:nvPr>
            <p:ph idx="1"/>
          </p:nvPr>
        </p:nvSpPr>
        <p:spPr/>
        <p:txBody>
          <a:bodyPr/>
          <a:lstStyle/>
          <a:p>
            <a:r>
              <a:rPr lang="en-US" sz="2000" dirty="0"/>
              <a:t>Exceptions are prioritized to order the response simultaneous requests (smaller number = higher priority)</a:t>
            </a:r>
          </a:p>
          <a:p>
            <a:endParaRPr lang="en-US" sz="2000" dirty="0"/>
          </a:p>
          <a:p>
            <a:r>
              <a:rPr lang="en-US" sz="2000" dirty="0"/>
              <a:t>Priorities of some exceptions are fixed</a:t>
            </a:r>
          </a:p>
          <a:p>
            <a:pPr lvl="1">
              <a:spcBef>
                <a:spcPts val="600"/>
              </a:spcBef>
            </a:pPr>
            <a:r>
              <a:rPr lang="en-US" dirty="0"/>
              <a:t>Reset: -3, highest priority</a:t>
            </a:r>
          </a:p>
          <a:p>
            <a:pPr lvl="1">
              <a:spcBef>
                <a:spcPts val="600"/>
              </a:spcBef>
            </a:pPr>
            <a:r>
              <a:rPr lang="en-US" dirty="0"/>
              <a:t>NMI: -2</a:t>
            </a:r>
          </a:p>
          <a:p>
            <a:pPr lvl="1">
              <a:spcBef>
                <a:spcPts val="600"/>
              </a:spcBef>
            </a:pPr>
            <a:r>
              <a:rPr lang="en-US" dirty="0"/>
              <a:t>Hard Fault: -1</a:t>
            </a:r>
          </a:p>
          <a:p>
            <a:pPr lvl="1">
              <a:spcBef>
                <a:spcPts val="600"/>
              </a:spcBef>
            </a:pPr>
            <a:endParaRPr lang="en-US" dirty="0"/>
          </a:p>
          <a:p>
            <a:r>
              <a:rPr lang="en-US" sz="2000" dirty="0"/>
              <a:t>Priorities of other (peripheral) exceptions are adjustable.</a:t>
            </a:r>
          </a:p>
          <a:p>
            <a:pPr lvl="1">
              <a:spcBef>
                <a:spcPts val="600"/>
              </a:spcBef>
            </a:pPr>
            <a:r>
              <a:rPr lang="en-US" dirty="0"/>
              <a:t>Value is stored in the interrupt priority register (IPR0-7).</a:t>
            </a:r>
          </a:p>
          <a:p>
            <a:pPr lvl="1">
              <a:spcBef>
                <a:spcPts val="600"/>
              </a:spcBef>
            </a:pPr>
            <a:r>
              <a:rPr lang="en-US" dirty="0"/>
              <a:t>0x00</a:t>
            </a:r>
          </a:p>
          <a:p>
            <a:pPr lvl="1">
              <a:spcBef>
                <a:spcPts val="600"/>
              </a:spcBef>
            </a:pPr>
            <a:r>
              <a:rPr lang="en-US" dirty="0"/>
              <a:t>0x40</a:t>
            </a:r>
          </a:p>
          <a:p>
            <a:pPr lvl="1">
              <a:spcBef>
                <a:spcPts val="600"/>
              </a:spcBef>
            </a:pPr>
            <a:r>
              <a:rPr lang="en-US" dirty="0"/>
              <a:t>0x80</a:t>
            </a:r>
          </a:p>
          <a:p>
            <a:pPr lvl="1">
              <a:spcBef>
                <a:spcPts val="600"/>
              </a:spcBef>
            </a:pPr>
            <a:r>
              <a:rPr lang="en-US" dirty="0"/>
              <a:t>0xC0</a:t>
            </a:r>
          </a:p>
          <a:p>
            <a:endParaRPr lang="en-US" dirty="0"/>
          </a:p>
        </p:txBody>
      </p:sp>
    </p:spTree>
    <p:extLst>
      <p:ext uri="{BB962C8B-B14F-4D97-AF65-F5344CB8AC3E}">
        <p14:creationId xmlns:p14="http://schemas.microsoft.com/office/powerpoint/2010/main" val="24988545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26763-0ECD-41DC-AEDB-20FEB5F716BD}"/>
              </a:ext>
            </a:extLst>
          </p:cNvPr>
          <p:cNvSpPr>
            <a:spLocks noGrp="1"/>
          </p:cNvSpPr>
          <p:nvPr>
            <p:ph type="title"/>
          </p:nvPr>
        </p:nvSpPr>
        <p:spPr/>
        <p:txBody>
          <a:bodyPr/>
          <a:lstStyle/>
          <a:p>
            <a:r>
              <a:rPr lang="en-GB" dirty="0"/>
              <a:t>Special Cases of Prioritization</a:t>
            </a:r>
            <a:endParaRPr lang="en-US" dirty="0"/>
          </a:p>
        </p:txBody>
      </p:sp>
      <p:sp>
        <p:nvSpPr>
          <p:cNvPr id="3" name="Content Placeholder 2">
            <a:extLst>
              <a:ext uri="{FF2B5EF4-FFF2-40B4-BE49-F238E27FC236}">
                <a16:creationId xmlns:a16="http://schemas.microsoft.com/office/drawing/2014/main" id="{F2ADB40A-63C6-4BD2-BFA9-6D91DBF26893}"/>
              </a:ext>
            </a:extLst>
          </p:cNvPr>
          <p:cNvSpPr>
            <a:spLocks noGrp="1"/>
          </p:cNvSpPr>
          <p:nvPr>
            <p:ph idx="1"/>
          </p:nvPr>
        </p:nvSpPr>
        <p:spPr/>
        <p:txBody>
          <a:bodyPr/>
          <a:lstStyle/>
          <a:p>
            <a:r>
              <a:rPr lang="en-US" sz="2000" dirty="0"/>
              <a:t>Simultaneous exception requests?</a:t>
            </a:r>
          </a:p>
          <a:p>
            <a:pPr lvl="1">
              <a:spcBef>
                <a:spcPts val="600"/>
              </a:spcBef>
            </a:pPr>
            <a:r>
              <a:rPr lang="en-US"/>
              <a:t>Lowest exception type number </a:t>
            </a:r>
            <a:r>
              <a:rPr lang="en-US" dirty="0"/>
              <a:t>is serviced first</a:t>
            </a:r>
          </a:p>
          <a:p>
            <a:pPr lvl="1">
              <a:spcBef>
                <a:spcPts val="600"/>
              </a:spcBef>
            </a:pPr>
            <a:endParaRPr lang="en-US" dirty="0"/>
          </a:p>
          <a:p>
            <a:r>
              <a:rPr lang="en-US" sz="2000" dirty="0"/>
              <a:t>New exception requested while a handler is executing?</a:t>
            </a:r>
          </a:p>
          <a:p>
            <a:pPr lvl="1">
              <a:spcBef>
                <a:spcPts val="600"/>
              </a:spcBef>
            </a:pPr>
            <a:endParaRPr lang="en-US" sz="1600" dirty="0"/>
          </a:p>
          <a:p>
            <a:pPr lvl="1">
              <a:spcBef>
                <a:spcPts val="600"/>
              </a:spcBef>
            </a:pPr>
            <a:r>
              <a:rPr lang="en-US" dirty="0"/>
              <a:t>New priority higher than current priority? </a:t>
            </a:r>
          </a:p>
          <a:p>
            <a:pPr lvl="2">
              <a:spcBef>
                <a:spcPts val="600"/>
              </a:spcBef>
            </a:pPr>
            <a:r>
              <a:rPr lang="en-US" dirty="0"/>
              <a:t>New exception handler preempts current exception handler.</a:t>
            </a:r>
          </a:p>
          <a:p>
            <a:pPr marL="780415" lvl="2" indent="0">
              <a:spcBef>
                <a:spcPts val="600"/>
              </a:spcBef>
              <a:buNone/>
            </a:pPr>
            <a:endParaRPr lang="en-US" dirty="0"/>
          </a:p>
          <a:p>
            <a:pPr lvl="1">
              <a:spcBef>
                <a:spcPts val="600"/>
              </a:spcBef>
            </a:pPr>
            <a:r>
              <a:rPr lang="en-US" dirty="0"/>
              <a:t>New priority lower than or equal to current priority? </a:t>
            </a:r>
          </a:p>
          <a:p>
            <a:pPr lvl="2">
              <a:spcBef>
                <a:spcPts val="600"/>
              </a:spcBef>
              <a:spcAft>
                <a:spcPts val="600"/>
              </a:spcAft>
            </a:pPr>
            <a:r>
              <a:rPr lang="en-US" dirty="0"/>
              <a:t>New exception held in pending state .</a:t>
            </a:r>
          </a:p>
          <a:p>
            <a:pPr lvl="2">
              <a:spcBef>
                <a:spcPts val="600"/>
              </a:spcBef>
              <a:spcAft>
                <a:spcPts val="600"/>
              </a:spcAft>
            </a:pPr>
            <a:r>
              <a:rPr lang="en-US" dirty="0"/>
              <a:t>Current handler continues and completes execution.</a:t>
            </a:r>
          </a:p>
          <a:p>
            <a:pPr lvl="2">
              <a:spcBef>
                <a:spcPts val="600"/>
              </a:spcBef>
              <a:spcAft>
                <a:spcPts val="600"/>
              </a:spcAft>
            </a:pPr>
            <a:r>
              <a:rPr lang="en-US" dirty="0"/>
              <a:t>Previous priority level restored.</a:t>
            </a:r>
          </a:p>
          <a:p>
            <a:pPr lvl="2">
              <a:spcBef>
                <a:spcPts val="600"/>
              </a:spcBef>
              <a:spcAft>
                <a:spcPts val="600"/>
              </a:spcAft>
            </a:pPr>
            <a:r>
              <a:rPr lang="en-US" dirty="0"/>
              <a:t>New exception handled if priority level allows.</a:t>
            </a:r>
          </a:p>
          <a:p>
            <a:endParaRPr lang="en-US" dirty="0"/>
          </a:p>
        </p:txBody>
      </p:sp>
    </p:spTree>
    <p:extLst>
      <p:ext uri="{BB962C8B-B14F-4D97-AF65-F5344CB8AC3E}">
        <p14:creationId xmlns:p14="http://schemas.microsoft.com/office/powerpoint/2010/main" val="36335411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E87B9-AC48-494B-8680-6D9AA5526B68}"/>
              </a:ext>
            </a:extLst>
          </p:cNvPr>
          <p:cNvSpPr>
            <a:spLocks noGrp="1"/>
          </p:cNvSpPr>
          <p:nvPr>
            <p:ph type="title"/>
          </p:nvPr>
        </p:nvSpPr>
        <p:spPr/>
        <p:txBody>
          <a:bodyPr/>
          <a:lstStyle/>
          <a:p>
            <a:r>
              <a:rPr lang="en-GB" dirty="0"/>
              <a:t>Timing Analysis: Big Picture Timing Behaviour</a:t>
            </a:r>
            <a:endParaRPr lang="en-US" dirty="0"/>
          </a:p>
        </p:txBody>
      </p:sp>
      <p:sp>
        <p:nvSpPr>
          <p:cNvPr id="3" name="Content Placeholder 2">
            <a:extLst>
              <a:ext uri="{FF2B5EF4-FFF2-40B4-BE49-F238E27FC236}">
                <a16:creationId xmlns:a16="http://schemas.microsoft.com/office/drawing/2014/main" id="{90BAE316-6EFA-49D5-BCA3-F24C01BD174E}"/>
              </a:ext>
            </a:extLst>
          </p:cNvPr>
          <p:cNvSpPr>
            <a:spLocks noGrp="1"/>
          </p:cNvSpPr>
          <p:nvPr>
            <p:ph idx="1"/>
          </p:nvPr>
        </p:nvSpPr>
        <p:spPr>
          <a:xfrm>
            <a:off x="479425" y="4034271"/>
            <a:ext cx="11233150" cy="2364306"/>
          </a:xfrm>
        </p:spPr>
        <p:txBody>
          <a:bodyPr/>
          <a:lstStyle/>
          <a:p>
            <a:r>
              <a:rPr lang="en-US" dirty="0"/>
              <a:t>Switch was pressed for about 0.21s.</a:t>
            </a:r>
          </a:p>
          <a:p>
            <a:r>
              <a:rPr lang="en-US" dirty="0"/>
              <a:t>ISR runs in response to switch signal’s falling edge.</a:t>
            </a:r>
          </a:p>
          <a:p>
            <a:r>
              <a:rPr lang="en-US" dirty="0"/>
              <a:t>Main seems to be running continuously (signal toggles between 1 and 0).</a:t>
            </a:r>
          </a:p>
          <a:p>
            <a:endParaRPr lang="en-US" dirty="0"/>
          </a:p>
        </p:txBody>
      </p:sp>
      <p:pic>
        <p:nvPicPr>
          <p:cNvPr id="7" name="Picture 2">
            <a:extLst>
              <a:ext uri="{FF2B5EF4-FFF2-40B4-BE49-F238E27FC236}">
                <a16:creationId xmlns:a16="http://schemas.microsoft.com/office/drawing/2014/main" id="{9CA3B397-8F7C-4A43-A6D5-C960832C60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7644" y="1334742"/>
            <a:ext cx="6976712" cy="2255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1626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0D9B8-B22C-410D-8C6A-6E3252664890}"/>
              </a:ext>
            </a:extLst>
          </p:cNvPr>
          <p:cNvSpPr>
            <a:spLocks noGrp="1"/>
          </p:cNvSpPr>
          <p:nvPr>
            <p:ph type="title"/>
          </p:nvPr>
        </p:nvSpPr>
        <p:spPr/>
        <p:txBody>
          <a:bodyPr/>
          <a:lstStyle/>
          <a:p>
            <a:r>
              <a:rPr lang="en-GB" dirty="0"/>
              <a:t>Interrupt Response Latency</a:t>
            </a:r>
            <a:endParaRPr lang="en-US" dirty="0"/>
          </a:p>
        </p:txBody>
      </p:sp>
      <p:sp>
        <p:nvSpPr>
          <p:cNvPr id="3" name="Content Placeholder 2">
            <a:extLst>
              <a:ext uri="{FF2B5EF4-FFF2-40B4-BE49-F238E27FC236}">
                <a16:creationId xmlns:a16="http://schemas.microsoft.com/office/drawing/2014/main" id="{8C80257A-6502-4CED-9A75-10F22C3D46E2}"/>
              </a:ext>
            </a:extLst>
          </p:cNvPr>
          <p:cNvSpPr>
            <a:spLocks noGrp="1"/>
          </p:cNvSpPr>
          <p:nvPr>
            <p:ph idx="1"/>
          </p:nvPr>
        </p:nvSpPr>
        <p:spPr/>
        <p:txBody>
          <a:bodyPr/>
          <a:lstStyle/>
          <a:p>
            <a:r>
              <a:rPr lang="en-GB" sz="2000" dirty="0"/>
              <a:t>Latency = time delay</a:t>
            </a:r>
          </a:p>
          <a:p>
            <a:endParaRPr lang="en-GB" sz="2000" dirty="0"/>
          </a:p>
          <a:p>
            <a:r>
              <a:rPr lang="en-GB" sz="2000" dirty="0"/>
              <a:t>Why do we care?</a:t>
            </a:r>
          </a:p>
          <a:p>
            <a:pPr lvl="1">
              <a:spcBef>
                <a:spcPts val="600"/>
              </a:spcBef>
            </a:pPr>
            <a:r>
              <a:rPr lang="en-GB" sz="1800" dirty="0"/>
              <a:t>This is overhead, which wastes time and increases as the interrupt rate rises</a:t>
            </a:r>
          </a:p>
          <a:p>
            <a:pPr lvl="1">
              <a:spcBef>
                <a:spcPts val="600"/>
              </a:spcBef>
            </a:pPr>
            <a:r>
              <a:rPr lang="en-US" sz="1800" dirty="0"/>
              <a:t>This delays our response to external events, which may or may not be acceptable for the application, such as sampling an analog waveform</a:t>
            </a:r>
          </a:p>
          <a:p>
            <a:pPr lvl="1">
              <a:spcBef>
                <a:spcPts val="600"/>
              </a:spcBef>
            </a:pPr>
            <a:endParaRPr lang="en-US" dirty="0"/>
          </a:p>
          <a:p>
            <a:r>
              <a:rPr lang="en-US" dirty="0"/>
              <a:t>How long does it take?</a:t>
            </a:r>
          </a:p>
          <a:p>
            <a:pPr lvl="1">
              <a:spcBef>
                <a:spcPts val="600"/>
              </a:spcBef>
            </a:pPr>
            <a:r>
              <a:rPr lang="en-US" sz="1800" dirty="0"/>
              <a:t>Finish executing the current instruction or abandon it</a:t>
            </a:r>
          </a:p>
          <a:p>
            <a:pPr lvl="1">
              <a:spcBef>
                <a:spcPts val="600"/>
              </a:spcBef>
            </a:pPr>
            <a:r>
              <a:rPr lang="en-US" sz="1800" dirty="0"/>
              <a:t>Push various registers on to the stack, fetch vector</a:t>
            </a:r>
          </a:p>
          <a:p>
            <a:pPr lvl="2">
              <a:spcBef>
                <a:spcPts val="600"/>
              </a:spcBef>
            </a:pPr>
            <a:r>
              <a:rPr lang="en-US" sz="1600" dirty="0" err="1"/>
              <a:t>C</a:t>
            </a:r>
            <a:r>
              <a:rPr lang="en-US" sz="1600" baseline="-25000" dirty="0" err="1"/>
              <a:t>IntResponseOvhd</a:t>
            </a:r>
            <a:r>
              <a:rPr lang="en-US" sz="1600" dirty="0"/>
              <a:t>: Overhead for responding to each interrupt</a:t>
            </a:r>
          </a:p>
          <a:p>
            <a:pPr lvl="1">
              <a:spcBef>
                <a:spcPts val="600"/>
              </a:spcBef>
            </a:pPr>
            <a:r>
              <a:rPr lang="en-US" sz="1800" dirty="0"/>
              <a:t>If we have external memory with wait states, this takes longer</a:t>
            </a:r>
          </a:p>
          <a:p>
            <a:pPr lvl="1"/>
            <a:endParaRPr lang="en-US" sz="2400" dirty="0"/>
          </a:p>
          <a:p>
            <a:pPr lvl="1"/>
            <a:endParaRPr lang="en-US" dirty="0"/>
          </a:p>
        </p:txBody>
      </p:sp>
    </p:spTree>
    <p:extLst>
      <p:ext uri="{BB962C8B-B14F-4D97-AF65-F5344CB8AC3E}">
        <p14:creationId xmlns:p14="http://schemas.microsoft.com/office/powerpoint/2010/main" val="35277300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64941-7E2C-4296-A383-6592F7428316}"/>
              </a:ext>
            </a:extLst>
          </p:cNvPr>
          <p:cNvSpPr>
            <a:spLocks noGrp="1"/>
          </p:cNvSpPr>
          <p:nvPr>
            <p:ph type="title"/>
          </p:nvPr>
        </p:nvSpPr>
        <p:spPr/>
        <p:txBody>
          <a:bodyPr/>
          <a:lstStyle/>
          <a:p>
            <a:r>
              <a:rPr lang="en-GB" dirty="0"/>
              <a:t>Maximum Interrupt Rate</a:t>
            </a:r>
            <a:endParaRPr lang="en-US" dirty="0"/>
          </a:p>
        </p:txBody>
      </p:sp>
      <p:sp>
        <p:nvSpPr>
          <p:cNvPr id="3" name="Content Placeholder 2">
            <a:extLst>
              <a:ext uri="{FF2B5EF4-FFF2-40B4-BE49-F238E27FC236}">
                <a16:creationId xmlns:a16="http://schemas.microsoft.com/office/drawing/2014/main" id="{77D2002B-573F-4007-9A7C-922D7C7A9C6D}"/>
              </a:ext>
            </a:extLst>
          </p:cNvPr>
          <p:cNvSpPr>
            <a:spLocks noGrp="1"/>
          </p:cNvSpPr>
          <p:nvPr>
            <p:ph idx="1"/>
          </p:nvPr>
        </p:nvSpPr>
        <p:spPr/>
        <p:txBody>
          <a:bodyPr/>
          <a:lstStyle/>
          <a:p>
            <a:r>
              <a:rPr lang="en-US" sz="2000" dirty="0"/>
              <a:t>We can only handle so many interrupts per second.</a:t>
            </a:r>
          </a:p>
          <a:p>
            <a:pPr lvl="1">
              <a:spcBef>
                <a:spcPts val="600"/>
              </a:spcBef>
            </a:pPr>
            <a:r>
              <a:rPr lang="en-US" dirty="0" err="1"/>
              <a:t>F</a:t>
            </a:r>
            <a:r>
              <a:rPr lang="en-US" baseline="-25000" dirty="0" err="1"/>
              <a:t>Max_Int</a:t>
            </a:r>
            <a:r>
              <a:rPr lang="en-US" dirty="0"/>
              <a:t>: Maximum interrupt frequency</a:t>
            </a:r>
          </a:p>
          <a:p>
            <a:pPr lvl="1">
              <a:spcBef>
                <a:spcPts val="600"/>
              </a:spcBef>
            </a:pPr>
            <a:r>
              <a:rPr lang="en-US" dirty="0"/>
              <a:t>F</a:t>
            </a:r>
            <a:r>
              <a:rPr lang="en-US" baseline="-25000" dirty="0"/>
              <a:t>CPU</a:t>
            </a:r>
            <a:r>
              <a:rPr lang="en-US" dirty="0"/>
              <a:t>: CPU clock frequency</a:t>
            </a:r>
          </a:p>
          <a:p>
            <a:pPr lvl="1">
              <a:spcBef>
                <a:spcPts val="600"/>
              </a:spcBef>
            </a:pPr>
            <a:r>
              <a:rPr lang="en-US" dirty="0"/>
              <a:t>C</a:t>
            </a:r>
            <a:r>
              <a:rPr lang="en-US" baseline="-25000" dirty="0"/>
              <a:t>ISR</a:t>
            </a:r>
            <a:r>
              <a:rPr lang="en-US" dirty="0"/>
              <a:t>: Number of cycles ISR takes to execute</a:t>
            </a:r>
          </a:p>
          <a:p>
            <a:pPr lvl="1">
              <a:spcBef>
                <a:spcPts val="600"/>
              </a:spcBef>
            </a:pPr>
            <a:r>
              <a:rPr lang="en-US" dirty="0" err="1"/>
              <a:t>C</a:t>
            </a:r>
            <a:r>
              <a:rPr lang="en-US" baseline="-25000" dirty="0" err="1"/>
              <a:t>Overhead</a:t>
            </a:r>
            <a:r>
              <a:rPr lang="en-US" dirty="0"/>
              <a:t>: Number of cycles of overhead for saving state, vectoring, restoring state, etc.</a:t>
            </a:r>
          </a:p>
          <a:p>
            <a:pPr lvl="1">
              <a:spcBef>
                <a:spcPts val="600"/>
              </a:spcBef>
            </a:pPr>
            <a:r>
              <a:rPr lang="en-US" dirty="0" err="1"/>
              <a:t>F</a:t>
            </a:r>
            <a:r>
              <a:rPr lang="en-US" baseline="-25000" dirty="0" err="1"/>
              <a:t>Max_Int</a:t>
            </a:r>
            <a:r>
              <a:rPr lang="en-US" dirty="0"/>
              <a:t> = F</a:t>
            </a:r>
            <a:r>
              <a:rPr lang="en-US" baseline="-25000" dirty="0"/>
              <a:t>CPU</a:t>
            </a:r>
            <a:r>
              <a:rPr lang="en-US" dirty="0"/>
              <a:t>/(C</a:t>
            </a:r>
            <a:r>
              <a:rPr lang="en-US" baseline="-25000" dirty="0"/>
              <a:t>ISR</a:t>
            </a:r>
            <a:r>
              <a:rPr lang="en-US" dirty="0"/>
              <a:t>+ </a:t>
            </a:r>
            <a:r>
              <a:rPr lang="en-US" dirty="0" err="1"/>
              <a:t>C</a:t>
            </a:r>
            <a:r>
              <a:rPr lang="en-US" baseline="-25000" dirty="0" err="1"/>
              <a:t>Overhead</a:t>
            </a:r>
            <a:r>
              <a:rPr lang="en-US" dirty="0"/>
              <a:t>)</a:t>
            </a:r>
          </a:p>
          <a:p>
            <a:pPr lvl="1">
              <a:spcBef>
                <a:spcPts val="600"/>
              </a:spcBef>
            </a:pPr>
            <a:r>
              <a:rPr lang="en-US" dirty="0"/>
              <a:t>Note that model applies only when there is one interrupt in the system.</a:t>
            </a:r>
          </a:p>
          <a:p>
            <a:pPr lvl="1">
              <a:spcBef>
                <a:spcPts val="600"/>
              </a:spcBef>
            </a:pPr>
            <a:endParaRPr lang="en-US" dirty="0"/>
          </a:p>
          <a:p>
            <a:r>
              <a:rPr lang="en-US" sz="2000" dirty="0"/>
              <a:t>When processor is responding to interrupts, it isn’t executing our other code.</a:t>
            </a:r>
          </a:p>
          <a:p>
            <a:pPr lvl="1">
              <a:spcBef>
                <a:spcPts val="600"/>
              </a:spcBef>
            </a:pPr>
            <a:r>
              <a:rPr lang="en-US" dirty="0" err="1"/>
              <a:t>U</a:t>
            </a:r>
            <a:r>
              <a:rPr lang="en-US" baseline="-25000" dirty="0" err="1"/>
              <a:t>Int</a:t>
            </a:r>
            <a:r>
              <a:rPr lang="en-US" dirty="0"/>
              <a:t>: Utilization (fraction of processor time) consumed by interrupt processing</a:t>
            </a:r>
          </a:p>
          <a:p>
            <a:pPr lvl="1">
              <a:spcBef>
                <a:spcPts val="600"/>
              </a:spcBef>
            </a:pPr>
            <a:r>
              <a:rPr lang="en-US" dirty="0" err="1"/>
              <a:t>U</a:t>
            </a:r>
            <a:r>
              <a:rPr lang="en-US" baseline="-25000" dirty="0" err="1"/>
              <a:t>Int</a:t>
            </a:r>
            <a:r>
              <a:rPr lang="en-US" dirty="0"/>
              <a:t> = 100%*</a:t>
            </a:r>
            <a:r>
              <a:rPr lang="en-US" dirty="0" err="1"/>
              <a:t>F</a:t>
            </a:r>
            <a:r>
              <a:rPr lang="en-US" baseline="-25000" dirty="0" err="1"/>
              <a:t>Int</a:t>
            </a:r>
            <a:r>
              <a:rPr lang="en-US" dirty="0"/>
              <a:t>* (</a:t>
            </a:r>
            <a:r>
              <a:rPr lang="en-US" dirty="0" err="1"/>
              <a:t>C</a:t>
            </a:r>
            <a:r>
              <a:rPr lang="en-US" baseline="-25000" dirty="0" err="1"/>
              <a:t>ISR</a:t>
            </a:r>
            <a:r>
              <a:rPr lang="en-US" dirty="0" err="1"/>
              <a:t>+C</a:t>
            </a:r>
            <a:r>
              <a:rPr lang="en-US" baseline="-25000" dirty="0" err="1"/>
              <a:t>Overhead</a:t>
            </a:r>
            <a:r>
              <a:rPr lang="en-US" dirty="0"/>
              <a:t>)/ F</a:t>
            </a:r>
            <a:r>
              <a:rPr lang="en-US" baseline="-25000" dirty="0"/>
              <a:t>CPU</a:t>
            </a:r>
          </a:p>
          <a:p>
            <a:pPr lvl="1">
              <a:spcBef>
                <a:spcPts val="600"/>
              </a:spcBef>
            </a:pPr>
            <a:r>
              <a:rPr lang="en-US" dirty="0"/>
              <a:t>CPU looks like it’s running the other code with CPU clock speed of (1-U</a:t>
            </a:r>
            <a:r>
              <a:rPr lang="en-US" baseline="-25000" dirty="0"/>
              <a:t>Int</a:t>
            </a:r>
            <a:r>
              <a:rPr lang="en-US" dirty="0"/>
              <a:t>)*F</a:t>
            </a:r>
            <a:r>
              <a:rPr lang="en-US" baseline="-25000" dirty="0"/>
              <a:t>CPU.</a:t>
            </a:r>
          </a:p>
          <a:p>
            <a:endParaRPr lang="en-US" dirty="0"/>
          </a:p>
        </p:txBody>
      </p:sp>
    </p:spTree>
    <p:extLst>
      <p:ext uri="{BB962C8B-B14F-4D97-AF65-F5344CB8AC3E}">
        <p14:creationId xmlns:p14="http://schemas.microsoft.com/office/powerpoint/2010/main" val="36558403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68A7E-2C28-4AD0-A238-A76995E25046}"/>
              </a:ext>
            </a:extLst>
          </p:cNvPr>
          <p:cNvSpPr>
            <a:spLocks noGrp="1"/>
          </p:cNvSpPr>
          <p:nvPr>
            <p:ph type="title"/>
          </p:nvPr>
        </p:nvSpPr>
        <p:spPr/>
        <p:txBody>
          <a:bodyPr/>
          <a:lstStyle/>
          <a:p>
            <a:r>
              <a:rPr lang="en-GB" dirty="0"/>
              <a:t>Program Design with Interrupts</a:t>
            </a:r>
            <a:endParaRPr lang="en-US" dirty="0"/>
          </a:p>
        </p:txBody>
      </p:sp>
      <p:sp>
        <p:nvSpPr>
          <p:cNvPr id="3" name="Content Placeholder 2">
            <a:extLst>
              <a:ext uri="{FF2B5EF4-FFF2-40B4-BE49-F238E27FC236}">
                <a16:creationId xmlns:a16="http://schemas.microsoft.com/office/drawing/2014/main" id="{328862FA-2DD0-4504-B47E-255AB5F64D93}"/>
              </a:ext>
            </a:extLst>
          </p:cNvPr>
          <p:cNvSpPr>
            <a:spLocks noGrp="1"/>
          </p:cNvSpPr>
          <p:nvPr>
            <p:ph idx="1"/>
          </p:nvPr>
        </p:nvSpPr>
        <p:spPr/>
        <p:txBody>
          <a:bodyPr/>
          <a:lstStyle/>
          <a:p>
            <a:r>
              <a:rPr lang="en-US" sz="2000" dirty="0"/>
              <a:t>How much work to do in ISR?</a:t>
            </a:r>
          </a:p>
          <a:p>
            <a:pPr lvl="1">
              <a:spcBef>
                <a:spcPts val="600"/>
              </a:spcBef>
            </a:pPr>
            <a:r>
              <a:rPr lang="en-US" dirty="0"/>
              <a:t>Trade-off: faster response for ISR code will delay completion of other code</a:t>
            </a:r>
          </a:p>
          <a:p>
            <a:pPr lvl="1">
              <a:spcBef>
                <a:spcPts val="600"/>
              </a:spcBef>
            </a:pPr>
            <a:r>
              <a:rPr lang="en-US" dirty="0"/>
              <a:t>In system with multiple ISRs with short deadlines, perform critical work in ISR and buffer partial results for later processing</a:t>
            </a:r>
          </a:p>
          <a:p>
            <a:pPr marL="506095" lvl="1" indent="0">
              <a:spcBef>
                <a:spcPts val="600"/>
              </a:spcBef>
              <a:buNone/>
            </a:pPr>
            <a:endParaRPr lang="en-US" dirty="0"/>
          </a:p>
          <a:p>
            <a:r>
              <a:rPr lang="en-US" sz="2000" dirty="0"/>
              <a:t>Should ISRs re-enable interrupts?</a:t>
            </a:r>
          </a:p>
          <a:p>
            <a:pPr marL="506095" lvl="1" indent="0">
              <a:spcBef>
                <a:spcPts val="600"/>
              </a:spcBef>
              <a:buNone/>
            </a:pPr>
            <a:endParaRPr lang="en-US" sz="1600" dirty="0"/>
          </a:p>
          <a:p>
            <a:r>
              <a:rPr lang="en-US" sz="2000" dirty="0"/>
              <a:t>How to communicate between ISR and other threads?</a:t>
            </a:r>
          </a:p>
          <a:p>
            <a:pPr lvl="1">
              <a:spcBef>
                <a:spcPts val="600"/>
              </a:spcBef>
            </a:pPr>
            <a:r>
              <a:rPr lang="en-US" dirty="0"/>
              <a:t>Data buffering</a:t>
            </a:r>
          </a:p>
          <a:p>
            <a:pPr lvl="1">
              <a:spcBef>
                <a:spcPts val="600"/>
              </a:spcBef>
            </a:pPr>
            <a:r>
              <a:rPr lang="en-US" dirty="0"/>
              <a:t>Data integrity and race conditions</a:t>
            </a:r>
          </a:p>
          <a:p>
            <a:pPr lvl="2">
              <a:spcBef>
                <a:spcPts val="600"/>
              </a:spcBef>
              <a:spcAft>
                <a:spcPts val="600"/>
              </a:spcAft>
            </a:pPr>
            <a:r>
              <a:rPr lang="en-US" dirty="0"/>
              <a:t>Volatile data: can be updated outside of the program’s immediate control</a:t>
            </a:r>
          </a:p>
          <a:p>
            <a:pPr lvl="2">
              <a:spcBef>
                <a:spcPts val="600"/>
              </a:spcBef>
              <a:spcAft>
                <a:spcPts val="600"/>
              </a:spcAft>
            </a:pPr>
            <a:r>
              <a:rPr lang="en-US" dirty="0"/>
              <a:t>Non-atomic shared data: can be interrupted partway through read or write, is vulnerable to race conditions</a:t>
            </a:r>
          </a:p>
          <a:p>
            <a:endParaRPr lang="en-US" dirty="0"/>
          </a:p>
        </p:txBody>
      </p:sp>
    </p:spTree>
    <p:extLst>
      <p:ext uri="{BB962C8B-B14F-4D97-AF65-F5344CB8AC3E}">
        <p14:creationId xmlns:p14="http://schemas.microsoft.com/office/powerpoint/2010/main" val="4136325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DB6AA-17B7-4A01-820E-65BAE5B89836}"/>
              </a:ext>
            </a:extLst>
          </p:cNvPr>
          <p:cNvSpPr>
            <a:spLocks noGrp="1"/>
          </p:cNvSpPr>
          <p:nvPr>
            <p:ph type="title"/>
          </p:nvPr>
        </p:nvSpPr>
        <p:spPr/>
        <p:txBody>
          <a:bodyPr/>
          <a:lstStyle/>
          <a:p>
            <a:r>
              <a:rPr lang="en-GB" dirty="0"/>
              <a:t>Detecting Switch Presses</a:t>
            </a:r>
            <a:endParaRPr lang="en-US" dirty="0"/>
          </a:p>
        </p:txBody>
      </p:sp>
      <p:sp>
        <p:nvSpPr>
          <p:cNvPr id="3" name="Content Placeholder 2">
            <a:extLst>
              <a:ext uri="{FF2B5EF4-FFF2-40B4-BE49-F238E27FC236}">
                <a16:creationId xmlns:a16="http://schemas.microsoft.com/office/drawing/2014/main" id="{DAD34E86-0C6E-4409-B154-2E12B4EF8284}"/>
              </a:ext>
            </a:extLst>
          </p:cNvPr>
          <p:cNvSpPr>
            <a:spLocks noGrp="1"/>
          </p:cNvSpPr>
          <p:nvPr>
            <p:ph idx="1"/>
          </p:nvPr>
        </p:nvSpPr>
        <p:spPr/>
        <p:txBody>
          <a:bodyPr/>
          <a:lstStyle/>
          <a:p>
            <a:r>
              <a:rPr lang="en-GB" dirty="0"/>
              <a:t>One option is polling, i</a:t>
            </a:r>
            <a:r>
              <a:rPr lang="en-GB"/>
              <a:t>.e., using </a:t>
            </a:r>
            <a:r>
              <a:rPr lang="en-GB" dirty="0"/>
              <a:t>software to check it regularly. However, polling is:</a:t>
            </a:r>
          </a:p>
          <a:p>
            <a:pPr lvl="1">
              <a:spcBef>
                <a:spcPts val="600"/>
              </a:spcBef>
            </a:pPr>
            <a:r>
              <a:rPr lang="en-US" dirty="0"/>
              <a:t>Slow: user needs to check to see if the switch is pressed</a:t>
            </a:r>
          </a:p>
          <a:p>
            <a:pPr lvl="1">
              <a:spcBef>
                <a:spcPts val="600"/>
              </a:spcBef>
            </a:pPr>
            <a:r>
              <a:rPr lang="en-US" dirty="0"/>
              <a:t>Wasteful of CPU time: the faster the response needed, the more often the user needs to check</a:t>
            </a:r>
          </a:p>
          <a:p>
            <a:pPr lvl="1">
              <a:spcBef>
                <a:spcPts val="600"/>
              </a:spcBef>
            </a:pPr>
            <a:r>
              <a:rPr lang="en-US" dirty="0"/>
              <a:t>Not scalable: it’s difficult to build a multi-activity system that can respond quickly. The system’s response time depends on all other processing it has to do</a:t>
            </a:r>
          </a:p>
          <a:p>
            <a:pPr lvl="1">
              <a:spcBef>
                <a:spcPts val="600"/>
              </a:spcBef>
            </a:pPr>
            <a:endParaRPr lang="en-US" dirty="0"/>
          </a:p>
          <a:p>
            <a:r>
              <a:rPr lang="en-US" dirty="0"/>
              <a:t>A better option is an interrupt, i.e., using special hardware in the MCU to detect and run ISR in response. An interrupt is:</a:t>
            </a:r>
          </a:p>
          <a:p>
            <a:pPr lvl="1">
              <a:spcBef>
                <a:spcPts val="600"/>
              </a:spcBef>
            </a:pPr>
            <a:r>
              <a:rPr lang="en-US" dirty="0"/>
              <a:t>Efficient: the code runs only when necessary</a:t>
            </a:r>
          </a:p>
          <a:p>
            <a:pPr lvl="1">
              <a:spcBef>
                <a:spcPts val="600"/>
              </a:spcBef>
            </a:pPr>
            <a:r>
              <a:rPr lang="en-US" dirty="0"/>
              <a:t>Fast: it’s a hardware mechanism</a:t>
            </a:r>
          </a:p>
          <a:p>
            <a:pPr lvl="1">
              <a:spcBef>
                <a:spcPts val="600"/>
              </a:spcBef>
            </a:pPr>
            <a:r>
              <a:rPr lang="en-US" dirty="0"/>
              <a:t>Scalable:</a:t>
            </a:r>
          </a:p>
          <a:p>
            <a:pPr lvl="2">
              <a:spcBef>
                <a:spcPts val="600"/>
              </a:spcBef>
            </a:pPr>
            <a:r>
              <a:rPr lang="en-US" dirty="0"/>
              <a:t>ISR response time doesn’t depend on most other processing</a:t>
            </a:r>
          </a:p>
          <a:p>
            <a:pPr lvl="2">
              <a:spcBef>
                <a:spcPts val="600"/>
              </a:spcBef>
            </a:pPr>
            <a:r>
              <a:rPr lang="en-US" dirty="0"/>
              <a:t>Code modules can be developed independently</a:t>
            </a:r>
          </a:p>
        </p:txBody>
      </p:sp>
    </p:spTree>
    <p:extLst>
      <p:ext uri="{BB962C8B-B14F-4D97-AF65-F5344CB8AC3E}">
        <p14:creationId xmlns:p14="http://schemas.microsoft.com/office/powerpoint/2010/main" val="23533941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A583E-30AF-4F3C-BB7B-A7D6E31258BA}"/>
              </a:ext>
            </a:extLst>
          </p:cNvPr>
          <p:cNvSpPr>
            <a:spLocks noGrp="1"/>
          </p:cNvSpPr>
          <p:nvPr>
            <p:ph type="title"/>
          </p:nvPr>
        </p:nvSpPr>
        <p:spPr/>
        <p:txBody>
          <a:bodyPr/>
          <a:lstStyle/>
          <a:p>
            <a:r>
              <a:rPr lang="en-GB" dirty="0"/>
              <a:t>Volatile Data</a:t>
            </a:r>
            <a:endParaRPr lang="en-US" dirty="0"/>
          </a:p>
        </p:txBody>
      </p:sp>
      <p:sp>
        <p:nvSpPr>
          <p:cNvPr id="3" name="Content Placeholder 2">
            <a:extLst>
              <a:ext uri="{FF2B5EF4-FFF2-40B4-BE49-F238E27FC236}">
                <a16:creationId xmlns:a16="http://schemas.microsoft.com/office/drawing/2014/main" id="{28D11A23-FBCD-4A70-BA3C-A66D532A00CA}"/>
              </a:ext>
            </a:extLst>
          </p:cNvPr>
          <p:cNvSpPr>
            <a:spLocks noGrp="1"/>
          </p:cNvSpPr>
          <p:nvPr>
            <p:ph idx="1"/>
          </p:nvPr>
        </p:nvSpPr>
        <p:spPr/>
        <p:txBody>
          <a:bodyPr/>
          <a:lstStyle/>
          <a:p>
            <a:r>
              <a:rPr lang="en-US" sz="1600" dirty="0"/>
              <a:t>Compilers assume that variables in memory don’t change spontaneously, and optimize based on that belief.</a:t>
            </a:r>
          </a:p>
          <a:p>
            <a:pPr lvl="1">
              <a:spcBef>
                <a:spcPts val="600"/>
              </a:spcBef>
            </a:pPr>
            <a:r>
              <a:rPr lang="en-US" sz="1600" i="1" dirty="0"/>
              <a:t>Don’t reload a variable from memory if current function hasn’t changed it.</a:t>
            </a:r>
          </a:p>
          <a:p>
            <a:pPr lvl="1">
              <a:spcBef>
                <a:spcPts val="600"/>
              </a:spcBef>
            </a:pPr>
            <a:r>
              <a:rPr lang="en-US" sz="1600" dirty="0"/>
              <a:t>Read variable from memory into register (faster access)</a:t>
            </a:r>
          </a:p>
          <a:p>
            <a:pPr lvl="1">
              <a:spcBef>
                <a:spcPts val="600"/>
              </a:spcBef>
            </a:pPr>
            <a:r>
              <a:rPr lang="en-US" sz="1600" dirty="0"/>
              <a:t>Write back to memory at the end of the procedure, or before a procedure call, or when compiler runs out of free registers</a:t>
            </a:r>
          </a:p>
          <a:p>
            <a:pPr marL="506095" lvl="1" indent="0">
              <a:spcBef>
                <a:spcPts val="600"/>
              </a:spcBef>
              <a:buNone/>
            </a:pPr>
            <a:endParaRPr lang="en-US" sz="1600" dirty="0"/>
          </a:p>
          <a:p>
            <a:r>
              <a:rPr lang="en-US" sz="1600" dirty="0"/>
              <a:t>This optimization can fail.</a:t>
            </a:r>
          </a:p>
          <a:p>
            <a:pPr lvl="1">
              <a:spcBef>
                <a:spcPts val="600"/>
              </a:spcBef>
            </a:pPr>
            <a:r>
              <a:rPr lang="en-US" sz="1600" dirty="0"/>
              <a:t>Example: reading from input port, polling for key press</a:t>
            </a:r>
          </a:p>
          <a:p>
            <a:pPr lvl="2">
              <a:spcBef>
                <a:spcPts val="600"/>
              </a:spcBef>
              <a:spcAft>
                <a:spcPts val="600"/>
              </a:spcAft>
            </a:pPr>
            <a:r>
              <a:rPr lang="en-US" sz="1400" dirty="0"/>
              <a:t>While (SW_0) ; will read from SW_0 once </a:t>
            </a:r>
            <a:r>
              <a:rPr lang="en-US" sz="1400"/>
              <a:t>and reuse </a:t>
            </a:r>
            <a:r>
              <a:rPr lang="en-US" sz="1400" dirty="0"/>
              <a:t>that value</a:t>
            </a:r>
          </a:p>
          <a:p>
            <a:pPr lvl="2">
              <a:spcBef>
                <a:spcPts val="600"/>
              </a:spcBef>
              <a:spcAft>
                <a:spcPts val="600"/>
              </a:spcAft>
            </a:pPr>
            <a:r>
              <a:rPr lang="en-US" sz="1400" dirty="0"/>
              <a:t>Will generate an infinite loop triggered by SW_0 being true</a:t>
            </a:r>
          </a:p>
          <a:p>
            <a:pPr marL="780415" lvl="2" indent="0">
              <a:spcBef>
                <a:spcPts val="600"/>
              </a:spcBef>
              <a:spcAft>
                <a:spcPts val="600"/>
              </a:spcAft>
              <a:buNone/>
            </a:pPr>
            <a:endParaRPr lang="en-US" sz="1400" dirty="0"/>
          </a:p>
          <a:p>
            <a:r>
              <a:rPr lang="en-US" sz="1600" dirty="0"/>
              <a:t>Variables for which it fails</a:t>
            </a:r>
          </a:p>
          <a:p>
            <a:pPr lvl="1">
              <a:spcBef>
                <a:spcPts val="600"/>
              </a:spcBef>
            </a:pPr>
            <a:r>
              <a:rPr lang="en-US" sz="1600" dirty="0"/>
              <a:t>Memory-mapped peripheral register: register changes on its own</a:t>
            </a:r>
          </a:p>
          <a:p>
            <a:pPr lvl="1">
              <a:spcBef>
                <a:spcPts val="600"/>
              </a:spcBef>
            </a:pPr>
            <a:r>
              <a:rPr lang="en-US" sz="1600" dirty="0"/>
              <a:t>Global variables modified by an ISR: ISR changes the variable</a:t>
            </a:r>
          </a:p>
          <a:p>
            <a:pPr lvl="1">
              <a:spcBef>
                <a:spcPts val="600"/>
              </a:spcBef>
            </a:pPr>
            <a:r>
              <a:rPr lang="en-US" sz="1600" dirty="0"/>
              <a:t>Global variables in a multithreaded application: another thread or ISR changes the variable</a:t>
            </a:r>
          </a:p>
          <a:p>
            <a:endParaRPr lang="en-US" dirty="0"/>
          </a:p>
        </p:txBody>
      </p:sp>
    </p:spTree>
    <p:extLst>
      <p:ext uri="{BB962C8B-B14F-4D97-AF65-F5344CB8AC3E}">
        <p14:creationId xmlns:p14="http://schemas.microsoft.com/office/powerpoint/2010/main" val="41796891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EB8E7-ABEB-4808-8532-F6D5E5C8C515}"/>
              </a:ext>
            </a:extLst>
          </p:cNvPr>
          <p:cNvSpPr>
            <a:spLocks noGrp="1"/>
          </p:cNvSpPr>
          <p:nvPr>
            <p:ph type="title"/>
          </p:nvPr>
        </p:nvSpPr>
        <p:spPr/>
        <p:txBody>
          <a:bodyPr/>
          <a:lstStyle/>
          <a:p>
            <a:r>
              <a:rPr lang="en-GB" dirty="0"/>
              <a:t>The Volatile Directive</a:t>
            </a:r>
            <a:endParaRPr lang="en-US" dirty="0"/>
          </a:p>
        </p:txBody>
      </p:sp>
      <p:sp>
        <p:nvSpPr>
          <p:cNvPr id="3" name="Content Placeholder 2">
            <a:extLst>
              <a:ext uri="{FF2B5EF4-FFF2-40B4-BE49-F238E27FC236}">
                <a16:creationId xmlns:a16="http://schemas.microsoft.com/office/drawing/2014/main" id="{B19E66B2-C79D-4B1B-9E54-AD79F2875B86}"/>
              </a:ext>
            </a:extLst>
          </p:cNvPr>
          <p:cNvSpPr>
            <a:spLocks noGrp="1"/>
          </p:cNvSpPr>
          <p:nvPr>
            <p:ph idx="1"/>
          </p:nvPr>
        </p:nvSpPr>
        <p:spPr/>
        <p:txBody>
          <a:bodyPr/>
          <a:lstStyle/>
          <a:p>
            <a:r>
              <a:rPr lang="en-US" sz="2000" dirty="0"/>
              <a:t>We need to tell compiler which variables may change outside of its control.</a:t>
            </a:r>
          </a:p>
          <a:p>
            <a:pPr lvl="1"/>
            <a:r>
              <a:rPr lang="en-US" dirty="0"/>
              <a:t>Use volatile keyword to force compiler to reload these variables from memory for each use</a:t>
            </a:r>
            <a:br>
              <a:rPr lang="en-US" dirty="0"/>
            </a:br>
            <a:br>
              <a:rPr lang="en-US" dirty="0"/>
            </a:br>
            <a:r>
              <a:rPr lang="en-US" dirty="0"/>
              <a:t>				</a:t>
            </a:r>
          </a:p>
          <a:p>
            <a:pPr lvl="1"/>
            <a:endParaRPr lang="en-US" dirty="0"/>
          </a:p>
          <a:p>
            <a:pPr lvl="1"/>
            <a:r>
              <a:rPr lang="en-US" dirty="0"/>
              <a:t>Pointer to a volatile int</a:t>
            </a:r>
            <a:br>
              <a:rPr lang="en-US" dirty="0"/>
            </a:br>
            <a:br>
              <a:rPr lang="en-US" dirty="0"/>
            </a:br>
            <a:r>
              <a:rPr lang="en-US" dirty="0"/>
              <a:t>				</a:t>
            </a:r>
          </a:p>
          <a:p>
            <a:pPr lvl="1"/>
            <a:endParaRPr lang="en-US" dirty="0"/>
          </a:p>
          <a:p>
            <a:pPr lvl="1"/>
            <a:endParaRPr lang="en-US" dirty="0"/>
          </a:p>
          <a:p>
            <a:pPr lvl="1"/>
            <a:r>
              <a:rPr lang="en-US" dirty="0"/>
              <a:t>Now each C source read of a variable (e.g. status register) will result in an assembly language LDR instruction.</a:t>
            </a:r>
          </a:p>
          <a:p>
            <a:endParaRPr lang="en-US" dirty="0"/>
          </a:p>
        </p:txBody>
      </p:sp>
      <p:sp>
        <p:nvSpPr>
          <p:cNvPr id="4" name="TextBox 3">
            <a:extLst>
              <a:ext uri="{FF2B5EF4-FFF2-40B4-BE49-F238E27FC236}">
                <a16:creationId xmlns:a16="http://schemas.microsoft.com/office/drawing/2014/main" id="{6E375A69-E830-4599-B38A-B1F1CBBDE395}"/>
              </a:ext>
            </a:extLst>
          </p:cNvPr>
          <p:cNvSpPr txBox="1"/>
          <p:nvPr/>
        </p:nvSpPr>
        <p:spPr>
          <a:xfrm>
            <a:off x="3896626" y="3219275"/>
            <a:ext cx="4398746" cy="1032590"/>
          </a:xfrm>
          <a:prstGeom prst="rect">
            <a:avLst/>
          </a:prstGeom>
          <a:noFill/>
        </p:spPr>
        <p:txBody>
          <a:bodyPr wrap="square" lIns="0" tIns="0" rIns="0" bIns="0" rtlCol="0">
            <a:spAutoFit/>
          </a:bodyPr>
          <a:lstStyle/>
          <a:p>
            <a:pPr eaLnBrk="1" hangingPunct="1">
              <a:lnSpc>
                <a:spcPct val="90000"/>
              </a:lnSpc>
              <a:spcBef>
                <a:spcPts val="0"/>
              </a:spcBef>
              <a:spcAft>
                <a:spcPts val="600"/>
              </a:spcAft>
            </a:pPr>
            <a:r>
              <a:rPr lang="en-US" sz="2400" dirty="0">
                <a:solidFill>
                  <a:schemeClr val="accent5"/>
                </a:solidFill>
                <a:latin typeface="Consolas" panose="020B0609020204030204" pitchFamily="49" charset="0"/>
                <a:cs typeface="Consolas" panose="020B0609020204030204" pitchFamily="49" charset="0"/>
              </a:rPr>
              <a:t>volatile int * var; // or</a:t>
            </a:r>
            <a:br>
              <a:rPr lang="en-US" sz="2400" dirty="0">
                <a:solidFill>
                  <a:schemeClr val="accent5"/>
                </a:solidFill>
                <a:latin typeface="Consolas" panose="020B0609020204030204" pitchFamily="49" charset="0"/>
                <a:cs typeface="Consolas" panose="020B0609020204030204" pitchFamily="49" charset="0"/>
              </a:rPr>
            </a:br>
            <a:r>
              <a:rPr lang="en-US" sz="2400" dirty="0">
                <a:solidFill>
                  <a:schemeClr val="accent5"/>
                </a:solidFill>
                <a:latin typeface="Consolas" panose="020B0609020204030204" pitchFamily="49" charset="0"/>
                <a:cs typeface="Consolas" panose="020B0609020204030204" pitchFamily="49" charset="0"/>
              </a:rPr>
              <a:t>int volatile * var;</a:t>
            </a:r>
          </a:p>
          <a:p>
            <a:pPr marL="0" indent="0" algn="l" defTabSz="914400" rtl="0" eaLnBrk="1" latinLnBrk="0" hangingPunct="1">
              <a:lnSpc>
                <a:spcPct val="90000"/>
              </a:lnSpc>
              <a:spcBef>
                <a:spcPts val="0"/>
              </a:spcBef>
              <a:spcAft>
                <a:spcPts val="600"/>
              </a:spcAft>
              <a:buFont typeface="Arial" panose="020B0604020202020204" pitchFamily="34" charset="0"/>
              <a:buNone/>
            </a:pPr>
            <a:endParaRPr lang="en-US" sz="2100" kern="1200" dirty="0" err="1">
              <a:solidFill>
                <a:schemeClr val="tx2"/>
              </a:solidFill>
              <a:latin typeface="+mn-lt"/>
              <a:ea typeface="+mn-ea"/>
              <a:cs typeface="+mn-cs"/>
            </a:endParaRPr>
          </a:p>
        </p:txBody>
      </p:sp>
      <p:sp>
        <p:nvSpPr>
          <p:cNvPr id="5" name="TextBox 4">
            <a:extLst>
              <a:ext uri="{FF2B5EF4-FFF2-40B4-BE49-F238E27FC236}">
                <a16:creationId xmlns:a16="http://schemas.microsoft.com/office/drawing/2014/main" id="{6FCBB24E-1682-41C4-BCA2-4F11841687BE}"/>
              </a:ext>
            </a:extLst>
          </p:cNvPr>
          <p:cNvSpPr txBox="1"/>
          <p:nvPr/>
        </p:nvSpPr>
        <p:spPr>
          <a:xfrm>
            <a:off x="3381674" y="2028994"/>
            <a:ext cx="5428649" cy="332399"/>
          </a:xfrm>
          <a:prstGeom prst="rect">
            <a:avLst/>
          </a:prstGeom>
          <a:noFill/>
        </p:spPr>
        <p:txBody>
          <a:bodyPr wrap="square" lIns="0" tIns="0" rIns="0" bIns="0" rtlCol="0">
            <a:spAutoFit/>
          </a:bodyPr>
          <a:lstStyle/>
          <a:p>
            <a:pPr eaLnBrk="1" hangingPunct="1">
              <a:lnSpc>
                <a:spcPct val="90000"/>
              </a:lnSpc>
              <a:spcBef>
                <a:spcPts val="0"/>
              </a:spcBef>
              <a:spcAft>
                <a:spcPts val="600"/>
              </a:spcAft>
            </a:pPr>
            <a:r>
              <a:rPr lang="en-US" sz="2400" dirty="0">
                <a:solidFill>
                  <a:schemeClr val="accent4"/>
                </a:solidFill>
                <a:latin typeface="Consolas" panose="020B0609020204030204" pitchFamily="49" charset="0"/>
                <a:cs typeface="Consolas" panose="020B0609020204030204" pitchFamily="49" charset="0"/>
              </a:rPr>
              <a:t>volatile unsigned int </a:t>
            </a:r>
            <a:r>
              <a:rPr lang="en-US" sz="2400" dirty="0" err="1">
                <a:solidFill>
                  <a:schemeClr val="accent4"/>
                </a:solidFill>
                <a:latin typeface="Consolas" panose="020B0609020204030204" pitchFamily="49" charset="0"/>
                <a:cs typeface="Consolas" panose="020B0609020204030204" pitchFamily="49" charset="0"/>
              </a:rPr>
              <a:t>num_ints</a:t>
            </a:r>
            <a:r>
              <a:rPr lang="en-US" sz="2400" dirty="0">
                <a:solidFill>
                  <a:schemeClr val="accent4"/>
                </a:solidFill>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677025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441E9-04DF-42F5-A87E-4F5CFCEF0195}"/>
              </a:ext>
            </a:extLst>
          </p:cNvPr>
          <p:cNvSpPr>
            <a:spLocks noGrp="1"/>
          </p:cNvSpPr>
          <p:nvPr>
            <p:ph type="title"/>
          </p:nvPr>
        </p:nvSpPr>
        <p:spPr/>
        <p:txBody>
          <a:bodyPr/>
          <a:lstStyle/>
          <a:p>
            <a:r>
              <a:rPr lang="en-GB" dirty="0"/>
              <a:t>Non-Atomic Shared Data</a:t>
            </a:r>
            <a:endParaRPr lang="en-US" dirty="0"/>
          </a:p>
        </p:txBody>
      </p:sp>
      <p:sp>
        <p:nvSpPr>
          <p:cNvPr id="3" name="Content Placeholder 2">
            <a:extLst>
              <a:ext uri="{FF2B5EF4-FFF2-40B4-BE49-F238E27FC236}">
                <a16:creationId xmlns:a16="http://schemas.microsoft.com/office/drawing/2014/main" id="{0076F963-3786-4834-832E-4B07FC956F9A}"/>
              </a:ext>
            </a:extLst>
          </p:cNvPr>
          <p:cNvSpPr>
            <a:spLocks noGrp="1"/>
          </p:cNvSpPr>
          <p:nvPr>
            <p:ph idx="1"/>
          </p:nvPr>
        </p:nvSpPr>
        <p:spPr>
          <a:xfrm>
            <a:off x="479425" y="1171111"/>
            <a:ext cx="5616575" cy="4948335"/>
          </a:xfrm>
        </p:spPr>
        <p:txBody>
          <a:bodyPr/>
          <a:lstStyle/>
          <a:p>
            <a:r>
              <a:rPr lang="en-US" sz="2000" dirty="0"/>
              <a:t>We want to keep track of current time and date.</a:t>
            </a:r>
          </a:p>
          <a:p>
            <a:endParaRPr lang="en-US" sz="2000" dirty="0"/>
          </a:p>
          <a:p>
            <a:r>
              <a:rPr lang="en-US" sz="2000" dirty="0"/>
              <a:t>Use 1 Hz interrupt from timer</a:t>
            </a:r>
          </a:p>
          <a:p>
            <a:endParaRPr lang="en-US" sz="2000" dirty="0"/>
          </a:p>
          <a:p>
            <a:r>
              <a:rPr lang="en-US" sz="2000" dirty="0"/>
              <a:t>System:</a:t>
            </a:r>
          </a:p>
          <a:p>
            <a:pPr lvl="1">
              <a:spcBef>
                <a:spcPts val="600"/>
              </a:spcBef>
            </a:pPr>
            <a:r>
              <a:rPr lang="en-US" dirty="0" err="1"/>
              <a:t>current_time</a:t>
            </a:r>
            <a:r>
              <a:rPr lang="en-US" dirty="0"/>
              <a:t> structure tracks time and days since some reference event</a:t>
            </a:r>
          </a:p>
          <a:p>
            <a:pPr lvl="1">
              <a:spcBef>
                <a:spcPts val="600"/>
              </a:spcBef>
            </a:pPr>
            <a:r>
              <a:rPr lang="en-US" dirty="0" err="1"/>
              <a:t>current_time’s</a:t>
            </a:r>
            <a:r>
              <a:rPr lang="en-US" dirty="0"/>
              <a:t> fields are updated by periodic 1 Hz timer ISR </a:t>
            </a:r>
          </a:p>
          <a:p>
            <a:endParaRPr lang="en-US" dirty="0"/>
          </a:p>
        </p:txBody>
      </p:sp>
      <p:sp>
        <p:nvSpPr>
          <p:cNvPr id="4" name="Text Box 4">
            <a:extLst>
              <a:ext uri="{FF2B5EF4-FFF2-40B4-BE49-F238E27FC236}">
                <a16:creationId xmlns:a16="http://schemas.microsoft.com/office/drawing/2014/main" id="{C8199538-72AF-4D8D-9355-3524CC9F171E}"/>
              </a:ext>
            </a:extLst>
          </p:cNvPr>
          <p:cNvSpPr txBox="1">
            <a:spLocks noChangeArrowheads="1"/>
          </p:cNvSpPr>
          <p:nvPr>
            <p:custDataLst>
              <p:tags r:id="rId1"/>
            </p:custDataLst>
          </p:nvPr>
        </p:nvSpPr>
        <p:spPr bwMode="auto">
          <a:xfrm>
            <a:off x="6663233" y="738554"/>
            <a:ext cx="4648081" cy="1815882"/>
          </a:xfrm>
          <a:prstGeom prst="rect">
            <a:avLst/>
          </a:prstGeom>
          <a:solidFill>
            <a:schemeClr val="accent1"/>
          </a:solidFill>
          <a:ln w="9525">
            <a:solidFill>
              <a:schemeClr val="accent2"/>
            </a:solidFill>
            <a:miter lim="800000"/>
            <a:headEnd/>
            <a:tailEnd/>
          </a:ln>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20000"/>
              </a:spcBef>
              <a:buClr>
                <a:srgbClr val="0000FF"/>
              </a:buClr>
              <a:buFont typeface="Wingdings" pitchFamily="2" charset="2"/>
              <a:buNone/>
            </a:pPr>
            <a:r>
              <a:rPr lang="en-US" sz="1600" b="1" dirty="0">
                <a:solidFill>
                  <a:schemeClr val="bg1"/>
                </a:solidFill>
                <a:latin typeface="Courier New" pitchFamily="49" charset="0"/>
              </a:rPr>
              <a:t>void GetDateTime(DateTimeType * DT){</a:t>
            </a:r>
          </a:p>
          <a:p>
            <a:pPr eaLnBrk="1" hangingPunct="1">
              <a:spcBef>
                <a:spcPct val="20000"/>
              </a:spcBef>
              <a:buClr>
                <a:srgbClr val="0000FF"/>
              </a:buClr>
              <a:buFont typeface="Wingdings" pitchFamily="2" charset="2"/>
              <a:buNone/>
            </a:pPr>
            <a:r>
              <a:rPr lang="en-US" sz="1600" b="1" dirty="0">
                <a:solidFill>
                  <a:schemeClr val="bg1"/>
                </a:solidFill>
                <a:latin typeface="Courier New" pitchFamily="49" charset="0"/>
              </a:rPr>
              <a:t> DT-&gt;day = current_time.day;</a:t>
            </a:r>
          </a:p>
          <a:p>
            <a:pPr eaLnBrk="1" hangingPunct="1">
              <a:spcBef>
                <a:spcPct val="20000"/>
              </a:spcBef>
              <a:buClr>
                <a:srgbClr val="0000FF"/>
              </a:buClr>
              <a:buFont typeface="Wingdings" pitchFamily="2" charset="2"/>
              <a:buNone/>
            </a:pPr>
            <a:r>
              <a:rPr lang="en-US" sz="1600" b="1" dirty="0">
                <a:solidFill>
                  <a:schemeClr val="bg1"/>
                </a:solidFill>
                <a:latin typeface="Courier New" pitchFamily="49" charset="0"/>
              </a:rPr>
              <a:t> DT-&gt;hour = current_time.hour;</a:t>
            </a:r>
          </a:p>
          <a:p>
            <a:pPr eaLnBrk="1" hangingPunct="1">
              <a:spcBef>
                <a:spcPct val="20000"/>
              </a:spcBef>
              <a:buClr>
                <a:srgbClr val="0000FF"/>
              </a:buClr>
            </a:pPr>
            <a:r>
              <a:rPr lang="en-US" sz="1600" b="1" dirty="0">
                <a:solidFill>
                  <a:schemeClr val="bg1"/>
                </a:solidFill>
                <a:latin typeface="Courier New" pitchFamily="49" charset="0"/>
              </a:rPr>
              <a:t> DT-&gt;minute = current_time.minute;</a:t>
            </a:r>
          </a:p>
          <a:p>
            <a:pPr eaLnBrk="1" hangingPunct="1">
              <a:spcBef>
                <a:spcPct val="20000"/>
              </a:spcBef>
              <a:buClr>
                <a:srgbClr val="0000FF"/>
              </a:buClr>
            </a:pPr>
            <a:r>
              <a:rPr lang="en-US" sz="1600" b="1" dirty="0">
                <a:solidFill>
                  <a:schemeClr val="bg1"/>
                </a:solidFill>
                <a:latin typeface="Courier New" pitchFamily="49" charset="0"/>
              </a:rPr>
              <a:t> DT-&gt;second = current_time.second;</a:t>
            </a:r>
          </a:p>
          <a:p>
            <a:pPr eaLnBrk="1" hangingPunct="1">
              <a:spcBef>
                <a:spcPct val="20000"/>
              </a:spcBef>
              <a:buClr>
                <a:srgbClr val="0000FF"/>
              </a:buClr>
            </a:pPr>
            <a:r>
              <a:rPr lang="en-US" sz="1600" b="1" dirty="0">
                <a:solidFill>
                  <a:schemeClr val="bg1"/>
                </a:solidFill>
                <a:latin typeface="Courier New" pitchFamily="49" charset="0"/>
              </a:rPr>
              <a:t>}</a:t>
            </a:r>
          </a:p>
        </p:txBody>
      </p:sp>
      <p:sp>
        <p:nvSpPr>
          <p:cNvPr id="5" name="Text Box 4">
            <a:extLst>
              <a:ext uri="{FF2B5EF4-FFF2-40B4-BE49-F238E27FC236}">
                <a16:creationId xmlns:a16="http://schemas.microsoft.com/office/drawing/2014/main" id="{7AF452AA-8D72-4A5F-AAD3-F4F88ED0D478}"/>
              </a:ext>
            </a:extLst>
          </p:cNvPr>
          <p:cNvSpPr txBox="1">
            <a:spLocks noChangeArrowheads="1"/>
          </p:cNvSpPr>
          <p:nvPr>
            <p:custDataLst>
              <p:tags r:id="rId2"/>
            </p:custDataLst>
          </p:nvPr>
        </p:nvSpPr>
        <p:spPr bwMode="auto">
          <a:xfrm>
            <a:off x="6663233" y="2690227"/>
            <a:ext cx="4648081" cy="3293209"/>
          </a:xfrm>
          <a:prstGeom prst="rect">
            <a:avLst/>
          </a:prstGeom>
          <a:solidFill>
            <a:schemeClr val="accent1"/>
          </a:solidFill>
          <a:ln w="9525">
            <a:solidFill>
              <a:schemeClr val="accent2"/>
            </a:solidFill>
            <a:miter lim="800000"/>
            <a:headEnd/>
            <a:tailEnd/>
          </a:ln>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buClr>
                <a:srgbClr val="0000FF"/>
              </a:buClr>
              <a:buFont typeface="Wingdings" pitchFamily="2" charset="2"/>
              <a:buNone/>
            </a:pPr>
            <a:r>
              <a:rPr lang="en-US" sz="1600" b="1" dirty="0">
                <a:solidFill>
                  <a:schemeClr val="bg1"/>
                </a:solidFill>
                <a:latin typeface="Courier New" pitchFamily="49" charset="0"/>
              </a:rPr>
              <a:t>void DateTimeISR(void){</a:t>
            </a:r>
          </a:p>
          <a:p>
            <a:pPr eaLnBrk="1" hangingPunct="1">
              <a:buClr>
                <a:srgbClr val="0000FF"/>
              </a:buClr>
            </a:pPr>
            <a:r>
              <a:rPr lang="en-US" sz="1600" b="1" dirty="0">
                <a:solidFill>
                  <a:schemeClr val="bg1"/>
                </a:solidFill>
                <a:latin typeface="Courier New" pitchFamily="49" charset="0"/>
              </a:rPr>
              <a:t> current_time.second++;</a:t>
            </a:r>
          </a:p>
          <a:p>
            <a:pPr eaLnBrk="1" hangingPunct="1">
              <a:buClr>
                <a:srgbClr val="0000FF"/>
              </a:buClr>
            </a:pPr>
            <a:r>
              <a:rPr lang="en-US" sz="1600" b="1" dirty="0">
                <a:solidFill>
                  <a:schemeClr val="bg1"/>
                </a:solidFill>
                <a:latin typeface="Courier New" pitchFamily="49" charset="0"/>
              </a:rPr>
              <a:t> if (current_time.second &gt; 59){</a:t>
            </a:r>
          </a:p>
          <a:p>
            <a:pPr eaLnBrk="1" hangingPunct="1">
              <a:buClr>
                <a:srgbClr val="0000FF"/>
              </a:buClr>
            </a:pPr>
            <a:r>
              <a:rPr lang="en-US" sz="1600" b="1" dirty="0">
                <a:solidFill>
                  <a:schemeClr val="bg1"/>
                </a:solidFill>
                <a:latin typeface="Courier New" pitchFamily="49" charset="0"/>
              </a:rPr>
              <a:t>   current_time.second = 0;</a:t>
            </a:r>
          </a:p>
          <a:p>
            <a:pPr eaLnBrk="1" hangingPunct="1">
              <a:buClr>
                <a:srgbClr val="0000FF"/>
              </a:buClr>
            </a:pPr>
            <a:r>
              <a:rPr lang="en-US" sz="1600" b="1" dirty="0">
                <a:solidFill>
                  <a:schemeClr val="bg1"/>
                </a:solidFill>
                <a:latin typeface="Courier New" pitchFamily="49" charset="0"/>
              </a:rPr>
              <a:t>   current_time.minute++;</a:t>
            </a:r>
          </a:p>
          <a:p>
            <a:pPr eaLnBrk="1" hangingPunct="1">
              <a:buClr>
                <a:srgbClr val="0000FF"/>
              </a:buClr>
              <a:buFont typeface="Wingdings" pitchFamily="2" charset="2"/>
              <a:buNone/>
            </a:pPr>
            <a:r>
              <a:rPr lang="en-US" sz="1600" b="1" dirty="0">
                <a:solidFill>
                  <a:schemeClr val="bg1"/>
                </a:solidFill>
                <a:latin typeface="Courier New" pitchFamily="49" charset="0"/>
              </a:rPr>
              <a:t>   if (current_time.minute &gt; 59) {</a:t>
            </a:r>
          </a:p>
          <a:p>
            <a:pPr eaLnBrk="1" hangingPunct="1">
              <a:buClr>
                <a:srgbClr val="0000FF"/>
              </a:buClr>
              <a:buFont typeface="Wingdings" pitchFamily="2" charset="2"/>
              <a:buNone/>
            </a:pPr>
            <a:r>
              <a:rPr lang="en-US" sz="1600" b="1" dirty="0">
                <a:solidFill>
                  <a:schemeClr val="bg1"/>
                </a:solidFill>
                <a:latin typeface="Courier New" pitchFamily="49" charset="0"/>
              </a:rPr>
              <a:t>     current_time.minute = 0;</a:t>
            </a:r>
          </a:p>
          <a:p>
            <a:pPr eaLnBrk="1" hangingPunct="1">
              <a:buClr>
                <a:srgbClr val="0000FF"/>
              </a:buClr>
              <a:buFont typeface="Wingdings" pitchFamily="2" charset="2"/>
              <a:buNone/>
            </a:pPr>
            <a:r>
              <a:rPr lang="en-US" sz="1600" b="1" dirty="0">
                <a:solidFill>
                  <a:schemeClr val="bg1"/>
                </a:solidFill>
                <a:latin typeface="Courier New" pitchFamily="49" charset="0"/>
              </a:rPr>
              <a:t>     current_time.hour++;</a:t>
            </a:r>
          </a:p>
          <a:p>
            <a:pPr eaLnBrk="1" hangingPunct="1">
              <a:buClr>
                <a:srgbClr val="0000FF"/>
              </a:buClr>
            </a:pPr>
            <a:r>
              <a:rPr lang="en-US" sz="1600" b="1" dirty="0">
                <a:solidFill>
                  <a:schemeClr val="bg1"/>
                </a:solidFill>
                <a:latin typeface="Courier New" pitchFamily="49" charset="0"/>
              </a:rPr>
              <a:t>     if (current_time.hour &gt; 23) {</a:t>
            </a:r>
          </a:p>
          <a:p>
            <a:pPr eaLnBrk="1" hangingPunct="1">
              <a:buClr>
                <a:srgbClr val="0000FF"/>
              </a:buClr>
            </a:pPr>
            <a:r>
              <a:rPr lang="en-US" sz="1600" b="1" dirty="0">
                <a:solidFill>
                  <a:schemeClr val="bg1"/>
                </a:solidFill>
                <a:latin typeface="Courier New" pitchFamily="49" charset="0"/>
              </a:rPr>
              <a:t>	current_time.hour = 0;</a:t>
            </a:r>
          </a:p>
          <a:p>
            <a:pPr eaLnBrk="1" hangingPunct="1">
              <a:buClr>
                <a:srgbClr val="0000FF"/>
              </a:buClr>
            </a:pPr>
            <a:r>
              <a:rPr lang="en-US" sz="1600" b="1" dirty="0">
                <a:solidFill>
                  <a:schemeClr val="bg1"/>
                </a:solidFill>
                <a:latin typeface="Courier New" pitchFamily="49" charset="0"/>
              </a:rPr>
              <a:t>       current_time.day++;</a:t>
            </a:r>
          </a:p>
          <a:p>
            <a:pPr eaLnBrk="1" hangingPunct="1">
              <a:buClr>
                <a:srgbClr val="0000FF"/>
              </a:buClr>
            </a:pPr>
            <a:r>
              <a:rPr lang="en-US" sz="1600" b="1" dirty="0">
                <a:solidFill>
                  <a:schemeClr val="bg1"/>
                </a:solidFill>
                <a:latin typeface="Courier New" pitchFamily="49" charset="0"/>
              </a:rPr>
              <a:t>       … etc.</a:t>
            </a:r>
          </a:p>
          <a:p>
            <a:pPr eaLnBrk="1" hangingPunct="1">
              <a:buClr>
                <a:srgbClr val="0000FF"/>
              </a:buClr>
            </a:pPr>
            <a:r>
              <a:rPr lang="en-US" sz="1600" b="1" dirty="0">
                <a:solidFill>
                  <a:schemeClr val="bg1"/>
                </a:solidFill>
                <a:latin typeface="Courier New" pitchFamily="49" charset="0"/>
              </a:rPr>
              <a:t>     }</a:t>
            </a:r>
          </a:p>
        </p:txBody>
      </p:sp>
    </p:spTree>
    <p:extLst>
      <p:ext uri="{BB962C8B-B14F-4D97-AF65-F5344CB8AC3E}">
        <p14:creationId xmlns:p14="http://schemas.microsoft.com/office/powerpoint/2010/main" val="997347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C0214-54C8-4D5E-B7E3-859DD642FD4B}"/>
              </a:ext>
            </a:extLst>
          </p:cNvPr>
          <p:cNvSpPr>
            <a:spLocks noGrp="1"/>
          </p:cNvSpPr>
          <p:nvPr>
            <p:ph type="title"/>
          </p:nvPr>
        </p:nvSpPr>
        <p:spPr/>
        <p:txBody>
          <a:bodyPr/>
          <a:lstStyle/>
          <a:p>
            <a:r>
              <a:rPr lang="en-GB" dirty="0"/>
              <a:t>Example: Checking the Time</a:t>
            </a:r>
            <a:endParaRPr lang="en-US" dirty="0"/>
          </a:p>
        </p:txBody>
      </p:sp>
      <p:sp>
        <p:nvSpPr>
          <p:cNvPr id="3" name="Content Placeholder 2">
            <a:extLst>
              <a:ext uri="{FF2B5EF4-FFF2-40B4-BE49-F238E27FC236}">
                <a16:creationId xmlns:a16="http://schemas.microsoft.com/office/drawing/2014/main" id="{28FFC18E-A02D-4CE7-95D7-A995006D6B3A}"/>
              </a:ext>
            </a:extLst>
          </p:cNvPr>
          <p:cNvSpPr>
            <a:spLocks noGrp="1"/>
          </p:cNvSpPr>
          <p:nvPr>
            <p:ph idx="1"/>
          </p:nvPr>
        </p:nvSpPr>
        <p:spPr/>
        <p:txBody>
          <a:bodyPr/>
          <a:lstStyle/>
          <a:p>
            <a:pPr>
              <a:spcAft>
                <a:spcPts val="1200"/>
              </a:spcAft>
            </a:pPr>
            <a:r>
              <a:rPr lang="en-US" sz="1600" dirty="0"/>
              <a:t>Problem: An interrupt at the wrong time will lead to half-updated data in DT.</a:t>
            </a:r>
          </a:p>
          <a:p>
            <a:pPr>
              <a:spcAft>
                <a:spcPts val="1200"/>
              </a:spcAft>
            </a:pPr>
            <a:r>
              <a:rPr lang="en-US" sz="1600" dirty="0"/>
              <a:t>Failure Case</a:t>
            </a:r>
          </a:p>
          <a:p>
            <a:pPr lvl="1">
              <a:spcBef>
                <a:spcPts val="600"/>
              </a:spcBef>
            </a:pPr>
            <a:r>
              <a:rPr lang="en-US" sz="1600" dirty="0" err="1"/>
              <a:t>current_time</a:t>
            </a:r>
            <a:r>
              <a:rPr lang="en-US" sz="1600" dirty="0"/>
              <a:t> is {10, 23, 59, 59} (10th day, 23:59:59)</a:t>
            </a:r>
          </a:p>
          <a:p>
            <a:pPr lvl="1">
              <a:spcBef>
                <a:spcPts val="600"/>
              </a:spcBef>
            </a:pPr>
            <a:r>
              <a:rPr lang="en-US" sz="1600" dirty="0"/>
              <a:t>Task code calls </a:t>
            </a:r>
            <a:r>
              <a:rPr lang="en-US" sz="1600" dirty="0" err="1"/>
              <a:t>GetDateTime</a:t>
            </a:r>
            <a:r>
              <a:rPr lang="en-US" sz="1600" dirty="0"/>
              <a:t>(), which copies the </a:t>
            </a:r>
            <a:r>
              <a:rPr lang="en-US" sz="1600" dirty="0" err="1"/>
              <a:t>current_time</a:t>
            </a:r>
            <a:r>
              <a:rPr lang="en-US" sz="1600" dirty="0"/>
              <a:t> fields to DT: day = 10, hour = 23</a:t>
            </a:r>
          </a:p>
          <a:p>
            <a:pPr lvl="1">
              <a:spcBef>
                <a:spcPts val="600"/>
              </a:spcBef>
            </a:pPr>
            <a:r>
              <a:rPr lang="en-US" sz="1600" dirty="0"/>
              <a:t>A timer interrupt occurs, which updates </a:t>
            </a:r>
            <a:r>
              <a:rPr lang="en-US" sz="1600" dirty="0" err="1"/>
              <a:t>current_time</a:t>
            </a:r>
            <a:r>
              <a:rPr lang="en-US" sz="1600" dirty="0"/>
              <a:t> to {11, 0, 0, 0}.</a:t>
            </a:r>
          </a:p>
          <a:p>
            <a:pPr lvl="1">
              <a:spcBef>
                <a:spcPts val="600"/>
              </a:spcBef>
            </a:pPr>
            <a:r>
              <a:rPr lang="en-US" sz="1600" dirty="0" err="1"/>
              <a:t>GetDateTime</a:t>
            </a:r>
            <a:r>
              <a:rPr lang="en-US" sz="1600" dirty="0"/>
              <a:t>() resumes executing, copying the remaining </a:t>
            </a:r>
            <a:r>
              <a:rPr lang="en-US" sz="1600" dirty="0" err="1"/>
              <a:t>current_time</a:t>
            </a:r>
            <a:r>
              <a:rPr lang="en-US" sz="1600" dirty="0"/>
              <a:t> fields to DT: minute = 0, second = 0</a:t>
            </a:r>
          </a:p>
          <a:p>
            <a:pPr lvl="1">
              <a:spcBef>
                <a:spcPts val="600"/>
              </a:spcBef>
            </a:pPr>
            <a:r>
              <a:rPr lang="en-US" sz="1600" dirty="0"/>
              <a:t>DT now has a time stamp of {10, 23, 0, 0}. </a:t>
            </a:r>
          </a:p>
          <a:p>
            <a:pPr lvl="1">
              <a:spcBef>
                <a:spcPts val="600"/>
              </a:spcBef>
            </a:pPr>
            <a:r>
              <a:rPr lang="en-US" sz="1600" i="1" dirty="0"/>
              <a:t>The system thinks time just </a:t>
            </a:r>
            <a:r>
              <a:rPr lang="en-US" sz="1600" i="1"/>
              <a:t>jumped backwards </a:t>
            </a:r>
            <a:r>
              <a:rPr lang="en-US" sz="1600" i="1" dirty="0"/>
              <a:t>one hour!</a:t>
            </a:r>
          </a:p>
          <a:p>
            <a:pPr marL="506095" lvl="1" indent="0">
              <a:spcBef>
                <a:spcPts val="600"/>
              </a:spcBef>
              <a:buNone/>
            </a:pPr>
            <a:endParaRPr lang="en-US" sz="1600" i="1" dirty="0"/>
          </a:p>
          <a:p>
            <a:pPr>
              <a:spcAft>
                <a:spcPts val="1200"/>
              </a:spcAft>
            </a:pPr>
            <a:r>
              <a:rPr lang="en-US" sz="1600" dirty="0"/>
              <a:t>Fundamental problem: ‘race condition’</a:t>
            </a:r>
          </a:p>
          <a:p>
            <a:pPr lvl="1">
              <a:spcBef>
                <a:spcPts val="600"/>
              </a:spcBef>
            </a:pPr>
            <a:r>
              <a:rPr lang="en-US" sz="1600" dirty="0"/>
              <a:t>Preemption enables ISR to interrupt other code and possibly overwrite data</a:t>
            </a:r>
          </a:p>
          <a:p>
            <a:pPr lvl="1">
              <a:spcBef>
                <a:spcPts val="600"/>
              </a:spcBef>
            </a:pPr>
            <a:r>
              <a:rPr lang="en-US" sz="1600" dirty="0"/>
              <a:t>Must ensure </a:t>
            </a:r>
            <a:r>
              <a:rPr lang="en-US" sz="1600" i="1" dirty="0"/>
              <a:t>atomic (indivisible)</a:t>
            </a:r>
            <a:r>
              <a:rPr lang="en-US" sz="1600" dirty="0"/>
              <a:t> access to the object </a:t>
            </a:r>
          </a:p>
          <a:p>
            <a:pPr lvl="2">
              <a:spcBef>
                <a:spcPts val="600"/>
              </a:spcBef>
              <a:spcAft>
                <a:spcPts val="600"/>
              </a:spcAft>
            </a:pPr>
            <a:r>
              <a:rPr lang="en-US" sz="1400" dirty="0"/>
              <a:t>Native atomic object size depends on processor’s instruction set and word size</a:t>
            </a:r>
          </a:p>
          <a:p>
            <a:pPr lvl="2">
              <a:spcBef>
                <a:spcPts val="600"/>
              </a:spcBef>
              <a:spcAft>
                <a:spcPts val="600"/>
              </a:spcAft>
            </a:pPr>
            <a:r>
              <a:rPr lang="en-US" sz="1400" dirty="0"/>
              <a:t>32 bits for Arm</a:t>
            </a:r>
          </a:p>
          <a:p>
            <a:endParaRPr lang="en-US" dirty="0"/>
          </a:p>
        </p:txBody>
      </p:sp>
    </p:spTree>
    <p:extLst>
      <p:ext uri="{BB962C8B-B14F-4D97-AF65-F5344CB8AC3E}">
        <p14:creationId xmlns:p14="http://schemas.microsoft.com/office/powerpoint/2010/main" val="6352099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2ECB3-9BC4-45F8-AC79-6750834C13D0}"/>
              </a:ext>
            </a:extLst>
          </p:cNvPr>
          <p:cNvSpPr>
            <a:spLocks noGrp="1"/>
          </p:cNvSpPr>
          <p:nvPr>
            <p:ph type="title"/>
          </p:nvPr>
        </p:nvSpPr>
        <p:spPr/>
        <p:txBody>
          <a:bodyPr/>
          <a:lstStyle/>
          <a:p>
            <a:r>
              <a:rPr lang="en-GB" dirty="0"/>
              <a:t>Examining the Problem More Closely</a:t>
            </a:r>
            <a:endParaRPr lang="en-US" dirty="0"/>
          </a:p>
        </p:txBody>
      </p:sp>
      <p:sp>
        <p:nvSpPr>
          <p:cNvPr id="3" name="Content Placeholder 2">
            <a:extLst>
              <a:ext uri="{FF2B5EF4-FFF2-40B4-BE49-F238E27FC236}">
                <a16:creationId xmlns:a16="http://schemas.microsoft.com/office/drawing/2014/main" id="{10E61F48-9A2E-44DB-A44D-0697684DC8C6}"/>
              </a:ext>
            </a:extLst>
          </p:cNvPr>
          <p:cNvSpPr>
            <a:spLocks noGrp="1"/>
          </p:cNvSpPr>
          <p:nvPr>
            <p:ph idx="1"/>
          </p:nvPr>
        </p:nvSpPr>
        <p:spPr/>
        <p:txBody>
          <a:bodyPr/>
          <a:lstStyle/>
          <a:p>
            <a:r>
              <a:rPr lang="en-US" sz="1600" dirty="0"/>
              <a:t>Protect any data object which both:</a:t>
            </a:r>
            <a:endParaRPr lang="en-US" sz="1200" dirty="0"/>
          </a:p>
          <a:p>
            <a:pPr lvl="1">
              <a:spcBef>
                <a:spcPts val="600"/>
              </a:spcBef>
            </a:pPr>
            <a:r>
              <a:rPr lang="en-US" sz="1600" dirty="0"/>
              <a:t>Requires multiple instructions to read or write (non-atomic access), and</a:t>
            </a:r>
          </a:p>
          <a:p>
            <a:pPr lvl="1">
              <a:spcBef>
                <a:spcPts val="600"/>
              </a:spcBef>
              <a:spcAft>
                <a:spcPts val="1600"/>
              </a:spcAft>
            </a:pPr>
            <a:r>
              <a:rPr lang="en-US" sz="1600" dirty="0"/>
              <a:t>Is potentially written by an ISR</a:t>
            </a:r>
          </a:p>
          <a:p>
            <a:r>
              <a:rPr lang="en-US" sz="1600" dirty="0"/>
              <a:t>How many tasks/ISRs can write to the data object?</a:t>
            </a:r>
          </a:p>
          <a:p>
            <a:endParaRPr lang="en-US" sz="1200" dirty="0"/>
          </a:p>
          <a:p>
            <a:pPr lvl="1">
              <a:spcBef>
                <a:spcPts val="600"/>
              </a:spcBef>
            </a:pPr>
            <a:r>
              <a:rPr lang="en-US" sz="1600" dirty="0"/>
              <a:t>If one, then we have one-way communication </a:t>
            </a:r>
          </a:p>
          <a:p>
            <a:pPr lvl="2">
              <a:spcBef>
                <a:spcPts val="600"/>
              </a:spcBef>
            </a:pPr>
            <a:r>
              <a:rPr lang="en-US" sz="1400" dirty="0"/>
              <a:t>Must </a:t>
            </a:r>
            <a:r>
              <a:rPr lang="en-US" sz="1400" i="1" dirty="0"/>
              <a:t>ensure the data isn’t overwritten </a:t>
            </a:r>
            <a:r>
              <a:rPr lang="en-US" sz="1400" dirty="0"/>
              <a:t>partway through being </a:t>
            </a:r>
            <a:r>
              <a:rPr lang="en-US" sz="1400" i="1" dirty="0"/>
              <a:t>read.</a:t>
            </a:r>
          </a:p>
          <a:p>
            <a:pPr lvl="2">
              <a:spcBef>
                <a:spcPts val="600"/>
              </a:spcBef>
            </a:pPr>
            <a:r>
              <a:rPr lang="en-US" sz="1400" dirty="0"/>
              <a:t>Writer and reader don’t interrupt each other.</a:t>
            </a:r>
          </a:p>
          <a:p>
            <a:pPr marL="780415" lvl="2" indent="0">
              <a:spcBef>
                <a:spcPts val="600"/>
              </a:spcBef>
              <a:buNone/>
            </a:pPr>
            <a:endParaRPr lang="en-US" sz="1400" dirty="0"/>
          </a:p>
          <a:p>
            <a:pPr lvl="1">
              <a:spcBef>
                <a:spcPts val="600"/>
              </a:spcBef>
            </a:pPr>
            <a:r>
              <a:rPr lang="en-US" sz="1600" dirty="0"/>
              <a:t>If more than one, we </a:t>
            </a:r>
          </a:p>
          <a:p>
            <a:pPr lvl="2">
              <a:spcBef>
                <a:spcPts val="600"/>
              </a:spcBef>
              <a:spcAft>
                <a:spcPts val="500"/>
              </a:spcAft>
            </a:pPr>
            <a:r>
              <a:rPr lang="en-US" sz="1400" dirty="0"/>
              <a:t>Must </a:t>
            </a:r>
            <a:r>
              <a:rPr lang="en-US" sz="1400" i="1" dirty="0"/>
              <a:t>ensure the data isn’t overwritten</a:t>
            </a:r>
            <a:r>
              <a:rPr lang="en-US" sz="1400" dirty="0"/>
              <a:t> partway through being </a:t>
            </a:r>
            <a:r>
              <a:rPr lang="en-US" sz="1400" i="1" dirty="0"/>
              <a:t>reader</a:t>
            </a:r>
          </a:p>
          <a:p>
            <a:pPr lvl="2">
              <a:spcBef>
                <a:spcPts val="600"/>
              </a:spcBef>
              <a:buFont typeface="Wingdings" panose="05000000000000000000" pitchFamily="2" charset="2"/>
              <a:buChar char="§"/>
            </a:pPr>
            <a:r>
              <a:rPr lang="en-US" sz="1400" dirty="0"/>
              <a:t>Writer and reader don’t interrupt each other.</a:t>
            </a:r>
          </a:p>
          <a:p>
            <a:pPr lvl="2">
              <a:spcBef>
                <a:spcPts val="600"/>
              </a:spcBef>
              <a:spcAft>
                <a:spcPts val="500"/>
              </a:spcAft>
            </a:pPr>
            <a:r>
              <a:rPr lang="en-US" sz="1400" dirty="0"/>
              <a:t>Must </a:t>
            </a:r>
            <a:r>
              <a:rPr lang="en-US" sz="1400" i="1" dirty="0"/>
              <a:t>ensure the data isn’t overwritten </a:t>
            </a:r>
            <a:r>
              <a:rPr lang="en-US" sz="1400" dirty="0"/>
              <a:t>partway through being </a:t>
            </a:r>
            <a:r>
              <a:rPr lang="en-US" sz="1400" i="1" dirty="0"/>
              <a:t>written </a:t>
            </a:r>
          </a:p>
          <a:p>
            <a:pPr lvl="2">
              <a:spcBef>
                <a:spcPts val="600"/>
              </a:spcBef>
              <a:buFont typeface="Wingdings" panose="05000000000000000000" pitchFamily="2" charset="2"/>
              <a:buChar char="§"/>
            </a:pPr>
            <a:r>
              <a:rPr lang="en-US" sz="1400" dirty="0"/>
              <a:t>Writers don’t interrupt each other.</a:t>
            </a:r>
          </a:p>
          <a:p>
            <a:endParaRPr lang="en-US" dirty="0"/>
          </a:p>
        </p:txBody>
      </p:sp>
    </p:spTree>
    <p:extLst>
      <p:ext uri="{BB962C8B-B14F-4D97-AF65-F5344CB8AC3E}">
        <p14:creationId xmlns:p14="http://schemas.microsoft.com/office/powerpoint/2010/main" val="10100494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5948F-8DBA-414E-A445-73796C6036BB}"/>
              </a:ext>
            </a:extLst>
          </p:cNvPr>
          <p:cNvSpPr>
            <a:spLocks noGrp="1"/>
          </p:cNvSpPr>
          <p:nvPr>
            <p:ph type="title"/>
          </p:nvPr>
        </p:nvSpPr>
        <p:spPr/>
        <p:txBody>
          <a:bodyPr/>
          <a:lstStyle/>
          <a:p>
            <a:r>
              <a:rPr lang="en-GB" dirty="0"/>
              <a:t>Definitions</a:t>
            </a:r>
            <a:endParaRPr lang="en-US" dirty="0"/>
          </a:p>
        </p:txBody>
      </p:sp>
      <p:sp>
        <p:nvSpPr>
          <p:cNvPr id="3" name="Content Placeholder 2">
            <a:extLst>
              <a:ext uri="{FF2B5EF4-FFF2-40B4-BE49-F238E27FC236}">
                <a16:creationId xmlns:a16="http://schemas.microsoft.com/office/drawing/2014/main" id="{FFE0119E-183B-4B49-A485-FC14A53537A5}"/>
              </a:ext>
            </a:extLst>
          </p:cNvPr>
          <p:cNvSpPr>
            <a:spLocks noGrp="1"/>
          </p:cNvSpPr>
          <p:nvPr>
            <p:ph idx="1"/>
          </p:nvPr>
        </p:nvSpPr>
        <p:spPr/>
        <p:txBody>
          <a:bodyPr/>
          <a:lstStyle/>
          <a:p>
            <a:pPr>
              <a:spcAft>
                <a:spcPts val="1000"/>
              </a:spcAft>
            </a:pPr>
            <a:r>
              <a:rPr lang="en-GB" b="1" dirty="0">
                <a:cs typeface="Courier New" panose="02070309020205020404" pitchFamily="49" charset="0"/>
              </a:rPr>
              <a:t>Race condition</a:t>
            </a:r>
          </a:p>
          <a:p>
            <a:pPr lvl="1">
              <a:spcAft>
                <a:spcPts val="1000"/>
              </a:spcAft>
            </a:pPr>
            <a:endParaRPr lang="en-GB" b="1" dirty="0">
              <a:cs typeface="Courier New" panose="02070309020205020404" pitchFamily="49" charset="0"/>
            </a:endParaRPr>
          </a:p>
          <a:p>
            <a:pPr marL="0" indent="0" algn="ctr">
              <a:spcAft>
                <a:spcPts val="2000"/>
              </a:spcAft>
              <a:buNone/>
            </a:pPr>
            <a:r>
              <a:rPr lang="en-US" i="1" dirty="0">
                <a:cs typeface="Courier New" panose="02070309020205020404" pitchFamily="49" charset="0"/>
              </a:rPr>
              <a:t>‘</a:t>
            </a:r>
            <a:r>
              <a:rPr lang="en-US" sz="2000" i="1" dirty="0">
                <a:cs typeface="Courier New" panose="02070309020205020404" pitchFamily="49" charset="0"/>
              </a:rPr>
              <a:t>Anomalous behavior due to unexpected critical dependence on the relative timing of events. Result of example code depends on the relative timing of the read and write operations.’</a:t>
            </a:r>
            <a:r>
              <a:rPr lang="en-US" sz="2000" b="1" i="1" dirty="0">
                <a:cs typeface="Courier New" panose="02070309020205020404" pitchFamily="49" charset="0"/>
              </a:rPr>
              <a:t>		</a:t>
            </a:r>
            <a:endParaRPr lang="en-GB" b="1" dirty="0">
              <a:cs typeface="Courier New" panose="02070309020205020404" pitchFamily="49" charset="0"/>
            </a:endParaRPr>
          </a:p>
          <a:p>
            <a:pPr lvl="1">
              <a:spcAft>
                <a:spcPts val="1000"/>
              </a:spcAft>
            </a:pPr>
            <a:endParaRPr lang="en-GB" b="1" dirty="0">
              <a:cs typeface="Courier New" panose="02070309020205020404" pitchFamily="49" charset="0"/>
            </a:endParaRPr>
          </a:p>
          <a:p>
            <a:pPr>
              <a:spcAft>
                <a:spcPts val="1000"/>
              </a:spcAft>
            </a:pPr>
            <a:r>
              <a:rPr lang="en-GB" b="1" dirty="0">
                <a:cs typeface="Courier New" panose="02070309020205020404" pitchFamily="49" charset="0"/>
              </a:rPr>
              <a:t>Critical section</a:t>
            </a:r>
          </a:p>
          <a:p>
            <a:pPr lvl="1">
              <a:spcAft>
                <a:spcPts val="1000"/>
              </a:spcAft>
            </a:pPr>
            <a:endParaRPr lang="en-GB" b="1" dirty="0">
              <a:cs typeface="Courier New" panose="02070309020205020404" pitchFamily="49" charset="0"/>
            </a:endParaRPr>
          </a:p>
          <a:p>
            <a:pPr marL="0" indent="0" algn="ctr">
              <a:buNone/>
            </a:pPr>
            <a:r>
              <a:rPr lang="en-US" sz="2000" i="1" dirty="0">
                <a:cs typeface="Courier New" panose="02070309020205020404" pitchFamily="49" charset="0"/>
              </a:rPr>
              <a:t>‘A section of code which creates a possible race condition. The code section can only be executed by one process at a time. Some synchronization mechanism is required at the entry and exit of the critical section to ensure exclusive use.’</a:t>
            </a:r>
          </a:p>
          <a:p>
            <a:endParaRPr lang="en-US" dirty="0"/>
          </a:p>
        </p:txBody>
      </p:sp>
    </p:spTree>
    <p:extLst>
      <p:ext uri="{BB962C8B-B14F-4D97-AF65-F5344CB8AC3E}">
        <p14:creationId xmlns:p14="http://schemas.microsoft.com/office/powerpoint/2010/main" val="30651492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CF0A6-3BC0-4D5E-A3B0-175D8A981375}"/>
              </a:ext>
            </a:extLst>
          </p:cNvPr>
          <p:cNvSpPr>
            <a:spLocks noGrp="1"/>
          </p:cNvSpPr>
          <p:nvPr>
            <p:ph type="title"/>
          </p:nvPr>
        </p:nvSpPr>
        <p:spPr/>
        <p:txBody>
          <a:bodyPr/>
          <a:lstStyle/>
          <a:p>
            <a:r>
              <a:rPr lang="en-GB" dirty="0"/>
              <a:t>Solution: Briefly Disable </a:t>
            </a:r>
            <a:r>
              <a:rPr lang="en-GB" dirty="0" err="1"/>
              <a:t>Preemption</a:t>
            </a:r>
            <a:endParaRPr lang="en-US" dirty="0"/>
          </a:p>
        </p:txBody>
      </p:sp>
      <p:sp>
        <p:nvSpPr>
          <p:cNvPr id="3" name="Content Placeholder 2">
            <a:extLst>
              <a:ext uri="{FF2B5EF4-FFF2-40B4-BE49-F238E27FC236}">
                <a16:creationId xmlns:a16="http://schemas.microsoft.com/office/drawing/2014/main" id="{EF7943B3-4B6F-49A7-A43A-AE4BA2D8EBA2}"/>
              </a:ext>
            </a:extLst>
          </p:cNvPr>
          <p:cNvSpPr>
            <a:spLocks noGrp="1"/>
          </p:cNvSpPr>
          <p:nvPr>
            <p:ph idx="1"/>
          </p:nvPr>
        </p:nvSpPr>
        <p:spPr>
          <a:xfrm>
            <a:off x="479425" y="1171111"/>
            <a:ext cx="5180230" cy="4948335"/>
          </a:xfrm>
        </p:spPr>
        <p:txBody>
          <a:bodyPr/>
          <a:lstStyle/>
          <a:p>
            <a:r>
              <a:rPr lang="en-US" sz="1600" dirty="0"/>
              <a:t>Prevent preemption within critical section</a:t>
            </a:r>
          </a:p>
          <a:p>
            <a:pPr lvl="1"/>
            <a:endParaRPr lang="en-US" sz="1200" dirty="0"/>
          </a:p>
          <a:p>
            <a:r>
              <a:rPr lang="en-US" sz="1600" dirty="0"/>
              <a:t>If an ISR can </a:t>
            </a:r>
            <a:r>
              <a:rPr lang="en-US" sz="1600" i="1" dirty="0"/>
              <a:t>write</a:t>
            </a:r>
            <a:r>
              <a:rPr lang="en-US" sz="1600" dirty="0"/>
              <a:t> to the shared data object, </a:t>
            </a:r>
            <a:br>
              <a:rPr lang="en-US" sz="1600" dirty="0"/>
            </a:br>
            <a:r>
              <a:rPr lang="en-US" sz="1600" dirty="0"/>
              <a:t>need to </a:t>
            </a:r>
            <a:r>
              <a:rPr lang="en-US" sz="1600" i="1" dirty="0"/>
              <a:t>disable interrupts</a:t>
            </a:r>
          </a:p>
          <a:p>
            <a:pPr lvl="1">
              <a:spcBef>
                <a:spcPts val="600"/>
              </a:spcBef>
            </a:pPr>
            <a:r>
              <a:rPr lang="en-US" sz="1600" dirty="0"/>
              <a:t>save current interrupt masking state in m</a:t>
            </a:r>
          </a:p>
          <a:p>
            <a:pPr lvl="1">
              <a:spcBef>
                <a:spcPts val="600"/>
              </a:spcBef>
            </a:pPr>
            <a:r>
              <a:rPr lang="en-US" sz="1600" dirty="0"/>
              <a:t>disable interrupts</a:t>
            </a:r>
          </a:p>
          <a:p>
            <a:pPr lvl="1">
              <a:spcBef>
                <a:spcPts val="600"/>
              </a:spcBef>
            </a:pPr>
            <a:endParaRPr lang="en-US" sz="1600" dirty="0"/>
          </a:p>
          <a:p>
            <a:r>
              <a:rPr lang="en-US" sz="1600" dirty="0"/>
              <a:t>Restore </a:t>
            </a:r>
            <a:r>
              <a:rPr lang="en-US" sz="1600" i="1" dirty="0"/>
              <a:t>previous state </a:t>
            </a:r>
            <a:r>
              <a:rPr lang="en-US" sz="1600" dirty="0"/>
              <a:t>afterwards (interrupts </a:t>
            </a:r>
            <a:br>
              <a:rPr lang="en-US" sz="1600" dirty="0"/>
            </a:br>
            <a:r>
              <a:rPr lang="en-US" sz="1600" dirty="0"/>
              <a:t>may have already been disabled for another </a:t>
            </a:r>
            <a:br>
              <a:rPr lang="en-US" sz="1600" dirty="0"/>
            </a:br>
            <a:r>
              <a:rPr lang="en-US" sz="1600" dirty="0"/>
              <a:t>reason)</a:t>
            </a:r>
          </a:p>
          <a:p>
            <a:pPr lvl="1"/>
            <a:endParaRPr lang="en-US" sz="1200" dirty="0"/>
          </a:p>
          <a:p>
            <a:r>
              <a:rPr lang="en-US" sz="1600" dirty="0"/>
              <a:t>Use CMSIS-CORE to save, control and </a:t>
            </a:r>
            <a:br>
              <a:rPr lang="en-US" sz="1600" dirty="0"/>
            </a:br>
            <a:r>
              <a:rPr lang="en-US" sz="1600" dirty="0"/>
              <a:t>restore interrupt masking state</a:t>
            </a:r>
          </a:p>
          <a:p>
            <a:pPr lvl="1"/>
            <a:endParaRPr lang="en-US" sz="1200" dirty="0"/>
          </a:p>
          <a:p>
            <a:r>
              <a:rPr lang="en-US" sz="1600" dirty="0"/>
              <a:t>Avoid disabling interrupts. Disabling delays response to all other processing requests</a:t>
            </a:r>
          </a:p>
          <a:p>
            <a:pPr lvl="1"/>
            <a:endParaRPr lang="en-US" sz="1200" dirty="0"/>
          </a:p>
          <a:p>
            <a:r>
              <a:rPr lang="en-US" sz="1600" dirty="0"/>
              <a:t>Use as few instructions as possible, to make the time as short as possible</a:t>
            </a:r>
            <a:endParaRPr lang="en-US" sz="1800" dirty="0"/>
          </a:p>
        </p:txBody>
      </p:sp>
      <p:sp>
        <p:nvSpPr>
          <p:cNvPr id="4" name="Text Box 4">
            <a:extLst>
              <a:ext uri="{FF2B5EF4-FFF2-40B4-BE49-F238E27FC236}">
                <a16:creationId xmlns:a16="http://schemas.microsoft.com/office/drawing/2014/main" id="{4434F7C0-DAA6-4D42-B20E-EAAB67D174D2}"/>
              </a:ext>
            </a:extLst>
          </p:cNvPr>
          <p:cNvSpPr txBox="1">
            <a:spLocks noChangeArrowheads="1"/>
          </p:cNvSpPr>
          <p:nvPr>
            <p:custDataLst>
              <p:tags r:id="rId1"/>
            </p:custDataLst>
          </p:nvPr>
        </p:nvSpPr>
        <p:spPr bwMode="auto">
          <a:xfrm>
            <a:off x="6530975" y="1371600"/>
            <a:ext cx="5181600" cy="3859518"/>
          </a:xfrm>
          <a:prstGeom prst="rect">
            <a:avLst/>
          </a:prstGeom>
          <a:solidFill>
            <a:schemeClr val="accent1"/>
          </a:solidFill>
          <a:ln w="9525">
            <a:solidFill>
              <a:schemeClr val="accent2"/>
            </a:solidFill>
            <a:miter lim="800000"/>
            <a:headEnd/>
            <a:tailEnd/>
          </a:ln>
          <a:effectLst/>
        </p:spPr>
        <p:txBody>
          <a:bodyPr wrap="square">
            <a:spAutoFit/>
          </a:bodyPr>
          <a:lstStyle/>
          <a:p>
            <a:pPr eaLnBrk="1" hangingPunct="1">
              <a:spcBef>
                <a:spcPct val="20000"/>
              </a:spcBef>
              <a:buClr>
                <a:srgbClr val="0000FF"/>
              </a:buClr>
              <a:buFont typeface="Wingdings" pitchFamily="2" charset="2"/>
              <a:buNone/>
              <a:defRPr/>
            </a:pPr>
            <a:r>
              <a:rPr lang="en-US" sz="1800" b="1" dirty="0">
                <a:solidFill>
                  <a:schemeClr val="bg1"/>
                </a:solidFill>
                <a:latin typeface="Courier New" pitchFamily="49" charset="0"/>
                <a:cs typeface="Courier New" pitchFamily="49" charset="0"/>
              </a:rPr>
              <a:t>void GetDateTime(DateTimeType * DT){</a:t>
            </a:r>
          </a:p>
          <a:p>
            <a:pPr eaLnBrk="1" hangingPunct="1">
              <a:spcBef>
                <a:spcPct val="20000"/>
              </a:spcBef>
              <a:buClr>
                <a:srgbClr val="0000FF"/>
              </a:buClr>
              <a:buFont typeface="Wingdings" pitchFamily="2" charset="2"/>
              <a:buNone/>
              <a:defRPr/>
            </a:pPr>
            <a:r>
              <a:rPr lang="en-US" sz="1800" b="1" dirty="0">
                <a:solidFill>
                  <a:schemeClr val="bg1"/>
                </a:solidFill>
                <a:latin typeface="Courier New" pitchFamily="49" charset="0"/>
                <a:cs typeface="Courier New" pitchFamily="49" charset="0"/>
              </a:rPr>
              <a:t> uint32_t m;</a:t>
            </a:r>
          </a:p>
          <a:p>
            <a:pPr eaLnBrk="1" hangingPunct="1">
              <a:spcBef>
                <a:spcPct val="20000"/>
              </a:spcBef>
              <a:buClr>
                <a:srgbClr val="0000FF"/>
              </a:buClr>
              <a:buFont typeface="Wingdings" pitchFamily="2" charset="2"/>
              <a:buNone/>
              <a:defRPr/>
            </a:pPr>
            <a:endParaRPr lang="en-US" sz="1800" b="1" dirty="0">
              <a:solidFill>
                <a:schemeClr val="bg1"/>
              </a:solidFill>
              <a:latin typeface="Courier New" pitchFamily="49" charset="0"/>
              <a:cs typeface="Courier New" pitchFamily="49" charset="0"/>
            </a:endParaRPr>
          </a:p>
          <a:p>
            <a:pPr marL="342900" indent="-342900">
              <a:lnSpc>
                <a:spcPct val="90000"/>
              </a:lnSpc>
              <a:spcBef>
                <a:spcPct val="20000"/>
              </a:spcBef>
              <a:defRPr/>
            </a:pPr>
            <a:r>
              <a:rPr lang="en-US" sz="1800" b="1" dirty="0">
                <a:solidFill>
                  <a:schemeClr val="bg1"/>
                </a:solidFill>
                <a:latin typeface="Courier New" pitchFamily="49" charset="0"/>
                <a:cs typeface="Courier New" pitchFamily="49" charset="0"/>
              </a:rPr>
              <a:t> m = __get_PRIMASK();</a:t>
            </a:r>
          </a:p>
          <a:p>
            <a:pPr marL="342900" indent="-342900">
              <a:lnSpc>
                <a:spcPct val="90000"/>
              </a:lnSpc>
              <a:spcBef>
                <a:spcPct val="20000"/>
              </a:spcBef>
              <a:defRPr/>
            </a:pPr>
            <a:r>
              <a:rPr lang="en-US" sz="1800" b="1" dirty="0">
                <a:solidFill>
                  <a:schemeClr val="bg1"/>
                </a:solidFill>
                <a:latin typeface="Courier New" pitchFamily="49" charset="0"/>
                <a:cs typeface="Courier New" pitchFamily="49" charset="0"/>
              </a:rPr>
              <a:t> __disable_irq(); </a:t>
            </a:r>
          </a:p>
          <a:p>
            <a:pPr marL="342900" indent="-342900">
              <a:lnSpc>
                <a:spcPct val="90000"/>
              </a:lnSpc>
              <a:spcBef>
                <a:spcPct val="20000"/>
              </a:spcBef>
              <a:defRPr/>
            </a:pPr>
            <a:endParaRPr lang="en-US" sz="1800" b="1" dirty="0">
              <a:solidFill>
                <a:schemeClr val="bg1"/>
              </a:solidFill>
              <a:latin typeface="Courier New" pitchFamily="49" charset="0"/>
              <a:cs typeface="Courier New" pitchFamily="49" charset="0"/>
            </a:endParaRPr>
          </a:p>
          <a:p>
            <a:pPr marL="342900" indent="-342900">
              <a:lnSpc>
                <a:spcPct val="90000"/>
              </a:lnSpc>
              <a:spcBef>
                <a:spcPct val="20000"/>
              </a:spcBef>
              <a:defRPr/>
            </a:pPr>
            <a:r>
              <a:rPr lang="en-US" sz="1800" b="1" dirty="0">
                <a:solidFill>
                  <a:schemeClr val="bg1"/>
                </a:solidFill>
                <a:latin typeface="Courier New" pitchFamily="49" charset="0"/>
                <a:cs typeface="Courier New" pitchFamily="49" charset="0"/>
              </a:rPr>
              <a:t> DT-&gt;day = current_time.day;</a:t>
            </a:r>
          </a:p>
          <a:p>
            <a:pPr eaLnBrk="1" hangingPunct="1">
              <a:spcBef>
                <a:spcPct val="20000"/>
              </a:spcBef>
              <a:buClr>
                <a:srgbClr val="0000FF"/>
              </a:buClr>
              <a:buFont typeface="Wingdings" pitchFamily="2" charset="2"/>
              <a:buNone/>
              <a:defRPr/>
            </a:pPr>
            <a:r>
              <a:rPr lang="en-US" sz="1800" b="1" dirty="0">
                <a:solidFill>
                  <a:schemeClr val="bg1"/>
                </a:solidFill>
                <a:latin typeface="Courier New" pitchFamily="49" charset="0"/>
                <a:cs typeface="Courier New" pitchFamily="49" charset="0"/>
              </a:rPr>
              <a:t> DT-&gt;hour = current_time.hour;</a:t>
            </a:r>
          </a:p>
          <a:p>
            <a:pPr eaLnBrk="1" hangingPunct="1">
              <a:spcBef>
                <a:spcPct val="20000"/>
              </a:spcBef>
              <a:buClr>
                <a:srgbClr val="0000FF"/>
              </a:buClr>
              <a:defRPr/>
            </a:pPr>
            <a:r>
              <a:rPr lang="en-US" sz="1800" b="1" dirty="0">
                <a:solidFill>
                  <a:schemeClr val="bg1"/>
                </a:solidFill>
                <a:latin typeface="Courier New" pitchFamily="49" charset="0"/>
                <a:cs typeface="Courier New" pitchFamily="49" charset="0"/>
              </a:rPr>
              <a:t> DT-&gt;minute = current_time.minute;</a:t>
            </a:r>
          </a:p>
          <a:p>
            <a:pPr eaLnBrk="1" hangingPunct="1">
              <a:spcBef>
                <a:spcPct val="20000"/>
              </a:spcBef>
              <a:buClr>
                <a:srgbClr val="0000FF"/>
              </a:buClr>
              <a:defRPr/>
            </a:pPr>
            <a:r>
              <a:rPr lang="en-US" sz="1800" b="1" dirty="0">
                <a:solidFill>
                  <a:schemeClr val="bg1"/>
                </a:solidFill>
                <a:latin typeface="Courier New" pitchFamily="49" charset="0"/>
                <a:cs typeface="Courier New" pitchFamily="49" charset="0"/>
              </a:rPr>
              <a:t> DT-&gt;second = current_time.second;</a:t>
            </a:r>
          </a:p>
          <a:p>
            <a:pPr marL="342900" indent="-342900">
              <a:lnSpc>
                <a:spcPct val="90000"/>
              </a:lnSpc>
              <a:spcBef>
                <a:spcPct val="20000"/>
              </a:spcBef>
              <a:defRPr/>
            </a:pPr>
            <a:r>
              <a:rPr lang="en-US" sz="1800" b="1" dirty="0">
                <a:solidFill>
                  <a:schemeClr val="bg1"/>
                </a:solidFill>
                <a:latin typeface="Courier New" pitchFamily="49" charset="0"/>
                <a:cs typeface="Courier New" pitchFamily="49" charset="0"/>
              </a:rPr>
              <a:t> __set_PRIMASK(m);</a:t>
            </a:r>
          </a:p>
          <a:p>
            <a:pPr marL="342900" indent="-342900">
              <a:lnSpc>
                <a:spcPct val="90000"/>
              </a:lnSpc>
              <a:spcBef>
                <a:spcPct val="20000"/>
              </a:spcBef>
              <a:defRPr/>
            </a:pPr>
            <a:r>
              <a:rPr lang="en-US" sz="1800" b="1" dirty="0">
                <a:solidFill>
                  <a:schemeClr val="bg1"/>
                </a:solidFill>
                <a:latin typeface="Courier New" pitchFamily="49" charset="0"/>
                <a:cs typeface="Courier New" pitchFamily="49" charset="0"/>
              </a:rPr>
              <a:t>}</a:t>
            </a:r>
          </a:p>
        </p:txBody>
      </p:sp>
    </p:spTree>
    <p:extLst>
      <p:ext uri="{BB962C8B-B14F-4D97-AF65-F5344CB8AC3E}">
        <p14:creationId xmlns:p14="http://schemas.microsoft.com/office/powerpoint/2010/main" val="4151099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FE91A-F273-44CA-8235-188EDE60C6E2}"/>
              </a:ext>
            </a:extLst>
          </p:cNvPr>
          <p:cNvSpPr>
            <a:spLocks noGrp="1"/>
          </p:cNvSpPr>
          <p:nvPr>
            <p:ph type="title"/>
          </p:nvPr>
        </p:nvSpPr>
        <p:spPr/>
        <p:txBody>
          <a:bodyPr/>
          <a:lstStyle/>
          <a:p>
            <a:r>
              <a:rPr lang="en-GB" dirty="0"/>
              <a:t>Interrupt or Exception Processing Sequence</a:t>
            </a:r>
            <a:endParaRPr lang="en-US" dirty="0"/>
          </a:p>
        </p:txBody>
      </p:sp>
      <p:sp>
        <p:nvSpPr>
          <p:cNvPr id="3" name="Content Placeholder 2">
            <a:extLst>
              <a:ext uri="{FF2B5EF4-FFF2-40B4-BE49-F238E27FC236}">
                <a16:creationId xmlns:a16="http://schemas.microsoft.com/office/drawing/2014/main" id="{2331626A-FBE1-4732-B4D2-91033399F21B}"/>
              </a:ext>
            </a:extLst>
          </p:cNvPr>
          <p:cNvSpPr>
            <a:spLocks noGrp="1"/>
          </p:cNvSpPr>
          <p:nvPr>
            <p:ph idx="1"/>
          </p:nvPr>
        </p:nvSpPr>
        <p:spPr/>
        <p:txBody>
          <a:bodyPr/>
          <a:lstStyle/>
          <a:p>
            <a:r>
              <a:rPr lang="en-GB" dirty="0"/>
              <a:t>The main code is running. When the interrupt trigger occurs:</a:t>
            </a:r>
          </a:p>
          <a:p>
            <a:pPr lvl="1"/>
            <a:r>
              <a:rPr lang="en-US" dirty="0"/>
              <a:t>The processor does some hard-wired processing</a:t>
            </a:r>
          </a:p>
          <a:p>
            <a:pPr lvl="1"/>
            <a:r>
              <a:rPr lang="en-US" dirty="0"/>
              <a:t>The processor executes the ISR, including return-from-interrupt instruction at the end</a:t>
            </a:r>
          </a:p>
          <a:p>
            <a:pPr lvl="1"/>
            <a:endParaRPr lang="en-US" dirty="0"/>
          </a:p>
          <a:p>
            <a:r>
              <a:rPr lang="en-US"/>
              <a:t>Then </a:t>
            </a:r>
            <a:r>
              <a:rPr lang="en-US" dirty="0"/>
              <a:t>the processor resumes running the main code</a:t>
            </a:r>
          </a:p>
        </p:txBody>
      </p:sp>
      <p:grpSp>
        <p:nvGrpSpPr>
          <p:cNvPr id="4" name="Group 3">
            <a:extLst>
              <a:ext uri="{FF2B5EF4-FFF2-40B4-BE49-F238E27FC236}">
                <a16:creationId xmlns:a16="http://schemas.microsoft.com/office/drawing/2014/main" id="{867EF4AE-6E70-41C1-AD3F-7BBDB797A604}"/>
              </a:ext>
            </a:extLst>
          </p:cNvPr>
          <p:cNvGrpSpPr/>
          <p:nvPr/>
        </p:nvGrpSpPr>
        <p:grpSpPr>
          <a:xfrm>
            <a:off x="1515665" y="3236546"/>
            <a:ext cx="9160669" cy="2882900"/>
            <a:chOff x="1629568" y="3352800"/>
            <a:chExt cx="9160669" cy="2882900"/>
          </a:xfrm>
        </p:grpSpPr>
        <p:sp>
          <p:nvSpPr>
            <p:cNvPr id="5" name="Rectangle 4">
              <a:extLst>
                <a:ext uri="{FF2B5EF4-FFF2-40B4-BE49-F238E27FC236}">
                  <a16:creationId xmlns:a16="http://schemas.microsoft.com/office/drawing/2014/main" id="{58016B58-59F0-47DA-A118-D2095AE5ADC8}"/>
                </a:ext>
              </a:extLst>
            </p:cNvPr>
            <p:cNvSpPr/>
            <p:nvPr/>
          </p:nvSpPr>
          <p:spPr>
            <a:xfrm>
              <a:off x="3314700" y="3441700"/>
              <a:ext cx="1257300" cy="800100"/>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D3B21014-0B74-4E49-BFC4-B163C10F75D2}"/>
                </a:ext>
              </a:extLst>
            </p:cNvPr>
            <p:cNvSpPr/>
            <p:nvPr/>
          </p:nvSpPr>
          <p:spPr>
            <a:xfrm>
              <a:off x="3314700" y="5435600"/>
              <a:ext cx="1257300" cy="800100"/>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3FE62940-40FB-4470-A416-F12D8AE0A1E2}"/>
                </a:ext>
              </a:extLst>
            </p:cNvPr>
            <p:cNvSpPr/>
            <p:nvPr/>
          </p:nvSpPr>
          <p:spPr>
            <a:xfrm>
              <a:off x="6375400" y="4241800"/>
              <a:ext cx="1257300" cy="292100"/>
            </a:xfrm>
            <a:prstGeom prst="rect">
              <a:avLst/>
            </a:prstGeom>
            <a:solidFill>
              <a:schemeClr val="accent5"/>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0E1E9ABB-2175-4742-A383-7FF87D8E5064}"/>
                </a:ext>
              </a:extLst>
            </p:cNvPr>
            <p:cNvSpPr/>
            <p:nvPr/>
          </p:nvSpPr>
          <p:spPr>
            <a:xfrm>
              <a:off x="6375400" y="5143500"/>
              <a:ext cx="1257300" cy="292100"/>
            </a:xfrm>
            <a:prstGeom prst="rect">
              <a:avLst/>
            </a:prstGeom>
            <a:solidFill>
              <a:schemeClr val="accent5"/>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E22A6E1-EACC-4221-AFD8-44D830F858F7}"/>
                </a:ext>
              </a:extLst>
            </p:cNvPr>
            <p:cNvSpPr/>
            <p:nvPr/>
          </p:nvSpPr>
          <p:spPr>
            <a:xfrm>
              <a:off x="9283700" y="4533900"/>
              <a:ext cx="1257300" cy="609600"/>
            </a:xfrm>
            <a:prstGeom prst="rect">
              <a:avLst/>
            </a:prstGeom>
            <a:solidFill>
              <a:schemeClr val="accent3"/>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cxnSp>
          <p:nvCxnSpPr>
            <p:cNvPr id="10" name="Straight Arrow Connector 9">
              <a:extLst>
                <a:ext uri="{FF2B5EF4-FFF2-40B4-BE49-F238E27FC236}">
                  <a16:creationId xmlns:a16="http://schemas.microsoft.com/office/drawing/2014/main" id="{DB3D931D-3388-4784-9B5F-3A71BAC3716C}"/>
                </a:ext>
              </a:extLst>
            </p:cNvPr>
            <p:cNvCxnSpPr/>
            <p:nvPr/>
          </p:nvCxnSpPr>
          <p:spPr>
            <a:xfrm>
              <a:off x="4584700" y="4241800"/>
              <a:ext cx="1803400" cy="0"/>
            </a:xfrm>
            <a:prstGeom prst="straightConnector1">
              <a:avLst/>
            </a:prstGeom>
            <a:ln w="19050">
              <a:tailEnd type="arrow"/>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AD0C24F0-1FA6-4EC4-B9DE-0FEFDAB40E0C}"/>
                </a:ext>
              </a:extLst>
            </p:cNvPr>
            <p:cNvCxnSpPr/>
            <p:nvPr/>
          </p:nvCxnSpPr>
          <p:spPr>
            <a:xfrm>
              <a:off x="7645400" y="4533900"/>
              <a:ext cx="1651000" cy="0"/>
            </a:xfrm>
            <a:prstGeom prst="straightConnector1">
              <a:avLst/>
            </a:prstGeom>
            <a:ln w="19050">
              <a:tailEnd type="arrow"/>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24D1578C-2F98-4EE5-899C-125C4B6987FB}"/>
                </a:ext>
              </a:extLst>
            </p:cNvPr>
            <p:cNvCxnSpPr/>
            <p:nvPr/>
          </p:nvCxnSpPr>
          <p:spPr>
            <a:xfrm>
              <a:off x="7632700" y="5143500"/>
              <a:ext cx="1651000" cy="0"/>
            </a:xfrm>
            <a:prstGeom prst="straightConnector1">
              <a:avLst/>
            </a:prstGeom>
            <a:ln w="19050">
              <a:headEnd type="arrow"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1821747A-10E2-49F8-B289-786F6A4557FC}"/>
                </a:ext>
              </a:extLst>
            </p:cNvPr>
            <p:cNvCxnSpPr/>
            <p:nvPr/>
          </p:nvCxnSpPr>
          <p:spPr>
            <a:xfrm>
              <a:off x="4572000" y="5435600"/>
              <a:ext cx="1803400" cy="0"/>
            </a:xfrm>
            <a:prstGeom prst="straightConnector1">
              <a:avLst/>
            </a:prstGeom>
            <a:ln w="19050">
              <a:headEnd type="arrow"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A950CA28-A3A4-4F2D-B05D-0E25C4A7D91C}"/>
                </a:ext>
              </a:extLst>
            </p:cNvPr>
            <p:cNvSpPr txBox="1"/>
            <p:nvPr/>
          </p:nvSpPr>
          <p:spPr>
            <a:xfrm>
              <a:off x="3413125" y="4686300"/>
              <a:ext cx="1060450" cy="304800"/>
            </a:xfrm>
            <a:prstGeom prst="rect">
              <a:avLst/>
            </a:prstGeom>
          </p:spPr>
          <p:txBody>
            <a:bodyPr vert="horz" wrap="square" lIns="0" tIns="0" rIns="0" bIns="0" rtlCol="0" anchor="t">
              <a:normAutofit/>
            </a:bodyPr>
            <a:lstStyle/>
            <a:p>
              <a:pPr algn="ctr"/>
              <a:r>
                <a:rPr lang="en-GB" sz="1500" dirty="0"/>
                <a:t>Main code</a:t>
              </a:r>
            </a:p>
          </p:txBody>
        </p:sp>
        <p:sp>
          <p:nvSpPr>
            <p:cNvPr id="15" name="TextBox 14">
              <a:extLst>
                <a:ext uri="{FF2B5EF4-FFF2-40B4-BE49-F238E27FC236}">
                  <a16:creationId xmlns:a16="http://schemas.microsoft.com/office/drawing/2014/main" id="{EEFF1976-B77C-4166-8452-6F963BAA8087}"/>
                </a:ext>
              </a:extLst>
            </p:cNvPr>
            <p:cNvSpPr txBox="1"/>
            <p:nvPr/>
          </p:nvSpPr>
          <p:spPr>
            <a:xfrm>
              <a:off x="5676900" y="3635375"/>
              <a:ext cx="2654300" cy="457200"/>
            </a:xfrm>
            <a:prstGeom prst="rect">
              <a:avLst/>
            </a:prstGeom>
          </p:spPr>
          <p:txBody>
            <a:bodyPr vert="horz" wrap="square" lIns="0" tIns="0" rIns="0" bIns="0" rtlCol="0" anchor="t">
              <a:normAutofit/>
            </a:bodyPr>
            <a:lstStyle/>
            <a:p>
              <a:pPr algn="ctr"/>
              <a:r>
                <a:rPr lang="en-GB" sz="1500" dirty="0"/>
                <a:t>Hardwired CPU</a:t>
              </a:r>
            </a:p>
            <a:p>
              <a:pPr algn="ctr"/>
              <a:r>
                <a:rPr lang="en-GB" sz="1500" dirty="0"/>
                <a:t>response activities</a:t>
              </a:r>
            </a:p>
          </p:txBody>
        </p:sp>
        <p:sp>
          <p:nvSpPr>
            <p:cNvPr id="16" name="TextBox 15">
              <a:extLst>
                <a:ext uri="{FF2B5EF4-FFF2-40B4-BE49-F238E27FC236}">
                  <a16:creationId xmlns:a16="http://schemas.microsoft.com/office/drawing/2014/main" id="{9564F71D-5F2E-40DC-84CD-C5B697134BB0}"/>
                </a:ext>
              </a:extLst>
            </p:cNvPr>
            <p:cNvSpPr txBox="1"/>
            <p:nvPr/>
          </p:nvSpPr>
          <p:spPr>
            <a:xfrm>
              <a:off x="9034462" y="4092575"/>
              <a:ext cx="1755775" cy="298450"/>
            </a:xfrm>
            <a:prstGeom prst="rect">
              <a:avLst/>
            </a:prstGeom>
          </p:spPr>
          <p:txBody>
            <a:bodyPr vert="horz" wrap="square" lIns="0" tIns="0" rIns="0" bIns="0" rtlCol="0" anchor="t">
              <a:normAutofit/>
            </a:bodyPr>
            <a:lstStyle/>
            <a:p>
              <a:pPr algn="ctr"/>
              <a:r>
                <a:rPr lang="en-GB" sz="1500" dirty="0"/>
                <a:t>Interrupt routine</a:t>
              </a:r>
            </a:p>
          </p:txBody>
        </p:sp>
        <p:cxnSp>
          <p:nvCxnSpPr>
            <p:cNvPr id="17" name="Straight Arrow Connector 16">
              <a:extLst>
                <a:ext uri="{FF2B5EF4-FFF2-40B4-BE49-F238E27FC236}">
                  <a16:creationId xmlns:a16="http://schemas.microsoft.com/office/drawing/2014/main" id="{0ADAACFB-6419-4C9F-86B0-EDE2CEEA5B0F}"/>
                </a:ext>
              </a:extLst>
            </p:cNvPr>
            <p:cNvCxnSpPr/>
            <p:nvPr/>
          </p:nvCxnSpPr>
          <p:spPr>
            <a:xfrm>
              <a:off x="2429668" y="3352800"/>
              <a:ext cx="0" cy="288290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162350AE-5132-48D0-B80E-55C7AD5D0548}"/>
                </a:ext>
              </a:extLst>
            </p:cNvPr>
            <p:cNvSpPr txBox="1"/>
            <p:nvPr/>
          </p:nvSpPr>
          <p:spPr>
            <a:xfrm>
              <a:off x="1629568" y="5940425"/>
              <a:ext cx="495300" cy="295275"/>
            </a:xfrm>
            <a:prstGeom prst="rect">
              <a:avLst/>
            </a:prstGeom>
          </p:spPr>
          <p:txBody>
            <a:bodyPr vert="horz" wrap="square" lIns="0" tIns="0" rIns="0" bIns="0" rtlCol="0" anchor="t">
              <a:normAutofit/>
            </a:bodyPr>
            <a:lstStyle/>
            <a:p>
              <a:pPr algn="ctr"/>
              <a:r>
                <a:rPr lang="en-GB" sz="1500" dirty="0"/>
                <a:t>Time</a:t>
              </a:r>
            </a:p>
          </p:txBody>
        </p:sp>
      </p:grpSp>
    </p:spTree>
    <p:extLst>
      <p:ext uri="{BB962C8B-B14F-4D97-AF65-F5344CB8AC3E}">
        <p14:creationId xmlns:p14="http://schemas.microsoft.com/office/powerpoint/2010/main" val="1098610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DA7AB-119F-446B-894F-0D005801A66A}"/>
              </a:ext>
            </a:extLst>
          </p:cNvPr>
          <p:cNvSpPr>
            <a:spLocks noGrp="1"/>
          </p:cNvSpPr>
          <p:nvPr>
            <p:ph type="title"/>
          </p:nvPr>
        </p:nvSpPr>
        <p:spPr/>
        <p:txBody>
          <a:bodyPr/>
          <a:lstStyle/>
          <a:p>
            <a:r>
              <a:rPr lang="en-GB" dirty="0"/>
              <a:t>Interrupts</a:t>
            </a:r>
            <a:endParaRPr lang="en-US" dirty="0"/>
          </a:p>
        </p:txBody>
      </p:sp>
      <p:sp>
        <p:nvSpPr>
          <p:cNvPr id="3" name="Content Placeholder 2">
            <a:extLst>
              <a:ext uri="{FF2B5EF4-FFF2-40B4-BE49-F238E27FC236}">
                <a16:creationId xmlns:a16="http://schemas.microsoft.com/office/drawing/2014/main" id="{F1B5547B-2254-44A5-97DA-02F381F4FFDD}"/>
              </a:ext>
            </a:extLst>
          </p:cNvPr>
          <p:cNvSpPr>
            <a:spLocks noGrp="1"/>
          </p:cNvSpPr>
          <p:nvPr>
            <p:ph idx="1"/>
          </p:nvPr>
        </p:nvSpPr>
        <p:spPr/>
        <p:txBody>
          <a:bodyPr/>
          <a:lstStyle/>
          <a:p>
            <a:r>
              <a:rPr lang="en-GB" dirty="0"/>
              <a:t>Hardware-triggered asynchronous routine</a:t>
            </a:r>
          </a:p>
          <a:p>
            <a:pPr lvl="1">
              <a:spcBef>
                <a:spcPts val="600"/>
              </a:spcBef>
            </a:pPr>
            <a:r>
              <a:rPr lang="en-GB" dirty="0"/>
              <a:t>Triggered by hardware signal from peripheral or external device</a:t>
            </a:r>
          </a:p>
          <a:p>
            <a:pPr lvl="1">
              <a:spcBef>
                <a:spcPts val="600"/>
              </a:spcBef>
            </a:pPr>
            <a:r>
              <a:rPr lang="en-GB" dirty="0"/>
              <a:t>Asynchronous: can happen anywhere in the program (unless interrupt is disabled)</a:t>
            </a:r>
          </a:p>
          <a:p>
            <a:pPr lvl="1">
              <a:spcBef>
                <a:spcPts val="600"/>
              </a:spcBef>
            </a:pPr>
            <a:r>
              <a:rPr lang="en-GB" dirty="0"/>
              <a:t>Software routine: interrupt service routine runs in response </a:t>
            </a:r>
            <a:r>
              <a:rPr lang="en-GB"/>
              <a:t>to interrupt</a:t>
            </a:r>
            <a:endParaRPr lang="en-GB" dirty="0"/>
          </a:p>
          <a:p>
            <a:pPr lvl="1">
              <a:spcBef>
                <a:spcPts val="600"/>
              </a:spcBef>
            </a:pPr>
            <a:endParaRPr lang="en-GB" dirty="0"/>
          </a:p>
          <a:p>
            <a:r>
              <a:rPr lang="en-GB" dirty="0"/>
              <a:t>Fundamental mechanism of microcontrollers</a:t>
            </a:r>
          </a:p>
          <a:p>
            <a:pPr lvl="1">
              <a:spcBef>
                <a:spcPts val="600"/>
              </a:spcBef>
            </a:pPr>
            <a:r>
              <a:rPr lang="en-GB" dirty="0"/>
              <a:t>Provides efficient event-based processing rather than polling</a:t>
            </a:r>
          </a:p>
          <a:p>
            <a:pPr lvl="1">
              <a:spcBef>
                <a:spcPts val="600"/>
              </a:spcBef>
            </a:pPr>
            <a:r>
              <a:rPr lang="en-GB" dirty="0"/>
              <a:t>Provides quick response to events, regardless of program state, complexity, and location</a:t>
            </a:r>
          </a:p>
          <a:p>
            <a:pPr lvl="1">
              <a:spcBef>
                <a:spcPts val="600"/>
              </a:spcBef>
            </a:pPr>
            <a:r>
              <a:rPr lang="en-GB" dirty="0"/>
              <a:t>Allows many multithreaded embedded systems to be responsive without an operating system (specifically task scheduler)</a:t>
            </a:r>
          </a:p>
        </p:txBody>
      </p:sp>
    </p:spTree>
    <p:extLst>
      <p:ext uri="{BB962C8B-B14F-4D97-AF65-F5344CB8AC3E}">
        <p14:creationId xmlns:p14="http://schemas.microsoft.com/office/powerpoint/2010/main" val="276206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A16BF-C6A1-4F0E-A098-5F1CD44DE336}"/>
              </a:ext>
            </a:extLst>
          </p:cNvPr>
          <p:cNvSpPr>
            <a:spLocks noGrp="1"/>
          </p:cNvSpPr>
          <p:nvPr>
            <p:ph type="title"/>
          </p:nvPr>
        </p:nvSpPr>
        <p:spPr/>
        <p:txBody>
          <a:bodyPr/>
          <a:lstStyle/>
          <a:p>
            <a:r>
              <a:rPr lang="en-GB" dirty="0"/>
              <a:t>Example Program Requirements and Design</a:t>
            </a:r>
            <a:endParaRPr lang="en-US" dirty="0"/>
          </a:p>
        </p:txBody>
      </p:sp>
      <p:sp>
        <p:nvSpPr>
          <p:cNvPr id="3" name="Content Placeholder 2">
            <a:extLst>
              <a:ext uri="{FF2B5EF4-FFF2-40B4-BE49-F238E27FC236}">
                <a16:creationId xmlns:a16="http://schemas.microsoft.com/office/drawing/2014/main" id="{77E0C7A2-7FDA-4628-83A1-04EB7211F70B}"/>
              </a:ext>
            </a:extLst>
          </p:cNvPr>
          <p:cNvSpPr>
            <a:spLocks noGrp="1"/>
          </p:cNvSpPr>
          <p:nvPr>
            <p:ph idx="1"/>
          </p:nvPr>
        </p:nvSpPr>
        <p:spPr>
          <a:xfrm>
            <a:off x="479425" y="3942722"/>
            <a:ext cx="11233150" cy="2347447"/>
          </a:xfrm>
        </p:spPr>
        <p:txBody>
          <a:bodyPr/>
          <a:lstStyle/>
          <a:p>
            <a:pPr marL="399600" indent="-165600">
              <a:spcAft>
                <a:spcPts val="1200"/>
              </a:spcAft>
              <a:buSzPct val="80000"/>
              <a:buFont typeface="Arial" panose="020B0604020202020204" pitchFamily="34" charset="0"/>
              <a:buChar char="•"/>
            </a:pPr>
            <a:r>
              <a:rPr lang="en-GB" sz="2000" dirty="0"/>
              <a:t>When switch SW is pressed, ISR will increment count variable</a:t>
            </a:r>
          </a:p>
          <a:p>
            <a:pPr marL="399600" indent="-165600">
              <a:spcAft>
                <a:spcPts val="1200"/>
              </a:spcAft>
              <a:buSzPct val="80000"/>
              <a:buFont typeface="Arial" panose="020B0604020202020204" pitchFamily="34" charset="0"/>
              <a:buChar char="•"/>
            </a:pPr>
            <a:r>
              <a:rPr lang="en-GB" sz="2000" dirty="0"/>
              <a:t>Main code will light LEDs according to count value in binary sequence (Blue: 4, Green: 2, Red: 1)</a:t>
            </a:r>
          </a:p>
          <a:p>
            <a:pPr marL="399600" indent="-165600">
              <a:spcAft>
                <a:spcPts val="1200"/>
              </a:spcAft>
              <a:buSzPct val="80000"/>
              <a:buFont typeface="Arial" panose="020B0604020202020204" pitchFamily="34" charset="0"/>
              <a:buChar char="•"/>
            </a:pPr>
            <a:r>
              <a:rPr lang="en-GB" sz="2000" dirty="0"/>
              <a:t>Main code will toggle its debug line each time it executes</a:t>
            </a:r>
          </a:p>
          <a:p>
            <a:pPr marL="399600" indent="-165600">
              <a:spcAft>
                <a:spcPts val="1200"/>
              </a:spcAft>
              <a:buSzPct val="80000"/>
              <a:buFont typeface="Arial" panose="020B0604020202020204" pitchFamily="34" charset="0"/>
              <a:buChar char="•"/>
            </a:pPr>
            <a:r>
              <a:rPr lang="en-GB" sz="2000" dirty="0"/>
              <a:t>ISR will raise its debug line (and lower main’s debug line) whenever it is executing</a:t>
            </a:r>
          </a:p>
          <a:p>
            <a:endParaRPr lang="en-US" dirty="0"/>
          </a:p>
        </p:txBody>
      </p:sp>
      <p:grpSp>
        <p:nvGrpSpPr>
          <p:cNvPr id="4" name="Group 3">
            <a:extLst>
              <a:ext uri="{FF2B5EF4-FFF2-40B4-BE49-F238E27FC236}">
                <a16:creationId xmlns:a16="http://schemas.microsoft.com/office/drawing/2014/main" id="{2A078A5C-790D-4EF2-ACEF-632BC1B0D7FD}"/>
              </a:ext>
            </a:extLst>
          </p:cNvPr>
          <p:cNvGrpSpPr/>
          <p:nvPr/>
        </p:nvGrpSpPr>
        <p:grpSpPr>
          <a:xfrm>
            <a:off x="680080" y="1295400"/>
            <a:ext cx="10807700" cy="2305447"/>
            <a:chOff x="689769" y="1041400"/>
            <a:chExt cx="10807700" cy="2305447"/>
          </a:xfrm>
        </p:grpSpPr>
        <p:grpSp>
          <p:nvGrpSpPr>
            <p:cNvPr id="5" name="Group 4">
              <a:extLst>
                <a:ext uri="{FF2B5EF4-FFF2-40B4-BE49-F238E27FC236}">
                  <a16:creationId xmlns:a16="http://schemas.microsoft.com/office/drawing/2014/main" id="{C66C9DF5-2331-42F2-973A-BAC046F7D8A6}"/>
                </a:ext>
              </a:extLst>
            </p:cNvPr>
            <p:cNvGrpSpPr/>
            <p:nvPr/>
          </p:nvGrpSpPr>
          <p:grpSpPr>
            <a:xfrm>
              <a:off x="689769" y="1041400"/>
              <a:ext cx="10807700" cy="1149350"/>
              <a:chOff x="689769" y="1219200"/>
              <a:chExt cx="10807700" cy="1149350"/>
            </a:xfrm>
          </p:grpSpPr>
          <p:grpSp>
            <p:nvGrpSpPr>
              <p:cNvPr id="16" name="Group 15">
                <a:extLst>
                  <a:ext uri="{FF2B5EF4-FFF2-40B4-BE49-F238E27FC236}">
                    <a16:creationId xmlns:a16="http://schemas.microsoft.com/office/drawing/2014/main" id="{4D90C722-E0D8-45C9-9DF8-C93E34900E22}"/>
                  </a:ext>
                </a:extLst>
              </p:cNvPr>
              <p:cNvGrpSpPr/>
              <p:nvPr/>
            </p:nvGrpSpPr>
            <p:grpSpPr>
              <a:xfrm>
                <a:off x="689769" y="1301750"/>
                <a:ext cx="10807700" cy="1066800"/>
                <a:chOff x="495300" y="1301750"/>
                <a:chExt cx="10807700" cy="1066800"/>
              </a:xfrm>
            </p:grpSpPr>
            <p:sp>
              <p:nvSpPr>
                <p:cNvPr id="18" name="Rectangle 17">
                  <a:extLst>
                    <a:ext uri="{FF2B5EF4-FFF2-40B4-BE49-F238E27FC236}">
                      <a16:creationId xmlns:a16="http://schemas.microsoft.com/office/drawing/2014/main" id="{CBD1AB12-5F5C-4BE6-9556-EDDE98A72D6C}"/>
                    </a:ext>
                  </a:extLst>
                </p:cNvPr>
                <p:cNvSpPr/>
                <p:nvPr/>
              </p:nvSpPr>
              <p:spPr>
                <a:xfrm>
                  <a:off x="495300" y="1574800"/>
                  <a:ext cx="647700" cy="520700"/>
                </a:xfrm>
                <a:prstGeom prst="rect">
                  <a:avLst/>
                </a:prstGeom>
                <a:solidFill>
                  <a:schemeClr val="accent5"/>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500" dirty="0">
                      <a:solidFill>
                        <a:schemeClr val="bg1"/>
                      </a:solidFill>
                    </a:rPr>
                    <a:t>SW</a:t>
                  </a:r>
                </a:p>
              </p:txBody>
            </p:sp>
            <p:sp>
              <p:nvSpPr>
                <p:cNvPr id="19" name="Oval 18">
                  <a:extLst>
                    <a:ext uri="{FF2B5EF4-FFF2-40B4-BE49-F238E27FC236}">
                      <a16:creationId xmlns:a16="http://schemas.microsoft.com/office/drawing/2014/main" id="{FD2727EB-C521-4F35-A3C4-7D20C8AF2D10}"/>
                    </a:ext>
                  </a:extLst>
                </p:cNvPr>
                <p:cNvSpPr/>
                <p:nvPr/>
              </p:nvSpPr>
              <p:spPr>
                <a:xfrm>
                  <a:off x="2235200" y="1479550"/>
                  <a:ext cx="711200" cy="711200"/>
                </a:xfrm>
                <a:prstGeom prst="ellipse">
                  <a:avLst/>
                </a:prstGeom>
                <a:solidFill>
                  <a:schemeClr val="accent4"/>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500" dirty="0"/>
                    <a:t>ISR</a:t>
                  </a:r>
                </a:p>
              </p:txBody>
            </p:sp>
            <p:sp>
              <p:nvSpPr>
                <p:cNvPr id="20" name="Rectangle 19">
                  <a:extLst>
                    <a:ext uri="{FF2B5EF4-FFF2-40B4-BE49-F238E27FC236}">
                      <a16:creationId xmlns:a16="http://schemas.microsoft.com/office/drawing/2014/main" id="{D9877721-5635-467B-96A2-3DB642CC0237}"/>
                    </a:ext>
                  </a:extLst>
                </p:cNvPr>
                <p:cNvSpPr/>
                <p:nvPr/>
              </p:nvSpPr>
              <p:spPr>
                <a:xfrm>
                  <a:off x="4191000" y="1574800"/>
                  <a:ext cx="2349500" cy="520700"/>
                </a:xfrm>
                <a:prstGeom prst="rect">
                  <a:avLst/>
                </a:prstGeom>
                <a:solidFill>
                  <a:schemeClr val="accent3"/>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500" dirty="0"/>
                    <a:t>Count</a:t>
                  </a:r>
                </a:p>
              </p:txBody>
            </p:sp>
            <p:sp>
              <p:nvSpPr>
                <p:cNvPr id="21" name="Oval 20">
                  <a:extLst>
                    <a:ext uri="{FF2B5EF4-FFF2-40B4-BE49-F238E27FC236}">
                      <a16:creationId xmlns:a16="http://schemas.microsoft.com/office/drawing/2014/main" id="{5F76481B-1467-4DF2-A2B0-85A38016A806}"/>
                    </a:ext>
                  </a:extLst>
                </p:cNvPr>
                <p:cNvSpPr/>
                <p:nvPr/>
              </p:nvSpPr>
              <p:spPr>
                <a:xfrm>
                  <a:off x="7772400" y="1301750"/>
                  <a:ext cx="1066800" cy="1066800"/>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500" dirty="0"/>
                    <a:t>MAIN</a:t>
                  </a:r>
                </a:p>
              </p:txBody>
            </p:sp>
            <p:cxnSp>
              <p:nvCxnSpPr>
                <p:cNvPr id="22" name="Straight Arrow Connector 21">
                  <a:extLst>
                    <a:ext uri="{FF2B5EF4-FFF2-40B4-BE49-F238E27FC236}">
                      <a16:creationId xmlns:a16="http://schemas.microsoft.com/office/drawing/2014/main" id="{050AD6CD-8DFF-4AAA-B1A7-B5CE54481DC0}"/>
                    </a:ext>
                  </a:extLst>
                </p:cNvPr>
                <p:cNvCxnSpPr>
                  <a:stCxn id="21" idx="6"/>
                </p:cNvCxnSpPr>
                <p:nvPr/>
              </p:nvCxnSpPr>
              <p:spPr>
                <a:xfrm>
                  <a:off x="8839200" y="1835150"/>
                  <a:ext cx="1549400" cy="0"/>
                </a:xfrm>
                <a:prstGeom prst="straightConnector1">
                  <a:avLst/>
                </a:prstGeom>
                <a:ln w="28575">
                  <a:tailEnd type="arrow"/>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E218ACE7-E085-426A-B198-477ED82390AC}"/>
                    </a:ext>
                  </a:extLst>
                </p:cNvPr>
                <p:cNvCxnSpPr>
                  <a:stCxn id="20" idx="3"/>
                  <a:endCxn id="21" idx="2"/>
                </p:cNvCxnSpPr>
                <p:nvPr/>
              </p:nvCxnSpPr>
              <p:spPr>
                <a:xfrm>
                  <a:off x="6540500" y="1835150"/>
                  <a:ext cx="1231900" cy="0"/>
                </a:xfrm>
                <a:prstGeom prst="straightConnector1">
                  <a:avLst/>
                </a:prstGeom>
                <a:ln w="28575">
                  <a:tailEnd type="arrow"/>
                </a:ln>
                <a:effectLst/>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BA4E5D5D-3336-44D1-BF2F-50D373194277}"/>
                    </a:ext>
                  </a:extLst>
                </p:cNvPr>
                <p:cNvCxnSpPr>
                  <a:stCxn id="19" idx="6"/>
                  <a:endCxn id="20" idx="1"/>
                </p:cNvCxnSpPr>
                <p:nvPr/>
              </p:nvCxnSpPr>
              <p:spPr>
                <a:xfrm>
                  <a:off x="2946400" y="1835150"/>
                  <a:ext cx="1244600" cy="0"/>
                </a:xfrm>
                <a:prstGeom prst="straightConnector1">
                  <a:avLst/>
                </a:prstGeom>
                <a:ln w="28575">
                  <a:tailEnd type="arrow"/>
                </a:ln>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9B467E44-DEFC-4052-A6E3-2F9CF5B69949}"/>
                    </a:ext>
                  </a:extLst>
                </p:cNvPr>
                <p:cNvCxnSpPr>
                  <a:stCxn id="18" idx="3"/>
                  <a:endCxn id="19" idx="2"/>
                </p:cNvCxnSpPr>
                <p:nvPr/>
              </p:nvCxnSpPr>
              <p:spPr>
                <a:xfrm>
                  <a:off x="1143000" y="1835150"/>
                  <a:ext cx="1092200" cy="0"/>
                </a:xfrm>
                <a:prstGeom prst="straightConnector1">
                  <a:avLst/>
                </a:prstGeom>
                <a:ln w="28575">
                  <a:tailEnd type="arrow"/>
                </a:ln>
                <a:effectLst/>
              </p:spPr>
              <p:style>
                <a:lnRef idx="2">
                  <a:schemeClr val="accent1"/>
                </a:lnRef>
                <a:fillRef idx="0">
                  <a:schemeClr val="accent1"/>
                </a:fillRef>
                <a:effectRef idx="1">
                  <a:schemeClr val="accent1"/>
                </a:effectRef>
                <a:fontRef idx="minor">
                  <a:schemeClr val="tx1"/>
                </a:fontRef>
              </p:style>
            </p:cxnSp>
            <p:grpSp>
              <p:nvGrpSpPr>
                <p:cNvPr id="26" name="Group 25">
                  <a:extLst>
                    <a:ext uri="{FF2B5EF4-FFF2-40B4-BE49-F238E27FC236}">
                      <a16:creationId xmlns:a16="http://schemas.microsoft.com/office/drawing/2014/main" id="{FBE4357F-9C6D-4B3C-AF26-F7605998FA82}"/>
                    </a:ext>
                  </a:extLst>
                </p:cNvPr>
                <p:cNvGrpSpPr/>
                <p:nvPr/>
              </p:nvGrpSpPr>
              <p:grpSpPr>
                <a:xfrm>
                  <a:off x="10388600" y="1536700"/>
                  <a:ext cx="914400" cy="596900"/>
                  <a:chOff x="10388600" y="1536700"/>
                  <a:chExt cx="914400" cy="596900"/>
                </a:xfrm>
              </p:grpSpPr>
              <p:sp>
                <p:nvSpPr>
                  <p:cNvPr id="27" name="Rectangle 26">
                    <a:extLst>
                      <a:ext uri="{FF2B5EF4-FFF2-40B4-BE49-F238E27FC236}">
                        <a16:creationId xmlns:a16="http://schemas.microsoft.com/office/drawing/2014/main" id="{A9AFBD6F-3B89-42BF-ADA7-D314034F223A}"/>
                      </a:ext>
                    </a:extLst>
                  </p:cNvPr>
                  <p:cNvSpPr/>
                  <p:nvPr/>
                </p:nvSpPr>
                <p:spPr>
                  <a:xfrm>
                    <a:off x="10388600" y="1536700"/>
                    <a:ext cx="304800" cy="596900"/>
                  </a:xfrm>
                  <a:prstGeom prst="rect">
                    <a:avLst/>
                  </a:prstGeom>
                  <a:solidFill>
                    <a:srgbClr val="FF00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8" name="Rectangle 27">
                    <a:extLst>
                      <a:ext uri="{FF2B5EF4-FFF2-40B4-BE49-F238E27FC236}">
                        <a16:creationId xmlns:a16="http://schemas.microsoft.com/office/drawing/2014/main" id="{312FB037-B09F-40D9-A858-5FEA750F79E5}"/>
                      </a:ext>
                    </a:extLst>
                  </p:cNvPr>
                  <p:cNvSpPr/>
                  <p:nvPr/>
                </p:nvSpPr>
                <p:spPr>
                  <a:xfrm>
                    <a:off x="10693400" y="1536700"/>
                    <a:ext cx="304800" cy="596900"/>
                  </a:xfrm>
                  <a:prstGeom prst="rect">
                    <a:avLst/>
                  </a:prstGeom>
                  <a:solidFill>
                    <a:srgbClr val="00B05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9" name="Rectangle 28">
                    <a:extLst>
                      <a:ext uri="{FF2B5EF4-FFF2-40B4-BE49-F238E27FC236}">
                        <a16:creationId xmlns:a16="http://schemas.microsoft.com/office/drawing/2014/main" id="{8E0AAB2A-4942-404E-9C0F-F8DDF7091712}"/>
                      </a:ext>
                    </a:extLst>
                  </p:cNvPr>
                  <p:cNvSpPr/>
                  <p:nvPr/>
                </p:nvSpPr>
                <p:spPr>
                  <a:xfrm>
                    <a:off x="10998200" y="1536700"/>
                    <a:ext cx="304800" cy="596900"/>
                  </a:xfrm>
                  <a:prstGeom prst="rect">
                    <a:avLst/>
                  </a:prstGeom>
                  <a:solidFill>
                    <a:srgbClr val="0070C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grpSp>
          <p:sp>
            <p:nvSpPr>
              <p:cNvPr id="17" name="TextBox 16">
                <a:extLst>
                  <a:ext uri="{FF2B5EF4-FFF2-40B4-BE49-F238E27FC236}">
                    <a16:creationId xmlns:a16="http://schemas.microsoft.com/office/drawing/2014/main" id="{E03066AA-7D3D-4A67-8986-005BBC17FEA6}"/>
                  </a:ext>
                </a:extLst>
              </p:cNvPr>
              <p:cNvSpPr txBox="1"/>
              <p:nvPr/>
            </p:nvSpPr>
            <p:spPr>
              <a:xfrm>
                <a:off x="10583069" y="1219200"/>
                <a:ext cx="914400" cy="238125"/>
              </a:xfrm>
              <a:prstGeom prst="rect">
                <a:avLst/>
              </a:prstGeom>
            </p:spPr>
            <p:txBody>
              <a:bodyPr vert="horz" wrap="square" lIns="0" tIns="0" rIns="0" bIns="0" rtlCol="0" anchor="t">
                <a:normAutofit/>
              </a:bodyPr>
              <a:lstStyle/>
              <a:p>
                <a:pPr algn="ctr"/>
                <a:r>
                  <a:rPr lang="en-GB" sz="1500" dirty="0"/>
                  <a:t>RGB LED</a:t>
                </a:r>
              </a:p>
            </p:txBody>
          </p:sp>
        </p:grpSp>
        <p:grpSp>
          <p:nvGrpSpPr>
            <p:cNvPr id="6" name="Group 5">
              <a:extLst>
                <a:ext uri="{FF2B5EF4-FFF2-40B4-BE49-F238E27FC236}">
                  <a16:creationId xmlns:a16="http://schemas.microsoft.com/office/drawing/2014/main" id="{D78D6188-B4BA-4C67-B1C2-88345B604542}"/>
                </a:ext>
              </a:extLst>
            </p:cNvPr>
            <p:cNvGrpSpPr/>
            <p:nvPr/>
          </p:nvGrpSpPr>
          <p:grpSpPr>
            <a:xfrm>
              <a:off x="1032669" y="2432447"/>
              <a:ext cx="4102893" cy="914400"/>
              <a:chOff x="1142207" y="2590800"/>
              <a:chExt cx="4102893" cy="914400"/>
            </a:xfrm>
          </p:grpSpPr>
          <p:sp>
            <p:nvSpPr>
              <p:cNvPr id="8" name="Rectangle 7">
                <a:extLst>
                  <a:ext uri="{FF2B5EF4-FFF2-40B4-BE49-F238E27FC236}">
                    <a16:creationId xmlns:a16="http://schemas.microsoft.com/office/drawing/2014/main" id="{486E815F-5FA1-44D2-81D0-47F8B339798F}"/>
                  </a:ext>
                </a:extLst>
              </p:cNvPr>
              <p:cNvSpPr/>
              <p:nvPr/>
            </p:nvSpPr>
            <p:spPr>
              <a:xfrm>
                <a:off x="1142207" y="2590800"/>
                <a:ext cx="4102893" cy="914400"/>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1DCDC9ED-A11C-4556-A574-2B8E5864EB57}"/>
                  </a:ext>
                </a:extLst>
              </p:cNvPr>
              <p:cNvSpPr/>
              <p:nvPr/>
            </p:nvSpPr>
            <p:spPr>
              <a:xfrm>
                <a:off x="3053557" y="2787650"/>
                <a:ext cx="2008981" cy="520700"/>
              </a:xfrm>
              <a:prstGeom prst="rect">
                <a:avLst/>
              </a:prstGeom>
              <a:solidFill>
                <a:schemeClr val="accent3"/>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500" dirty="0"/>
                  <a:t>Global Variable</a:t>
                </a:r>
              </a:p>
            </p:txBody>
          </p:sp>
          <p:grpSp>
            <p:nvGrpSpPr>
              <p:cNvPr id="10" name="Group 9">
                <a:extLst>
                  <a:ext uri="{FF2B5EF4-FFF2-40B4-BE49-F238E27FC236}">
                    <a16:creationId xmlns:a16="http://schemas.microsoft.com/office/drawing/2014/main" id="{8612C8A7-AABF-425D-8718-55D8C3D81CB0}"/>
                  </a:ext>
                </a:extLst>
              </p:cNvPr>
              <p:cNvGrpSpPr/>
              <p:nvPr/>
            </p:nvGrpSpPr>
            <p:grpSpPr>
              <a:xfrm>
                <a:off x="2149498" y="2742010"/>
                <a:ext cx="673100" cy="611981"/>
                <a:chOff x="2851569" y="2818209"/>
                <a:chExt cx="673100" cy="611981"/>
              </a:xfrm>
            </p:grpSpPr>
            <p:sp>
              <p:nvSpPr>
                <p:cNvPr id="14" name="Oval 13">
                  <a:extLst>
                    <a:ext uri="{FF2B5EF4-FFF2-40B4-BE49-F238E27FC236}">
                      <a16:creationId xmlns:a16="http://schemas.microsoft.com/office/drawing/2014/main" id="{69FD2212-9B6D-46D2-9F99-F3F3AD78CA08}"/>
                    </a:ext>
                  </a:extLst>
                </p:cNvPr>
                <p:cNvSpPr/>
                <p:nvPr/>
              </p:nvSpPr>
              <p:spPr>
                <a:xfrm>
                  <a:off x="2878138" y="2818209"/>
                  <a:ext cx="611981" cy="611981"/>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00" dirty="0"/>
                </a:p>
              </p:txBody>
            </p:sp>
            <p:sp>
              <p:nvSpPr>
                <p:cNvPr id="15" name="TextBox 14">
                  <a:extLst>
                    <a:ext uri="{FF2B5EF4-FFF2-40B4-BE49-F238E27FC236}">
                      <a16:creationId xmlns:a16="http://schemas.microsoft.com/office/drawing/2014/main" id="{08F99D0F-3481-4B1F-8B39-5227DFED9123}"/>
                    </a:ext>
                  </a:extLst>
                </p:cNvPr>
                <p:cNvSpPr txBox="1"/>
                <p:nvPr/>
              </p:nvSpPr>
              <p:spPr>
                <a:xfrm>
                  <a:off x="2851569" y="2987764"/>
                  <a:ext cx="673100" cy="292099"/>
                </a:xfrm>
                <a:prstGeom prst="rect">
                  <a:avLst/>
                </a:prstGeom>
              </p:spPr>
              <p:txBody>
                <a:bodyPr vert="horz" wrap="square" lIns="0" tIns="0" rIns="0" bIns="0" rtlCol="0" anchor="t">
                  <a:normAutofit/>
                </a:bodyPr>
                <a:lstStyle/>
                <a:p>
                  <a:pPr algn="ctr"/>
                  <a:r>
                    <a:rPr lang="en-GB" dirty="0">
                      <a:solidFill>
                        <a:schemeClr val="bg1"/>
                      </a:solidFill>
                    </a:rPr>
                    <a:t>MAIN</a:t>
                  </a:r>
                </a:p>
              </p:txBody>
            </p:sp>
          </p:grpSp>
          <p:grpSp>
            <p:nvGrpSpPr>
              <p:cNvPr id="11" name="Group 10">
                <a:extLst>
                  <a:ext uri="{FF2B5EF4-FFF2-40B4-BE49-F238E27FC236}">
                    <a16:creationId xmlns:a16="http://schemas.microsoft.com/office/drawing/2014/main" id="{311E3C56-31F0-4522-A860-880EEE1C52D8}"/>
                  </a:ext>
                </a:extLst>
              </p:cNvPr>
              <p:cNvGrpSpPr/>
              <p:nvPr/>
            </p:nvGrpSpPr>
            <p:grpSpPr>
              <a:xfrm>
                <a:off x="1268436" y="2740025"/>
                <a:ext cx="711200" cy="615950"/>
                <a:chOff x="688998" y="2768600"/>
                <a:chExt cx="711200" cy="615950"/>
              </a:xfrm>
            </p:grpSpPr>
            <p:sp>
              <p:nvSpPr>
                <p:cNvPr id="12" name="Oval 11">
                  <a:extLst>
                    <a:ext uri="{FF2B5EF4-FFF2-40B4-BE49-F238E27FC236}">
                      <a16:creationId xmlns:a16="http://schemas.microsoft.com/office/drawing/2014/main" id="{450C47DF-8481-4B37-B10C-413B59241843}"/>
                    </a:ext>
                  </a:extLst>
                </p:cNvPr>
                <p:cNvSpPr/>
                <p:nvPr/>
              </p:nvSpPr>
              <p:spPr>
                <a:xfrm>
                  <a:off x="731838" y="2768600"/>
                  <a:ext cx="615950" cy="615950"/>
                </a:xfrm>
                <a:prstGeom prst="ellipse">
                  <a:avLst/>
                </a:prstGeom>
                <a:solidFill>
                  <a:schemeClr val="accent4"/>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dirty="0"/>
                </a:p>
              </p:txBody>
            </p:sp>
            <p:sp>
              <p:nvSpPr>
                <p:cNvPr id="13" name="TextBox 12">
                  <a:extLst>
                    <a:ext uri="{FF2B5EF4-FFF2-40B4-BE49-F238E27FC236}">
                      <a16:creationId xmlns:a16="http://schemas.microsoft.com/office/drawing/2014/main" id="{DA3ED262-33B7-4970-9E48-028621E094E5}"/>
                    </a:ext>
                  </a:extLst>
                </p:cNvPr>
                <p:cNvSpPr txBox="1"/>
                <p:nvPr/>
              </p:nvSpPr>
              <p:spPr>
                <a:xfrm>
                  <a:off x="688998" y="2961250"/>
                  <a:ext cx="711200" cy="248245"/>
                </a:xfrm>
                <a:prstGeom prst="rect">
                  <a:avLst/>
                </a:prstGeom>
              </p:spPr>
              <p:txBody>
                <a:bodyPr vert="horz" wrap="square" lIns="0" tIns="0" rIns="0" bIns="0" rtlCol="0" anchor="t">
                  <a:normAutofit/>
                </a:bodyPr>
                <a:lstStyle/>
                <a:p>
                  <a:pPr algn="ctr"/>
                  <a:r>
                    <a:rPr lang="en-GB" sz="1500" dirty="0">
                      <a:solidFill>
                        <a:schemeClr val="lt1"/>
                      </a:solidFill>
                    </a:rPr>
                    <a:t>ISR</a:t>
                  </a:r>
                </a:p>
              </p:txBody>
            </p:sp>
          </p:grpSp>
        </p:grpSp>
        <p:sp>
          <p:nvSpPr>
            <p:cNvPr id="7" name="TextBox 6">
              <a:extLst>
                <a:ext uri="{FF2B5EF4-FFF2-40B4-BE49-F238E27FC236}">
                  <a16:creationId xmlns:a16="http://schemas.microsoft.com/office/drawing/2014/main" id="{BB88630C-F276-464D-8326-B7A35E21A7EF}"/>
                </a:ext>
              </a:extLst>
            </p:cNvPr>
            <p:cNvSpPr txBox="1"/>
            <p:nvPr/>
          </p:nvSpPr>
          <p:spPr>
            <a:xfrm>
              <a:off x="7242969" y="2289573"/>
              <a:ext cx="2514600" cy="498475"/>
            </a:xfrm>
            <a:prstGeom prst="rect">
              <a:avLst/>
            </a:prstGeom>
          </p:spPr>
          <p:txBody>
            <a:bodyPr vert="horz" wrap="square" lIns="0" tIns="0" rIns="0" bIns="0" rtlCol="0" anchor="t">
              <a:normAutofit fontScale="85000" lnSpcReduction="10000"/>
            </a:bodyPr>
            <a:lstStyle/>
            <a:p>
              <a:pPr algn="ctr"/>
              <a:r>
                <a:rPr lang="en-GB" b="0" dirty="0"/>
                <a:t>(does initialization, then updates LED based on count)</a:t>
              </a:r>
            </a:p>
          </p:txBody>
        </p:sp>
      </p:grpSp>
    </p:spTree>
    <p:extLst>
      <p:ext uri="{BB962C8B-B14F-4D97-AF65-F5344CB8AC3E}">
        <p14:creationId xmlns:p14="http://schemas.microsoft.com/office/powerpoint/2010/main" val="2237003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63F26-7CCA-4F34-84DD-A6762C7ACBCA}"/>
              </a:ext>
            </a:extLst>
          </p:cNvPr>
          <p:cNvSpPr>
            <a:spLocks noGrp="1"/>
          </p:cNvSpPr>
          <p:nvPr>
            <p:ph type="title"/>
          </p:nvPr>
        </p:nvSpPr>
        <p:spPr/>
        <p:txBody>
          <a:bodyPr/>
          <a:lstStyle/>
          <a:p>
            <a:r>
              <a:rPr lang="en-GB" dirty="0"/>
              <a:t>Example Exception Handler</a:t>
            </a:r>
            <a:endParaRPr lang="en-US" dirty="0"/>
          </a:p>
        </p:txBody>
      </p:sp>
      <p:sp>
        <p:nvSpPr>
          <p:cNvPr id="3" name="Content Placeholder 2">
            <a:extLst>
              <a:ext uri="{FF2B5EF4-FFF2-40B4-BE49-F238E27FC236}">
                <a16:creationId xmlns:a16="http://schemas.microsoft.com/office/drawing/2014/main" id="{8DE9DCD9-497B-4C65-8E77-ABCE76662E1A}"/>
              </a:ext>
            </a:extLst>
          </p:cNvPr>
          <p:cNvSpPr>
            <a:spLocks noGrp="1"/>
          </p:cNvSpPr>
          <p:nvPr>
            <p:ph idx="1"/>
          </p:nvPr>
        </p:nvSpPr>
        <p:spPr/>
        <p:txBody>
          <a:bodyPr/>
          <a:lstStyle/>
          <a:p>
            <a:r>
              <a:rPr lang="en-GB"/>
              <a:t>Now</a:t>
            </a:r>
            <a:r>
              <a:rPr lang="en-GB" dirty="0"/>
              <a:t>,</a:t>
            </a:r>
            <a:r>
              <a:rPr lang="en-GB"/>
              <a:t> </a:t>
            </a:r>
            <a:r>
              <a:rPr lang="en-GB" dirty="0"/>
              <a:t>we will examine the processor’s response to an exception in detail:</a:t>
            </a:r>
            <a:endParaRPr lang="en-US" dirty="0"/>
          </a:p>
        </p:txBody>
      </p:sp>
      <p:pic>
        <p:nvPicPr>
          <p:cNvPr id="4" name="Picture 2">
            <a:extLst>
              <a:ext uri="{FF2B5EF4-FFF2-40B4-BE49-F238E27FC236}">
                <a16:creationId xmlns:a16="http://schemas.microsoft.com/office/drawing/2014/main" id="{4A328167-E240-448F-866E-F95C13488D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1116" y="2212135"/>
            <a:ext cx="4724400"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hteck 4">
            <a:extLst>
              <a:ext uri="{FF2B5EF4-FFF2-40B4-BE49-F238E27FC236}">
                <a16:creationId xmlns:a16="http://schemas.microsoft.com/office/drawing/2014/main" id="{6F4E1AD5-F5ED-4FA6-A187-4E5246ECC331}"/>
              </a:ext>
            </a:extLst>
          </p:cNvPr>
          <p:cNvSpPr/>
          <p:nvPr/>
        </p:nvSpPr>
        <p:spPr>
          <a:xfrm>
            <a:off x="3626916" y="2612571"/>
            <a:ext cx="2133600" cy="152400"/>
          </a:xfrm>
          <a:prstGeom prst="rect">
            <a:avLst/>
          </a:prstGeom>
          <a:solidFill>
            <a:schemeClr val="accent3">
              <a:alpha val="34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 name="Rechteck 5">
            <a:extLst>
              <a:ext uri="{FF2B5EF4-FFF2-40B4-BE49-F238E27FC236}">
                <a16:creationId xmlns:a16="http://schemas.microsoft.com/office/drawing/2014/main" id="{C53B7D5D-60EF-4B56-AAF3-375E959E779D}"/>
              </a:ext>
            </a:extLst>
          </p:cNvPr>
          <p:cNvSpPr/>
          <p:nvPr/>
        </p:nvSpPr>
        <p:spPr>
          <a:xfrm>
            <a:off x="3626916" y="2917371"/>
            <a:ext cx="3581400" cy="1066800"/>
          </a:xfrm>
          <a:prstGeom prst="rect">
            <a:avLst/>
          </a:prstGeom>
          <a:solidFill>
            <a:schemeClr val="accent5">
              <a:alpha val="34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 name="Rechteck 6">
            <a:extLst>
              <a:ext uri="{FF2B5EF4-FFF2-40B4-BE49-F238E27FC236}">
                <a16:creationId xmlns:a16="http://schemas.microsoft.com/office/drawing/2014/main" id="{2138165D-D12F-4792-835B-0EF4A66A3A3D}"/>
              </a:ext>
            </a:extLst>
          </p:cNvPr>
          <p:cNvSpPr/>
          <p:nvPr/>
        </p:nvSpPr>
        <p:spPr>
          <a:xfrm>
            <a:off x="3626916" y="4136571"/>
            <a:ext cx="3581400" cy="1143000"/>
          </a:xfrm>
          <a:prstGeom prst="rect">
            <a:avLst/>
          </a:prstGeom>
          <a:solidFill>
            <a:schemeClr val="accent4">
              <a:alpha val="34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219177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DBCB2-1495-4F32-870D-BE15E0FA09B2}"/>
              </a:ext>
            </a:extLst>
          </p:cNvPr>
          <p:cNvSpPr>
            <a:spLocks noGrp="1"/>
          </p:cNvSpPr>
          <p:nvPr>
            <p:ph type="title"/>
          </p:nvPr>
        </p:nvSpPr>
        <p:spPr/>
        <p:txBody>
          <a:bodyPr/>
          <a:lstStyle/>
          <a:p>
            <a:r>
              <a:rPr lang="en-GB" dirty="0"/>
              <a:t>Using the Debugger for a Detailed Processor View</a:t>
            </a:r>
            <a:endParaRPr lang="en-US" dirty="0"/>
          </a:p>
        </p:txBody>
      </p:sp>
      <p:sp>
        <p:nvSpPr>
          <p:cNvPr id="3" name="Content Placeholder 2">
            <a:extLst>
              <a:ext uri="{FF2B5EF4-FFF2-40B4-BE49-F238E27FC236}">
                <a16:creationId xmlns:a16="http://schemas.microsoft.com/office/drawing/2014/main" id="{EC88B844-28CF-4AC0-A317-EEA8B8B2DFBD}"/>
              </a:ext>
            </a:extLst>
          </p:cNvPr>
          <p:cNvSpPr>
            <a:spLocks noGrp="1"/>
          </p:cNvSpPr>
          <p:nvPr>
            <p:ph idx="1"/>
          </p:nvPr>
        </p:nvSpPr>
        <p:spPr>
          <a:xfrm>
            <a:off x="479425" y="1131010"/>
            <a:ext cx="4768436" cy="4948335"/>
          </a:xfrm>
        </p:spPr>
        <p:txBody>
          <a:bodyPr anchor="ctr"/>
          <a:lstStyle/>
          <a:p>
            <a:r>
              <a:rPr lang="en-GB" sz="2000" dirty="0"/>
              <a:t>Can see registers, stack, source code, disassembly (object code)</a:t>
            </a:r>
          </a:p>
          <a:p>
            <a:r>
              <a:rPr lang="en-GB" sz="2000" dirty="0"/>
              <a:t>Note: compiler may generate code for function entry</a:t>
            </a:r>
          </a:p>
          <a:p>
            <a:r>
              <a:rPr lang="en-GB" sz="2000" dirty="0"/>
              <a:t>Place breakpoint on the handler function declaration line in source code, not at the first line of code</a:t>
            </a:r>
          </a:p>
          <a:p>
            <a:endParaRPr lang="en-US" dirty="0"/>
          </a:p>
        </p:txBody>
      </p:sp>
      <p:pic>
        <p:nvPicPr>
          <p:cNvPr id="4" name="Picture 5">
            <a:extLst>
              <a:ext uri="{FF2B5EF4-FFF2-40B4-BE49-F238E27FC236}">
                <a16:creationId xmlns:a16="http://schemas.microsoft.com/office/drawing/2014/main" id="{1D2CD2A8-D7E5-4F35-B1AC-6A61B2EE28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0908" y="1498461"/>
            <a:ext cx="6211667" cy="38610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466177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Arm_PPT_Public">
  <a:themeElements>
    <a:clrScheme name="Arm PPT">
      <a:dk1>
        <a:srgbClr val="000000"/>
      </a:dk1>
      <a:lt1>
        <a:srgbClr val="FFFFFF"/>
      </a:lt1>
      <a:dk2>
        <a:srgbClr val="333E48"/>
      </a:dk2>
      <a:lt2>
        <a:srgbClr val="E5ECEB"/>
      </a:lt2>
      <a:accent1>
        <a:srgbClr val="0091BD"/>
      </a:accent1>
      <a:accent2>
        <a:srgbClr val="002B49"/>
      </a:accent2>
      <a:accent3>
        <a:srgbClr val="FFC700"/>
      </a:accent3>
      <a:accent4>
        <a:srgbClr val="95D600"/>
      </a:accent4>
      <a:accent5>
        <a:srgbClr val="FF6B00"/>
      </a:accent5>
      <a:accent6>
        <a:srgbClr val="7D868C"/>
      </a:accent6>
      <a:hlink>
        <a:srgbClr val="00C1DE"/>
      </a:hlink>
      <a:folHlink>
        <a:srgbClr val="002F6C"/>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0" indent="0" algn="l" defTabSz="914400" rtl="0" eaLnBrk="1" latinLnBrk="0" hangingPunct="1">
          <a:lnSpc>
            <a:spcPct val="90000"/>
          </a:lnSpc>
          <a:spcBef>
            <a:spcPts val="0"/>
          </a:spcBef>
          <a:spcAft>
            <a:spcPts val="600"/>
          </a:spcAft>
          <a:buFont typeface="Arial" panose="020B0604020202020204" pitchFamily="34" charset="0"/>
          <a:buNone/>
          <a:defRPr sz="2100" kern="1200" dirty="0" err="1" smtClean="0">
            <a:solidFill>
              <a:schemeClr val="tx2"/>
            </a:solidFill>
            <a:latin typeface="+mn-lt"/>
            <a:ea typeface="+mn-ea"/>
            <a:cs typeface="+mn-cs"/>
          </a:defRPr>
        </a:defPPr>
      </a:lstStyle>
    </a:txDef>
  </a:objectDefaults>
  <a:extraClrSchemeLst/>
  <a:extLst>
    <a:ext uri="{05A4C25C-085E-4340-85A3-A5531E510DB2}">
      <thm15:themeFamily xmlns:thm15="http://schemas.microsoft.com/office/thememl/2012/main" name="Arm_PPT_Master_Arm_Title_Slides_2019_March_Update.potx  -  Read-Only" id="{360B8323-A6F7-4E13-8E73-A0805EC39A21}" vid="{CBBCA362-1C9A-4BBA-BC9E-199C4173734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customXsn xmlns="http://schemas.microsoft.com/office/2006/metadata/customXsn">
  <xsnLocation/>
  <cached>True</cached>
  <openByDefault>True</openByDefault>
  <xsnScope/>
</customXsn>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Current_x0020_Version xmlns="f2ad5090-61a8-4b8c-ab70-68f4ff4d1933">9.0</Current_x0020_Version>
    <Document_x0020_Author xmlns="f2ad5090-61a8-4b8c-ab70-68f4ff4d1933">
      <UserInfo>
        <DisplayName/>
        <AccountId xsi:nil="true"/>
        <AccountType/>
      </UserInfo>
    </Document_x0020_Author>
    <_dlc_DocId xmlns="f2ad5090-61a8-4b8c-ab70-68f4ff4d1933">ARM-ECM-0633231</_dlc_DocId>
    <Document_x0020_Confidentiality xmlns="f2ad5090-61a8-4b8c-ab70-68f4ff4d1933">Confidential-Restricted</Document_x0020_Confidentiality>
    <_dlc_DocIdUrl xmlns="f2ad5090-61a8-4b8c-ab70-68f4ff4d1933">
      <Url>http://teamsites.arm.com/sites/cthub/_layouts/DocIdRedir.aspx?ID=ARM-ECM-0633231</Url>
      <Description>ARM-ECM-0633231</Description>
    </_dlc_DocIdUrl>
    <Category xmlns="c0950e01-db07-4e41-9c32-b7a8e9fccc9b">Private Presentation Templates</Category>
    <ARM_x0020_Legacy_x0020_ID xmlns="f2ad5090-61a8-4b8c-ab70-68f4ff4d1933" xsi:nil="true"/>
    <TaxCatchAll xmlns="f2ad5090-61a8-4b8c-ab70-68f4ff4d1933">
      <Value>7</Value>
      <Value>1</Value>
    </TaxCatchAll>
    <j60c3ced31bb40378c6254d49035d966 xmlns="f2ad5090-61a8-4b8c-ab70-68f4ff4d1933">
      <Terms xmlns="http://schemas.microsoft.com/office/infopath/2007/PartnerControls">
        <TermInfo xmlns="http://schemas.microsoft.com/office/infopath/2007/PartnerControls">
          <TermName xmlns="http://schemas.microsoft.com/office/infopath/2007/PartnerControls">2017</TermName>
          <TermId xmlns="http://schemas.microsoft.com/office/infopath/2007/PartnerControls">58467e81-5d99-44a5-abb5-12a016b65e9e</TermId>
        </TermInfo>
      </Terms>
    </j60c3ced31bb40378c6254d49035d966>
    <RoutingRuleDescription xmlns="http://schemas.microsoft.com/sharepoint/v3" xsi:nil="true"/>
    <_Status xmlns="http://schemas.microsoft.com/sharepoint/v3/fields">Not Started</_Status>
  </documentManagement>
</p:properties>
</file>

<file path=customXml/item5.xml><?xml version="1.0" encoding="utf-8"?>
<ct:contentTypeSchema xmlns:ct="http://schemas.microsoft.com/office/2006/metadata/contentType" xmlns:ma="http://schemas.microsoft.com/office/2006/metadata/properties/metaAttributes" ct:_="" ma:_="" ma:contentTypeName="ARM Document" ma:contentTypeID="0x0101005C6975769EB1684CAB07571CAE07A11B0100BC81FA0C64ACC243A77959D9266C7751" ma:contentTypeVersion="27" ma:contentTypeDescription="" ma:contentTypeScope="" ma:versionID="c3d44a507a30e34bb56df6cb41b0e970">
  <xsd:schema xmlns:xsd="http://www.w3.org/2001/XMLSchema" xmlns:xs="http://www.w3.org/2001/XMLSchema" xmlns:p="http://schemas.microsoft.com/office/2006/metadata/properties" xmlns:ns1="http://schemas.microsoft.com/sharepoint/v3" xmlns:ns2="f2ad5090-61a8-4b8c-ab70-68f4ff4d1933" xmlns:ns3="http://schemas.microsoft.com/sharepoint/v3/fields" xmlns:ns4="c0950e01-db07-4e41-9c32-b7a8e9fccc9b" targetNamespace="http://schemas.microsoft.com/office/2006/metadata/properties" ma:root="true" ma:fieldsID="d6365f768a9cf65e3d0aaa644537f94f" ns1:_="" ns2:_="" ns3:_="" ns4:_="">
    <xsd:import namespace="http://schemas.microsoft.com/sharepoint/v3"/>
    <xsd:import namespace="f2ad5090-61a8-4b8c-ab70-68f4ff4d1933"/>
    <xsd:import namespace="http://schemas.microsoft.com/sharepoint/v3/fields"/>
    <xsd:import namespace="c0950e01-db07-4e41-9c32-b7a8e9fccc9b"/>
    <xsd:element name="properties">
      <xsd:complexType>
        <xsd:sequence>
          <xsd:element name="documentManagement">
            <xsd:complexType>
              <xsd:all>
                <xsd:element ref="ns1:RoutingRuleDescription" minOccurs="0"/>
                <xsd:element ref="ns2:Document_x0020_Author" minOccurs="0"/>
                <xsd:element ref="ns3:_Status"/>
                <xsd:element ref="ns2:Document_x0020_Confidentiality"/>
                <xsd:element ref="ns2:_dlc_DocId" minOccurs="0"/>
                <xsd:element ref="ns2:_dlc_DocIdUrl" minOccurs="0"/>
                <xsd:element ref="ns2:_dlc_DocIdPersistId" minOccurs="0"/>
                <xsd:element ref="ns2:ARM_x0020_Legacy_x0020_ID" minOccurs="0"/>
                <xsd:element ref="ns2:Current_x0020_Version" minOccurs="0"/>
                <xsd:element ref="ns2:j60c3ced31bb40378c6254d49035d966" minOccurs="0"/>
                <xsd:element ref="ns2:TaxCatchAll" minOccurs="0"/>
                <xsd:element ref="ns2:TaxCatchAllLabel" minOccurs="0"/>
                <xsd:element ref="ns4: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2" nillable="true" ma:displayName="Description" ma:internalName="RoutingRuleDescription"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2ad5090-61a8-4b8c-ab70-68f4ff4d1933" elementFormDefault="qualified">
    <xsd:import namespace="http://schemas.microsoft.com/office/2006/documentManagement/types"/>
    <xsd:import namespace="http://schemas.microsoft.com/office/infopath/2007/PartnerControls"/>
    <xsd:element name="Document_x0020_Author" ma:index="3" nillable="true" ma:displayName="Document Author" ma:list="UserInfo" ma:SharePointGroup="0" ma:internalName="Document_x0020_Autho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ocument_x0020_Confidentiality" ma:index="5" ma:displayName="Document Confidentiality" ma:default="Confidential" ma:format="Dropdown" ma:internalName="Document_x0020_Confidentiality">
      <xsd:simpleType>
        <xsd:restriction base="dms:Choice">
          <xsd:enumeration value="Secret"/>
          <xsd:enumeration value="Confidential-Restricted"/>
          <xsd:enumeration value="Confidential"/>
          <xsd:enumeration value="Non-Confidential"/>
          <xsd:enumeration value="Personal"/>
        </xsd:restriction>
      </xsd:simpleType>
    </xsd:element>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ARM_x0020_Legacy_x0020_ID" ma:index="16" nillable="true" ma:displayName="ARM Legacy ID" ma:internalName="ARM_x0020_Legacy_x0020_ID">
      <xsd:simpleType>
        <xsd:restriction base="dms:Text">
          <xsd:maxLength value="255"/>
        </xsd:restriction>
      </xsd:simpleType>
    </xsd:element>
    <xsd:element name="Current_x0020_Version" ma:index="17" nillable="true" ma:displayName="Current Version" ma:description="The current version number of the file in SharePoint." ma:internalName="Current_x0020_Version" ma:readOnly="false">
      <xsd:simpleType>
        <xsd:restriction base="dms:Text">
          <xsd:maxLength value="255"/>
        </xsd:restriction>
      </xsd:simpleType>
    </xsd:element>
    <xsd:element name="j60c3ced31bb40378c6254d49035d966" ma:index="18" nillable="true" ma:taxonomy="true" ma:internalName="j60c3ced31bb40378c6254d49035d966" ma:taxonomyFieldName="Calendar_x0020_Year" ma:displayName="Calendar Year" ma:readOnly="false" ma:default="7;#2017|58467e81-5d99-44a5-abb5-12a016b65e9e" ma:fieldId="{360c3ced-31bb-4037-8c62-54d49035d966}" ma:sspId="982c6e79-63e2-4d63-9b21-99d1544b0b75" ma:termSetId="c604d99f-773e-49a6-a2c0-6d4bc7541120" ma:anchorId="00000000-0000-0000-0000-000000000000" ma:open="false" ma:isKeyword="false">
      <xsd:complexType>
        <xsd:sequence>
          <xsd:element ref="pc:Terms" minOccurs="0" maxOccurs="1"/>
        </xsd:sequence>
      </xsd:complexType>
    </xsd:element>
    <xsd:element name="TaxCatchAll" ma:index="19" nillable="true" ma:displayName="Taxonomy Catch All Column" ma:hidden="true" ma:list="{a9424fa9-fdb0-43c3-9a79-ae027323b92a}" ma:internalName="TaxCatchAll" ma:showField="CatchAllData" ma:web="f2ad5090-61a8-4b8c-ab70-68f4ff4d1933">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a9424fa9-fdb0-43c3-9a79-ae027323b92a}" ma:internalName="TaxCatchAllLabel" ma:readOnly="true" ma:showField="CatchAllDataLabel" ma:web="f2ad5090-61a8-4b8c-ab70-68f4ff4d193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4" ma:displayName="Status" ma:default="Not Started" ma:internalName="_Status" ma:readOnly="false">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c0950e01-db07-4e41-9c32-b7a8e9fccc9b" elementFormDefault="qualified">
    <xsd:import namespace="http://schemas.microsoft.com/office/2006/documentManagement/types"/>
    <xsd:import namespace="http://schemas.microsoft.com/office/infopath/2007/PartnerControls"/>
    <xsd:element name="Category" ma:index="22" nillable="true" ma:displayName="Category" ma:format="Dropdown" ma:internalName="Category">
      <xsd:simpleType>
        <xsd:restriction base="dms:Choice">
          <xsd:enumeration value="Word Documents - UK"/>
          <xsd:enumeration value="Word Documents - US"/>
          <xsd:enumeration value="Board Presentation Templates"/>
          <xsd:enumeration value="Public Presentation Templates"/>
          <xsd:enumeration value="Private Presentation Template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1" ma:displayName="Title"/>
        <xsd:element ref="dc:subject" minOccurs="0" maxOccurs="1"/>
        <xsd:element ref="dc:description" minOccurs="0" maxOccurs="1"/>
        <xsd:element name="keywords" minOccurs="0" maxOccurs="1" type="xsd:string" ma:index="6"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axOccurs="1" ma:displayName="Status">
          <xsd:simpleType xmlns:xs="http://www.w3.org/2001/XMLSchema">
            <xsd:restriction base="xsd:string">
              <xsd:minLength value="1"/>
            </xsd:restriction>
          </xsd:simpleType>
        </xsd:element>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2EFBBFE-5AFC-4CAD-AD38-1CB870BDB255}">
  <ds:schemaRefs>
    <ds:schemaRef ds:uri="http://schemas.microsoft.com/sharepoint/v3/contenttype/forms"/>
  </ds:schemaRefs>
</ds:datastoreItem>
</file>

<file path=customXml/itemProps2.xml><?xml version="1.0" encoding="utf-8"?>
<ds:datastoreItem xmlns:ds="http://schemas.openxmlformats.org/officeDocument/2006/customXml" ds:itemID="{C959113B-7FA4-40AB-AF85-5C5588D4771C}">
  <ds:schemaRefs>
    <ds:schemaRef ds:uri="http://schemas.microsoft.com/office/2006/metadata/customXsn"/>
  </ds:schemaRefs>
</ds:datastoreItem>
</file>

<file path=customXml/itemProps3.xml><?xml version="1.0" encoding="utf-8"?>
<ds:datastoreItem xmlns:ds="http://schemas.openxmlformats.org/officeDocument/2006/customXml" ds:itemID="{1E7F2E56-8924-419D-99E9-79DB71144EB2}">
  <ds:schemaRefs>
    <ds:schemaRef ds:uri="http://schemas.microsoft.com/sharepoint/events"/>
  </ds:schemaRefs>
</ds:datastoreItem>
</file>

<file path=customXml/itemProps4.xml><?xml version="1.0" encoding="utf-8"?>
<ds:datastoreItem xmlns:ds="http://schemas.openxmlformats.org/officeDocument/2006/customXml" ds:itemID="{B61D4E06-5D3F-4994-A4A7-4BA626FA722D}">
  <ds:schemaRefs>
    <ds:schemaRef ds:uri="http://schemas.microsoft.com/office/2006/metadata/properties"/>
    <ds:schemaRef ds:uri="f2ad5090-61a8-4b8c-ab70-68f4ff4d1933"/>
    <ds:schemaRef ds:uri="http://schemas.microsoft.com/sharepoint/v3"/>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c0950e01-db07-4e41-9c32-b7a8e9fccc9b"/>
    <ds:schemaRef ds:uri="http://purl.org/dc/elements/1.1/"/>
    <ds:schemaRef ds:uri="http://schemas.microsoft.com/sharepoint/v3/fields"/>
    <ds:schemaRef ds:uri="http://www.w3.org/XML/1998/namespace"/>
  </ds:schemaRefs>
</ds:datastoreItem>
</file>

<file path=customXml/itemProps5.xml><?xml version="1.0" encoding="utf-8"?>
<ds:datastoreItem xmlns:ds="http://schemas.openxmlformats.org/officeDocument/2006/customXml" ds:itemID="{5675509F-A6F5-4147-861D-E4CC99F48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2ad5090-61a8-4b8c-ab70-68f4ff4d1933"/>
    <ds:schemaRef ds:uri="http://schemas.microsoft.com/sharepoint/v3/fields"/>
    <ds:schemaRef ds:uri="c0950e01-db07-4e41-9c32-b7a8e9fccc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Arm_Slides</Template>
  <TotalTime>0</TotalTime>
  <Words>6881</Words>
  <Application>Microsoft Office PowerPoint</Application>
  <PresentationFormat>Widescreen</PresentationFormat>
  <Paragraphs>768</Paragraphs>
  <Slides>46</Slides>
  <Notes>46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Consolas</vt:lpstr>
      <vt:lpstr>Courier New</vt:lpstr>
      <vt:lpstr>Times New Roman</vt:lpstr>
      <vt:lpstr>Wingdings</vt:lpstr>
      <vt:lpstr>Arm_PPT_Public</vt:lpstr>
      <vt:lpstr>Interrupts and Low Power Features</vt:lpstr>
      <vt:lpstr>Module Syllabus</vt:lpstr>
      <vt:lpstr>Example System with Interrupt</vt:lpstr>
      <vt:lpstr>Detecting Switch Presses</vt:lpstr>
      <vt:lpstr>Interrupt or Exception Processing Sequence</vt:lpstr>
      <vt:lpstr>Interrupts</vt:lpstr>
      <vt:lpstr>Example Program Requirements and Design</vt:lpstr>
      <vt:lpstr>Example Exception Handler</vt:lpstr>
      <vt:lpstr>Using the Debugger for a Detailed Processor View</vt:lpstr>
      <vt:lpstr>Entering Exception Handler: CPU Hardwired Exception Processing</vt:lpstr>
      <vt:lpstr>1. Finish Current Instruction</vt:lpstr>
      <vt:lpstr>2. Push Context onto Current Stack</vt:lpstr>
      <vt:lpstr>Context Saved on Stack</vt:lpstr>
      <vt:lpstr>3. Switch to Handler/Privileged Mode</vt:lpstr>
      <vt:lpstr>Handler and Privileged Mode</vt:lpstr>
      <vt:lpstr>Update IPSR with Exception Number</vt:lpstr>
      <vt:lpstr>4. Load PC with Address of Exception Handler</vt:lpstr>
      <vt:lpstr>Examine Vector Table with Debugger</vt:lpstr>
      <vt:lpstr>Upon Entry to Handler</vt:lpstr>
      <vt:lpstr>5. Load LR with EXC_RETURN Code</vt:lpstr>
      <vt:lpstr>Updated LR with EXC_RETURN Code</vt:lpstr>
      <vt:lpstr>6. Start Executing Exception Handler</vt:lpstr>
      <vt:lpstr>After Handler Has Saved More Context</vt:lpstr>
      <vt:lpstr>Exiting an Exception Handler</vt:lpstr>
      <vt:lpstr>1. Execute Instruction for Exception Return</vt:lpstr>
      <vt:lpstr>What Will Be Popped from Stack?</vt:lpstr>
      <vt:lpstr>2. Select Stack, Restore Context</vt:lpstr>
      <vt:lpstr>Example</vt:lpstr>
      <vt:lpstr>Resume Executing Previous Main Thread Code</vt:lpstr>
      <vt:lpstr>Microcontroller Interrupts</vt:lpstr>
      <vt:lpstr>Nested Vectored Interrupt Controller</vt:lpstr>
      <vt:lpstr>NVIC Registers and State</vt:lpstr>
      <vt:lpstr>Core Exception Mask Register</vt:lpstr>
      <vt:lpstr>Prioritization</vt:lpstr>
      <vt:lpstr>Special Cases of Prioritization</vt:lpstr>
      <vt:lpstr>Timing Analysis: Big Picture Timing Behaviour</vt:lpstr>
      <vt:lpstr>Interrupt Response Latency</vt:lpstr>
      <vt:lpstr>Maximum Interrupt Rate</vt:lpstr>
      <vt:lpstr>Program Design with Interrupts</vt:lpstr>
      <vt:lpstr>Volatile Data</vt:lpstr>
      <vt:lpstr>The Volatile Directive</vt:lpstr>
      <vt:lpstr>Non-Atomic Shared Data</vt:lpstr>
      <vt:lpstr>Example: Checking the Time</vt:lpstr>
      <vt:lpstr>Examining the Problem More Closely</vt:lpstr>
      <vt:lpstr>Definitions</vt:lpstr>
      <vt:lpstr>Solution: Briefly Disable Preemption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2019-10-17T10:40:10Z</dcterms:created>
  <dcterms:modified xsi:type="dcterms:W3CDTF">2020-03-23T17:30:02Z</dcterms:modified>
  <cp:category/>
  <cp:contentStatus>Published</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45c40ffca3445d9bf3205a60bd2f6d6">
    <vt:lpwstr>Confidential|28d1025d-1415-4984-b35e-5b79e7d32b5c</vt:lpwstr>
  </property>
  <property fmtid="{D5CDD505-2E9C-101B-9397-08002B2CF9AE}" pid="3" name="TaxKeyword">
    <vt:lpwstr/>
  </property>
  <property fmtid="{D5CDD505-2E9C-101B-9397-08002B2CF9AE}" pid="4" name="_dlc_policyId">
    <vt:lpwstr>0x0101004E4B3E189D714F49A85ED613D6AE4F95|-1756139441</vt:lpwstr>
  </property>
  <property fmtid="{D5CDD505-2E9C-101B-9397-08002B2CF9AE}" pid="5" name="_dlc_DocIdItemGuid">
    <vt:lpwstr>e89a121e-355c-4cb1-879e-045fefeb8c84</vt:lpwstr>
  </property>
  <property fmtid="{D5CDD505-2E9C-101B-9397-08002B2CF9AE}" pid="6" name="_dlc_ItemStageId">
    <vt:lpwstr>1</vt:lpwstr>
  </property>
  <property fmtid="{D5CDD505-2E9C-101B-9397-08002B2CF9AE}" pid="7" name="j60c3ced31bb40378c6254d49035d966">
    <vt:lpwstr>2015|ee47c3e7-6a69-4f36-9adf-1007c8d399a4</vt:lpwstr>
  </property>
  <property fmtid="{D5CDD505-2E9C-101B-9397-08002B2CF9AE}" pid="8" name="vti_description">
    <vt:lpwstr/>
  </property>
  <property fmtid="{D5CDD505-2E9C-101B-9397-08002B2CF9AE}" pid="9" name="WorkflowChangePath">
    <vt:lpwstr>1069b4ef-e6f3-4ad7-8c8e-772136578697,10;</vt:lpwstr>
  </property>
  <property fmtid="{D5CDD505-2E9C-101B-9397-08002B2CF9AE}" pid="10" name="Confidentiality">
    <vt:lpwstr>1;#Confidential|28d1025d-1415-4984-b35e-5b79e7d32b5c</vt:lpwstr>
  </property>
  <property fmtid="{D5CDD505-2E9C-101B-9397-08002B2CF9AE}" pid="11" name="ContentTypeId">
    <vt:lpwstr>0x0101005C6975769EB1684CAB07571CAE07A11B0100BC81FA0C64ACC243A77959D9266C7751</vt:lpwstr>
  </property>
  <property fmtid="{D5CDD505-2E9C-101B-9397-08002B2CF9AE}" pid="12" name="Calendar Year">
    <vt:lpwstr>7;#2017|58467e81-5d99-44a5-abb5-12a016b65e9e</vt:lpwstr>
  </property>
  <property fmtid="{D5CDD505-2E9C-101B-9397-08002B2CF9AE}" pid="13" name="TaxCatchAll">
    <vt:lpwstr/>
  </property>
  <property fmtid="{D5CDD505-2E9C-101B-9397-08002B2CF9AE}" pid="14" name="TaxKeywordTaxHTField">
    <vt:lpwstr/>
  </property>
  <property fmtid="{D5CDD505-2E9C-101B-9397-08002B2CF9AE}" pid="15" name="ItemRetentionFormula">
    <vt:lpwstr/>
  </property>
  <property fmtid="{D5CDD505-2E9C-101B-9397-08002B2CF9AE}" pid="16" name="_dlc_LastRun">
    <vt:lpwstr>08/15/2015 23:02:11</vt:lpwstr>
  </property>
</Properties>
</file>