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40"/>
  </p:notesMasterIdLst>
  <p:handoutMasterIdLst>
    <p:handoutMasterId r:id="rId41"/>
  </p:handoutMasterIdLst>
  <p:sldIdLst>
    <p:sldId id="384" r:id="rId7"/>
    <p:sldId id="257" r:id="rId8"/>
    <p:sldId id="386" r:id="rId9"/>
    <p:sldId id="302" r:id="rId10"/>
    <p:sldId id="387" r:id="rId11"/>
    <p:sldId id="340" r:id="rId12"/>
    <p:sldId id="341" r:id="rId13"/>
    <p:sldId id="397" r:id="rId14"/>
    <p:sldId id="401" r:id="rId15"/>
    <p:sldId id="399" r:id="rId16"/>
    <p:sldId id="400" r:id="rId17"/>
    <p:sldId id="347" r:id="rId18"/>
    <p:sldId id="388" r:id="rId19"/>
    <p:sldId id="389" r:id="rId20"/>
    <p:sldId id="390" r:id="rId21"/>
    <p:sldId id="391" r:id="rId22"/>
    <p:sldId id="353" r:id="rId23"/>
    <p:sldId id="392" r:id="rId24"/>
    <p:sldId id="355" r:id="rId25"/>
    <p:sldId id="393" r:id="rId26"/>
    <p:sldId id="394" r:id="rId27"/>
    <p:sldId id="395" r:id="rId28"/>
    <p:sldId id="360" r:id="rId29"/>
    <p:sldId id="361" r:id="rId30"/>
    <p:sldId id="403" r:id="rId31"/>
    <p:sldId id="405" r:id="rId32"/>
    <p:sldId id="406" r:id="rId33"/>
    <p:sldId id="407" r:id="rId34"/>
    <p:sldId id="408" r:id="rId35"/>
    <p:sldId id="410" r:id="rId36"/>
    <p:sldId id="409" r:id="rId37"/>
    <p:sldId id="321" r:id="rId38"/>
    <p:sldId id="327"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BFF"/>
    <a:srgbClr val="7F7F7F"/>
    <a:srgbClr val="333E48"/>
    <a:srgbClr val="00C1DE"/>
    <a:srgbClr val="FF6B00"/>
    <a:srgbClr val="E5ECEB"/>
    <a:srgbClr val="95D600"/>
    <a:srgbClr val="FFC600"/>
    <a:srgbClr val="FF6900"/>
    <a:srgbClr val="93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FF3CD-B2FD-4F5B-BF76-CCFFD2DB9E6A}" v="12" dt="2021-08-31T09:02:52.61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70268" autoAdjust="0"/>
  </p:normalViewPr>
  <p:slideViewPr>
    <p:cSldViewPr snapToGrid="0">
      <p:cViewPr varScale="1">
        <p:scale>
          <a:sx n="81" d="100"/>
          <a:sy n="81" d="100"/>
        </p:scale>
        <p:origin x="16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D5BFF3CD-B2FD-4F5B-BF76-CCFFD2DB9E6A}"/>
    <pc:docChg chg="undo custSel modSld">
      <pc:chgData name="Mikolaj Flis" userId="39e8211e-2a63-483a-9298-21d8b605897a" providerId="ADAL" clId="{D5BFF3CD-B2FD-4F5B-BF76-CCFFD2DB9E6A}" dt="2021-08-31T09:08:08.506" v="434" actId="1076"/>
      <pc:docMkLst>
        <pc:docMk/>
      </pc:docMkLst>
      <pc:sldChg chg="addSp delSp modSp mod modNotesTx">
        <pc:chgData name="Mikolaj Flis" userId="39e8211e-2a63-483a-9298-21d8b605897a" providerId="ADAL" clId="{D5BFF3CD-B2FD-4F5B-BF76-CCFFD2DB9E6A}" dt="2021-08-31T09:08:08.506" v="434" actId="1076"/>
        <pc:sldMkLst>
          <pc:docMk/>
          <pc:sldMk cId="3712018775" sldId="340"/>
        </pc:sldMkLst>
        <pc:spChg chg="add del mod">
          <ac:chgData name="Mikolaj Flis" userId="39e8211e-2a63-483a-9298-21d8b605897a" providerId="ADAL" clId="{D5BFF3CD-B2FD-4F5B-BF76-CCFFD2DB9E6A}" dt="2021-08-31T08:44:29.733" v="185" actId="767"/>
          <ac:spMkLst>
            <pc:docMk/>
            <pc:sldMk cId="3712018775" sldId="340"/>
            <ac:spMk id="2" creationId="{21F2F4CA-95F5-4985-8505-25BEE171CA9D}"/>
          </ac:spMkLst>
        </pc:spChg>
        <pc:spChg chg="add mod">
          <ac:chgData name="Mikolaj Flis" userId="39e8211e-2a63-483a-9298-21d8b605897a" providerId="ADAL" clId="{D5BFF3CD-B2FD-4F5B-BF76-CCFFD2DB9E6A}" dt="2021-08-31T09:08:08.506" v="434" actId="1076"/>
          <ac:spMkLst>
            <pc:docMk/>
            <pc:sldMk cId="3712018775" sldId="340"/>
            <ac:spMk id="3" creationId="{34F4A03D-B695-48F7-A4E1-BD7A481D9DF7}"/>
          </ac:spMkLst>
        </pc:spChg>
        <pc:spChg chg="mod">
          <ac:chgData name="Mikolaj Flis" userId="39e8211e-2a63-483a-9298-21d8b605897a" providerId="ADAL" clId="{D5BFF3CD-B2FD-4F5B-BF76-CCFFD2DB9E6A}" dt="2021-08-31T08:37:06.959" v="15" actId="20577"/>
          <ac:spMkLst>
            <pc:docMk/>
            <pc:sldMk cId="3712018775" sldId="340"/>
            <ac:spMk id="7" creationId="{6583D36C-7E62-4391-A528-B51636943996}"/>
          </ac:spMkLst>
        </pc:spChg>
        <pc:spChg chg="mod">
          <ac:chgData name="Mikolaj Flis" userId="39e8211e-2a63-483a-9298-21d8b605897a" providerId="ADAL" clId="{D5BFF3CD-B2FD-4F5B-BF76-CCFFD2DB9E6A}" dt="2021-08-31T08:38:16.652" v="50" actId="13926"/>
          <ac:spMkLst>
            <pc:docMk/>
            <pc:sldMk cId="3712018775" sldId="340"/>
            <ac:spMk id="23" creationId="{07F4ACFA-0FCA-421F-B677-17E506E44EF6}"/>
          </ac:spMkLst>
        </pc:spChg>
        <pc:spChg chg="mod">
          <ac:chgData name="Mikolaj Flis" userId="39e8211e-2a63-483a-9298-21d8b605897a" providerId="ADAL" clId="{D5BFF3CD-B2FD-4F5B-BF76-CCFFD2DB9E6A}" dt="2021-08-31T08:37:47.614" v="36" actId="1076"/>
          <ac:spMkLst>
            <pc:docMk/>
            <pc:sldMk cId="3712018775" sldId="340"/>
            <ac:spMk id="44" creationId="{ACEED138-48BE-40AC-A3E3-35B26CE5CD44}"/>
          </ac:spMkLst>
        </pc:spChg>
        <pc:spChg chg="mod">
          <ac:chgData name="Mikolaj Flis" userId="39e8211e-2a63-483a-9298-21d8b605897a" providerId="ADAL" clId="{D5BFF3CD-B2FD-4F5B-BF76-CCFFD2DB9E6A}" dt="2021-08-31T08:37:50.552" v="37" actId="13926"/>
          <ac:spMkLst>
            <pc:docMk/>
            <pc:sldMk cId="3712018775" sldId="340"/>
            <ac:spMk id="45" creationId="{0833090D-8F8C-4D32-A314-B8EA848552F2}"/>
          </ac:spMkLst>
        </pc:spChg>
        <pc:spChg chg="mod">
          <ac:chgData name="Mikolaj Flis" userId="39e8211e-2a63-483a-9298-21d8b605897a" providerId="ADAL" clId="{D5BFF3CD-B2FD-4F5B-BF76-CCFFD2DB9E6A}" dt="2021-08-31T08:38:00.379" v="38" actId="13926"/>
          <ac:spMkLst>
            <pc:docMk/>
            <pc:sldMk cId="3712018775" sldId="340"/>
            <ac:spMk id="46" creationId="{6E24E2C2-BCE5-41ED-8C66-25CDA209730B}"/>
          </ac:spMkLst>
        </pc:spChg>
      </pc:sldChg>
      <pc:sldChg chg="modSp mod">
        <pc:chgData name="Mikolaj Flis" userId="39e8211e-2a63-483a-9298-21d8b605897a" providerId="ADAL" clId="{D5BFF3CD-B2FD-4F5B-BF76-CCFFD2DB9E6A}" dt="2021-08-31T08:43:55.400" v="180" actId="13926"/>
        <pc:sldMkLst>
          <pc:docMk/>
          <pc:sldMk cId="780704336" sldId="341"/>
        </pc:sldMkLst>
        <pc:spChg chg="mod">
          <ac:chgData name="Mikolaj Flis" userId="39e8211e-2a63-483a-9298-21d8b605897a" providerId="ADAL" clId="{D5BFF3CD-B2FD-4F5B-BF76-CCFFD2DB9E6A}" dt="2021-08-31T08:39:15.204" v="82" actId="13926"/>
          <ac:spMkLst>
            <pc:docMk/>
            <pc:sldMk cId="780704336" sldId="341"/>
            <ac:spMk id="20" creationId="{17F556CB-F495-4C65-90A1-911E4D6B4805}"/>
          </ac:spMkLst>
        </pc:spChg>
        <pc:spChg chg="mod">
          <ac:chgData name="Mikolaj Flis" userId="39e8211e-2a63-483a-9298-21d8b605897a" providerId="ADAL" clId="{D5BFF3CD-B2FD-4F5B-BF76-CCFFD2DB9E6A}" dt="2021-08-31T08:43:48.200" v="176" actId="13926"/>
          <ac:spMkLst>
            <pc:docMk/>
            <pc:sldMk cId="780704336" sldId="341"/>
            <ac:spMk id="21" creationId="{22B895E2-3644-407B-988D-00C4772D6C87}"/>
          </ac:spMkLst>
        </pc:spChg>
        <pc:spChg chg="mod">
          <ac:chgData name="Mikolaj Flis" userId="39e8211e-2a63-483a-9298-21d8b605897a" providerId="ADAL" clId="{D5BFF3CD-B2FD-4F5B-BF76-CCFFD2DB9E6A}" dt="2021-08-31T08:43:50.349" v="177" actId="13926"/>
          <ac:spMkLst>
            <pc:docMk/>
            <pc:sldMk cId="780704336" sldId="341"/>
            <ac:spMk id="22" creationId="{E7DB5657-40C6-42D6-A684-D58FB1C028CB}"/>
          </ac:spMkLst>
        </pc:spChg>
        <pc:spChg chg="mod">
          <ac:chgData name="Mikolaj Flis" userId="39e8211e-2a63-483a-9298-21d8b605897a" providerId="ADAL" clId="{D5BFF3CD-B2FD-4F5B-BF76-CCFFD2DB9E6A}" dt="2021-08-31T08:43:52.043" v="178" actId="13926"/>
          <ac:spMkLst>
            <pc:docMk/>
            <pc:sldMk cId="780704336" sldId="341"/>
            <ac:spMk id="23" creationId="{00C9B345-A518-4D58-AC5F-950C81838BE7}"/>
          </ac:spMkLst>
        </pc:spChg>
        <pc:spChg chg="mod">
          <ac:chgData name="Mikolaj Flis" userId="39e8211e-2a63-483a-9298-21d8b605897a" providerId="ADAL" clId="{D5BFF3CD-B2FD-4F5B-BF76-CCFFD2DB9E6A}" dt="2021-08-31T08:43:53.975" v="179" actId="13926"/>
          <ac:spMkLst>
            <pc:docMk/>
            <pc:sldMk cId="780704336" sldId="341"/>
            <ac:spMk id="24" creationId="{77C40AD3-A51F-4359-9AC4-50A71A049076}"/>
          </ac:spMkLst>
        </pc:spChg>
        <pc:spChg chg="mod">
          <ac:chgData name="Mikolaj Flis" userId="39e8211e-2a63-483a-9298-21d8b605897a" providerId="ADAL" clId="{D5BFF3CD-B2FD-4F5B-BF76-CCFFD2DB9E6A}" dt="2021-08-31T08:43:43.991" v="175" actId="13926"/>
          <ac:spMkLst>
            <pc:docMk/>
            <pc:sldMk cId="780704336" sldId="341"/>
            <ac:spMk id="25" creationId="{4000F990-CCC3-431A-9330-853BF8660750}"/>
          </ac:spMkLst>
        </pc:spChg>
        <pc:spChg chg="mod">
          <ac:chgData name="Mikolaj Flis" userId="39e8211e-2a63-483a-9298-21d8b605897a" providerId="ADAL" clId="{D5BFF3CD-B2FD-4F5B-BF76-CCFFD2DB9E6A}" dt="2021-08-31T08:43:55.400" v="180" actId="13926"/>
          <ac:spMkLst>
            <pc:docMk/>
            <pc:sldMk cId="780704336" sldId="341"/>
            <ac:spMk id="26" creationId="{87C5A224-28F7-44A5-B07D-38BF90237F95}"/>
          </ac:spMkLst>
        </pc:spChg>
      </pc:sldChg>
      <pc:sldChg chg="modSp mod modNotesTx">
        <pc:chgData name="Mikolaj Flis" userId="39e8211e-2a63-483a-9298-21d8b605897a" providerId="ADAL" clId="{D5BFF3CD-B2FD-4F5B-BF76-CCFFD2DB9E6A}" dt="2021-08-31T09:01:04.531" v="338" actId="313"/>
        <pc:sldMkLst>
          <pc:docMk/>
          <pc:sldMk cId="4116576058" sldId="353"/>
        </pc:sldMkLst>
        <pc:spChg chg="mod">
          <ac:chgData name="Mikolaj Flis" userId="39e8211e-2a63-483a-9298-21d8b605897a" providerId="ADAL" clId="{D5BFF3CD-B2FD-4F5B-BF76-CCFFD2DB9E6A}" dt="2021-08-31T08:41:37.301" v="138" actId="20577"/>
          <ac:spMkLst>
            <pc:docMk/>
            <pc:sldMk cId="4116576058" sldId="353"/>
            <ac:spMk id="4" creationId="{81284387-B7BA-49E2-B7AB-B33A68B3D43D}"/>
          </ac:spMkLst>
        </pc:spChg>
        <pc:spChg chg="mod">
          <ac:chgData name="Mikolaj Flis" userId="39e8211e-2a63-483a-9298-21d8b605897a" providerId="ADAL" clId="{D5BFF3CD-B2FD-4F5B-BF76-CCFFD2DB9E6A}" dt="2021-08-31T08:41:49.511" v="143" actId="20577"/>
          <ac:spMkLst>
            <pc:docMk/>
            <pc:sldMk cId="4116576058" sldId="353"/>
            <ac:spMk id="5" creationId="{CBC286AF-3ADF-4610-9663-FD03732E7BA4}"/>
          </ac:spMkLst>
        </pc:spChg>
        <pc:spChg chg="mod">
          <ac:chgData name="Mikolaj Flis" userId="39e8211e-2a63-483a-9298-21d8b605897a" providerId="ADAL" clId="{D5BFF3CD-B2FD-4F5B-BF76-CCFFD2DB9E6A}" dt="2021-08-31T09:01:04.531" v="338" actId="313"/>
          <ac:spMkLst>
            <pc:docMk/>
            <pc:sldMk cId="4116576058" sldId="353"/>
            <ac:spMk id="29699" creationId="{52EB3C3E-30C4-4EFE-A0AE-51FDB62B17F2}"/>
          </ac:spMkLst>
        </pc:spChg>
      </pc:sldChg>
      <pc:sldChg chg="modSp mod modNotesTx">
        <pc:chgData name="Mikolaj Flis" userId="39e8211e-2a63-483a-9298-21d8b605897a" providerId="ADAL" clId="{D5BFF3CD-B2FD-4F5B-BF76-CCFFD2DB9E6A}" dt="2021-08-31T09:01:35.380" v="348" actId="313"/>
        <pc:sldMkLst>
          <pc:docMk/>
          <pc:sldMk cId="2331083510" sldId="355"/>
        </pc:sldMkLst>
        <pc:spChg chg="mod">
          <ac:chgData name="Mikolaj Flis" userId="39e8211e-2a63-483a-9298-21d8b605897a" providerId="ADAL" clId="{D5BFF3CD-B2FD-4F5B-BF76-CCFFD2DB9E6A}" dt="2021-08-31T09:01:34.138" v="346" actId="313"/>
          <ac:spMkLst>
            <pc:docMk/>
            <pc:sldMk cId="2331083510" sldId="355"/>
            <ac:spMk id="29699" creationId="{52EB3C3E-30C4-4EFE-A0AE-51FDB62B17F2}"/>
          </ac:spMkLst>
        </pc:spChg>
      </pc:sldChg>
      <pc:sldChg chg="modSp mod">
        <pc:chgData name="Mikolaj Flis" userId="39e8211e-2a63-483a-9298-21d8b605897a" providerId="ADAL" clId="{D5BFF3CD-B2FD-4F5B-BF76-CCFFD2DB9E6A}" dt="2021-08-31T08:59:30.113" v="305" actId="20577"/>
        <pc:sldMkLst>
          <pc:docMk/>
          <pc:sldMk cId="2211890904" sldId="384"/>
        </pc:sldMkLst>
        <pc:spChg chg="mod">
          <ac:chgData name="Mikolaj Flis" userId="39e8211e-2a63-483a-9298-21d8b605897a" providerId="ADAL" clId="{D5BFF3CD-B2FD-4F5B-BF76-CCFFD2DB9E6A}" dt="2021-08-31T08:57:39.801" v="262"/>
          <ac:spMkLst>
            <pc:docMk/>
            <pc:sldMk cId="2211890904" sldId="384"/>
            <ac:spMk id="2" creationId="{3CF0B2B5-4683-EA47-85B4-5F8C42063374}"/>
          </ac:spMkLst>
        </pc:spChg>
        <pc:spChg chg="mod">
          <ac:chgData name="Mikolaj Flis" userId="39e8211e-2a63-483a-9298-21d8b605897a" providerId="ADAL" clId="{D5BFF3CD-B2FD-4F5B-BF76-CCFFD2DB9E6A}" dt="2021-08-31T08:59:30.113" v="305" actId="20577"/>
          <ac:spMkLst>
            <pc:docMk/>
            <pc:sldMk cId="2211890904" sldId="384"/>
            <ac:spMk id="3" creationId="{E70F63D7-C9D6-5940-A181-F1CEF7DF7ED4}"/>
          </ac:spMkLst>
        </pc:spChg>
      </pc:sldChg>
      <pc:sldChg chg="modNotesTx">
        <pc:chgData name="Mikolaj Flis" userId="39e8211e-2a63-483a-9298-21d8b605897a" providerId="ADAL" clId="{D5BFF3CD-B2FD-4F5B-BF76-CCFFD2DB9E6A}" dt="2021-08-31T08:40:47.458" v="124" actId="313"/>
        <pc:sldMkLst>
          <pc:docMk/>
          <pc:sldMk cId="1809391496" sldId="389"/>
        </pc:sldMkLst>
      </pc:sldChg>
      <pc:sldChg chg="modSp mod modNotesTx">
        <pc:chgData name="Mikolaj Flis" userId="39e8211e-2a63-483a-9298-21d8b605897a" providerId="ADAL" clId="{D5BFF3CD-B2FD-4F5B-BF76-CCFFD2DB9E6A}" dt="2021-08-31T08:41:11.160" v="128" actId="313"/>
        <pc:sldMkLst>
          <pc:docMk/>
          <pc:sldMk cId="1420977931" sldId="390"/>
        </pc:sldMkLst>
        <pc:spChg chg="mod">
          <ac:chgData name="Mikolaj Flis" userId="39e8211e-2a63-483a-9298-21d8b605897a" providerId="ADAL" clId="{D5BFF3CD-B2FD-4F5B-BF76-CCFFD2DB9E6A}" dt="2021-08-31T08:41:06.034" v="126" actId="313"/>
          <ac:spMkLst>
            <pc:docMk/>
            <pc:sldMk cId="1420977931" sldId="390"/>
            <ac:spMk id="29699" creationId="{52EB3C3E-30C4-4EFE-A0AE-51FDB62B17F2}"/>
          </ac:spMkLst>
        </pc:spChg>
      </pc:sldChg>
      <pc:sldChg chg="modSp mod modNotesTx">
        <pc:chgData name="Mikolaj Flis" userId="39e8211e-2a63-483a-9298-21d8b605897a" providerId="ADAL" clId="{D5BFF3CD-B2FD-4F5B-BF76-CCFFD2DB9E6A}" dt="2021-08-31T09:01:02.847" v="337" actId="313"/>
        <pc:sldMkLst>
          <pc:docMk/>
          <pc:sldMk cId="1964693356" sldId="391"/>
        </pc:sldMkLst>
        <pc:spChg chg="mod">
          <ac:chgData name="Mikolaj Flis" userId="39e8211e-2a63-483a-9298-21d8b605897a" providerId="ADAL" clId="{D5BFF3CD-B2FD-4F5B-BF76-CCFFD2DB9E6A}" dt="2021-08-31T08:41:17.997" v="131" actId="20577"/>
          <ac:spMkLst>
            <pc:docMk/>
            <pc:sldMk cId="1964693356" sldId="391"/>
            <ac:spMk id="6" creationId="{EB90AAC0-A54E-49CA-ADC2-303ED63CD6AF}"/>
          </ac:spMkLst>
        </pc:spChg>
        <pc:spChg chg="mod">
          <ac:chgData name="Mikolaj Flis" userId="39e8211e-2a63-483a-9298-21d8b605897a" providerId="ADAL" clId="{D5BFF3CD-B2FD-4F5B-BF76-CCFFD2DB9E6A}" dt="2021-08-31T09:00:43.076" v="330" actId="20577"/>
          <ac:spMkLst>
            <pc:docMk/>
            <pc:sldMk cId="1964693356" sldId="391"/>
            <ac:spMk id="22" creationId="{FDD5E002-8735-40ED-A3F6-A1FF185D1A6A}"/>
          </ac:spMkLst>
        </pc:spChg>
        <pc:spChg chg="mod">
          <ac:chgData name="Mikolaj Flis" userId="39e8211e-2a63-483a-9298-21d8b605897a" providerId="ADAL" clId="{D5BFF3CD-B2FD-4F5B-BF76-CCFFD2DB9E6A}" dt="2021-08-31T09:00:53.635" v="331" actId="313"/>
          <ac:spMkLst>
            <pc:docMk/>
            <pc:sldMk cId="1964693356" sldId="391"/>
            <ac:spMk id="50" creationId="{CBB07A50-0D62-4978-8557-73E465CB843A}"/>
          </ac:spMkLst>
        </pc:spChg>
        <pc:spChg chg="mod">
          <ac:chgData name="Mikolaj Flis" userId="39e8211e-2a63-483a-9298-21d8b605897a" providerId="ADAL" clId="{D5BFF3CD-B2FD-4F5B-BF76-CCFFD2DB9E6A}" dt="2021-08-31T09:00:54.206" v="332" actId="313"/>
          <ac:spMkLst>
            <pc:docMk/>
            <pc:sldMk cId="1964693356" sldId="391"/>
            <ac:spMk id="51" creationId="{BB9252BF-7825-490E-84A1-DBF79135A3DD}"/>
          </ac:spMkLst>
        </pc:spChg>
        <pc:spChg chg="mod">
          <ac:chgData name="Mikolaj Flis" userId="39e8211e-2a63-483a-9298-21d8b605897a" providerId="ADAL" clId="{D5BFF3CD-B2FD-4F5B-BF76-CCFFD2DB9E6A}" dt="2021-08-31T09:00:54.617" v="333" actId="313"/>
          <ac:spMkLst>
            <pc:docMk/>
            <pc:sldMk cId="1964693356" sldId="391"/>
            <ac:spMk id="52" creationId="{77E1000B-C2F5-49D1-9CEF-C13DD0FB7866}"/>
          </ac:spMkLst>
        </pc:spChg>
      </pc:sldChg>
      <pc:sldChg chg="modSp mod modNotesTx">
        <pc:chgData name="Mikolaj Flis" userId="39e8211e-2a63-483a-9298-21d8b605897a" providerId="ADAL" clId="{D5BFF3CD-B2FD-4F5B-BF76-CCFFD2DB9E6A}" dt="2021-08-31T09:02:52.611" v="367" actId="1076"/>
        <pc:sldMkLst>
          <pc:docMk/>
          <pc:sldMk cId="3077762299" sldId="392"/>
        </pc:sldMkLst>
        <pc:spChg chg="mod">
          <ac:chgData name="Mikolaj Flis" userId="39e8211e-2a63-483a-9298-21d8b605897a" providerId="ADAL" clId="{D5BFF3CD-B2FD-4F5B-BF76-CCFFD2DB9E6A}" dt="2021-08-31T09:01:09.881" v="339" actId="313"/>
          <ac:spMkLst>
            <pc:docMk/>
            <pc:sldMk cId="3077762299" sldId="392"/>
            <ac:spMk id="4" creationId="{81284387-B7BA-49E2-B7AB-B33A68B3D43D}"/>
          </ac:spMkLst>
        </pc:spChg>
        <pc:spChg chg="mod">
          <ac:chgData name="Mikolaj Flis" userId="39e8211e-2a63-483a-9298-21d8b605897a" providerId="ADAL" clId="{D5BFF3CD-B2FD-4F5B-BF76-CCFFD2DB9E6A}" dt="2021-08-31T09:02:52.611" v="367" actId="1076"/>
          <ac:spMkLst>
            <pc:docMk/>
            <pc:sldMk cId="3077762299" sldId="392"/>
            <ac:spMk id="13" creationId="{4B52DF73-14EB-4CDF-B2E3-2D6013DBCB0C}"/>
          </ac:spMkLst>
        </pc:spChg>
        <pc:spChg chg="mod">
          <ac:chgData name="Mikolaj Flis" userId="39e8211e-2a63-483a-9298-21d8b605897a" providerId="ADAL" clId="{D5BFF3CD-B2FD-4F5B-BF76-CCFFD2DB9E6A}" dt="2021-08-31T09:02:52.611" v="367" actId="1076"/>
          <ac:spMkLst>
            <pc:docMk/>
            <pc:sldMk cId="3077762299" sldId="392"/>
            <ac:spMk id="14" creationId="{F8871E64-E18A-45AF-B8AA-69B899254561}"/>
          </ac:spMkLst>
        </pc:spChg>
        <pc:spChg chg="mod">
          <ac:chgData name="Mikolaj Flis" userId="39e8211e-2a63-483a-9298-21d8b605897a" providerId="ADAL" clId="{D5BFF3CD-B2FD-4F5B-BF76-CCFFD2DB9E6A}" dt="2021-08-31T09:02:52.611" v="367" actId="1076"/>
          <ac:spMkLst>
            <pc:docMk/>
            <pc:sldMk cId="3077762299" sldId="392"/>
            <ac:spMk id="15" creationId="{CB6B50DB-8419-4E98-B827-D7FCDACAC08F}"/>
          </ac:spMkLst>
        </pc:spChg>
        <pc:spChg chg="mod">
          <ac:chgData name="Mikolaj Flis" userId="39e8211e-2a63-483a-9298-21d8b605897a" providerId="ADAL" clId="{D5BFF3CD-B2FD-4F5B-BF76-CCFFD2DB9E6A}" dt="2021-08-31T09:02:52.611" v="367" actId="1076"/>
          <ac:spMkLst>
            <pc:docMk/>
            <pc:sldMk cId="3077762299" sldId="392"/>
            <ac:spMk id="16" creationId="{242DDB51-BC15-4272-A854-CF71F69697E5}"/>
          </ac:spMkLst>
        </pc:spChg>
        <pc:spChg chg="mod">
          <ac:chgData name="Mikolaj Flis" userId="39e8211e-2a63-483a-9298-21d8b605897a" providerId="ADAL" clId="{D5BFF3CD-B2FD-4F5B-BF76-CCFFD2DB9E6A}" dt="2021-08-31T09:02:52.611" v="367" actId="1076"/>
          <ac:spMkLst>
            <pc:docMk/>
            <pc:sldMk cId="3077762299" sldId="392"/>
            <ac:spMk id="17" creationId="{841F041F-FEC9-4F13-9EB0-CC8EA13C7856}"/>
          </ac:spMkLst>
        </pc:spChg>
        <pc:spChg chg="mod">
          <ac:chgData name="Mikolaj Flis" userId="39e8211e-2a63-483a-9298-21d8b605897a" providerId="ADAL" clId="{D5BFF3CD-B2FD-4F5B-BF76-CCFFD2DB9E6A}" dt="2021-08-31T09:02:52.611" v="367" actId="1076"/>
          <ac:spMkLst>
            <pc:docMk/>
            <pc:sldMk cId="3077762299" sldId="392"/>
            <ac:spMk id="18" creationId="{A4B8D8DB-5806-4F96-AEE2-8A71BB188020}"/>
          </ac:spMkLst>
        </pc:spChg>
        <pc:spChg chg="mod">
          <ac:chgData name="Mikolaj Flis" userId="39e8211e-2a63-483a-9298-21d8b605897a" providerId="ADAL" clId="{D5BFF3CD-B2FD-4F5B-BF76-CCFFD2DB9E6A}" dt="2021-08-31T09:02:52.611" v="367" actId="1076"/>
          <ac:spMkLst>
            <pc:docMk/>
            <pc:sldMk cId="3077762299" sldId="392"/>
            <ac:spMk id="19" creationId="{806C5A4C-B0B9-4BBC-B318-03520420FA28}"/>
          </ac:spMkLst>
        </pc:spChg>
        <pc:spChg chg="mod">
          <ac:chgData name="Mikolaj Flis" userId="39e8211e-2a63-483a-9298-21d8b605897a" providerId="ADAL" clId="{D5BFF3CD-B2FD-4F5B-BF76-CCFFD2DB9E6A}" dt="2021-08-31T09:02:52.611" v="367" actId="1076"/>
          <ac:spMkLst>
            <pc:docMk/>
            <pc:sldMk cId="3077762299" sldId="392"/>
            <ac:spMk id="20" creationId="{84A5D80D-39A9-410A-B414-56436BC2920B}"/>
          </ac:spMkLst>
        </pc:spChg>
        <pc:spChg chg="mod">
          <ac:chgData name="Mikolaj Flis" userId="39e8211e-2a63-483a-9298-21d8b605897a" providerId="ADAL" clId="{D5BFF3CD-B2FD-4F5B-BF76-CCFFD2DB9E6A}" dt="2021-08-31T09:02:52.611" v="367" actId="1076"/>
          <ac:spMkLst>
            <pc:docMk/>
            <pc:sldMk cId="3077762299" sldId="392"/>
            <ac:spMk id="24" creationId="{C0CFDFA8-B913-4EC2-BA0D-22327ACD1CDF}"/>
          </ac:spMkLst>
        </pc:spChg>
        <pc:spChg chg="mod">
          <ac:chgData name="Mikolaj Flis" userId="39e8211e-2a63-483a-9298-21d8b605897a" providerId="ADAL" clId="{D5BFF3CD-B2FD-4F5B-BF76-CCFFD2DB9E6A}" dt="2021-08-31T09:02:52.611" v="367" actId="1076"/>
          <ac:spMkLst>
            <pc:docMk/>
            <pc:sldMk cId="3077762299" sldId="392"/>
            <ac:spMk id="25" creationId="{B4F5DD3B-A7E0-464B-B6AF-D86FE4DE7178}"/>
          </ac:spMkLst>
        </pc:spChg>
        <pc:spChg chg="mod">
          <ac:chgData name="Mikolaj Flis" userId="39e8211e-2a63-483a-9298-21d8b605897a" providerId="ADAL" clId="{D5BFF3CD-B2FD-4F5B-BF76-CCFFD2DB9E6A}" dt="2021-08-31T09:02:52.611" v="367" actId="1076"/>
          <ac:spMkLst>
            <pc:docMk/>
            <pc:sldMk cId="3077762299" sldId="392"/>
            <ac:spMk id="26" creationId="{09CEC708-C5BC-4D93-BC68-B785DFFB332F}"/>
          </ac:spMkLst>
        </pc:spChg>
        <pc:spChg chg="mod">
          <ac:chgData name="Mikolaj Flis" userId="39e8211e-2a63-483a-9298-21d8b605897a" providerId="ADAL" clId="{D5BFF3CD-B2FD-4F5B-BF76-CCFFD2DB9E6A}" dt="2021-08-31T09:02:52.611" v="367" actId="1076"/>
          <ac:spMkLst>
            <pc:docMk/>
            <pc:sldMk cId="3077762299" sldId="392"/>
            <ac:spMk id="27" creationId="{B9B12FD7-1556-42D8-9583-29709FC29E2F}"/>
          </ac:spMkLst>
        </pc:spChg>
        <pc:spChg chg="mod">
          <ac:chgData name="Mikolaj Flis" userId="39e8211e-2a63-483a-9298-21d8b605897a" providerId="ADAL" clId="{D5BFF3CD-B2FD-4F5B-BF76-CCFFD2DB9E6A}" dt="2021-08-31T09:02:52.611" v="367" actId="1076"/>
          <ac:spMkLst>
            <pc:docMk/>
            <pc:sldMk cId="3077762299" sldId="392"/>
            <ac:spMk id="28" creationId="{1FB6C93B-2B74-45EF-8D95-E3DD70F7CB77}"/>
          </ac:spMkLst>
        </pc:spChg>
        <pc:spChg chg="mod">
          <ac:chgData name="Mikolaj Flis" userId="39e8211e-2a63-483a-9298-21d8b605897a" providerId="ADAL" clId="{D5BFF3CD-B2FD-4F5B-BF76-CCFFD2DB9E6A}" dt="2021-08-31T09:02:52.611" v="367" actId="1076"/>
          <ac:spMkLst>
            <pc:docMk/>
            <pc:sldMk cId="3077762299" sldId="392"/>
            <ac:spMk id="29" creationId="{4653D67B-8087-4AF3-B271-8EEFFDBDE944}"/>
          </ac:spMkLst>
        </pc:spChg>
        <pc:spChg chg="mod">
          <ac:chgData name="Mikolaj Flis" userId="39e8211e-2a63-483a-9298-21d8b605897a" providerId="ADAL" clId="{D5BFF3CD-B2FD-4F5B-BF76-CCFFD2DB9E6A}" dt="2021-08-31T09:02:52.611" v="367" actId="1076"/>
          <ac:spMkLst>
            <pc:docMk/>
            <pc:sldMk cId="3077762299" sldId="392"/>
            <ac:spMk id="30" creationId="{99A1187B-4DC4-4D96-B764-CB151A66E7D0}"/>
          </ac:spMkLst>
        </pc:spChg>
        <pc:spChg chg="mod">
          <ac:chgData name="Mikolaj Flis" userId="39e8211e-2a63-483a-9298-21d8b605897a" providerId="ADAL" clId="{D5BFF3CD-B2FD-4F5B-BF76-CCFFD2DB9E6A}" dt="2021-08-31T09:02:52.611" v="367" actId="1076"/>
          <ac:spMkLst>
            <pc:docMk/>
            <pc:sldMk cId="3077762299" sldId="392"/>
            <ac:spMk id="31" creationId="{827B307B-E851-4588-83A4-4D613A3C96E3}"/>
          </ac:spMkLst>
        </pc:spChg>
        <pc:spChg chg="mod">
          <ac:chgData name="Mikolaj Flis" userId="39e8211e-2a63-483a-9298-21d8b605897a" providerId="ADAL" clId="{D5BFF3CD-B2FD-4F5B-BF76-CCFFD2DB9E6A}" dt="2021-08-31T09:02:52.611" v="367" actId="1076"/>
          <ac:spMkLst>
            <pc:docMk/>
            <pc:sldMk cId="3077762299" sldId="392"/>
            <ac:spMk id="32" creationId="{127CF456-1DD9-49BE-AB3B-874F4450EA9A}"/>
          </ac:spMkLst>
        </pc:spChg>
        <pc:spChg chg="mod">
          <ac:chgData name="Mikolaj Flis" userId="39e8211e-2a63-483a-9298-21d8b605897a" providerId="ADAL" clId="{D5BFF3CD-B2FD-4F5B-BF76-CCFFD2DB9E6A}" dt="2021-08-31T09:02:52.611" v="367" actId="1076"/>
          <ac:spMkLst>
            <pc:docMk/>
            <pc:sldMk cId="3077762299" sldId="392"/>
            <ac:spMk id="34" creationId="{7BCD0F1F-CA20-487A-A820-832A9C35CA73}"/>
          </ac:spMkLst>
        </pc:spChg>
        <pc:spChg chg="mod">
          <ac:chgData name="Mikolaj Flis" userId="39e8211e-2a63-483a-9298-21d8b605897a" providerId="ADAL" clId="{D5BFF3CD-B2FD-4F5B-BF76-CCFFD2DB9E6A}" dt="2021-08-31T09:02:52.611" v="367" actId="1076"/>
          <ac:spMkLst>
            <pc:docMk/>
            <pc:sldMk cId="3077762299" sldId="392"/>
            <ac:spMk id="37" creationId="{95491D79-C0B1-4304-9C23-90A347C275CD}"/>
          </ac:spMkLst>
        </pc:spChg>
        <pc:spChg chg="mod">
          <ac:chgData name="Mikolaj Flis" userId="39e8211e-2a63-483a-9298-21d8b605897a" providerId="ADAL" clId="{D5BFF3CD-B2FD-4F5B-BF76-CCFFD2DB9E6A}" dt="2021-08-31T09:02:52.611" v="367" actId="1076"/>
          <ac:spMkLst>
            <pc:docMk/>
            <pc:sldMk cId="3077762299" sldId="392"/>
            <ac:spMk id="38" creationId="{AAD69DC1-083C-494C-AF46-CC48DB38A33C}"/>
          </ac:spMkLst>
        </pc:spChg>
        <pc:spChg chg="mod">
          <ac:chgData name="Mikolaj Flis" userId="39e8211e-2a63-483a-9298-21d8b605897a" providerId="ADAL" clId="{D5BFF3CD-B2FD-4F5B-BF76-CCFFD2DB9E6A}" dt="2021-08-31T09:02:52.611" v="367" actId="1076"/>
          <ac:spMkLst>
            <pc:docMk/>
            <pc:sldMk cId="3077762299" sldId="392"/>
            <ac:spMk id="39" creationId="{43FA6962-A5DB-414D-949F-38DE8B61A104}"/>
          </ac:spMkLst>
        </pc:spChg>
        <pc:spChg chg="mod">
          <ac:chgData name="Mikolaj Flis" userId="39e8211e-2a63-483a-9298-21d8b605897a" providerId="ADAL" clId="{D5BFF3CD-B2FD-4F5B-BF76-CCFFD2DB9E6A}" dt="2021-08-31T09:02:52.611" v="367" actId="1076"/>
          <ac:spMkLst>
            <pc:docMk/>
            <pc:sldMk cId="3077762299" sldId="392"/>
            <ac:spMk id="40" creationId="{A3196DC0-4385-483D-8422-30B0960F8540}"/>
          </ac:spMkLst>
        </pc:spChg>
        <pc:spChg chg="mod">
          <ac:chgData name="Mikolaj Flis" userId="39e8211e-2a63-483a-9298-21d8b605897a" providerId="ADAL" clId="{D5BFF3CD-B2FD-4F5B-BF76-CCFFD2DB9E6A}" dt="2021-08-31T09:02:52.611" v="367" actId="1076"/>
          <ac:spMkLst>
            <pc:docMk/>
            <pc:sldMk cId="3077762299" sldId="392"/>
            <ac:spMk id="41" creationId="{C9EFFF96-06B8-43C6-9011-0B256EA7FCA4}"/>
          </ac:spMkLst>
        </pc:spChg>
        <pc:spChg chg="mod">
          <ac:chgData name="Mikolaj Flis" userId="39e8211e-2a63-483a-9298-21d8b605897a" providerId="ADAL" clId="{D5BFF3CD-B2FD-4F5B-BF76-CCFFD2DB9E6A}" dt="2021-08-31T09:02:52.611" v="367" actId="1076"/>
          <ac:spMkLst>
            <pc:docMk/>
            <pc:sldMk cId="3077762299" sldId="392"/>
            <ac:spMk id="42" creationId="{CFF050AC-66C4-4069-A1A8-14CA1E77A4F2}"/>
          </ac:spMkLst>
        </pc:spChg>
        <pc:spChg chg="mod">
          <ac:chgData name="Mikolaj Flis" userId="39e8211e-2a63-483a-9298-21d8b605897a" providerId="ADAL" clId="{D5BFF3CD-B2FD-4F5B-BF76-CCFFD2DB9E6A}" dt="2021-08-31T09:02:52.611" v="367" actId="1076"/>
          <ac:spMkLst>
            <pc:docMk/>
            <pc:sldMk cId="3077762299" sldId="392"/>
            <ac:spMk id="43" creationId="{6751E3E3-D49C-4CF5-AE19-162237CF8708}"/>
          </ac:spMkLst>
        </pc:spChg>
        <pc:spChg chg="mod">
          <ac:chgData name="Mikolaj Flis" userId="39e8211e-2a63-483a-9298-21d8b605897a" providerId="ADAL" clId="{D5BFF3CD-B2FD-4F5B-BF76-CCFFD2DB9E6A}" dt="2021-08-31T09:02:52.611" v="367" actId="1076"/>
          <ac:spMkLst>
            <pc:docMk/>
            <pc:sldMk cId="3077762299" sldId="392"/>
            <ac:spMk id="45" creationId="{CF2A4FD8-CEF3-46A5-843E-F895B5637E4D}"/>
          </ac:spMkLst>
        </pc:spChg>
        <pc:spChg chg="mod">
          <ac:chgData name="Mikolaj Flis" userId="39e8211e-2a63-483a-9298-21d8b605897a" providerId="ADAL" clId="{D5BFF3CD-B2FD-4F5B-BF76-CCFFD2DB9E6A}" dt="2021-08-31T09:01:15.491" v="341" actId="313"/>
          <ac:spMkLst>
            <pc:docMk/>
            <pc:sldMk cId="3077762299" sldId="392"/>
            <ac:spMk id="29699" creationId="{52EB3C3E-30C4-4EFE-A0AE-51FDB62B17F2}"/>
          </ac:spMkLst>
        </pc:spChg>
        <pc:cxnChg chg="mod">
          <ac:chgData name="Mikolaj Flis" userId="39e8211e-2a63-483a-9298-21d8b605897a" providerId="ADAL" clId="{D5BFF3CD-B2FD-4F5B-BF76-CCFFD2DB9E6A}" dt="2021-08-31T09:02:52.611" v="367" actId="1076"/>
          <ac:cxnSpMkLst>
            <pc:docMk/>
            <pc:sldMk cId="3077762299" sldId="392"/>
            <ac:cxnSpMk id="5" creationId="{3DF3E206-CB7B-4FAA-B150-5AED30C57759}"/>
          </ac:cxnSpMkLst>
        </pc:cxnChg>
        <pc:cxnChg chg="mod">
          <ac:chgData name="Mikolaj Flis" userId="39e8211e-2a63-483a-9298-21d8b605897a" providerId="ADAL" clId="{D5BFF3CD-B2FD-4F5B-BF76-CCFFD2DB9E6A}" dt="2021-08-31T09:02:52.611" v="367" actId="1076"/>
          <ac:cxnSpMkLst>
            <pc:docMk/>
            <pc:sldMk cId="3077762299" sldId="392"/>
            <ac:cxnSpMk id="6" creationId="{6E120B99-9074-4653-A1A2-F905810EC6A8}"/>
          </ac:cxnSpMkLst>
        </pc:cxnChg>
        <pc:cxnChg chg="mod">
          <ac:chgData name="Mikolaj Flis" userId="39e8211e-2a63-483a-9298-21d8b605897a" providerId="ADAL" clId="{D5BFF3CD-B2FD-4F5B-BF76-CCFFD2DB9E6A}" dt="2021-08-31T09:02:52.611" v="367" actId="1076"/>
          <ac:cxnSpMkLst>
            <pc:docMk/>
            <pc:sldMk cId="3077762299" sldId="392"/>
            <ac:cxnSpMk id="7" creationId="{AE2F488D-4E15-416D-9DFB-3A57D923376C}"/>
          </ac:cxnSpMkLst>
        </pc:cxnChg>
        <pc:cxnChg chg="mod">
          <ac:chgData name="Mikolaj Flis" userId="39e8211e-2a63-483a-9298-21d8b605897a" providerId="ADAL" clId="{D5BFF3CD-B2FD-4F5B-BF76-CCFFD2DB9E6A}" dt="2021-08-31T09:02:52.611" v="367" actId="1076"/>
          <ac:cxnSpMkLst>
            <pc:docMk/>
            <pc:sldMk cId="3077762299" sldId="392"/>
            <ac:cxnSpMk id="8" creationId="{BFEEDD8E-A6E6-494E-8E40-70FA6E52660A}"/>
          </ac:cxnSpMkLst>
        </pc:cxnChg>
        <pc:cxnChg chg="mod">
          <ac:chgData name="Mikolaj Flis" userId="39e8211e-2a63-483a-9298-21d8b605897a" providerId="ADAL" clId="{D5BFF3CD-B2FD-4F5B-BF76-CCFFD2DB9E6A}" dt="2021-08-31T09:02:52.611" v="367" actId="1076"/>
          <ac:cxnSpMkLst>
            <pc:docMk/>
            <pc:sldMk cId="3077762299" sldId="392"/>
            <ac:cxnSpMk id="9" creationId="{F48811B1-D14B-4B40-9C4A-FD1CC7B20506}"/>
          </ac:cxnSpMkLst>
        </pc:cxnChg>
        <pc:cxnChg chg="mod">
          <ac:chgData name="Mikolaj Flis" userId="39e8211e-2a63-483a-9298-21d8b605897a" providerId="ADAL" clId="{D5BFF3CD-B2FD-4F5B-BF76-CCFFD2DB9E6A}" dt="2021-08-31T09:02:52.611" v="367" actId="1076"/>
          <ac:cxnSpMkLst>
            <pc:docMk/>
            <pc:sldMk cId="3077762299" sldId="392"/>
            <ac:cxnSpMk id="10" creationId="{A534F4B8-771C-4981-AE15-3FF9D4606A9D}"/>
          </ac:cxnSpMkLst>
        </pc:cxnChg>
        <pc:cxnChg chg="mod">
          <ac:chgData name="Mikolaj Flis" userId="39e8211e-2a63-483a-9298-21d8b605897a" providerId="ADAL" clId="{D5BFF3CD-B2FD-4F5B-BF76-CCFFD2DB9E6A}" dt="2021-08-31T09:02:52.611" v="367" actId="1076"/>
          <ac:cxnSpMkLst>
            <pc:docMk/>
            <pc:sldMk cId="3077762299" sldId="392"/>
            <ac:cxnSpMk id="11" creationId="{F42C3740-198F-463E-81CE-67E706F466F0}"/>
          </ac:cxnSpMkLst>
        </pc:cxnChg>
        <pc:cxnChg chg="mod">
          <ac:chgData name="Mikolaj Flis" userId="39e8211e-2a63-483a-9298-21d8b605897a" providerId="ADAL" clId="{D5BFF3CD-B2FD-4F5B-BF76-CCFFD2DB9E6A}" dt="2021-08-31T09:02:52.611" v="367" actId="1076"/>
          <ac:cxnSpMkLst>
            <pc:docMk/>
            <pc:sldMk cId="3077762299" sldId="392"/>
            <ac:cxnSpMk id="12" creationId="{837F7C8E-AD48-4BB2-8038-A268AC053A63}"/>
          </ac:cxnSpMkLst>
        </pc:cxnChg>
        <pc:cxnChg chg="mod">
          <ac:chgData name="Mikolaj Flis" userId="39e8211e-2a63-483a-9298-21d8b605897a" providerId="ADAL" clId="{D5BFF3CD-B2FD-4F5B-BF76-CCFFD2DB9E6A}" dt="2021-08-31T09:02:52.611" v="367" actId="1076"/>
          <ac:cxnSpMkLst>
            <pc:docMk/>
            <pc:sldMk cId="3077762299" sldId="392"/>
            <ac:cxnSpMk id="21" creationId="{D574B284-BF34-47DD-B8A3-BBFBFDAE5299}"/>
          </ac:cxnSpMkLst>
        </pc:cxnChg>
        <pc:cxnChg chg="mod">
          <ac:chgData name="Mikolaj Flis" userId="39e8211e-2a63-483a-9298-21d8b605897a" providerId="ADAL" clId="{D5BFF3CD-B2FD-4F5B-BF76-CCFFD2DB9E6A}" dt="2021-08-31T09:02:52.611" v="367" actId="1076"/>
          <ac:cxnSpMkLst>
            <pc:docMk/>
            <pc:sldMk cId="3077762299" sldId="392"/>
            <ac:cxnSpMk id="22" creationId="{D1CF09B1-8F50-4263-8456-115CD2E3B011}"/>
          </ac:cxnSpMkLst>
        </pc:cxnChg>
        <pc:cxnChg chg="mod">
          <ac:chgData name="Mikolaj Flis" userId="39e8211e-2a63-483a-9298-21d8b605897a" providerId="ADAL" clId="{D5BFF3CD-B2FD-4F5B-BF76-CCFFD2DB9E6A}" dt="2021-08-31T09:02:52.611" v="367" actId="1076"/>
          <ac:cxnSpMkLst>
            <pc:docMk/>
            <pc:sldMk cId="3077762299" sldId="392"/>
            <ac:cxnSpMk id="23" creationId="{66C73257-4470-4E5C-A0EE-B2407984CB3C}"/>
          </ac:cxnSpMkLst>
        </pc:cxnChg>
        <pc:cxnChg chg="mod">
          <ac:chgData name="Mikolaj Flis" userId="39e8211e-2a63-483a-9298-21d8b605897a" providerId="ADAL" clId="{D5BFF3CD-B2FD-4F5B-BF76-CCFFD2DB9E6A}" dt="2021-08-31T09:02:52.611" v="367" actId="1076"/>
          <ac:cxnSpMkLst>
            <pc:docMk/>
            <pc:sldMk cId="3077762299" sldId="392"/>
            <ac:cxnSpMk id="33" creationId="{9263C8FF-880E-4A60-AC92-D46D5F9A3C53}"/>
          </ac:cxnSpMkLst>
        </pc:cxnChg>
        <pc:cxnChg chg="mod">
          <ac:chgData name="Mikolaj Flis" userId="39e8211e-2a63-483a-9298-21d8b605897a" providerId="ADAL" clId="{D5BFF3CD-B2FD-4F5B-BF76-CCFFD2DB9E6A}" dt="2021-08-31T09:02:52.611" v="367" actId="1076"/>
          <ac:cxnSpMkLst>
            <pc:docMk/>
            <pc:sldMk cId="3077762299" sldId="392"/>
            <ac:cxnSpMk id="35" creationId="{FEEA294E-D2A1-47D7-A745-319F43A7563C}"/>
          </ac:cxnSpMkLst>
        </pc:cxnChg>
        <pc:cxnChg chg="mod">
          <ac:chgData name="Mikolaj Flis" userId="39e8211e-2a63-483a-9298-21d8b605897a" providerId="ADAL" clId="{D5BFF3CD-B2FD-4F5B-BF76-CCFFD2DB9E6A}" dt="2021-08-31T09:02:52.611" v="367" actId="1076"/>
          <ac:cxnSpMkLst>
            <pc:docMk/>
            <pc:sldMk cId="3077762299" sldId="392"/>
            <ac:cxnSpMk id="36" creationId="{B7EE30F4-1C3B-40D6-BFCC-EADB689DDE45}"/>
          </ac:cxnSpMkLst>
        </pc:cxnChg>
        <pc:cxnChg chg="mod">
          <ac:chgData name="Mikolaj Flis" userId="39e8211e-2a63-483a-9298-21d8b605897a" providerId="ADAL" clId="{D5BFF3CD-B2FD-4F5B-BF76-CCFFD2DB9E6A}" dt="2021-08-31T09:02:52.611" v="367" actId="1076"/>
          <ac:cxnSpMkLst>
            <pc:docMk/>
            <pc:sldMk cId="3077762299" sldId="392"/>
            <ac:cxnSpMk id="44" creationId="{5448716B-B3E8-47B6-8CE3-EB3EB1400298}"/>
          </ac:cxnSpMkLst>
        </pc:cxnChg>
      </pc:sldChg>
      <pc:sldChg chg="modSp mod modNotesTx">
        <pc:chgData name="Mikolaj Flis" userId="39e8211e-2a63-483a-9298-21d8b605897a" providerId="ADAL" clId="{D5BFF3CD-B2FD-4F5B-BF76-CCFFD2DB9E6A}" dt="2021-08-31T09:01:53.366" v="354" actId="313"/>
        <pc:sldMkLst>
          <pc:docMk/>
          <pc:sldMk cId="3089337847" sldId="393"/>
        </pc:sldMkLst>
        <pc:spChg chg="mod">
          <ac:chgData name="Mikolaj Flis" userId="39e8211e-2a63-483a-9298-21d8b605897a" providerId="ADAL" clId="{D5BFF3CD-B2FD-4F5B-BF76-CCFFD2DB9E6A}" dt="2021-08-31T09:01:38.859" v="349" actId="313"/>
          <ac:spMkLst>
            <pc:docMk/>
            <pc:sldMk cId="3089337847" sldId="393"/>
            <ac:spMk id="4" creationId="{81284387-B7BA-49E2-B7AB-B33A68B3D43D}"/>
          </ac:spMkLst>
        </pc:spChg>
        <pc:spChg chg="mod">
          <ac:chgData name="Mikolaj Flis" userId="39e8211e-2a63-483a-9298-21d8b605897a" providerId="ADAL" clId="{D5BFF3CD-B2FD-4F5B-BF76-CCFFD2DB9E6A}" dt="2021-08-31T09:01:45.082" v="352" actId="313"/>
          <ac:spMkLst>
            <pc:docMk/>
            <pc:sldMk cId="3089337847" sldId="393"/>
            <ac:spMk id="9" creationId="{84338049-604C-407C-B34B-C68F8C47E379}"/>
          </ac:spMkLst>
        </pc:spChg>
        <pc:spChg chg="mod">
          <ac:chgData name="Mikolaj Flis" userId="39e8211e-2a63-483a-9298-21d8b605897a" providerId="ADAL" clId="{D5BFF3CD-B2FD-4F5B-BF76-CCFFD2DB9E6A}" dt="2021-08-31T09:01:42.607" v="351" actId="313"/>
          <ac:spMkLst>
            <pc:docMk/>
            <pc:sldMk cId="3089337847" sldId="393"/>
            <ac:spMk id="29699" creationId="{52EB3C3E-30C4-4EFE-A0AE-51FDB62B17F2}"/>
          </ac:spMkLst>
        </pc:spChg>
      </pc:sldChg>
      <pc:sldChg chg="modSp mod">
        <pc:chgData name="Mikolaj Flis" userId="39e8211e-2a63-483a-9298-21d8b605897a" providerId="ADAL" clId="{D5BFF3CD-B2FD-4F5B-BF76-CCFFD2DB9E6A}" dt="2021-08-31T09:01:58.763" v="355" actId="313"/>
        <pc:sldMkLst>
          <pc:docMk/>
          <pc:sldMk cId="1772479445" sldId="394"/>
        </pc:sldMkLst>
        <pc:spChg chg="mod">
          <ac:chgData name="Mikolaj Flis" userId="39e8211e-2a63-483a-9298-21d8b605897a" providerId="ADAL" clId="{D5BFF3CD-B2FD-4F5B-BF76-CCFFD2DB9E6A}" dt="2021-08-31T09:01:58.763" v="355" actId="313"/>
          <ac:spMkLst>
            <pc:docMk/>
            <pc:sldMk cId="1772479445" sldId="394"/>
            <ac:spMk id="9" creationId="{8935F705-272D-472A-9DC4-C18604247A72}"/>
          </ac:spMkLst>
        </pc:spChg>
      </pc:sldChg>
      <pc:sldChg chg="modNotesTx">
        <pc:chgData name="Mikolaj Flis" userId="39e8211e-2a63-483a-9298-21d8b605897a" providerId="ADAL" clId="{D5BFF3CD-B2FD-4F5B-BF76-CCFFD2DB9E6A}" dt="2021-08-31T08:42:30.796" v="157" actId="313"/>
        <pc:sldMkLst>
          <pc:docMk/>
          <pc:sldMk cId="2428064503" sldId="395"/>
        </pc:sldMkLst>
      </pc:sldChg>
      <pc:sldChg chg="modSp mod">
        <pc:chgData name="Mikolaj Flis" userId="39e8211e-2a63-483a-9298-21d8b605897a" providerId="ADAL" clId="{D5BFF3CD-B2FD-4F5B-BF76-CCFFD2DB9E6A}" dt="2021-08-31T08:43:36.069" v="174" actId="20577"/>
        <pc:sldMkLst>
          <pc:docMk/>
          <pc:sldMk cId="1963928460" sldId="397"/>
        </pc:sldMkLst>
        <pc:spChg chg="mod">
          <ac:chgData name="Mikolaj Flis" userId="39e8211e-2a63-483a-9298-21d8b605897a" providerId="ADAL" clId="{D5BFF3CD-B2FD-4F5B-BF76-CCFFD2DB9E6A}" dt="2021-08-31T08:43:36.069" v="174" actId="20577"/>
          <ac:spMkLst>
            <pc:docMk/>
            <pc:sldMk cId="1963928460" sldId="397"/>
            <ac:spMk id="36" creationId="{419F6BE3-0BE0-49A6-8C33-ACDC5471F609}"/>
          </ac:spMkLst>
        </pc:spChg>
      </pc:sldChg>
      <pc:sldChg chg="modSp mod">
        <pc:chgData name="Mikolaj Flis" userId="39e8211e-2a63-483a-9298-21d8b605897a" providerId="ADAL" clId="{D5BFF3CD-B2FD-4F5B-BF76-CCFFD2DB9E6A}" dt="2021-08-31T09:00:31.415" v="323" actId="313"/>
        <pc:sldMkLst>
          <pc:docMk/>
          <pc:sldMk cId="3842057152" sldId="399"/>
        </pc:sldMkLst>
        <pc:spChg chg="mod">
          <ac:chgData name="Mikolaj Flis" userId="39e8211e-2a63-483a-9298-21d8b605897a" providerId="ADAL" clId="{D5BFF3CD-B2FD-4F5B-BF76-CCFFD2DB9E6A}" dt="2021-08-31T09:00:31.415" v="323" actId="313"/>
          <ac:spMkLst>
            <pc:docMk/>
            <pc:sldMk cId="3842057152" sldId="399"/>
            <ac:spMk id="22" creationId="{1021B671-6D38-4C1B-8F4E-F4116871A22C}"/>
          </ac:spMkLst>
        </pc:spChg>
      </pc:sldChg>
      <pc:sldChg chg="modSp mod">
        <pc:chgData name="Mikolaj Flis" userId="39e8211e-2a63-483a-9298-21d8b605897a" providerId="ADAL" clId="{D5BFF3CD-B2FD-4F5B-BF76-CCFFD2DB9E6A}" dt="2021-08-31T09:00:34.317" v="325" actId="313"/>
        <pc:sldMkLst>
          <pc:docMk/>
          <pc:sldMk cId="4048440944" sldId="400"/>
        </pc:sldMkLst>
        <pc:spChg chg="mod">
          <ac:chgData name="Mikolaj Flis" userId="39e8211e-2a63-483a-9298-21d8b605897a" providerId="ADAL" clId="{D5BFF3CD-B2FD-4F5B-BF76-CCFFD2DB9E6A}" dt="2021-08-31T09:00:34.317" v="325" actId="313"/>
          <ac:spMkLst>
            <pc:docMk/>
            <pc:sldMk cId="4048440944" sldId="400"/>
            <ac:spMk id="28" creationId="{3CC5E388-9F58-4140-8818-C85998E2B815}"/>
          </ac:spMkLst>
        </pc:spChg>
      </pc:sldChg>
      <pc:sldChg chg="modSp mod">
        <pc:chgData name="Mikolaj Flis" userId="39e8211e-2a63-483a-9298-21d8b605897a" providerId="ADAL" clId="{D5BFF3CD-B2FD-4F5B-BF76-CCFFD2DB9E6A}" dt="2021-08-31T09:00:29.505" v="321" actId="313"/>
        <pc:sldMkLst>
          <pc:docMk/>
          <pc:sldMk cId="3333560817" sldId="401"/>
        </pc:sldMkLst>
        <pc:spChg chg="mod">
          <ac:chgData name="Mikolaj Flis" userId="39e8211e-2a63-483a-9298-21d8b605897a" providerId="ADAL" clId="{D5BFF3CD-B2FD-4F5B-BF76-CCFFD2DB9E6A}" dt="2021-08-31T09:00:29.505" v="321" actId="313"/>
          <ac:spMkLst>
            <pc:docMk/>
            <pc:sldMk cId="3333560817" sldId="401"/>
            <ac:spMk id="36" creationId="{419F6BE3-0BE0-49A6-8C33-ACDC5471F609}"/>
          </ac:spMkLst>
        </pc:spChg>
      </pc:sldChg>
      <pc:sldChg chg="modSp mod modNotesTx">
        <pc:chgData name="Mikolaj Flis" userId="39e8211e-2a63-483a-9298-21d8b605897a" providerId="ADAL" clId="{D5BFF3CD-B2FD-4F5B-BF76-CCFFD2DB9E6A}" dt="2021-08-31T08:43:07.117" v="168" actId="313"/>
        <pc:sldMkLst>
          <pc:docMk/>
          <pc:sldMk cId="2675366060" sldId="405"/>
        </pc:sldMkLst>
        <pc:spChg chg="mod">
          <ac:chgData name="Mikolaj Flis" userId="39e8211e-2a63-483a-9298-21d8b605897a" providerId="ADAL" clId="{D5BFF3CD-B2FD-4F5B-BF76-CCFFD2DB9E6A}" dt="2021-08-31T08:42:41.269" v="159" actId="313"/>
          <ac:spMkLst>
            <pc:docMk/>
            <pc:sldMk cId="2675366060" sldId="405"/>
            <ac:spMk id="187" creationId="{9C99F6F9-57B5-44C4-BC54-B8C01696B98D}"/>
          </ac:spMkLst>
        </pc:spChg>
      </pc:sldChg>
      <pc:sldChg chg="modSp mod modNotesTx">
        <pc:chgData name="Mikolaj Flis" userId="39e8211e-2a63-483a-9298-21d8b605897a" providerId="ADAL" clId="{D5BFF3CD-B2FD-4F5B-BF76-CCFFD2DB9E6A}" dt="2021-08-31T09:02:04.756" v="357" actId="313"/>
        <pc:sldMkLst>
          <pc:docMk/>
          <pc:sldMk cId="335510143" sldId="406"/>
        </pc:sldMkLst>
        <pc:spChg chg="mod">
          <ac:chgData name="Mikolaj Flis" userId="39e8211e-2a63-483a-9298-21d8b605897a" providerId="ADAL" clId="{D5BFF3CD-B2FD-4F5B-BF76-CCFFD2DB9E6A}" dt="2021-08-31T09:02:02.753" v="356" actId="313"/>
          <ac:spMkLst>
            <pc:docMk/>
            <pc:sldMk cId="335510143" sldId="406"/>
            <ac:spMk id="187" creationId="{9C99F6F9-57B5-44C4-BC54-B8C01696B98D}"/>
          </ac:spMkLst>
        </pc:spChg>
      </pc:sldChg>
      <pc:sldChg chg="modSp mod">
        <pc:chgData name="Mikolaj Flis" userId="39e8211e-2a63-483a-9298-21d8b605897a" providerId="ADAL" clId="{D5BFF3CD-B2FD-4F5B-BF76-CCFFD2DB9E6A}" dt="2021-08-31T08:43:11.742" v="171" actId="313"/>
        <pc:sldMkLst>
          <pc:docMk/>
          <pc:sldMk cId="1785548373" sldId="407"/>
        </pc:sldMkLst>
        <pc:spChg chg="mod">
          <ac:chgData name="Mikolaj Flis" userId="39e8211e-2a63-483a-9298-21d8b605897a" providerId="ADAL" clId="{D5BFF3CD-B2FD-4F5B-BF76-CCFFD2DB9E6A}" dt="2021-08-31T08:43:11.742" v="171" actId="313"/>
          <ac:spMkLst>
            <pc:docMk/>
            <pc:sldMk cId="1785548373" sldId="407"/>
            <ac:spMk id="187" creationId="{9C99F6F9-57B5-44C4-BC54-B8C01696B98D}"/>
          </ac:spMkLst>
        </pc:spChg>
      </pc:sldChg>
      <pc:sldChg chg="modSp mod">
        <pc:chgData name="Mikolaj Flis" userId="39e8211e-2a63-483a-9298-21d8b605897a" providerId="ADAL" clId="{D5BFF3CD-B2FD-4F5B-BF76-CCFFD2DB9E6A}" dt="2021-08-31T09:02:05.904" v="358" actId="313"/>
        <pc:sldMkLst>
          <pc:docMk/>
          <pc:sldMk cId="913189139" sldId="408"/>
        </pc:sldMkLst>
        <pc:spChg chg="mod">
          <ac:chgData name="Mikolaj Flis" userId="39e8211e-2a63-483a-9298-21d8b605897a" providerId="ADAL" clId="{D5BFF3CD-B2FD-4F5B-BF76-CCFFD2DB9E6A}" dt="2021-08-31T09:02:05.904" v="358" actId="313"/>
          <ac:spMkLst>
            <pc:docMk/>
            <pc:sldMk cId="913189139" sldId="408"/>
            <ac:spMk id="187" creationId="{9C99F6F9-57B5-44C4-BC54-B8C01696B98D}"/>
          </ac:spMkLst>
        </pc:spChg>
      </pc:sldChg>
      <pc:sldChg chg="modSp mod">
        <pc:chgData name="Mikolaj Flis" userId="39e8211e-2a63-483a-9298-21d8b605897a" providerId="ADAL" clId="{D5BFF3CD-B2FD-4F5B-BF76-CCFFD2DB9E6A}" dt="2021-08-31T09:02:11.860" v="362" actId="313"/>
        <pc:sldMkLst>
          <pc:docMk/>
          <pc:sldMk cId="27373784" sldId="409"/>
        </pc:sldMkLst>
        <pc:spChg chg="mod">
          <ac:chgData name="Mikolaj Flis" userId="39e8211e-2a63-483a-9298-21d8b605897a" providerId="ADAL" clId="{D5BFF3CD-B2FD-4F5B-BF76-CCFFD2DB9E6A}" dt="2021-08-31T09:02:11.860" v="362" actId="313"/>
          <ac:spMkLst>
            <pc:docMk/>
            <pc:sldMk cId="27373784" sldId="409"/>
            <ac:spMk id="187" creationId="{9C99F6F9-57B5-44C4-BC54-B8C01696B98D}"/>
          </ac:spMkLst>
        </pc:spChg>
      </pc:sldChg>
      <pc:sldChg chg="modSp mod">
        <pc:chgData name="Mikolaj Flis" userId="39e8211e-2a63-483a-9298-21d8b605897a" providerId="ADAL" clId="{D5BFF3CD-B2FD-4F5B-BF76-CCFFD2DB9E6A}" dt="2021-08-31T09:02:08.328" v="360" actId="313"/>
        <pc:sldMkLst>
          <pc:docMk/>
          <pc:sldMk cId="2604361430" sldId="410"/>
        </pc:sldMkLst>
        <pc:spChg chg="mod">
          <ac:chgData name="Mikolaj Flis" userId="39e8211e-2a63-483a-9298-21d8b605897a" providerId="ADAL" clId="{D5BFF3CD-B2FD-4F5B-BF76-CCFFD2DB9E6A}" dt="2021-08-31T09:02:08.328" v="360" actId="313"/>
          <ac:spMkLst>
            <pc:docMk/>
            <pc:sldMk cId="2604361430" sldId="410"/>
            <ac:spMk id="369" creationId="{B4C85B5B-6FF3-454C-9566-7D2393A7187F}"/>
          </ac:spMkLst>
        </pc:spChg>
      </pc:sldChg>
    </pc:docChg>
  </pc:docChgLst>
  <pc:docChgLst>
    <pc:chgData name="Mikolaj Flis" userId="39e8211e-2a63-483a-9298-21d8b605897a" providerId="ADAL" clId="{85E66D6D-AA4D-4ED9-AAE6-9BB83D14F598}"/>
    <pc:docChg chg="undo custSel addSld delSld modSld sldOrd">
      <pc:chgData name="Mikolaj Flis" userId="39e8211e-2a63-483a-9298-21d8b605897a" providerId="ADAL" clId="{85E66D6D-AA4D-4ED9-AAE6-9BB83D14F598}" dt="2021-08-17T11:05:30.358" v="675" actId="47"/>
      <pc:docMkLst>
        <pc:docMk/>
      </pc:docMkLst>
      <pc:sldChg chg="del">
        <pc:chgData name="Mikolaj Flis" userId="39e8211e-2a63-483a-9298-21d8b605897a" providerId="ADAL" clId="{85E66D6D-AA4D-4ED9-AAE6-9BB83D14F598}" dt="2021-08-17T11:05:23.991" v="666" actId="47"/>
        <pc:sldMkLst>
          <pc:docMk/>
          <pc:sldMk cId="162040588" sldId="339"/>
        </pc:sldMkLst>
      </pc:sldChg>
      <pc:sldChg chg="modSp mod">
        <pc:chgData name="Mikolaj Flis" userId="39e8211e-2a63-483a-9298-21d8b605897a" providerId="ADAL" clId="{85E66D6D-AA4D-4ED9-AAE6-9BB83D14F598}" dt="2021-08-17T10:41:42.114" v="554" actId="1076"/>
        <pc:sldMkLst>
          <pc:docMk/>
          <pc:sldMk cId="780704336" sldId="341"/>
        </pc:sldMkLst>
        <pc:spChg chg="mod">
          <ac:chgData name="Mikolaj Flis" userId="39e8211e-2a63-483a-9298-21d8b605897a" providerId="ADAL" clId="{85E66D6D-AA4D-4ED9-AAE6-9BB83D14F598}" dt="2021-08-17T10:41:42.114" v="554" actId="1076"/>
          <ac:spMkLst>
            <pc:docMk/>
            <pc:sldMk cId="780704336" sldId="341"/>
            <ac:spMk id="29699" creationId="{52EB3C3E-30C4-4EFE-A0AE-51FDB62B17F2}"/>
          </ac:spMkLst>
        </pc:spChg>
      </pc:sldChg>
      <pc:sldChg chg="del">
        <pc:chgData name="Mikolaj Flis" userId="39e8211e-2a63-483a-9298-21d8b605897a" providerId="ADAL" clId="{85E66D6D-AA4D-4ED9-AAE6-9BB83D14F598}" dt="2021-08-17T11:05:30.358" v="675" actId="47"/>
        <pc:sldMkLst>
          <pc:docMk/>
          <pc:sldMk cId="2996017037" sldId="346"/>
        </pc:sldMkLst>
      </pc:sldChg>
      <pc:sldChg chg="del">
        <pc:chgData name="Mikolaj Flis" userId="39e8211e-2a63-483a-9298-21d8b605897a" providerId="ADAL" clId="{85E66D6D-AA4D-4ED9-AAE6-9BB83D14F598}" dt="2021-08-17T11:05:29.976" v="674" actId="47"/>
        <pc:sldMkLst>
          <pc:docMk/>
          <pc:sldMk cId="3421405538" sldId="348"/>
        </pc:sldMkLst>
      </pc:sldChg>
      <pc:sldChg chg="del">
        <pc:chgData name="Mikolaj Flis" userId="39e8211e-2a63-483a-9298-21d8b605897a" providerId="ADAL" clId="{85E66D6D-AA4D-4ED9-AAE6-9BB83D14F598}" dt="2021-08-17T11:05:29.622" v="673" actId="47"/>
        <pc:sldMkLst>
          <pc:docMk/>
          <pc:sldMk cId="1868160475" sldId="349"/>
        </pc:sldMkLst>
      </pc:sldChg>
      <pc:sldChg chg="del">
        <pc:chgData name="Mikolaj Flis" userId="39e8211e-2a63-483a-9298-21d8b605897a" providerId="ADAL" clId="{85E66D6D-AA4D-4ED9-AAE6-9BB83D14F598}" dt="2021-08-17T11:05:29.292" v="672" actId="47"/>
        <pc:sldMkLst>
          <pc:docMk/>
          <pc:sldMk cId="3895371590" sldId="350"/>
        </pc:sldMkLst>
      </pc:sldChg>
      <pc:sldChg chg="del">
        <pc:chgData name="Mikolaj Flis" userId="39e8211e-2a63-483a-9298-21d8b605897a" providerId="ADAL" clId="{85E66D6D-AA4D-4ED9-AAE6-9BB83D14F598}" dt="2021-08-17T11:05:28.960" v="671" actId="47"/>
        <pc:sldMkLst>
          <pc:docMk/>
          <pc:sldMk cId="3224735425" sldId="351"/>
        </pc:sldMkLst>
      </pc:sldChg>
      <pc:sldChg chg="del">
        <pc:chgData name="Mikolaj Flis" userId="39e8211e-2a63-483a-9298-21d8b605897a" providerId="ADAL" clId="{85E66D6D-AA4D-4ED9-AAE6-9BB83D14F598}" dt="2021-08-17T11:05:28.646" v="670" actId="47"/>
        <pc:sldMkLst>
          <pc:docMk/>
          <pc:sldMk cId="1036110772" sldId="352"/>
        </pc:sldMkLst>
      </pc:sldChg>
      <pc:sldChg chg="modSp mod">
        <pc:chgData name="Mikolaj Flis" userId="39e8211e-2a63-483a-9298-21d8b605897a" providerId="ADAL" clId="{85E66D6D-AA4D-4ED9-AAE6-9BB83D14F598}" dt="2021-08-17T10:45:54.055" v="604" actId="14100"/>
        <pc:sldMkLst>
          <pc:docMk/>
          <pc:sldMk cId="4116576058" sldId="353"/>
        </pc:sldMkLst>
        <pc:spChg chg="mod">
          <ac:chgData name="Mikolaj Flis" userId="39e8211e-2a63-483a-9298-21d8b605897a" providerId="ADAL" clId="{85E66D6D-AA4D-4ED9-AAE6-9BB83D14F598}" dt="2021-08-17T10:45:51.319" v="603" actId="14100"/>
          <ac:spMkLst>
            <pc:docMk/>
            <pc:sldMk cId="4116576058" sldId="353"/>
            <ac:spMk id="14" creationId="{AA7A5FCD-FA49-4502-8013-02547C3F5AF9}"/>
          </ac:spMkLst>
        </pc:spChg>
        <pc:spChg chg="mod">
          <ac:chgData name="Mikolaj Flis" userId="39e8211e-2a63-483a-9298-21d8b605897a" providerId="ADAL" clId="{85E66D6D-AA4D-4ED9-AAE6-9BB83D14F598}" dt="2021-08-17T10:45:54.055" v="604" actId="14100"/>
          <ac:spMkLst>
            <pc:docMk/>
            <pc:sldMk cId="4116576058" sldId="353"/>
            <ac:spMk id="15" creationId="{4B531141-6648-4177-A738-7CDC14DFEE70}"/>
          </ac:spMkLst>
        </pc:spChg>
        <pc:spChg chg="mod">
          <ac:chgData name="Mikolaj Flis" userId="39e8211e-2a63-483a-9298-21d8b605897a" providerId="ADAL" clId="{85E66D6D-AA4D-4ED9-AAE6-9BB83D14F598}" dt="2021-08-17T10:45:37.928" v="599" actId="14100"/>
          <ac:spMkLst>
            <pc:docMk/>
            <pc:sldMk cId="4116576058" sldId="353"/>
            <ac:spMk id="16" creationId="{2B8F9676-EEFE-4E8B-920C-B76F42DE05E4}"/>
          </ac:spMkLst>
        </pc:spChg>
        <pc:spChg chg="mod">
          <ac:chgData name="Mikolaj Flis" userId="39e8211e-2a63-483a-9298-21d8b605897a" providerId="ADAL" clId="{85E66D6D-AA4D-4ED9-AAE6-9BB83D14F598}" dt="2021-08-17T10:45:36.142" v="598" actId="14100"/>
          <ac:spMkLst>
            <pc:docMk/>
            <pc:sldMk cId="4116576058" sldId="353"/>
            <ac:spMk id="17" creationId="{DF74B26C-05A8-42D1-8130-8E7422CB7D20}"/>
          </ac:spMkLst>
        </pc:spChg>
        <pc:spChg chg="mod">
          <ac:chgData name="Mikolaj Flis" userId="39e8211e-2a63-483a-9298-21d8b605897a" providerId="ADAL" clId="{85E66D6D-AA4D-4ED9-AAE6-9BB83D14F598}" dt="2021-08-17T10:45:33.971" v="597" actId="14100"/>
          <ac:spMkLst>
            <pc:docMk/>
            <pc:sldMk cId="4116576058" sldId="353"/>
            <ac:spMk id="18" creationId="{995DFCEB-3040-4041-A56D-1CBB4BE6E467}"/>
          </ac:spMkLst>
        </pc:spChg>
        <pc:spChg chg="mod">
          <ac:chgData name="Mikolaj Flis" userId="39e8211e-2a63-483a-9298-21d8b605897a" providerId="ADAL" clId="{85E66D6D-AA4D-4ED9-AAE6-9BB83D14F598}" dt="2021-08-17T10:45:16.958" v="592" actId="14100"/>
          <ac:spMkLst>
            <pc:docMk/>
            <pc:sldMk cId="4116576058" sldId="353"/>
            <ac:spMk id="19" creationId="{022EC2FB-25E4-473F-899C-B935CF2A0533}"/>
          </ac:spMkLst>
        </pc:spChg>
        <pc:spChg chg="mod">
          <ac:chgData name="Mikolaj Flis" userId="39e8211e-2a63-483a-9298-21d8b605897a" providerId="ADAL" clId="{85E66D6D-AA4D-4ED9-AAE6-9BB83D14F598}" dt="2021-08-17T10:45:41.891" v="600" actId="14100"/>
          <ac:spMkLst>
            <pc:docMk/>
            <pc:sldMk cId="4116576058" sldId="353"/>
            <ac:spMk id="20" creationId="{D5DF3AC0-61A1-4A68-9A94-37C0553AD9D6}"/>
          </ac:spMkLst>
        </pc:spChg>
        <pc:spChg chg="mod">
          <ac:chgData name="Mikolaj Flis" userId="39e8211e-2a63-483a-9298-21d8b605897a" providerId="ADAL" clId="{85E66D6D-AA4D-4ED9-AAE6-9BB83D14F598}" dt="2021-08-17T10:45:43.506" v="601" actId="14100"/>
          <ac:spMkLst>
            <pc:docMk/>
            <pc:sldMk cId="4116576058" sldId="353"/>
            <ac:spMk id="21" creationId="{09A19DD3-9AAE-49DB-A622-6C2BFC532460}"/>
          </ac:spMkLst>
        </pc:spChg>
        <pc:spChg chg="mod">
          <ac:chgData name="Mikolaj Flis" userId="39e8211e-2a63-483a-9298-21d8b605897a" providerId="ADAL" clId="{85E66D6D-AA4D-4ED9-AAE6-9BB83D14F598}" dt="2021-08-17T10:44:45.785" v="581" actId="20577"/>
          <ac:spMkLst>
            <pc:docMk/>
            <pc:sldMk cId="4116576058" sldId="353"/>
            <ac:spMk id="27" creationId="{240CF0A0-712B-412D-9F9E-0FB8999EF6A8}"/>
          </ac:spMkLst>
        </pc:spChg>
        <pc:spChg chg="mod">
          <ac:chgData name="Mikolaj Flis" userId="39e8211e-2a63-483a-9298-21d8b605897a" providerId="ADAL" clId="{85E66D6D-AA4D-4ED9-AAE6-9BB83D14F598}" dt="2021-08-17T10:44:43.748" v="580" actId="20577"/>
          <ac:spMkLst>
            <pc:docMk/>
            <pc:sldMk cId="4116576058" sldId="353"/>
            <ac:spMk id="28" creationId="{B69EC494-3DC9-4247-BEFD-2D3E9976608E}"/>
          </ac:spMkLst>
        </pc:spChg>
        <pc:spChg chg="mod">
          <ac:chgData name="Mikolaj Flis" userId="39e8211e-2a63-483a-9298-21d8b605897a" providerId="ADAL" clId="{85E66D6D-AA4D-4ED9-AAE6-9BB83D14F598}" dt="2021-08-17T10:44:41.444" v="579" actId="20577"/>
          <ac:spMkLst>
            <pc:docMk/>
            <pc:sldMk cId="4116576058" sldId="353"/>
            <ac:spMk id="29" creationId="{7AA62F2B-DB41-4C5F-9B7E-EF932D63C8CD}"/>
          </ac:spMkLst>
        </pc:spChg>
        <pc:spChg chg="mod">
          <ac:chgData name="Mikolaj Flis" userId="39e8211e-2a63-483a-9298-21d8b605897a" providerId="ADAL" clId="{85E66D6D-AA4D-4ED9-AAE6-9BB83D14F598}" dt="2021-08-17T10:44:35.177" v="576" actId="20577"/>
          <ac:spMkLst>
            <pc:docMk/>
            <pc:sldMk cId="4116576058" sldId="353"/>
            <ac:spMk id="30" creationId="{BBAAD51D-43B7-44FA-9E70-13248F8E846D}"/>
          </ac:spMkLst>
        </pc:spChg>
        <pc:spChg chg="mod">
          <ac:chgData name="Mikolaj Flis" userId="39e8211e-2a63-483a-9298-21d8b605897a" providerId="ADAL" clId="{85E66D6D-AA4D-4ED9-AAE6-9BB83D14F598}" dt="2021-08-17T10:44:32.260" v="574" actId="1076"/>
          <ac:spMkLst>
            <pc:docMk/>
            <pc:sldMk cId="4116576058" sldId="353"/>
            <ac:spMk id="31" creationId="{29443094-AF0C-4DAE-A1FA-1177DB0F8017}"/>
          </ac:spMkLst>
        </pc:spChg>
        <pc:cxnChg chg="mod">
          <ac:chgData name="Mikolaj Flis" userId="39e8211e-2a63-483a-9298-21d8b605897a" providerId="ADAL" clId="{85E66D6D-AA4D-4ED9-AAE6-9BB83D14F598}" dt="2021-08-17T10:44:39.606" v="578" actId="1076"/>
          <ac:cxnSpMkLst>
            <pc:docMk/>
            <pc:sldMk cId="4116576058" sldId="353"/>
            <ac:cxnSpMk id="24" creationId="{AA02B7DC-29FF-4786-9A18-BCAADD514512}"/>
          </ac:cxnSpMkLst>
        </pc:cxnChg>
      </pc:sldChg>
      <pc:sldChg chg="del">
        <pc:chgData name="Mikolaj Flis" userId="39e8211e-2a63-483a-9298-21d8b605897a" providerId="ADAL" clId="{85E66D6D-AA4D-4ED9-AAE6-9BB83D14F598}" dt="2021-08-17T11:05:28.346" v="669" actId="47"/>
        <pc:sldMkLst>
          <pc:docMk/>
          <pc:sldMk cId="4053267598" sldId="354"/>
        </pc:sldMkLst>
      </pc:sldChg>
      <pc:sldChg chg="modSp mod">
        <pc:chgData name="Mikolaj Flis" userId="39e8211e-2a63-483a-9298-21d8b605897a" providerId="ADAL" clId="{85E66D6D-AA4D-4ED9-AAE6-9BB83D14F598}" dt="2021-08-17T11:02:45.195" v="630" actId="20577"/>
        <pc:sldMkLst>
          <pc:docMk/>
          <pc:sldMk cId="2331083510" sldId="355"/>
        </pc:sldMkLst>
        <pc:spChg chg="mod">
          <ac:chgData name="Mikolaj Flis" userId="39e8211e-2a63-483a-9298-21d8b605897a" providerId="ADAL" clId="{85E66D6D-AA4D-4ED9-AAE6-9BB83D14F598}" dt="2021-08-17T11:02:26.755" v="628" actId="1076"/>
          <ac:spMkLst>
            <pc:docMk/>
            <pc:sldMk cId="2331083510" sldId="355"/>
            <ac:spMk id="9" creationId="{584099C7-F0C4-4D89-9A5F-077661B597FC}"/>
          </ac:spMkLst>
        </pc:spChg>
        <pc:spChg chg="mod">
          <ac:chgData name="Mikolaj Flis" userId="39e8211e-2a63-483a-9298-21d8b605897a" providerId="ADAL" clId="{85E66D6D-AA4D-4ED9-AAE6-9BB83D14F598}" dt="2021-08-17T11:02:18.118" v="624" actId="122"/>
          <ac:spMkLst>
            <pc:docMk/>
            <pc:sldMk cId="2331083510" sldId="355"/>
            <ac:spMk id="11" creationId="{D952F7F8-330D-4229-A41D-F4ECCE87BB82}"/>
          </ac:spMkLst>
        </pc:spChg>
        <pc:spChg chg="mod">
          <ac:chgData name="Mikolaj Flis" userId="39e8211e-2a63-483a-9298-21d8b605897a" providerId="ADAL" clId="{85E66D6D-AA4D-4ED9-AAE6-9BB83D14F598}" dt="2021-08-17T11:02:18.118" v="624" actId="122"/>
          <ac:spMkLst>
            <pc:docMk/>
            <pc:sldMk cId="2331083510" sldId="355"/>
            <ac:spMk id="12" creationId="{18CE6048-3C20-44A8-A208-CF51F2970845}"/>
          </ac:spMkLst>
        </pc:spChg>
        <pc:spChg chg="mod">
          <ac:chgData name="Mikolaj Flis" userId="39e8211e-2a63-483a-9298-21d8b605897a" providerId="ADAL" clId="{85E66D6D-AA4D-4ED9-AAE6-9BB83D14F598}" dt="2021-08-17T11:02:18.118" v="624" actId="122"/>
          <ac:spMkLst>
            <pc:docMk/>
            <pc:sldMk cId="2331083510" sldId="355"/>
            <ac:spMk id="13" creationId="{29230798-6173-4B79-8A12-6F0F463EC2EA}"/>
          </ac:spMkLst>
        </pc:spChg>
        <pc:spChg chg="mod">
          <ac:chgData name="Mikolaj Flis" userId="39e8211e-2a63-483a-9298-21d8b605897a" providerId="ADAL" clId="{85E66D6D-AA4D-4ED9-AAE6-9BB83D14F598}" dt="2021-08-17T11:02:45.195" v="630" actId="20577"/>
          <ac:spMkLst>
            <pc:docMk/>
            <pc:sldMk cId="2331083510" sldId="355"/>
            <ac:spMk id="29699" creationId="{52EB3C3E-30C4-4EFE-A0AE-51FDB62B17F2}"/>
          </ac:spMkLst>
        </pc:spChg>
      </pc:sldChg>
      <pc:sldChg chg="del">
        <pc:chgData name="Mikolaj Flis" userId="39e8211e-2a63-483a-9298-21d8b605897a" providerId="ADAL" clId="{85E66D6D-AA4D-4ED9-AAE6-9BB83D14F598}" dt="2021-08-17T11:05:28.007" v="668" actId="47"/>
        <pc:sldMkLst>
          <pc:docMk/>
          <pc:sldMk cId="3951996893" sldId="356"/>
        </pc:sldMkLst>
      </pc:sldChg>
      <pc:sldChg chg="del">
        <pc:chgData name="Mikolaj Flis" userId="39e8211e-2a63-483a-9298-21d8b605897a" providerId="ADAL" clId="{85E66D6D-AA4D-4ED9-AAE6-9BB83D14F598}" dt="2021-08-17T11:05:27.660" v="667" actId="47"/>
        <pc:sldMkLst>
          <pc:docMk/>
          <pc:sldMk cId="3692202611" sldId="357"/>
        </pc:sldMkLst>
      </pc:sldChg>
      <pc:sldChg chg="del">
        <pc:chgData name="Mikolaj Flis" userId="39e8211e-2a63-483a-9298-21d8b605897a" providerId="ADAL" clId="{85E66D6D-AA4D-4ED9-AAE6-9BB83D14F598}" dt="2021-08-17T10:40:03.569" v="549" actId="47"/>
        <pc:sldMkLst>
          <pc:docMk/>
          <pc:sldMk cId="1897702789" sldId="358"/>
        </pc:sldMkLst>
      </pc:sldChg>
      <pc:sldChg chg="del">
        <pc:chgData name="Mikolaj Flis" userId="39e8211e-2a63-483a-9298-21d8b605897a" providerId="ADAL" clId="{85E66D6D-AA4D-4ED9-AAE6-9BB83D14F598}" dt="2021-08-17T10:40:04.460" v="550" actId="47"/>
        <pc:sldMkLst>
          <pc:docMk/>
          <pc:sldMk cId="888417304" sldId="359"/>
        </pc:sldMkLst>
      </pc:sldChg>
      <pc:sldChg chg="del">
        <pc:chgData name="Mikolaj Flis" userId="39e8211e-2a63-483a-9298-21d8b605897a" providerId="ADAL" clId="{85E66D6D-AA4D-4ED9-AAE6-9BB83D14F598}" dt="2021-08-17T10:11:42.284" v="34" actId="47"/>
        <pc:sldMkLst>
          <pc:docMk/>
          <pc:sldMk cId="2647522477" sldId="363"/>
        </pc:sldMkLst>
      </pc:sldChg>
      <pc:sldChg chg="del">
        <pc:chgData name="Mikolaj Flis" userId="39e8211e-2a63-483a-9298-21d8b605897a" providerId="ADAL" clId="{85E66D6D-AA4D-4ED9-AAE6-9BB83D14F598}" dt="2021-08-17T10:12:18.312" v="41" actId="47"/>
        <pc:sldMkLst>
          <pc:docMk/>
          <pc:sldMk cId="454373253" sldId="364"/>
        </pc:sldMkLst>
      </pc:sldChg>
      <pc:sldChg chg="del">
        <pc:chgData name="Mikolaj Flis" userId="39e8211e-2a63-483a-9298-21d8b605897a" providerId="ADAL" clId="{85E66D6D-AA4D-4ED9-AAE6-9BB83D14F598}" dt="2021-08-17T10:13:39.147" v="75" actId="47"/>
        <pc:sldMkLst>
          <pc:docMk/>
          <pc:sldMk cId="3994321336" sldId="365"/>
        </pc:sldMkLst>
      </pc:sldChg>
      <pc:sldChg chg="del">
        <pc:chgData name="Mikolaj Flis" userId="39e8211e-2a63-483a-9298-21d8b605897a" providerId="ADAL" clId="{85E66D6D-AA4D-4ED9-AAE6-9BB83D14F598}" dt="2021-08-17T10:13:42.322" v="76" actId="47"/>
        <pc:sldMkLst>
          <pc:docMk/>
          <pc:sldMk cId="4166902031" sldId="366"/>
        </pc:sldMkLst>
      </pc:sldChg>
      <pc:sldChg chg="del">
        <pc:chgData name="Mikolaj Flis" userId="39e8211e-2a63-483a-9298-21d8b605897a" providerId="ADAL" clId="{85E66D6D-AA4D-4ED9-AAE6-9BB83D14F598}" dt="2021-08-17T10:22:38.130" v="389" actId="47"/>
        <pc:sldMkLst>
          <pc:docMk/>
          <pc:sldMk cId="59310748" sldId="367"/>
        </pc:sldMkLst>
      </pc:sldChg>
      <pc:sldChg chg="del">
        <pc:chgData name="Mikolaj Flis" userId="39e8211e-2a63-483a-9298-21d8b605897a" providerId="ADAL" clId="{85E66D6D-AA4D-4ED9-AAE6-9BB83D14F598}" dt="2021-08-17T10:22:39.098" v="390" actId="47"/>
        <pc:sldMkLst>
          <pc:docMk/>
          <pc:sldMk cId="1412272760" sldId="368"/>
        </pc:sldMkLst>
      </pc:sldChg>
      <pc:sldChg chg="del ord">
        <pc:chgData name="Mikolaj Flis" userId="39e8211e-2a63-483a-9298-21d8b605897a" providerId="ADAL" clId="{85E66D6D-AA4D-4ED9-AAE6-9BB83D14F598}" dt="2021-08-17T10:40:05.229" v="551" actId="47"/>
        <pc:sldMkLst>
          <pc:docMk/>
          <pc:sldMk cId="3259173573" sldId="385"/>
        </pc:sldMkLst>
      </pc:sldChg>
      <pc:sldChg chg="modSp mod">
        <pc:chgData name="Mikolaj Flis" userId="39e8211e-2a63-483a-9298-21d8b605897a" providerId="ADAL" clId="{85E66D6D-AA4D-4ED9-AAE6-9BB83D14F598}" dt="2021-08-17T10:42:17.777" v="556" actId="1076"/>
        <pc:sldMkLst>
          <pc:docMk/>
          <pc:sldMk cId="1809391496" sldId="389"/>
        </pc:sldMkLst>
        <pc:graphicFrameChg chg="mod modGraphic">
          <ac:chgData name="Mikolaj Flis" userId="39e8211e-2a63-483a-9298-21d8b605897a" providerId="ADAL" clId="{85E66D6D-AA4D-4ED9-AAE6-9BB83D14F598}" dt="2021-08-17T10:42:17.777" v="556" actId="1076"/>
          <ac:graphicFrameMkLst>
            <pc:docMk/>
            <pc:sldMk cId="1809391496" sldId="389"/>
            <ac:graphicFrameMk id="6" creationId="{E8885199-31B5-4939-B340-82F149D75731}"/>
          </ac:graphicFrameMkLst>
        </pc:graphicFrameChg>
      </pc:sldChg>
      <pc:sldChg chg="addSp delSp modSp mod">
        <pc:chgData name="Mikolaj Flis" userId="39e8211e-2a63-483a-9298-21d8b605897a" providerId="ADAL" clId="{85E66D6D-AA4D-4ED9-AAE6-9BB83D14F598}" dt="2021-08-17T11:00:56.044" v="619" actId="14100"/>
        <pc:sldMkLst>
          <pc:docMk/>
          <pc:sldMk cId="1964693356" sldId="391"/>
        </pc:sldMkLst>
        <pc:spChg chg="mod">
          <ac:chgData name="Mikolaj Flis" userId="39e8211e-2a63-483a-9298-21d8b605897a" providerId="ADAL" clId="{85E66D6D-AA4D-4ED9-AAE6-9BB83D14F598}" dt="2021-08-17T10:43:14.043" v="562" actId="1076"/>
          <ac:spMkLst>
            <pc:docMk/>
            <pc:sldMk cId="1964693356" sldId="391"/>
            <ac:spMk id="6" creationId="{EB90AAC0-A54E-49CA-ADC2-303ED63CD6AF}"/>
          </ac:spMkLst>
        </pc:spChg>
        <pc:spChg chg="mod">
          <ac:chgData name="Mikolaj Flis" userId="39e8211e-2a63-483a-9298-21d8b605897a" providerId="ADAL" clId="{85E66D6D-AA4D-4ED9-AAE6-9BB83D14F598}" dt="2021-08-17T10:43:14.043" v="562" actId="1076"/>
          <ac:spMkLst>
            <pc:docMk/>
            <pc:sldMk cId="1964693356" sldId="391"/>
            <ac:spMk id="7" creationId="{DFF6CCDC-0C25-4B40-837A-45731F4D2C33}"/>
          </ac:spMkLst>
        </pc:spChg>
        <pc:spChg chg="mod">
          <ac:chgData name="Mikolaj Flis" userId="39e8211e-2a63-483a-9298-21d8b605897a" providerId="ADAL" clId="{85E66D6D-AA4D-4ED9-AAE6-9BB83D14F598}" dt="2021-08-17T10:43:14.043" v="562" actId="1076"/>
          <ac:spMkLst>
            <pc:docMk/>
            <pc:sldMk cId="1964693356" sldId="391"/>
            <ac:spMk id="22" creationId="{FDD5E002-8735-40ED-A3F6-A1FF185D1A6A}"/>
          </ac:spMkLst>
        </pc:spChg>
        <pc:spChg chg="mod">
          <ac:chgData name="Mikolaj Flis" userId="39e8211e-2a63-483a-9298-21d8b605897a" providerId="ADAL" clId="{85E66D6D-AA4D-4ED9-AAE6-9BB83D14F598}" dt="2021-08-17T11:00:56.044" v="619" actId="14100"/>
          <ac:spMkLst>
            <pc:docMk/>
            <pc:sldMk cId="1964693356" sldId="391"/>
            <ac:spMk id="24" creationId="{FFEC2597-6461-421C-A465-D29DDA9FD67F}"/>
          </ac:spMkLst>
        </pc:spChg>
        <pc:spChg chg="mod">
          <ac:chgData name="Mikolaj Flis" userId="39e8211e-2a63-483a-9298-21d8b605897a" providerId="ADAL" clId="{85E66D6D-AA4D-4ED9-AAE6-9BB83D14F598}" dt="2021-08-17T11:00:44.283" v="618" actId="122"/>
          <ac:spMkLst>
            <pc:docMk/>
            <pc:sldMk cId="1964693356" sldId="391"/>
            <ac:spMk id="25" creationId="{18DCBA42-4A01-4AC8-8D9B-08885BAA8A75}"/>
          </ac:spMkLst>
        </pc:spChg>
        <pc:spChg chg="mod">
          <ac:chgData name="Mikolaj Flis" userId="39e8211e-2a63-483a-9298-21d8b605897a" providerId="ADAL" clId="{85E66D6D-AA4D-4ED9-AAE6-9BB83D14F598}" dt="2021-08-17T10:43:14.043" v="562" actId="1076"/>
          <ac:spMkLst>
            <pc:docMk/>
            <pc:sldMk cId="1964693356" sldId="391"/>
            <ac:spMk id="26" creationId="{97391748-9F8C-4CCC-80A0-C555D9173777}"/>
          </ac:spMkLst>
        </pc:spChg>
        <pc:spChg chg="mod">
          <ac:chgData name="Mikolaj Flis" userId="39e8211e-2a63-483a-9298-21d8b605897a" providerId="ADAL" clId="{85E66D6D-AA4D-4ED9-AAE6-9BB83D14F598}" dt="2021-08-17T10:43:14.043" v="562" actId="1076"/>
          <ac:spMkLst>
            <pc:docMk/>
            <pc:sldMk cId="1964693356" sldId="391"/>
            <ac:spMk id="27" creationId="{0A8BB490-3232-4FBC-8644-36E052FDBFC0}"/>
          </ac:spMkLst>
        </pc:spChg>
        <pc:spChg chg="mod">
          <ac:chgData name="Mikolaj Flis" userId="39e8211e-2a63-483a-9298-21d8b605897a" providerId="ADAL" clId="{85E66D6D-AA4D-4ED9-AAE6-9BB83D14F598}" dt="2021-08-17T11:00:44.283" v="618" actId="122"/>
          <ac:spMkLst>
            <pc:docMk/>
            <pc:sldMk cId="1964693356" sldId="391"/>
            <ac:spMk id="28" creationId="{17E4415C-5AAC-4E86-81A4-BD59D3581461}"/>
          </ac:spMkLst>
        </pc:spChg>
        <pc:spChg chg="mod">
          <ac:chgData name="Mikolaj Flis" userId="39e8211e-2a63-483a-9298-21d8b605897a" providerId="ADAL" clId="{85E66D6D-AA4D-4ED9-AAE6-9BB83D14F598}" dt="2021-08-17T11:00:44.283" v="618" actId="122"/>
          <ac:spMkLst>
            <pc:docMk/>
            <pc:sldMk cId="1964693356" sldId="391"/>
            <ac:spMk id="29" creationId="{CC888031-D72A-432A-AE40-E76222901562}"/>
          </ac:spMkLst>
        </pc:spChg>
        <pc:spChg chg="mod">
          <ac:chgData name="Mikolaj Flis" userId="39e8211e-2a63-483a-9298-21d8b605897a" providerId="ADAL" clId="{85E66D6D-AA4D-4ED9-AAE6-9BB83D14F598}" dt="2021-08-17T11:00:44.283" v="618" actId="122"/>
          <ac:spMkLst>
            <pc:docMk/>
            <pc:sldMk cId="1964693356" sldId="391"/>
            <ac:spMk id="30" creationId="{9F9B7929-FB8B-4AF3-86EA-354EA0C10AD5}"/>
          </ac:spMkLst>
        </pc:spChg>
        <pc:spChg chg="mod">
          <ac:chgData name="Mikolaj Flis" userId="39e8211e-2a63-483a-9298-21d8b605897a" providerId="ADAL" clId="{85E66D6D-AA4D-4ED9-AAE6-9BB83D14F598}" dt="2021-08-17T10:43:14.043" v="562" actId="1076"/>
          <ac:spMkLst>
            <pc:docMk/>
            <pc:sldMk cId="1964693356" sldId="391"/>
            <ac:spMk id="31" creationId="{BD700818-4029-44F8-91BD-EF8A0F499FFA}"/>
          </ac:spMkLst>
        </pc:spChg>
        <pc:spChg chg="mod">
          <ac:chgData name="Mikolaj Flis" userId="39e8211e-2a63-483a-9298-21d8b605897a" providerId="ADAL" clId="{85E66D6D-AA4D-4ED9-AAE6-9BB83D14F598}" dt="2021-08-17T10:43:14.043" v="562" actId="1076"/>
          <ac:spMkLst>
            <pc:docMk/>
            <pc:sldMk cId="1964693356" sldId="391"/>
            <ac:spMk id="32" creationId="{11FD7F4A-96D4-495F-B9B4-12526D8ED6CF}"/>
          </ac:spMkLst>
        </pc:spChg>
        <pc:spChg chg="mod">
          <ac:chgData name="Mikolaj Flis" userId="39e8211e-2a63-483a-9298-21d8b605897a" providerId="ADAL" clId="{85E66D6D-AA4D-4ED9-AAE6-9BB83D14F598}" dt="2021-08-17T10:43:14.043" v="562" actId="1076"/>
          <ac:spMkLst>
            <pc:docMk/>
            <pc:sldMk cId="1964693356" sldId="391"/>
            <ac:spMk id="33" creationId="{4315D7B8-FC35-410F-9492-621BC32C615E}"/>
          </ac:spMkLst>
        </pc:spChg>
        <pc:spChg chg="mod">
          <ac:chgData name="Mikolaj Flis" userId="39e8211e-2a63-483a-9298-21d8b605897a" providerId="ADAL" clId="{85E66D6D-AA4D-4ED9-AAE6-9BB83D14F598}" dt="2021-08-17T11:00:44.283" v="618" actId="122"/>
          <ac:spMkLst>
            <pc:docMk/>
            <pc:sldMk cId="1964693356" sldId="391"/>
            <ac:spMk id="35" creationId="{95B2F0D4-67AF-4499-AAD4-9BD00D701365}"/>
          </ac:spMkLst>
        </pc:spChg>
        <pc:spChg chg="mod">
          <ac:chgData name="Mikolaj Flis" userId="39e8211e-2a63-483a-9298-21d8b605897a" providerId="ADAL" clId="{85E66D6D-AA4D-4ED9-AAE6-9BB83D14F598}" dt="2021-08-17T10:43:14.043" v="562" actId="1076"/>
          <ac:spMkLst>
            <pc:docMk/>
            <pc:sldMk cId="1964693356" sldId="391"/>
            <ac:spMk id="39" creationId="{C160ED84-A5B8-4318-B8A9-AD486AEAC875}"/>
          </ac:spMkLst>
        </pc:spChg>
        <pc:spChg chg="mod">
          <ac:chgData name="Mikolaj Flis" userId="39e8211e-2a63-483a-9298-21d8b605897a" providerId="ADAL" clId="{85E66D6D-AA4D-4ED9-AAE6-9BB83D14F598}" dt="2021-08-17T10:43:14.043" v="562" actId="1076"/>
          <ac:spMkLst>
            <pc:docMk/>
            <pc:sldMk cId="1964693356" sldId="391"/>
            <ac:spMk id="40" creationId="{5C721FE7-D90D-493C-B8D9-256328CC538B}"/>
          </ac:spMkLst>
        </pc:spChg>
        <pc:spChg chg="mod">
          <ac:chgData name="Mikolaj Flis" userId="39e8211e-2a63-483a-9298-21d8b605897a" providerId="ADAL" clId="{85E66D6D-AA4D-4ED9-AAE6-9BB83D14F598}" dt="2021-08-17T10:43:14.043" v="562" actId="1076"/>
          <ac:spMkLst>
            <pc:docMk/>
            <pc:sldMk cId="1964693356" sldId="391"/>
            <ac:spMk id="42" creationId="{20B663C3-6F32-4F40-8799-8E1DE3746F4F}"/>
          </ac:spMkLst>
        </pc:spChg>
        <pc:spChg chg="mod">
          <ac:chgData name="Mikolaj Flis" userId="39e8211e-2a63-483a-9298-21d8b605897a" providerId="ADAL" clId="{85E66D6D-AA4D-4ED9-AAE6-9BB83D14F598}" dt="2021-08-17T10:43:14.043" v="562" actId="1076"/>
          <ac:spMkLst>
            <pc:docMk/>
            <pc:sldMk cId="1964693356" sldId="391"/>
            <ac:spMk id="45" creationId="{1ECA10CA-2E23-4096-B927-A7227C7EA08D}"/>
          </ac:spMkLst>
        </pc:spChg>
        <pc:spChg chg="mod">
          <ac:chgData name="Mikolaj Flis" userId="39e8211e-2a63-483a-9298-21d8b605897a" providerId="ADAL" clId="{85E66D6D-AA4D-4ED9-AAE6-9BB83D14F598}" dt="2021-08-17T10:43:14.043" v="562" actId="1076"/>
          <ac:spMkLst>
            <pc:docMk/>
            <pc:sldMk cId="1964693356" sldId="391"/>
            <ac:spMk id="46" creationId="{BD01493C-3694-46A8-B7E2-789BC6607ED9}"/>
          </ac:spMkLst>
        </pc:spChg>
        <pc:spChg chg="mod">
          <ac:chgData name="Mikolaj Flis" userId="39e8211e-2a63-483a-9298-21d8b605897a" providerId="ADAL" clId="{85E66D6D-AA4D-4ED9-AAE6-9BB83D14F598}" dt="2021-08-17T10:43:14.043" v="562" actId="1076"/>
          <ac:spMkLst>
            <pc:docMk/>
            <pc:sldMk cId="1964693356" sldId="391"/>
            <ac:spMk id="50" creationId="{CBB07A50-0D62-4978-8557-73E465CB843A}"/>
          </ac:spMkLst>
        </pc:spChg>
        <pc:spChg chg="mod">
          <ac:chgData name="Mikolaj Flis" userId="39e8211e-2a63-483a-9298-21d8b605897a" providerId="ADAL" clId="{85E66D6D-AA4D-4ED9-AAE6-9BB83D14F598}" dt="2021-08-17T10:43:14.043" v="562" actId="1076"/>
          <ac:spMkLst>
            <pc:docMk/>
            <pc:sldMk cId="1964693356" sldId="391"/>
            <ac:spMk id="51" creationId="{BB9252BF-7825-490E-84A1-DBF79135A3DD}"/>
          </ac:spMkLst>
        </pc:spChg>
        <pc:spChg chg="mod">
          <ac:chgData name="Mikolaj Flis" userId="39e8211e-2a63-483a-9298-21d8b605897a" providerId="ADAL" clId="{85E66D6D-AA4D-4ED9-AAE6-9BB83D14F598}" dt="2021-08-17T10:43:14.043" v="562" actId="1076"/>
          <ac:spMkLst>
            <pc:docMk/>
            <pc:sldMk cId="1964693356" sldId="391"/>
            <ac:spMk id="52" creationId="{77E1000B-C2F5-49D1-9CEF-C13DD0FB7866}"/>
          </ac:spMkLst>
        </pc:spChg>
        <pc:spChg chg="mod">
          <ac:chgData name="Mikolaj Flis" userId="39e8211e-2a63-483a-9298-21d8b605897a" providerId="ADAL" clId="{85E66D6D-AA4D-4ED9-AAE6-9BB83D14F598}" dt="2021-08-17T11:00:44.283" v="618" actId="122"/>
          <ac:spMkLst>
            <pc:docMk/>
            <pc:sldMk cId="1964693356" sldId="391"/>
            <ac:spMk id="59" creationId="{A2C975D3-C148-4ABF-9317-B6604593AF98}"/>
          </ac:spMkLst>
        </pc:spChg>
        <pc:spChg chg="mod">
          <ac:chgData name="Mikolaj Flis" userId="39e8211e-2a63-483a-9298-21d8b605897a" providerId="ADAL" clId="{85E66D6D-AA4D-4ED9-AAE6-9BB83D14F598}" dt="2021-08-17T11:00:44.283" v="618" actId="122"/>
          <ac:spMkLst>
            <pc:docMk/>
            <pc:sldMk cId="1964693356" sldId="391"/>
            <ac:spMk id="60" creationId="{C7C4057B-D3A8-469F-931D-1D92F24CC754}"/>
          </ac:spMkLst>
        </pc:spChg>
        <pc:spChg chg="mod">
          <ac:chgData name="Mikolaj Flis" userId="39e8211e-2a63-483a-9298-21d8b605897a" providerId="ADAL" clId="{85E66D6D-AA4D-4ED9-AAE6-9BB83D14F598}" dt="2021-08-17T11:00:44.283" v="618" actId="122"/>
          <ac:spMkLst>
            <pc:docMk/>
            <pc:sldMk cId="1964693356" sldId="391"/>
            <ac:spMk id="61" creationId="{A59A7A9A-1B94-4971-BFA5-0F9EE1D55494}"/>
          </ac:spMkLst>
        </pc:spChg>
        <pc:spChg chg="mod">
          <ac:chgData name="Mikolaj Flis" userId="39e8211e-2a63-483a-9298-21d8b605897a" providerId="ADAL" clId="{85E66D6D-AA4D-4ED9-AAE6-9BB83D14F598}" dt="2021-08-17T11:00:44.283" v="618" actId="122"/>
          <ac:spMkLst>
            <pc:docMk/>
            <pc:sldMk cId="1964693356" sldId="391"/>
            <ac:spMk id="62" creationId="{C8EB2B41-5F7B-46C5-ACC0-6D6406679B58}"/>
          </ac:spMkLst>
        </pc:spChg>
        <pc:spChg chg="mod">
          <ac:chgData name="Mikolaj Flis" userId="39e8211e-2a63-483a-9298-21d8b605897a" providerId="ADAL" clId="{85E66D6D-AA4D-4ED9-AAE6-9BB83D14F598}" dt="2021-08-17T11:00:44.283" v="618" actId="122"/>
          <ac:spMkLst>
            <pc:docMk/>
            <pc:sldMk cId="1964693356" sldId="391"/>
            <ac:spMk id="63" creationId="{8B8941E5-EE55-4B25-81FF-B6E1D37E700F}"/>
          </ac:spMkLst>
        </pc:spChg>
        <pc:spChg chg="mod">
          <ac:chgData name="Mikolaj Flis" userId="39e8211e-2a63-483a-9298-21d8b605897a" providerId="ADAL" clId="{85E66D6D-AA4D-4ED9-AAE6-9BB83D14F598}" dt="2021-08-17T11:00:44.283" v="618" actId="122"/>
          <ac:spMkLst>
            <pc:docMk/>
            <pc:sldMk cId="1964693356" sldId="391"/>
            <ac:spMk id="64" creationId="{925710F0-080C-48CB-878E-467ACEDB5F20}"/>
          </ac:spMkLst>
        </pc:spChg>
        <pc:spChg chg="mod">
          <ac:chgData name="Mikolaj Flis" userId="39e8211e-2a63-483a-9298-21d8b605897a" providerId="ADAL" clId="{85E66D6D-AA4D-4ED9-AAE6-9BB83D14F598}" dt="2021-08-17T10:43:14.043" v="562" actId="1076"/>
          <ac:spMkLst>
            <pc:docMk/>
            <pc:sldMk cId="1964693356" sldId="391"/>
            <ac:spMk id="66" creationId="{DCDAA1CD-9372-4D3D-A4BE-84AA6AAF8BFE}"/>
          </ac:spMkLst>
        </pc:spChg>
        <pc:spChg chg="add del mod">
          <ac:chgData name="Mikolaj Flis" userId="39e8211e-2a63-483a-9298-21d8b605897a" providerId="ADAL" clId="{85E66D6D-AA4D-4ED9-AAE6-9BB83D14F598}" dt="2021-08-17T10:43:28.110" v="565" actId="478"/>
          <ac:spMkLst>
            <pc:docMk/>
            <pc:sldMk cId="1964693356" sldId="391"/>
            <ac:spMk id="128" creationId="{DE3668C6-B00A-4FC4-93F4-73E6F2C7F0A9}"/>
          </ac:spMkLst>
        </pc:spChg>
        <pc:spChg chg="add del mod">
          <ac:chgData name="Mikolaj Flis" userId="39e8211e-2a63-483a-9298-21d8b605897a" providerId="ADAL" clId="{85E66D6D-AA4D-4ED9-AAE6-9BB83D14F598}" dt="2021-08-17T10:44:11.283" v="569" actId="478"/>
          <ac:spMkLst>
            <pc:docMk/>
            <pc:sldMk cId="1964693356" sldId="391"/>
            <ac:spMk id="129" creationId="{26939955-7A16-44D9-9216-2CA07914CEAB}"/>
          </ac:spMkLst>
        </pc:spChg>
        <pc:cxnChg chg="mod">
          <ac:chgData name="Mikolaj Flis" userId="39e8211e-2a63-483a-9298-21d8b605897a" providerId="ADAL" clId="{85E66D6D-AA4D-4ED9-AAE6-9BB83D14F598}" dt="2021-08-17T10:43:14.043" v="562" actId="1076"/>
          <ac:cxnSpMkLst>
            <pc:docMk/>
            <pc:sldMk cId="1964693356" sldId="391"/>
            <ac:cxnSpMk id="8" creationId="{7D707EF6-EBDD-41BB-81E3-856A40232233}"/>
          </ac:cxnSpMkLst>
        </pc:cxnChg>
        <pc:cxnChg chg="mod">
          <ac:chgData name="Mikolaj Flis" userId="39e8211e-2a63-483a-9298-21d8b605897a" providerId="ADAL" clId="{85E66D6D-AA4D-4ED9-AAE6-9BB83D14F598}" dt="2021-08-17T10:43:14.043" v="562" actId="1076"/>
          <ac:cxnSpMkLst>
            <pc:docMk/>
            <pc:sldMk cId="1964693356" sldId="391"/>
            <ac:cxnSpMk id="9" creationId="{906220E1-3271-4142-8630-547711639844}"/>
          </ac:cxnSpMkLst>
        </pc:cxnChg>
        <pc:cxnChg chg="mod">
          <ac:chgData name="Mikolaj Flis" userId="39e8211e-2a63-483a-9298-21d8b605897a" providerId="ADAL" clId="{85E66D6D-AA4D-4ED9-AAE6-9BB83D14F598}" dt="2021-08-17T10:43:14.043" v="562" actId="1076"/>
          <ac:cxnSpMkLst>
            <pc:docMk/>
            <pc:sldMk cId="1964693356" sldId="391"/>
            <ac:cxnSpMk id="10" creationId="{E3EA3FDA-15C0-46B1-901D-6B6AFADABC23}"/>
          </ac:cxnSpMkLst>
        </pc:cxnChg>
        <pc:cxnChg chg="mod">
          <ac:chgData name="Mikolaj Flis" userId="39e8211e-2a63-483a-9298-21d8b605897a" providerId="ADAL" clId="{85E66D6D-AA4D-4ED9-AAE6-9BB83D14F598}" dt="2021-08-17T10:43:14.043" v="562" actId="1076"/>
          <ac:cxnSpMkLst>
            <pc:docMk/>
            <pc:sldMk cId="1964693356" sldId="391"/>
            <ac:cxnSpMk id="11" creationId="{526854A7-9A79-4759-A178-51476B434192}"/>
          </ac:cxnSpMkLst>
        </pc:cxnChg>
        <pc:cxnChg chg="mod">
          <ac:chgData name="Mikolaj Flis" userId="39e8211e-2a63-483a-9298-21d8b605897a" providerId="ADAL" clId="{85E66D6D-AA4D-4ED9-AAE6-9BB83D14F598}" dt="2021-08-17T10:43:14.043" v="562" actId="1076"/>
          <ac:cxnSpMkLst>
            <pc:docMk/>
            <pc:sldMk cId="1964693356" sldId="391"/>
            <ac:cxnSpMk id="12" creationId="{88EB7C26-4885-4951-BBCC-FAAD41FB5C64}"/>
          </ac:cxnSpMkLst>
        </pc:cxnChg>
        <pc:cxnChg chg="mod">
          <ac:chgData name="Mikolaj Flis" userId="39e8211e-2a63-483a-9298-21d8b605897a" providerId="ADAL" clId="{85E66D6D-AA4D-4ED9-AAE6-9BB83D14F598}" dt="2021-08-17T10:43:14.043" v="562" actId="1076"/>
          <ac:cxnSpMkLst>
            <pc:docMk/>
            <pc:sldMk cId="1964693356" sldId="391"/>
            <ac:cxnSpMk id="13" creationId="{1E255314-5764-43B6-A5EE-94197E98B096}"/>
          </ac:cxnSpMkLst>
        </pc:cxnChg>
        <pc:cxnChg chg="mod">
          <ac:chgData name="Mikolaj Flis" userId="39e8211e-2a63-483a-9298-21d8b605897a" providerId="ADAL" clId="{85E66D6D-AA4D-4ED9-AAE6-9BB83D14F598}" dt="2021-08-17T10:43:14.043" v="562" actId="1076"/>
          <ac:cxnSpMkLst>
            <pc:docMk/>
            <pc:sldMk cId="1964693356" sldId="391"/>
            <ac:cxnSpMk id="14" creationId="{2B67BF3E-854D-4C87-8D94-371710BF3C47}"/>
          </ac:cxnSpMkLst>
        </pc:cxnChg>
        <pc:cxnChg chg="mod">
          <ac:chgData name="Mikolaj Flis" userId="39e8211e-2a63-483a-9298-21d8b605897a" providerId="ADAL" clId="{85E66D6D-AA4D-4ED9-AAE6-9BB83D14F598}" dt="2021-08-17T10:43:14.043" v="562" actId="1076"/>
          <ac:cxnSpMkLst>
            <pc:docMk/>
            <pc:sldMk cId="1964693356" sldId="391"/>
            <ac:cxnSpMk id="15" creationId="{CD34D52F-1E2C-496D-B556-09FE6CCDC2CB}"/>
          </ac:cxnSpMkLst>
        </pc:cxnChg>
        <pc:cxnChg chg="mod">
          <ac:chgData name="Mikolaj Flis" userId="39e8211e-2a63-483a-9298-21d8b605897a" providerId="ADAL" clId="{85E66D6D-AA4D-4ED9-AAE6-9BB83D14F598}" dt="2021-08-17T10:43:14.043" v="562" actId="1076"/>
          <ac:cxnSpMkLst>
            <pc:docMk/>
            <pc:sldMk cId="1964693356" sldId="391"/>
            <ac:cxnSpMk id="16" creationId="{361F7620-996B-41D8-9E94-ACDAA5171FA5}"/>
          </ac:cxnSpMkLst>
        </pc:cxnChg>
        <pc:cxnChg chg="mod">
          <ac:chgData name="Mikolaj Flis" userId="39e8211e-2a63-483a-9298-21d8b605897a" providerId="ADAL" clId="{85E66D6D-AA4D-4ED9-AAE6-9BB83D14F598}" dt="2021-08-17T10:43:14.043" v="562" actId="1076"/>
          <ac:cxnSpMkLst>
            <pc:docMk/>
            <pc:sldMk cId="1964693356" sldId="391"/>
            <ac:cxnSpMk id="17" creationId="{5274119F-A659-43DF-92F8-0CC58530F9EA}"/>
          </ac:cxnSpMkLst>
        </pc:cxnChg>
        <pc:cxnChg chg="mod">
          <ac:chgData name="Mikolaj Flis" userId="39e8211e-2a63-483a-9298-21d8b605897a" providerId="ADAL" clId="{85E66D6D-AA4D-4ED9-AAE6-9BB83D14F598}" dt="2021-08-17T10:43:14.043" v="562" actId="1076"/>
          <ac:cxnSpMkLst>
            <pc:docMk/>
            <pc:sldMk cId="1964693356" sldId="391"/>
            <ac:cxnSpMk id="18" creationId="{A6612706-5048-4791-BE0E-8100100EF814}"/>
          </ac:cxnSpMkLst>
        </pc:cxnChg>
        <pc:cxnChg chg="mod">
          <ac:chgData name="Mikolaj Flis" userId="39e8211e-2a63-483a-9298-21d8b605897a" providerId="ADAL" clId="{85E66D6D-AA4D-4ED9-AAE6-9BB83D14F598}" dt="2021-08-17T10:43:14.043" v="562" actId="1076"/>
          <ac:cxnSpMkLst>
            <pc:docMk/>
            <pc:sldMk cId="1964693356" sldId="391"/>
            <ac:cxnSpMk id="19" creationId="{1DF672D1-3E84-45A0-A66E-96B1CF29EFE8}"/>
          </ac:cxnSpMkLst>
        </pc:cxnChg>
        <pc:cxnChg chg="mod">
          <ac:chgData name="Mikolaj Flis" userId="39e8211e-2a63-483a-9298-21d8b605897a" providerId="ADAL" clId="{85E66D6D-AA4D-4ED9-AAE6-9BB83D14F598}" dt="2021-08-17T10:43:14.043" v="562" actId="1076"/>
          <ac:cxnSpMkLst>
            <pc:docMk/>
            <pc:sldMk cId="1964693356" sldId="391"/>
            <ac:cxnSpMk id="20" creationId="{B5EC3EB2-33F0-4F99-9096-61875E9A72CD}"/>
          </ac:cxnSpMkLst>
        </pc:cxnChg>
        <pc:cxnChg chg="mod">
          <ac:chgData name="Mikolaj Flis" userId="39e8211e-2a63-483a-9298-21d8b605897a" providerId="ADAL" clId="{85E66D6D-AA4D-4ED9-AAE6-9BB83D14F598}" dt="2021-08-17T10:43:14.043" v="562" actId="1076"/>
          <ac:cxnSpMkLst>
            <pc:docMk/>
            <pc:sldMk cId="1964693356" sldId="391"/>
            <ac:cxnSpMk id="21" creationId="{E6D21E0C-53C3-4FB3-BC4C-A230E3042FB4}"/>
          </ac:cxnSpMkLst>
        </pc:cxnChg>
        <pc:cxnChg chg="mod">
          <ac:chgData name="Mikolaj Flis" userId="39e8211e-2a63-483a-9298-21d8b605897a" providerId="ADAL" clId="{85E66D6D-AA4D-4ED9-AAE6-9BB83D14F598}" dt="2021-08-17T10:43:14.043" v="562" actId="1076"/>
          <ac:cxnSpMkLst>
            <pc:docMk/>
            <pc:sldMk cId="1964693356" sldId="391"/>
            <ac:cxnSpMk id="23" creationId="{AC4916A7-28F5-4E16-B6F0-BB020B43C251}"/>
          </ac:cxnSpMkLst>
        </pc:cxnChg>
        <pc:cxnChg chg="mod">
          <ac:chgData name="Mikolaj Flis" userId="39e8211e-2a63-483a-9298-21d8b605897a" providerId="ADAL" clId="{85E66D6D-AA4D-4ED9-AAE6-9BB83D14F598}" dt="2021-08-17T10:43:14.043" v="562" actId="1076"/>
          <ac:cxnSpMkLst>
            <pc:docMk/>
            <pc:sldMk cId="1964693356" sldId="391"/>
            <ac:cxnSpMk id="34" creationId="{061DBB3E-D1BB-496F-94AC-9C5D1061D226}"/>
          </ac:cxnSpMkLst>
        </pc:cxnChg>
        <pc:cxnChg chg="mod">
          <ac:chgData name="Mikolaj Flis" userId="39e8211e-2a63-483a-9298-21d8b605897a" providerId="ADAL" clId="{85E66D6D-AA4D-4ED9-AAE6-9BB83D14F598}" dt="2021-08-17T10:43:14.043" v="562" actId="1076"/>
          <ac:cxnSpMkLst>
            <pc:docMk/>
            <pc:sldMk cId="1964693356" sldId="391"/>
            <ac:cxnSpMk id="36" creationId="{4F8CC6DD-D28D-4AB8-956D-20B82EC28040}"/>
          </ac:cxnSpMkLst>
        </pc:cxnChg>
        <pc:cxnChg chg="mod">
          <ac:chgData name="Mikolaj Flis" userId="39e8211e-2a63-483a-9298-21d8b605897a" providerId="ADAL" clId="{85E66D6D-AA4D-4ED9-AAE6-9BB83D14F598}" dt="2021-08-17T10:43:14.043" v="562" actId="1076"/>
          <ac:cxnSpMkLst>
            <pc:docMk/>
            <pc:sldMk cId="1964693356" sldId="391"/>
            <ac:cxnSpMk id="37" creationId="{D21BB7E2-E31D-4405-B987-BC35C9108996}"/>
          </ac:cxnSpMkLst>
        </pc:cxnChg>
        <pc:cxnChg chg="mod">
          <ac:chgData name="Mikolaj Flis" userId="39e8211e-2a63-483a-9298-21d8b605897a" providerId="ADAL" clId="{85E66D6D-AA4D-4ED9-AAE6-9BB83D14F598}" dt="2021-08-17T10:43:14.043" v="562" actId="1076"/>
          <ac:cxnSpMkLst>
            <pc:docMk/>
            <pc:sldMk cId="1964693356" sldId="391"/>
            <ac:cxnSpMk id="38" creationId="{45469E12-0FA4-4D0F-9184-F0366EA51BBC}"/>
          </ac:cxnSpMkLst>
        </pc:cxnChg>
        <pc:cxnChg chg="mod">
          <ac:chgData name="Mikolaj Flis" userId="39e8211e-2a63-483a-9298-21d8b605897a" providerId="ADAL" clId="{85E66D6D-AA4D-4ED9-AAE6-9BB83D14F598}" dt="2021-08-17T10:43:14.043" v="562" actId="1076"/>
          <ac:cxnSpMkLst>
            <pc:docMk/>
            <pc:sldMk cId="1964693356" sldId="391"/>
            <ac:cxnSpMk id="41" creationId="{79FAED21-E0E0-43D5-92E0-A6355E9D4005}"/>
          </ac:cxnSpMkLst>
        </pc:cxnChg>
        <pc:cxnChg chg="mod">
          <ac:chgData name="Mikolaj Flis" userId="39e8211e-2a63-483a-9298-21d8b605897a" providerId="ADAL" clId="{85E66D6D-AA4D-4ED9-AAE6-9BB83D14F598}" dt="2021-08-17T10:43:14.043" v="562" actId="1076"/>
          <ac:cxnSpMkLst>
            <pc:docMk/>
            <pc:sldMk cId="1964693356" sldId="391"/>
            <ac:cxnSpMk id="43" creationId="{338C9D1A-2AA7-4236-A745-2845FA521C60}"/>
          </ac:cxnSpMkLst>
        </pc:cxnChg>
        <pc:cxnChg chg="mod">
          <ac:chgData name="Mikolaj Flis" userId="39e8211e-2a63-483a-9298-21d8b605897a" providerId="ADAL" clId="{85E66D6D-AA4D-4ED9-AAE6-9BB83D14F598}" dt="2021-08-17T10:43:14.043" v="562" actId="1076"/>
          <ac:cxnSpMkLst>
            <pc:docMk/>
            <pc:sldMk cId="1964693356" sldId="391"/>
            <ac:cxnSpMk id="44" creationId="{DADD9701-731F-4CD7-8D8E-B61A580E291D}"/>
          </ac:cxnSpMkLst>
        </pc:cxnChg>
        <pc:cxnChg chg="mod">
          <ac:chgData name="Mikolaj Flis" userId="39e8211e-2a63-483a-9298-21d8b605897a" providerId="ADAL" clId="{85E66D6D-AA4D-4ED9-AAE6-9BB83D14F598}" dt="2021-08-17T10:43:14.043" v="562" actId="1076"/>
          <ac:cxnSpMkLst>
            <pc:docMk/>
            <pc:sldMk cId="1964693356" sldId="391"/>
            <ac:cxnSpMk id="47" creationId="{4704A987-F7FE-4B02-A018-803DB42A26E1}"/>
          </ac:cxnSpMkLst>
        </pc:cxnChg>
        <pc:cxnChg chg="mod">
          <ac:chgData name="Mikolaj Flis" userId="39e8211e-2a63-483a-9298-21d8b605897a" providerId="ADAL" clId="{85E66D6D-AA4D-4ED9-AAE6-9BB83D14F598}" dt="2021-08-17T10:43:14.043" v="562" actId="1076"/>
          <ac:cxnSpMkLst>
            <pc:docMk/>
            <pc:sldMk cId="1964693356" sldId="391"/>
            <ac:cxnSpMk id="48" creationId="{DEC00979-2CD2-48F7-A780-1AB09D3F52F6}"/>
          </ac:cxnSpMkLst>
        </pc:cxnChg>
        <pc:cxnChg chg="mod">
          <ac:chgData name="Mikolaj Flis" userId="39e8211e-2a63-483a-9298-21d8b605897a" providerId="ADAL" clId="{85E66D6D-AA4D-4ED9-AAE6-9BB83D14F598}" dt="2021-08-17T10:43:14.043" v="562" actId="1076"/>
          <ac:cxnSpMkLst>
            <pc:docMk/>
            <pc:sldMk cId="1964693356" sldId="391"/>
            <ac:cxnSpMk id="49" creationId="{3D3C5671-D841-4C94-B255-EDAA833F04FA}"/>
          </ac:cxnSpMkLst>
        </pc:cxnChg>
        <pc:cxnChg chg="mod">
          <ac:chgData name="Mikolaj Flis" userId="39e8211e-2a63-483a-9298-21d8b605897a" providerId="ADAL" clId="{85E66D6D-AA4D-4ED9-AAE6-9BB83D14F598}" dt="2021-08-17T10:43:14.043" v="562" actId="1076"/>
          <ac:cxnSpMkLst>
            <pc:docMk/>
            <pc:sldMk cId="1964693356" sldId="391"/>
            <ac:cxnSpMk id="53" creationId="{7387500D-4102-4FE7-A3A3-33E97AD97743}"/>
          </ac:cxnSpMkLst>
        </pc:cxnChg>
        <pc:cxnChg chg="mod">
          <ac:chgData name="Mikolaj Flis" userId="39e8211e-2a63-483a-9298-21d8b605897a" providerId="ADAL" clId="{85E66D6D-AA4D-4ED9-AAE6-9BB83D14F598}" dt="2021-08-17T10:43:14.043" v="562" actId="1076"/>
          <ac:cxnSpMkLst>
            <pc:docMk/>
            <pc:sldMk cId="1964693356" sldId="391"/>
            <ac:cxnSpMk id="54" creationId="{6D97F339-3DAB-4387-8B1A-C3910E7EB0ED}"/>
          </ac:cxnSpMkLst>
        </pc:cxnChg>
        <pc:cxnChg chg="mod">
          <ac:chgData name="Mikolaj Flis" userId="39e8211e-2a63-483a-9298-21d8b605897a" providerId="ADAL" clId="{85E66D6D-AA4D-4ED9-AAE6-9BB83D14F598}" dt="2021-08-17T10:43:14.043" v="562" actId="1076"/>
          <ac:cxnSpMkLst>
            <pc:docMk/>
            <pc:sldMk cId="1964693356" sldId="391"/>
            <ac:cxnSpMk id="55" creationId="{CB0E6DC6-CE6F-46F6-83AF-62582F155018}"/>
          </ac:cxnSpMkLst>
        </pc:cxnChg>
        <pc:cxnChg chg="mod">
          <ac:chgData name="Mikolaj Flis" userId="39e8211e-2a63-483a-9298-21d8b605897a" providerId="ADAL" clId="{85E66D6D-AA4D-4ED9-AAE6-9BB83D14F598}" dt="2021-08-17T10:43:14.043" v="562" actId="1076"/>
          <ac:cxnSpMkLst>
            <pc:docMk/>
            <pc:sldMk cId="1964693356" sldId="391"/>
            <ac:cxnSpMk id="56" creationId="{1CA291B5-DCF9-4ACE-B321-274327CB4B39}"/>
          </ac:cxnSpMkLst>
        </pc:cxnChg>
        <pc:cxnChg chg="mod">
          <ac:chgData name="Mikolaj Flis" userId="39e8211e-2a63-483a-9298-21d8b605897a" providerId="ADAL" clId="{85E66D6D-AA4D-4ED9-AAE6-9BB83D14F598}" dt="2021-08-17T10:43:14.043" v="562" actId="1076"/>
          <ac:cxnSpMkLst>
            <pc:docMk/>
            <pc:sldMk cId="1964693356" sldId="391"/>
            <ac:cxnSpMk id="57" creationId="{C78A7E84-4D46-41E9-A600-F429777C43C2}"/>
          </ac:cxnSpMkLst>
        </pc:cxnChg>
        <pc:cxnChg chg="mod">
          <ac:chgData name="Mikolaj Flis" userId="39e8211e-2a63-483a-9298-21d8b605897a" providerId="ADAL" clId="{85E66D6D-AA4D-4ED9-AAE6-9BB83D14F598}" dt="2021-08-17T10:43:14.043" v="562" actId="1076"/>
          <ac:cxnSpMkLst>
            <pc:docMk/>
            <pc:sldMk cId="1964693356" sldId="391"/>
            <ac:cxnSpMk id="58" creationId="{798E300A-F1C4-488D-BA11-3B2E12E57CDB}"/>
          </ac:cxnSpMkLst>
        </pc:cxnChg>
        <pc:cxnChg chg="mod">
          <ac:chgData name="Mikolaj Flis" userId="39e8211e-2a63-483a-9298-21d8b605897a" providerId="ADAL" clId="{85E66D6D-AA4D-4ED9-AAE6-9BB83D14F598}" dt="2021-08-17T10:43:14.043" v="562" actId="1076"/>
          <ac:cxnSpMkLst>
            <pc:docMk/>
            <pc:sldMk cId="1964693356" sldId="391"/>
            <ac:cxnSpMk id="65" creationId="{F86AD5B8-FC51-4937-87C3-F4B115FA9639}"/>
          </ac:cxnSpMkLst>
        </pc:cxnChg>
      </pc:sldChg>
      <pc:sldChg chg="modSp mod">
        <pc:chgData name="Mikolaj Flis" userId="39e8211e-2a63-483a-9298-21d8b605897a" providerId="ADAL" clId="{85E66D6D-AA4D-4ED9-AAE6-9BB83D14F598}" dt="2021-08-17T11:02:39.763" v="629" actId="1076"/>
        <pc:sldMkLst>
          <pc:docMk/>
          <pc:sldMk cId="3077762299" sldId="392"/>
        </pc:sldMkLst>
        <pc:spChg chg="mod">
          <ac:chgData name="Mikolaj Flis" userId="39e8211e-2a63-483a-9298-21d8b605897a" providerId="ADAL" clId="{85E66D6D-AA4D-4ED9-AAE6-9BB83D14F598}" dt="2021-08-17T11:01:57" v="622" actId="122"/>
          <ac:spMkLst>
            <pc:docMk/>
            <pc:sldMk cId="3077762299" sldId="392"/>
            <ac:spMk id="13" creationId="{4B52DF73-14EB-4CDF-B2E3-2D6013DBCB0C}"/>
          </ac:spMkLst>
        </pc:spChg>
        <pc:spChg chg="mod">
          <ac:chgData name="Mikolaj Flis" userId="39e8211e-2a63-483a-9298-21d8b605897a" providerId="ADAL" clId="{85E66D6D-AA4D-4ED9-AAE6-9BB83D14F598}" dt="2021-08-17T11:01:57" v="622" actId="122"/>
          <ac:spMkLst>
            <pc:docMk/>
            <pc:sldMk cId="3077762299" sldId="392"/>
            <ac:spMk id="14" creationId="{F8871E64-E18A-45AF-B8AA-69B899254561}"/>
          </ac:spMkLst>
        </pc:spChg>
        <pc:spChg chg="mod">
          <ac:chgData name="Mikolaj Flis" userId="39e8211e-2a63-483a-9298-21d8b605897a" providerId="ADAL" clId="{85E66D6D-AA4D-4ED9-AAE6-9BB83D14F598}" dt="2021-08-17T11:01:57" v="622" actId="122"/>
          <ac:spMkLst>
            <pc:docMk/>
            <pc:sldMk cId="3077762299" sldId="392"/>
            <ac:spMk id="15" creationId="{CB6B50DB-8419-4E98-B827-D7FCDACAC08F}"/>
          </ac:spMkLst>
        </pc:spChg>
        <pc:spChg chg="mod">
          <ac:chgData name="Mikolaj Flis" userId="39e8211e-2a63-483a-9298-21d8b605897a" providerId="ADAL" clId="{85E66D6D-AA4D-4ED9-AAE6-9BB83D14F598}" dt="2021-08-17T11:01:57" v="622" actId="122"/>
          <ac:spMkLst>
            <pc:docMk/>
            <pc:sldMk cId="3077762299" sldId="392"/>
            <ac:spMk id="16" creationId="{242DDB51-BC15-4272-A854-CF71F69697E5}"/>
          </ac:spMkLst>
        </pc:spChg>
        <pc:spChg chg="mod">
          <ac:chgData name="Mikolaj Flis" userId="39e8211e-2a63-483a-9298-21d8b605897a" providerId="ADAL" clId="{85E66D6D-AA4D-4ED9-AAE6-9BB83D14F598}" dt="2021-08-17T11:01:57" v="622" actId="122"/>
          <ac:spMkLst>
            <pc:docMk/>
            <pc:sldMk cId="3077762299" sldId="392"/>
            <ac:spMk id="17" creationId="{841F041F-FEC9-4F13-9EB0-CC8EA13C7856}"/>
          </ac:spMkLst>
        </pc:spChg>
        <pc:spChg chg="mod">
          <ac:chgData name="Mikolaj Flis" userId="39e8211e-2a63-483a-9298-21d8b605897a" providerId="ADAL" clId="{85E66D6D-AA4D-4ED9-AAE6-9BB83D14F598}" dt="2021-08-17T11:01:57" v="622" actId="122"/>
          <ac:spMkLst>
            <pc:docMk/>
            <pc:sldMk cId="3077762299" sldId="392"/>
            <ac:spMk id="18" creationId="{A4B8D8DB-5806-4F96-AEE2-8A71BB188020}"/>
          </ac:spMkLst>
        </pc:spChg>
        <pc:spChg chg="mod">
          <ac:chgData name="Mikolaj Flis" userId="39e8211e-2a63-483a-9298-21d8b605897a" providerId="ADAL" clId="{85E66D6D-AA4D-4ED9-AAE6-9BB83D14F598}" dt="2021-08-17T11:01:57" v="622" actId="122"/>
          <ac:spMkLst>
            <pc:docMk/>
            <pc:sldMk cId="3077762299" sldId="392"/>
            <ac:spMk id="19" creationId="{806C5A4C-B0B9-4BBC-B318-03520420FA28}"/>
          </ac:spMkLst>
        </pc:spChg>
        <pc:spChg chg="mod">
          <ac:chgData name="Mikolaj Flis" userId="39e8211e-2a63-483a-9298-21d8b605897a" providerId="ADAL" clId="{85E66D6D-AA4D-4ED9-AAE6-9BB83D14F598}" dt="2021-08-17T11:01:57" v="622" actId="122"/>
          <ac:spMkLst>
            <pc:docMk/>
            <pc:sldMk cId="3077762299" sldId="392"/>
            <ac:spMk id="20" creationId="{84A5D80D-39A9-410A-B414-56436BC2920B}"/>
          </ac:spMkLst>
        </pc:spChg>
        <pc:spChg chg="mod">
          <ac:chgData name="Mikolaj Flis" userId="39e8211e-2a63-483a-9298-21d8b605897a" providerId="ADAL" clId="{85E66D6D-AA4D-4ED9-AAE6-9BB83D14F598}" dt="2021-08-17T11:02:07.021" v="623" actId="122"/>
          <ac:spMkLst>
            <pc:docMk/>
            <pc:sldMk cId="3077762299" sldId="392"/>
            <ac:spMk id="24" creationId="{C0CFDFA8-B913-4EC2-BA0D-22327ACD1CDF}"/>
          </ac:spMkLst>
        </pc:spChg>
        <pc:spChg chg="mod">
          <ac:chgData name="Mikolaj Flis" userId="39e8211e-2a63-483a-9298-21d8b605897a" providerId="ADAL" clId="{85E66D6D-AA4D-4ED9-AAE6-9BB83D14F598}" dt="2021-08-17T11:02:07.021" v="623" actId="122"/>
          <ac:spMkLst>
            <pc:docMk/>
            <pc:sldMk cId="3077762299" sldId="392"/>
            <ac:spMk id="25" creationId="{B4F5DD3B-A7E0-464B-B6AF-D86FE4DE7178}"/>
          </ac:spMkLst>
        </pc:spChg>
        <pc:spChg chg="mod">
          <ac:chgData name="Mikolaj Flis" userId="39e8211e-2a63-483a-9298-21d8b605897a" providerId="ADAL" clId="{85E66D6D-AA4D-4ED9-AAE6-9BB83D14F598}" dt="2021-08-17T11:02:07.021" v="623" actId="122"/>
          <ac:spMkLst>
            <pc:docMk/>
            <pc:sldMk cId="3077762299" sldId="392"/>
            <ac:spMk id="26" creationId="{09CEC708-C5BC-4D93-BC68-B785DFFB332F}"/>
          </ac:spMkLst>
        </pc:spChg>
        <pc:spChg chg="mod">
          <ac:chgData name="Mikolaj Flis" userId="39e8211e-2a63-483a-9298-21d8b605897a" providerId="ADAL" clId="{85E66D6D-AA4D-4ED9-AAE6-9BB83D14F598}" dt="2021-08-17T11:01:57" v="622" actId="122"/>
          <ac:spMkLst>
            <pc:docMk/>
            <pc:sldMk cId="3077762299" sldId="392"/>
            <ac:spMk id="34" creationId="{7BCD0F1F-CA20-487A-A820-832A9C35CA73}"/>
          </ac:spMkLst>
        </pc:spChg>
        <pc:spChg chg="mod">
          <ac:chgData name="Mikolaj Flis" userId="39e8211e-2a63-483a-9298-21d8b605897a" providerId="ADAL" clId="{85E66D6D-AA4D-4ED9-AAE6-9BB83D14F598}" dt="2021-08-17T11:01:57" v="622" actId="122"/>
          <ac:spMkLst>
            <pc:docMk/>
            <pc:sldMk cId="3077762299" sldId="392"/>
            <ac:spMk id="37" creationId="{95491D79-C0B1-4304-9C23-90A347C275CD}"/>
          </ac:spMkLst>
        </pc:spChg>
        <pc:spChg chg="mod">
          <ac:chgData name="Mikolaj Flis" userId="39e8211e-2a63-483a-9298-21d8b605897a" providerId="ADAL" clId="{85E66D6D-AA4D-4ED9-AAE6-9BB83D14F598}" dt="2021-08-17T11:01:57" v="622" actId="122"/>
          <ac:spMkLst>
            <pc:docMk/>
            <pc:sldMk cId="3077762299" sldId="392"/>
            <ac:spMk id="38" creationId="{AAD69DC1-083C-494C-AF46-CC48DB38A33C}"/>
          </ac:spMkLst>
        </pc:spChg>
        <pc:spChg chg="mod">
          <ac:chgData name="Mikolaj Flis" userId="39e8211e-2a63-483a-9298-21d8b605897a" providerId="ADAL" clId="{85E66D6D-AA4D-4ED9-AAE6-9BB83D14F598}" dt="2021-08-17T11:01:57" v="622" actId="122"/>
          <ac:spMkLst>
            <pc:docMk/>
            <pc:sldMk cId="3077762299" sldId="392"/>
            <ac:spMk id="45" creationId="{CF2A4FD8-CEF3-46A5-843E-F895B5637E4D}"/>
          </ac:spMkLst>
        </pc:spChg>
        <pc:spChg chg="mod">
          <ac:chgData name="Mikolaj Flis" userId="39e8211e-2a63-483a-9298-21d8b605897a" providerId="ADAL" clId="{85E66D6D-AA4D-4ED9-AAE6-9BB83D14F598}" dt="2021-08-17T11:02:39.763" v="629" actId="1076"/>
          <ac:spMkLst>
            <pc:docMk/>
            <pc:sldMk cId="3077762299" sldId="392"/>
            <ac:spMk id="29699" creationId="{52EB3C3E-30C4-4EFE-A0AE-51FDB62B17F2}"/>
          </ac:spMkLst>
        </pc:spChg>
      </pc:sldChg>
      <pc:sldChg chg="modSp mod">
        <pc:chgData name="Mikolaj Flis" userId="39e8211e-2a63-483a-9298-21d8b605897a" providerId="ADAL" clId="{85E66D6D-AA4D-4ED9-AAE6-9BB83D14F598}" dt="2021-08-17T11:03:25.663" v="639" actId="1076"/>
        <pc:sldMkLst>
          <pc:docMk/>
          <pc:sldMk cId="3089337847" sldId="393"/>
        </pc:sldMkLst>
        <pc:spChg chg="mod">
          <ac:chgData name="Mikolaj Flis" userId="39e8211e-2a63-483a-9298-21d8b605897a" providerId="ADAL" clId="{85E66D6D-AA4D-4ED9-AAE6-9BB83D14F598}" dt="2021-08-17T11:03:25.663" v="639" actId="1076"/>
          <ac:spMkLst>
            <pc:docMk/>
            <pc:sldMk cId="3089337847" sldId="393"/>
            <ac:spMk id="11" creationId="{155C9ACE-7F5F-46E0-8E2E-583608802C65}"/>
          </ac:spMkLst>
        </pc:spChg>
        <pc:spChg chg="mod">
          <ac:chgData name="Mikolaj Flis" userId="39e8211e-2a63-483a-9298-21d8b605897a" providerId="ADAL" clId="{85E66D6D-AA4D-4ED9-AAE6-9BB83D14F598}" dt="2021-08-17T11:03:10.371" v="634" actId="122"/>
          <ac:spMkLst>
            <pc:docMk/>
            <pc:sldMk cId="3089337847" sldId="393"/>
            <ac:spMk id="13" creationId="{C6FF89B5-50FF-4024-BD9D-736826D55E28}"/>
          </ac:spMkLst>
        </pc:spChg>
        <pc:spChg chg="mod">
          <ac:chgData name="Mikolaj Flis" userId="39e8211e-2a63-483a-9298-21d8b605897a" providerId="ADAL" clId="{85E66D6D-AA4D-4ED9-AAE6-9BB83D14F598}" dt="2021-08-17T11:03:10.371" v="634" actId="122"/>
          <ac:spMkLst>
            <pc:docMk/>
            <pc:sldMk cId="3089337847" sldId="393"/>
            <ac:spMk id="14" creationId="{278A2CA9-7DD9-4C3F-AD8D-775E27E8EC57}"/>
          </ac:spMkLst>
        </pc:spChg>
        <pc:spChg chg="mod">
          <ac:chgData name="Mikolaj Flis" userId="39e8211e-2a63-483a-9298-21d8b605897a" providerId="ADAL" clId="{85E66D6D-AA4D-4ED9-AAE6-9BB83D14F598}" dt="2021-08-17T11:03:10.371" v="634" actId="122"/>
          <ac:spMkLst>
            <pc:docMk/>
            <pc:sldMk cId="3089337847" sldId="393"/>
            <ac:spMk id="15" creationId="{8C3F0FC4-36F8-41BC-8BD3-D3577BE717E1}"/>
          </ac:spMkLst>
        </pc:spChg>
        <pc:spChg chg="mod">
          <ac:chgData name="Mikolaj Flis" userId="39e8211e-2a63-483a-9298-21d8b605897a" providerId="ADAL" clId="{85E66D6D-AA4D-4ED9-AAE6-9BB83D14F598}" dt="2021-08-17T11:03:02.073" v="632" actId="1076"/>
          <ac:spMkLst>
            <pc:docMk/>
            <pc:sldMk cId="3089337847" sldId="393"/>
            <ac:spMk id="17" creationId="{5711061F-0B01-419C-854A-398838B7DB86}"/>
          </ac:spMkLst>
        </pc:spChg>
        <pc:spChg chg="mod">
          <ac:chgData name="Mikolaj Flis" userId="39e8211e-2a63-483a-9298-21d8b605897a" providerId="ADAL" clId="{85E66D6D-AA4D-4ED9-AAE6-9BB83D14F598}" dt="2021-08-17T11:03:02.073" v="632" actId="1076"/>
          <ac:spMkLst>
            <pc:docMk/>
            <pc:sldMk cId="3089337847" sldId="393"/>
            <ac:spMk id="18" creationId="{6C84ECB8-3C37-4626-BD3E-A9FC431B74C1}"/>
          </ac:spMkLst>
        </pc:spChg>
        <pc:spChg chg="mod">
          <ac:chgData name="Mikolaj Flis" userId="39e8211e-2a63-483a-9298-21d8b605897a" providerId="ADAL" clId="{85E66D6D-AA4D-4ED9-AAE6-9BB83D14F598}" dt="2021-08-17T11:03:02.073" v="632" actId="1076"/>
          <ac:spMkLst>
            <pc:docMk/>
            <pc:sldMk cId="3089337847" sldId="393"/>
            <ac:spMk id="19" creationId="{91526964-B72D-4311-AA42-B2B45ACEE9B7}"/>
          </ac:spMkLst>
        </pc:spChg>
        <pc:spChg chg="mod">
          <ac:chgData name="Mikolaj Flis" userId="39e8211e-2a63-483a-9298-21d8b605897a" providerId="ADAL" clId="{85E66D6D-AA4D-4ED9-AAE6-9BB83D14F598}" dt="2021-08-17T11:03:02.073" v="632" actId="1076"/>
          <ac:spMkLst>
            <pc:docMk/>
            <pc:sldMk cId="3089337847" sldId="393"/>
            <ac:spMk id="20" creationId="{B373959E-3619-4F92-844C-BDB6350A06DC}"/>
          </ac:spMkLst>
        </pc:spChg>
        <pc:spChg chg="mod">
          <ac:chgData name="Mikolaj Flis" userId="39e8211e-2a63-483a-9298-21d8b605897a" providerId="ADAL" clId="{85E66D6D-AA4D-4ED9-AAE6-9BB83D14F598}" dt="2021-08-17T11:03:02.073" v="632" actId="1076"/>
          <ac:spMkLst>
            <pc:docMk/>
            <pc:sldMk cId="3089337847" sldId="393"/>
            <ac:spMk id="21" creationId="{C59899C4-EC19-4006-9535-8822DD5C36A4}"/>
          </ac:spMkLst>
        </pc:spChg>
        <pc:spChg chg="mod">
          <ac:chgData name="Mikolaj Flis" userId="39e8211e-2a63-483a-9298-21d8b605897a" providerId="ADAL" clId="{85E66D6D-AA4D-4ED9-AAE6-9BB83D14F598}" dt="2021-08-17T11:03:02.073" v="632" actId="1076"/>
          <ac:spMkLst>
            <pc:docMk/>
            <pc:sldMk cId="3089337847" sldId="393"/>
            <ac:spMk id="22" creationId="{48ACF1D3-A60D-4BB8-A114-6E8ACD5DEA58}"/>
          </ac:spMkLst>
        </pc:spChg>
        <pc:spChg chg="mod">
          <ac:chgData name="Mikolaj Flis" userId="39e8211e-2a63-483a-9298-21d8b605897a" providerId="ADAL" clId="{85E66D6D-AA4D-4ED9-AAE6-9BB83D14F598}" dt="2021-08-17T11:03:05.961" v="633" actId="122"/>
          <ac:spMkLst>
            <pc:docMk/>
            <pc:sldMk cId="3089337847" sldId="393"/>
            <ac:spMk id="34" creationId="{7BEF0637-94F1-4193-9D44-510B87EDE3C3}"/>
          </ac:spMkLst>
        </pc:spChg>
        <pc:spChg chg="mod">
          <ac:chgData name="Mikolaj Flis" userId="39e8211e-2a63-483a-9298-21d8b605897a" providerId="ADAL" clId="{85E66D6D-AA4D-4ED9-AAE6-9BB83D14F598}" dt="2021-08-17T11:03:05.961" v="633" actId="122"/>
          <ac:spMkLst>
            <pc:docMk/>
            <pc:sldMk cId="3089337847" sldId="393"/>
            <ac:spMk id="35" creationId="{1F8ABB41-9D05-4A11-9049-1DB44C8DC3C9}"/>
          </ac:spMkLst>
        </pc:spChg>
        <pc:spChg chg="mod">
          <ac:chgData name="Mikolaj Flis" userId="39e8211e-2a63-483a-9298-21d8b605897a" providerId="ADAL" clId="{85E66D6D-AA4D-4ED9-AAE6-9BB83D14F598}" dt="2021-08-17T11:03:05.961" v="633" actId="122"/>
          <ac:spMkLst>
            <pc:docMk/>
            <pc:sldMk cId="3089337847" sldId="393"/>
            <ac:spMk id="36" creationId="{5D928149-DEEF-457B-AB89-53B129015727}"/>
          </ac:spMkLst>
        </pc:spChg>
      </pc:sldChg>
      <pc:sldChg chg="modSp">
        <pc:chgData name="Mikolaj Flis" userId="39e8211e-2a63-483a-9298-21d8b605897a" providerId="ADAL" clId="{85E66D6D-AA4D-4ED9-AAE6-9BB83D14F598}" dt="2021-08-17T11:04:10.453" v="645" actId="1076"/>
        <pc:sldMkLst>
          <pc:docMk/>
          <pc:sldMk cId="1772479445" sldId="394"/>
        </pc:sldMkLst>
        <pc:spChg chg="mod">
          <ac:chgData name="Mikolaj Flis" userId="39e8211e-2a63-483a-9298-21d8b605897a" providerId="ADAL" clId="{85E66D6D-AA4D-4ED9-AAE6-9BB83D14F598}" dt="2021-08-17T11:04:10.453" v="645" actId="1076"/>
          <ac:spMkLst>
            <pc:docMk/>
            <pc:sldMk cId="1772479445" sldId="394"/>
            <ac:spMk id="11" creationId="{452EC187-0727-41F5-B1BE-4B2AFAB8F42F}"/>
          </ac:spMkLst>
        </pc:spChg>
        <pc:spChg chg="mod">
          <ac:chgData name="Mikolaj Flis" userId="39e8211e-2a63-483a-9298-21d8b605897a" providerId="ADAL" clId="{85E66D6D-AA4D-4ED9-AAE6-9BB83D14F598}" dt="2021-08-17T11:03:57.808" v="642" actId="122"/>
          <ac:spMkLst>
            <pc:docMk/>
            <pc:sldMk cId="1772479445" sldId="394"/>
            <ac:spMk id="13" creationId="{A5C464B6-5025-4DA1-9D5E-1D40CEE5EAD0}"/>
          </ac:spMkLst>
        </pc:spChg>
        <pc:spChg chg="mod">
          <ac:chgData name="Mikolaj Flis" userId="39e8211e-2a63-483a-9298-21d8b605897a" providerId="ADAL" clId="{85E66D6D-AA4D-4ED9-AAE6-9BB83D14F598}" dt="2021-08-17T11:03:57.808" v="642" actId="122"/>
          <ac:spMkLst>
            <pc:docMk/>
            <pc:sldMk cId="1772479445" sldId="394"/>
            <ac:spMk id="14" creationId="{00974CEB-F26F-46C0-9012-9ADBABD01343}"/>
          </ac:spMkLst>
        </pc:spChg>
        <pc:spChg chg="mod">
          <ac:chgData name="Mikolaj Flis" userId="39e8211e-2a63-483a-9298-21d8b605897a" providerId="ADAL" clId="{85E66D6D-AA4D-4ED9-AAE6-9BB83D14F598}" dt="2021-08-17T11:03:57.808" v="642" actId="122"/>
          <ac:spMkLst>
            <pc:docMk/>
            <pc:sldMk cId="1772479445" sldId="394"/>
            <ac:spMk id="15" creationId="{6FF8DD66-F3A5-48F8-99ED-C7B95219AE4A}"/>
          </ac:spMkLst>
        </pc:spChg>
        <pc:spChg chg="mod">
          <ac:chgData name="Mikolaj Flis" userId="39e8211e-2a63-483a-9298-21d8b605897a" providerId="ADAL" clId="{85E66D6D-AA4D-4ED9-AAE6-9BB83D14F598}" dt="2021-08-17T11:03:52.166" v="641" actId="1076"/>
          <ac:spMkLst>
            <pc:docMk/>
            <pc:sldMk cId="1772479445" sldId="394"/>
            <ac:spMk id="17" creationId="{D91E74DD-3D48-4728-B024-160C728A6ED5}"/>
          </ac:spMkLst>
        </pc:spChg>
        <pc:spChg chg="mod">
          <ac:chgData name="Mikolaj Flis" userId="39e8211e-2a63-483a-9298-21d8b605897a" providerId="ADAL" clId="{85E66D6D-AA4D-4ED9-AAE6-9BB83D14F598}" dt="2021-08-17T11:03:52.166" v="641" actId="1076"/>
          <ac:spMkLst>
            <pc:docMk/>
            <pc:sldMk cId="1772479445" sldId="394"/>
            <ac:spMk id="18" creationId="{B70F648C-0005-4981-9755-AE13E94E7FC5}"/>
          </ac:spMkLst>
        </pc:spChg>
        <pc:spChg chg="mod">
          <ac:chgData name="Mikolaj Flis" userId="39e8211e-2a63-483a-9298-21d8b605897a" providerId="ADAL" clId="{85E66D6D-AA4D-4ED9-AAE6-9BB83D14F598}" dt="2021-08-17T11:03:52.166" v="641" actId="1076"/>
          <ac:spMkLst>
            <pc:docMk/>
            <pc:sldMk cId="1772479445" sldId="394"/>
            <ac:spMk id="19" creationId="{14583940-BD8D-4246-93E6-C74970646E58}"/>
          </ac:spMkLst>
        </pc:spChg>
        <pc:spChg chg="mod">
          <ac:chgData name="Mikolaj Flis" userId="39e8211e-2a63-483a-9298-21d8b605897a" providerId="ADAL" clId="{85E66D6D-AA4D-4ED9-AAE6-9BB83D14F598}" dt="2021-08-17T11:03:52.166" v="641" actId="1076"/>
          <ac:spMkLst>
            <pc:docMk/>
            <pc:sldMk cId="1772479445" sldId="394"/>
            <ac:spMk id="20" creationId="{02AE8731-3B6F-40D5-9EFF-FCFFC5FA78B6}"/>
          </ac:spMkLst>
        </pc:spChg>
        <pc:spChg chg="mod">
          <ac:chgData name="Mikolaj Flis" userId="39e8211e-2a63-483a-9298-21d8b605897a" providerId="ADAL" clId="{85E66D6D-AA4D-4ED9-AAE6-9BB83D14F598}" dt="2021-08-17T11:03:52.166" v="641" actId="1076"/>
          <ac:spMkLst>
            <pc:docMk/>
            <pc:sldMk cId="1772479445" sldId="394"/>
            <ac:spMk id="21" creationId="{F38DD073-08E1-4115-BB61-C3C8BA351EAC}"/>
          </ac:spMkLst>
        </pc:spChg>
        <pc:spChg chg="mod">
          <ac:chgData name="Mikolaj Flis" userId="39e8211e-2a63-483a-9298-21d8b605897a" providerId="ADAL" clId="{85E66D6D-AA4D-4ED9-AAE6-9BB83D14F598}" dt="2021-08-17T11:03:52.166" v="641" actId="1076"/>
          <ac:spMkLst>
            <pc:docMk/>
            <pc:sldMk cId="1772479445" sldId="394"/>
            <ac:spMk id="22" creationId="{94EFBC48-4286-4A1A-956F-B5608F10628C}"/>
          </ac:spMkLst>
        </pc:spChg>
        <pc:spChg chg="mod">
          <ac:chgData name="Mikolaj Flis" userId="39e8211e-2a63-483a-9298-21d8b605897a" providerId="ADAL" clId="{85E66D6D-AA4D-4ED9-AAE6-9BB83D14F598}" dt="2021-08-17T11:04:02.460" v="643" actId="122"/>
          <ac:spMkLst>
            <pc:docMk/>
            <pc:sldMk cId="1772479445" sldId="394"/>
            <ac:spMk id="34" creationId="{E83CE236-7404-448A-89FF-E5E932624F0E}"/>
          </ac:spMkLst>
        </pc:spChg>
        <pc:spChg chg="mod">
          <ac:chgData name="Mikolaj Flis" userId="39e8211e-2a63-483a-9298-21d8b605897a" providerId="ADAL" clId="{85E66D6D-AA4D-4ED9-AAE6-9BB83D14F598}" dt="2021-08-17T11:04:02.460" v="643" actId="122"/>
          <ac:spMkLst>
            <pc:docMk/>
            <pc:sldMk cId="1772479445" sldId="394"/>
            <ac:spMk id="35" creationId="{308A86BC-06A1-4B1D-88CD-D7ACF4BB57F8}"/>
          </ac:spMkLst>
        </pc:spChg>
        <pc:spChg chg="mod">
          <ac:chgData name="Mikolaj Flis" userId="39e8211e-2a63-483a-9298-21d8b605897a" providerId="ADAL" clId="{85E66D6D-AA4D-4ED9-AAE6-9BB83D14F598}" dt="2021-08-17T11:04:02.460" v="643" actId="122"/>
          <ac:spMkLst>
            <pc:docMk/>
            <pc:sldMk cId="1772479445" sldId="394"/>
            <ac:spMk id="36" creationId="{297E1D43-3391-45B2-9079-C75875E6C7E7}"/>
          </ac:spMkLst>
        </pc:spChg>
      </pc:sldChg>
      <pc:sldChg chg="addSp delSp modSp mod">
        <pc:chgData name="Mikolaj Flis" userId="39e8211e-2a63-483a-9298-21d8b605897a" providerId="ADAL" clId="{85E66D6D-AA4D-4ED9-AAE6-9BB83D14F598}" dt="2021-08-17T11:05:05.184" v="657" actId="20577"/>
        <pc:sldMkLst>
          <pc:docMk/>
          <pc:sldMk cId="2659613969" sldId="403"/>
        </pc:sldMkLst>
        <pc:spChg chg="mod">
          <ac:chgData name="Mikolaj Flis" userId="39e8211e-2a63-483a-9298-21d8b605897a" providerId="ADAL" clId="{85E66D6D-AA4D-4ED9-AAE6-9BB83D14F598}" dt="2021-08-17T11:05:05.184" v="657" actId="20577"/>
          <ac:spMkLst>
            <pc:docMk/>
            <pc:sldMk cId="2659613969" sldId="403"/>
            <ac:spMk id="2" creationId="{3F10EDCE-3918-6A40-951D-170E5FD98E70}"/>
          </ac:spMkLst>
        </pc:spChg>
        <pc:spChg chg="del">
          <ac:chgData name="Mikolaj Flis" userId="39e8211e-2a63-483a-9298-21d8b605897a" providerId="ADAL" clId="{85E66D6D-AA4D-4ED9-AAE6-9BB83D14F598}" dt="2021-08-17T10:26:25.227" v="403" actId="478"/>
          <ac:spMkLst>
            <pc:docMk/>
            <pc:sldMk cId="2659613969" sldId="403"/>
            <ac:spMk id="187" creationId="{9C99F6F9-57B5-44C4-BC54-B8C01696B98D}"/>
          </ac:spMkLst>
        </pc:spChg>
        <pc:spChg chg="mod">
          <ac:chgData name="Mikolaj Flis" userId="39e8211e-2a63-483a-9298-21d8b605897a" providerId="ADAL" clId="{85E66D6D-AA4D-4ED9-AAE6-9BB83D14F598}" dt="2021-08-17T10:26:48.306" v="408" actId="478"/>
          <ac:spMkLst>
            <pc:docMk/>
            <pc:sldMk cId="2659613969" sldId="403"/>
            <ac:spMk id="196" creationId="{DA3601D9-889C-4F8B-AFDA-C22F84F7608F}"/>
          </ac:spMkLst>
        </pc:spChg>
        <pc:spChg chg="mod">
          <ac:chgData name="Mikolaj Flis" userId="39e8211e-2a63-483a-9298-21d8b605897a" providerId="ADAL" clId="{85E66D6D-AA4D-4ED9-AAE6-9BB83D14F598}" dt="2021-08-17T10:26:48.306" v="408" actId="478"/>
          <ac:spMkLst>
            <pc:docMk/>
            <pc:sldMk cId="2659613969" sldId="403"/>
            <ac:spMk id="200" creationId="{7E027144-05FC-496E-9F50-C102C999BBF7}"/>
          </ac:spMkLst>
        </pc:spChg>
        <pc:spChg chg="mod">
          <ac:chgData name="Mikolaj Flis" userId="39e8211e-2a63-483a-9298-21d8b605897a" providerId="ADAL" clId="{85E66D6D-AA4D-4ED9-AAE6-9BB83D14F598}" dt="2021-08-17T10:26:48.306" v="408" actId="478"/>
          <ac:spMkLst>
            <pc:docMk/>
            <pc:sldMk cId="2659613969" sldId="403"/>
            <ac:spMk id="201" creationId="{B00F75B3-51A7-4D66-9C71-E1B19183E5C0}"/>
          </ac:spMkLst>
        </pc:spChg>
        <pc:spChg chg="mod">
          <ac:chgData name="Mikolaj Flis" userId="39e8211e-2a63-483a-9298-21d8b605897a" providerId="ADAL" clId="{85E66D6D-AA4D-4ED9-AAE6-9BB83D14F598}" dt="2021-08-17T10:26:48.306" v="408" actId="478"/>
          <ac:spMkLst>
            <pc:docMk/>
            <pc:sldMk cId="2659613969" sldId="403"/>
            <ac:spMk id="208" creationId="{AB51E324-8D2A-45C5-BAE7-958EE874EB8E}"/>
          </ac:spMkLst>
        </pc:spChg>
        <pc:spChg chg="mod">
          <ac:chgData name="Mikolaj Flis" userId="39e8211e-2a63-483a-9298-21d8b605897a" providerId="ADAL" clId="{85E66D6D-AA4D-4ED9-AAE6-9BB83D14F598}" dt="2021-08-17T10:26:48.306" v="408" actId="478"/>
          <ac:spMkLst>
            <pc:docMk/>
            <pc:sldMk cId="2659613969" sldId="403"/>
            <ac:spMk id="212" creationId="{97113D17-47A4-4431-9363-9213D6A6D111}"/>
          </ac:spMkLst>
        </pc:spChg>
        <pc:spChg chg="mod">
          <ac:chgData name="Mikolaj Flis" userId="39e8211e-2a63-483a-9298-21d8b605897a" providerId="ADAL" clId="{85E66D6D-AA4D-4ED9-AAE6-9BB83D14F598}" dt="2021-08-17T10:26:48.306" v="408" actId="478"/>
          <ac:spMkLst>
            <pc:docMk/>
            <pc:sldMk cId="2659613969" sldId="403"/>
            <ac:spMk id="213" creationId="{7D5BDF65-260B-48E2-9737-F64C31B079F1}"/>
          </ac:spMkLst>
        </pc:spChg>
        <pc:spChg chg="mod">
          <ac:chgData name="Mikolaj Flis" userId="39e8211e-2a63-483a-9298-21d8b605897a" providerId="ADAL" clId="{85E66D6D-AA4D-4ED9-AAE6-9BB83D14F598}" dt="2021-08-17T10:26:48.306" v="408" actId="478"/>
          <ac:spMkLst>
            <pc:docMk/>
            <pc:sldMk cId="2659613969" sldId="403"/>
            <ac:spMk id="219" creationId="{CDE9A2CF-CF9D-4E48-AACE-7CC774D9D698}"/>
          </ac:spMkLst>
        </pc:spChg>
        <pc:spChg chg="mod">
          <ac:chgData name="Mikolaj Flis" userId="39e8211e-2a63-483a-9298-21d8b605897a" providerId="ADAL" clId="{85E66D6D-AA4D-4ED9-AAE6-9BB83D14F598}" dt="2021-08-17T10:26:48.306" v="408" actId="478"/>
          <ac:spMkLst>
            <pc:docMk/>
            <pc:sldMk cId="2659613969" sldId="403"/>
            <ac:spMk id="220" creationId="{6023E4D9-0ECE-43E6-BC93-406CA5C65FD2}"/>
          </ac:spMkLst>
        </pc:spChg>
        <pc:spChg chg="mod">
          <ac:chgData name="Mikolaj Flis" userId="39e8211e-2a63-483a-9298-21d8b605897a" providerId="ADAL" clId="{85E66D6D-AA4D-4ED9-AAE6-9BB83D14F598}" dt="2021-08-17T10:26:48.306" v="408" actId="478"/>
          <ac:spMkLst>
            <pc:docMk/>
            <pc:sldMk cId="2659613969" sldId="403"/>
            <ac:spMk id="221" creationId="{FBF5FA82-72BB-47FC-B123-FCB25AC9443A}"/>
          </ac:spMkLst>
        </pc:spChg>
        <pc:spChg chg="mod">
          <ac:chgData name="Mikolaj Flis" userId="39e8211e-2a63-483a-9298-21d8b605897a" providerId="ADAL" clId="{85E66D6D-AA4D-4ED9-AAE6-9BB83D14F598}" dt="2021-08-17T10:26:48.306" v="408" actId="478"/>
          <ac:spMkLst>
            <pc:docMk/>
            <pc:sldMk cId="2659613969" sldId="403"/>
            <ac:spMk id="222" creationId="{83C1A59F-7D60-4A6F-AD16-BD7678DA07DC}"/>
          </ac:spMkLst>
        </pc:spChg>
        <pc:spChg chg="mod">
          <ac:chgData name="Mikolaj Flis" userId="39e8211e-2a63-483a-9298-21d8b605897a" providerId="ADAL" clId="{85E66D6D-AA4D-4ED9-AAE6-9BB83D14F598}" dt="2021-08-17T10:26:48.306" v="408" actId="478"/>
          <ac:spMkLst>
            <pc:docMk/>
            <pc:sldMk cId="2659613969" sldId="403"/>
            <ac:spMk id="223" creationId="{5774436A-F7F2-4FB3-82C7-7C4B25FE2F76}"/>
          </ac:spMkLst>
        </pc:spChg>
        <pc:spChg chg="add del">
          <ac:chgData name="Mikolaj Flis" userId="39e8211e-2a63-483a-9298-21d8b605897a" providerId="ADAL" clId="{85E66D6D-AA4D-4ED9-AAE6-9BB83D14F598}" dt="2021-08-17T10:26:48.306" v="408" actId="478"/>
          <ac:spMkLst>
            <pc:docMk/>
            <pc:sldMk cId="2659613969" sldId="403"/>
            <ac:spMk id="224" creationId="{CE577462-E840-41DD-88B0-429D4A2521C8}"/>
          </ac:spMkLst>
        </pc:spChg>
        <pc:spChg chg="mod">
          <ac:chgData name="Mikolaj Flis" userId="39e8211e-2a63-483a-9298-21d8b605897a" providerId="ADAL" clId="{85E66D6D-AA4D-4ED9-AAE6-9BB83D14F598}" dt="2021-08-17T10:26:48.306" v="408" actId="478"/>
          <ac:spMkLst>
            <pc:docMk/>
            <pc:sldMk cId="2659613969" sldId="403"/>
            <ac:spMk id="225" creationId="{FBC691A4-8AB4-46FB-B72B-1FA377BF21C9}"/>
          </ac:spMkLst>
        </pc:spChg>
        <pc:spChg chg="mod">
          <ac:chgData name="Mikolaj Flis" userId="39e8211e-2a63-483a-9298-21d8b605897a" providerId="ADAL" clId="{85E66D6D-AA4D-4ED9-AAE6-9BB83D14F598}" dt="2021-08-17T10:26:48.306" v="408" actId="478"/>
          <ac:spMkLst>
            <pc:docMk/>
            <pc:sldMk cId="2659613969" sldId="403"/>
            <ac:spMk id="226" creationId="{A2892CA5-0D80-4FBA-B341-6C35A0BFAFDD}"/>
          </ac:spMkLst>
        </pc:spChg>
        <pc:spChg chg="mod">
          <ac:chgData name="Mikolaj Flis" userId="39e8211e-2a63-483a-9298-21d8b605897a" providerId="ADAL" clId="{85E66D6D-AA4D-4ED9-AAE6-9BB83D14F598}" dt="2021-08-17T10:26:48.306" v="408" actId="478"/>
          <ac:spMkLst>
            <pc:docMk/>
            <pc:sldMk cId="2659613969" sldId="403"/>
            <ac:spMk id="227" creationId="{CC0DE792-153D-4864-86BE-8F78E29243D4}"/>
          </ac:spMkLst>
        </pc:spChg>
        <pc:spChg chg="mod">
          <ac:chgData name="Mikolaj Flis" userId="39e8211e-2a63-483a-9298-21d8b605897a" providerId="ADAL" clId="{85E66D6D-AA4D-4ED9-AAE6-9BB83D14F598}" dt="2021-08-17T10:26:48.306" v="408" actId="478"/>
          <ac:spMkLst>
            <pc:docMk/>
            <pc:sldMk cId="2659613969" sldId="403"/>
            <ac:spMk id="228" creationId="{250DB1B5-86C7-4D99-8D54-BB8A298B7DE4}"/>
          </ac:spMkLst>
        </pc:spChg>
        <pc:spChg chg="mod">
          <ac:chgData name="Mikolaj Flis" userId="39e8211e-2a63-483a-9298-21d8b605897a" providerId="ADAL" clId="{85E66D6D-AA4D-4ED9-AAE6-9BB83D14F598}" dt="2021-08-17T10:26:48.306" v="408" actId="478"/>
          <ac:spMkLst>
            <pc:docMk/>
            <pc:sldMk cId="2659613969" sldId="403"/>
            <ac:spMk id="232" creationId="{F0325729-0131-4113-A852-B58B6DB0B81F}"/>
          </ac:spMkLst>
        </pc:spChg>
        <pc:spChg chg="mod">
          <ac:chgData name="Mikolaj Flis" userId="39e8211e-2a63-483a-9298-21d8b605897a" providerId="ADAL" clId="{85E66D6D-AA4D-4ED9-AAE6-9BB83D14F598}" dt="2021-08-17T10:26:48.306" v="408" actId="478"/>
          <ac:spMkLst>
            <pc:docMk/>
            <pc:sldMk cId="2659613969" sldId="403"/>
            <ac:spMk id="236" creationId="{4BDEF6F2-71D1-485A-B54E-A6AEA57BF2A3}"/>
          </ac:spMkLst>
        </pc:spChg>
        <pc:spChg chg="mod">
          <ac:chgData name="Mikolaj Flis" userId="39e8211e-2a63-483a-9298-21d8b605897a" providerId="ADAL" clId="{85E66D6D-AA4D-4ED9-AAE6-9BB83D14F598}" dt="2021-08-17T10:26:48.306" v="408" actId="478"/>
          <ac:spMkLst>
            <pc:docMk/>
            <pc:sldMk cId="2659613969" sldId="403"/>
            <ac:spMk id="237" creationId="{DAE766A8-4422-4278-B21F-5CC05A2334B2}"/>
          </ac:spMkLst>
        </pc:spChg>
        <pc:spChg chg="mod">
          <ac:chgData name="Mikolaj Flis" userId="39e8211e-2a63-483a-9298-21d8b605897a" providerId="ADAL" clId="{85E66D6D-AA4D-4ED9-AAE6-9BB83D14F598}" dt="2021-08-17T10:26:48.306" v="408" actId="478"/>
          <ac:spMkLst>
            <pc:docMk/>
            <pc:sldMk cId="2659613969" sldId="403"/>
            <ac:spMk id="241" creationId="{9DD47C95-DE4E-4B00-82AC-AF406BC004EF}"/>
          </ac:spMkLst>
        </pc:spChg>
        <pc:spChg chg="mod">
          <ac:chgData name="Mikolaj Flis" userId="39e8211e-2a63-483a-9298-21d8b605897a" providerId="ADAL" clId="{85E66D6D-AA4D-4ED9-AAE6-9BB83D14F598}" dt="2021-08-17T10:26:48.306" v="408" actId="478"/>
          <ac:spMkLst>
            <pc:docMk/>
            <pc:sldMk cId="2659613969" sldId="403"/>
            <ac:spMk id="242" creationId="{5E32EEDD-F2E0-4F5E-BF94-8DA2835576D7}"/>
          </ac:spMkLst>
        </pc:spChg>
        <pc:spChg chg="mod">
          <ac:chgData name="Mikolaj Flis" userId="39e8211e-2a63-483a-9298-21d8b605897a" providerId="ADAL" clId="{85E66D6D-AA4D-4ED9-AAE6-9BB83D14F598}" dt="2021-08-17T10:26:48.306" v="408" actId="478"/>
          <ac:spMkLst>
            <pc:docMk/>
            <pc:sldMk cId="2659613969" sldId="403"/>
            <ac:spMk id="243" creationId="{A6277B6B-BC5E-450B-9A62-D5AAD127114C}"/>
          </ac:spMkLst>
        </pc:spChg>
        <pc:spChg chg="mod">
          <ac:chgData name="Mikolaj Flis" userId="39e8211e-2a63-483a-9298-21d8b605897a" providerId="ADAL" clId="{85E66D6D-AA4D-4ED9-AAE6-9BB83D14F598}" dt="2021-08-17T10:26:48.306" v="408" actId="478"/>
          <ac:spMkLst>
            <pc:docMk/>
            <pc:sldMk cId="2659613969" sldId="403"/>
            <ac:spMk id="244" creationId="{79B179FE-E17E-41BD-84F6-EB41E6A8700E}"/>
          </ac:spMkLst>
        </pc:spChg>
        <pc:spChg chg="mod">
          <ac:chgData name="Mikolaj Flis" userId="39e8211e-2a63-483a-9298-21d8b605897a" providerId="ADAL" clId="{85E66D6D-AA4D-4ED9-AAE6-9BB83D14F598}" dt="2021-08-17T10:26:48.306" v="408" actId="478"/>
          <ac:spMkLst>
            <pc:docMk/>
            <pc:sldMk cId="2659613969" sldId="403"/>
            <ac:spMk id="245" creationId="{F9EE040A-938D-4D0B-AF39-CC5454DC54E7}"/>
          </ac:spMkLst>
        </pc:spChg>
        <pc:spChg chg="mod">
          <ac:chgData name="Mikolaj Flis" userId="39e8211e-2a63-483a-9298-21d8b605897a" providerId="ADAL" clId="{85E66D6D-AA4D-4ED9-AAE6-9BB83D14F598}" dt="2021-08-17T10:26:48.306" v="408" actId="478"/>
          <ac:spMkLst>
            <pc:docMk/>
            <pc:sldMk cId="2659613969" sldId="403"/>
            <ac:spMk id="246" creationId="{06D4E7DE-059F-42D6-94A8-00FC0D2F9C2C}"/>
          </ac:spMkLst>
        </pc:spChg>
        <pc:spChg chg="mod">
          <ac:chgData name="Mikolaj Flis" userId="39e8211e-2a63-483a-9298-21d8b605897a" providerId="ADAL" clId="{85E66D6D-AA4D-4ED9-AAE6-9BB83D14F598}" dt="2021-08-17T10:26:48.306" v="408" actId="478"/>
          <ac:spMkLst>
            <pc:docMk/>
            <pc:sldMk cId="2659613969" sldId="403"/>
            <ac:spMk id="247" creationId="{C252B16C-D4D5-4E92-A987-F6AB9DE2B168}"/>
          </ac:spMkLst>
        </pc:spChg>
        <pc:spChg chg="mod">
          <ac:chgData name="Mikolaj Flis" userId="39e8211e-2a63-483a-9298-21d8b605897a" providerId="ADAL" clId="{85E66D6D-AA4D-4ED9-AAE6-9BB83D14F598}" dt="2021-08-17T10:26:48.306" v="408" actId="478"/>
          <ac:spMkLst>
            <pc:docMk/>
            <pc:sldMk cId="2659613969" sldId="403"/>
            <ac:spMk id="253" creationId="{0CC9DCC2-29F8-40C4-9240-01DDFD52131F}"/>
          </ac:spMkLst>
        </pc:spChg>
        <pc:spChg chg="mod">
          <ac:chgData name="Mikolaj Flis" userId="39e8211e-2a63-483a-9298-21d8b605897a" providerId="ADAL" clId="{85E66D6D-AA4D-4ED9-AAE6-9BB83D14F598}" dt="2021-08-17T10:26:48.306" v="408" actId="478"/>
          <ac:spMkLst>
            <pc:docMk/>
            <pc:sldMk cId="2659613969" sldId="403"/>
            <ac:spMk id="256" creationId="{8E55B64A-CA2B-495B-9E07-5B81DDBC3686}"/>
          </ac:spMkLst>
        </pc:spChg>
        <pc:spChg chg="mod">
          <ac:chgData name="Mikolaj Flis" userId="39e8211e-2a63-483a-9298-21d8b605897a" providerId="ADAL" clId="{85E66D6D-AA4D-4ED9-AAE6-9BB83D14F598}" dt="2021-08-17T10:26:48.306" v="408" actId="478"/>
          <ac:spMkLst>
            <pc:docMk/>
            <pc:sldMk cId="2659613969" sldId="403"/>
            <ac:spMk id="257" creationId="{CB834841-1249-4962-B215-20C6C35F16BF}"/>
          </ac:spMkLst>
        </pc:spChg>
        <pc:spChg chg="mod">
          <ac:chgData name="Mikolaj Flis" userId="39e8211e-2a63-483a-9298-21d8b605897a" providerId="ADAL" clId="{85E66D6D-AA4D-4ED9-AAE6-9BB83D14F598}" dt="2021-08-17T10:26:48.306" v="408" actId="478"/>
          <ac:spMkLst>
            <pc:docMk/>
            <pc:sldMk cId="2659613969" sldId="403"/>
            <ac:spMk id="258" creationId="{79A670B4-1FEB-496C-9323-37B4D1B94DC2}"/>
          </ac:spMkLst>
        </pc:spChg>
        <pc:spChg chg="mod">
          <ac:chgData name="Mikolaj Flis" userId="39e8211e-2a63-483a-9298-21d8b605897a" providerId="ADAL" clId="{85E66D6D-AA4D-4ED9-AAE6-9BB83D14F598}" dt="2021-08-17T10:26:48.306" v="408" actId="478"/>
          <ac:spMkLst>
            <pc:docMk/>
            <pc:sldMk cId="2659613969" sldId="403"/>
            <ac:spMk id="265" creationId="{6C58A9D8-A884-48ED-84E0-13F0A4EC4D05}"/>
          </ac:spMkLst>
        </pc:spChg>
        <pc:spChg chg="mod">
          <ac:chgData name="Mikolaj Flis" userId="39e8211e-2a63-483a-9298-21d8b605897a" providerId="ADAL" clId="{85E66D6D-AA4D-4ED9-AAE6-9BB83D14F598}" dt="2021-08-17T10:26:48.306" v="408" actId="478"/>
          <ac:spMkLst>
            <pc:docMk/>
            <pc:sldMk cId="2659613969" sldId="403"/>
            <ac:spMk id="266" creationId="{7F53DC73-A016-48C3-849E-9F9ADD5ECD27}"/>
          </ac:spMkLst>
        </pc:spChg>
        <pc:spChg chg="mod">
          <ac:chgData name="Mikolaj Flis" userId="39e8211e-2a63-483a-9298-21d8b605897a" providerId="ADAL" clId="{85E66D6D-AA4D-4ED9-AAE6-9BB83D14F598}" dt="2021-08-17T10:26:48.306" v="408" actId="478"/>
          <ac:spMkLst>
            <pc:docMk/>
            <pc:sldMk cId="2659613969" sldId="403"/>
            <ac:spMk id="267" creationId="{D339286F-71A9-48C1-AE56-CC3384F1DAB3}"/>
          </ac:spMkLst>
        </pc:spChg>
        <pc:spChg chg="mod">
          <ac:chgData name="Mikolaj Flis" userId="39e8211e-2a63-483a-9298-21d8b605897a" providerId="ADAL" clId="{85E66D6D-AA4D-4ED9-AAE6-9BB83D14F598}" dt="2021-08-17T10:27:14.681" v="412" actId="207"/>
          <ac:spMkLst>
            <pc:docMk/>
            <pc:sldMk cId="2659613969" sldId="403"/>
            <ac:spMk id="274" creationId="{5112C91E-5CB9-4097-B95F-2588BC4414E0}"/>
          </ac:spMkLst>
        </pc:spChg>
        <pc:spChg chg="mod">
          <ac:chgData name="Mikolaj Flis" userId="39e8211e-2a63-483a-9298-21d8b605897a" providerId="ADAL" clId="{85E66D6D-AA4D-4ED9-AAE6-9BB83D14F598}" dt="2021-08-17T10:26:48.306" v="408" actId="478"/>
          <ac:spMkLst>
            <pc:docMk/>
            <pc:sldMk cId="2659613969" sldId="403"/>
            <ac:spMk id="275" creationId="{848C21E8-CFBC-43B8-AC41-4A4A0BA14A84}"/>
          </ac:spMkLst>
        </pc:spChg>
        <pc:spChg chg="mod">
          <ac:chgData name="Mikolaj Flis" userId="39e8211e-2a63-483a-9298-21d8b605897a" providerId="ADAL" clId="{85E66D6D-AA4D-4ED9-AAE6-9BB83D14F598}" dt="2021-08-17T10:26:48.306" v="408" actId="478"/>
          <ac:spMkLst>
            <pc:docMk/>
            <pc:sldMk cId="2659613969" sldId="403"/>
            <ac:spMk id="276" creationId="{CFFBE4B2-C565-46BB-B0D3-3A8E633473F7}"/>
          </ac:spMkLst>
        </pc:spChg>
        <pc:spChg chg="mod">
          <ac:chgData name="Mikolaj Flis" userId="39e8211e-2a63-483a-9298-21d8b605897a" providerId="ADAL" clId="{85E66D6D-AA4D-4ED9-AAE6-9BB83D14F598}" dt="2021-08-17T10:26:48.306" v="408" actId="478"/>
          <ac:spMkLst>
            <pc:docMk/>
            <pc:sldMk cId="2659613969" sldId="403"/>
            <ac:spMk id="285" creationId="{A81F01FB-80E4-40D4-94CA-9EC51ED6E744}"/>
          </ac:spMkLst>
        </pc:spChg>
        <pc:spChg chg="mod">
          <ac:chgData name="Mikolaj Flis" userId="39e8211e-2a63-483a-9298-21d8b605897a" providerId="ADAL" clId="{85E66D6D-AA4D-4ED9-AAE6-9BB83D14F598}" dt="2021-08-17T10:26:48.306" v="408" actId="478"/>
          <ac:spMkLst>
            <pc:docMk/>
            <pc:sldMk cId="2659613969" sldId="403"/>
            <ac:spMk id="288" creationId="{1BE020BB-A0B0-4CE6-BA19-D2D5C2CC66BD}"/>
          </ac:spMkLst>
        </pc:spChg>
        <pc:spChg chg="mod">
          <ac:chgData name="Mikolaj Flis" userId="39e8211e-2a63-483a-9298-21d8b605897a" providerId="ADAL" clId="{85E66D6D-AA4D-4ED9-AAE6-9BB83D14F598}" dt="2021-08-17T10:26:48.306" v="408" actId="478"/>
          <ac:spMkLst>
            <pc:docMk/>
            <pc:sldMk cId="2659613969" sldId="403"/>
            <ac:spMk id="289" creationId="{F13BFBCA-4057-412D-8818-465E819458CB}"/>
          </ac:spMkLst>
        </pc:spChg>
        <pc:spChg chg="mod">
          <ac:chgData name="Mikolaj Flis" userId="39e8211e-2a63-483a-9298-21d8b605897a" providerId="ADAL" clId="{85E66D6D-AA4D-4ED9-AAE6-9BB83D14F598}" dt="2021-08-17T10:26:48.306" v="408" actId="478"/>
          <ac:spMkLst>
            <pc:docMk/>
            <pc:sldMk cId="2659613969" sldId="403"/>
            <ac:spMk id="290" creationId="{4A6DC322-9F51-4B2A-8FF4-D1F77B0969AB}"/>
          </ac:spMkLst>
        </pc:spChg>
        <pc:spChg chg="mod">
          <ac:chgData name="Mikolaj Flis" userId="39e8211e-2a63-483a-9298-21d8b605897a" providerId="ADAL" clId="{85E66D6D-AA4D-4ED9-AAE6-9BB83D14F598}" dt="2021-08-17T10:27:34.206" v="413" actId="207"/>
          <ac:spMkLst>
            <pc:docMk/>
            <pc:sldMk cId="2659613969" sldId="403"/>
            <ac:spMk id="297" creationId="{37668239-6867-49F9-B189-61BDB0E190D5}"/>
          </ac:spMkLst>
        </pc:spChg>
        <pc:spChg chg="mod">
          <ac:chgData name="Mikolaj Flis" userId="39e8211e-2a63-483a-9298-21d8b605897a" providerId="ADAL" clId="{85E66D6D-AA4D-4ED9-AAE6-9BB83D14F598}" dt="2021-08-17T10:26:48.306" v="408" actId="478"/>
          <ac:spMkLst>
            <pc:docMk/>
            <pc:sldMk cId="2659613969" sldId="403"/>
            <ac:spMk id="298" creationId="{18C25F62-BEED-49F1-BBD9-F6FF4092F67A}"/>
          </ac:spMkLst>
        </pc:spChg>
        <pc:spChg chg="mod">
          <ac:chgData name="Mikolaj Flis" userId="39e8211e-2a63-483a-9298-21d8b605897a" providerId="ADAL" clId="{85E66D6D-AA4D-4ED9-AAE6-9BB83D14F598}" dt="2021-08-17T10:26:48.306" v="408" actId="478"/>
          <ac:spMkLst>
            <pc:docMk/>
            <pc:sldMk cId="2659613969" sldId="403"/>
            <ac:spMk id="299" creationId="{CD853583-8076-4E0D-B614-68EDA02FD7A2}"/>
          </ac:spMkLst>
        </pc:spChg>
        <pc:spChg chg="mod">
          <ac:chgData name="Mikolaj Flis" userId="39e8211e-2a63-483a-9298-21d8b605897a" providerId="ADAL" clId="{85E66D6D-AA4D-4ED9-AAE6-9BB83D14F598}" dt="2021-08-17T10:26:48.306" v="408" actId="478"/>
          <ac:spMkLst>
            <pc:docMk/>
            <pc:sldMk cId="2659613969" sldId="403"/>
            <ac:spMk id="306" creationId="{90922D66-235D-49F1-A505-A850DA50C233}"/>
          </ac:spMkLst>
        </pc:spChg>
        <pc:spChg chg="mod">
          <ac:chgData name="Mikolaj Flis" userId="39e8211e-2a63-483a-9298-21d8b605897a" providerId="ADAL" clId="{85E66D6D-AA4D-4ED9-AAE6-9BB83D14F598}" dt="2021-08-17T10:26:48.306" v="408" actId="478"/>
          <ac:spMkLst>
            <pc:docMk/>
            <pc:sldMk cId="2659613969" sldId="403"/>
            <ac:spMk id="307" creationId="{2B152F30-E290-4F6D-B1FF-8FE59A693C45}"/>
          </ac:spMkLst>
        </pc:spChg>
        <pc:spChg chg="mod">
          <ac:chgData name="Mikolaj Flis" userId="39e8211e-2a63-483a-9298-21d8b605897a" providerId="ADAL" clId="{85E66D6D-AA4D-4ED9-AAE6-9BB83D14F598}" dt="2021-08-17T10:26:48.306" v="408" actId="478"/>
          <ac:spMkLst>
            <pc:docMk/>
            <pc:sldMk cId="2659613969" sldId="403"/>
            <ac:spMk id="308" creationId="{DE4251E9-56B3-4061-88A8-589598F7AB02}"/>
          </ac:spMkLst>
        </pc:spChg>
        <pc:spChg chg="mod">
          <ac:chgData name="Mikolaj Flis" userId="39e8211e-2a63-483a-9298-21d8b605897a" providerId="ADAL" clId="{85E66D6D-AA4D-4ED9-AAE6-9BB83D14F598}" dt="2021-08-17T10:26:48.306" v="408" actId="478"/>
          <ac:spMkLst>
            <pc:docMk/>
            <pc:sldMk cId="2659613969" sldId="403"/>
            <ac:spMk id="317" creationId="{1041B187-3F1F-4994-BBC2-44BAA4D9611A}"/>
          </ac:spMkLst>
        </pc:spChg>
        <pc:spChg chg="mod">
          <ac:chgData name="Mikolaj Flis" userId="39e8211e-2a63-483a-9298-21d8b605897a" providerId="ADAL" clId="{85E66D6D-AA4D-4ED9-AAE6-9BB83D14F598}" dt="2021-08-17T10:26:48.306" v="408" actId="478"/>
          <ac:spMkLst>
            <pc:docMk/>
            <pc:sldMk cId="2659613969" sldId="403"/>
            <ac:spMk id="320" creationId="{A450AE80-1717-4A95-A3F0-6DBAE5EAF9BC}"/>
          </ac:spMkLst>
        </pc:spChg>
        <pc:spChg chg="mod">
          <ac:chgData name="Mikolaj Flis" userId="39e8211e-2a63-483a-9298-21d8b605897a" providerId="ADAL" clId="{85E66D6D-AA4D-4ED9-AAE6-9BB83D14F598}" dt="2021-08-17T10:26:48.306" v="408" actId="478"/>
          <ac:spMkLst>
            <pc:docMk/>
            <pc:sldMk cId="2659613969" sldId="403"/>
            <ac:spMk id="321" creationId="{06C7B9DA-47B5-414B-963C-E6045AD94540}"/>
          </ac:spMkLst>
        </pc:spChg>
        <pc:spChg chg="mod">
          <ac:chgData name="Mikolaj Flis" userId="39e8211e-2a63-483a-9298-21d8b605897a" providerId="ADAL" clId="{85E66D6D-AA4D-4ED9-AAE6-9BB83D14F598}" dt="2021-08-17T10:26:48.306" v="408" actId="478"/>
          <ac:spMkLst>
            <pc:docMk/>
            <pc:sldMk cId="2659613969" sldId="403"/>
            <ac:spMk id="322" creationId="{FCD8FF16-F501-42BB-807D-627055254DC8}"/>
          </ac:spMkLst>
        </pc:spChg>
        <pc:spChg chg="mod">
          <ac:chgData name="Mikolaj Flis" userId="39e8211e-2a63-483a-9298-21d8b605897a" providerId="ADAL" clId="{85E66D6D-AA4D-4ED9-AAE6-9BB83D14F598}" dt="2021-08-17T10:26:48.306" v="408" actId="478"/>
          <ac:spMkLst>
            <pc:docMk/>
            <pc:sldMk cId="2659613969" sldId="403"/>
            <ac:spMk id="329" creationId="{7B70C46F-6043-4DBA-81DE-FB0FDC13746A}"/>
          </ac:spMkLst>
        </pc:spChg>
        <pc:spChg chg="mod">
          <ac:chgData name="Mikolaj Flis" userId="39e8211e-2a63-483a-9298-21d8b605897a" providerId="ADAL" clId="{85E66D6D-AA4D-4ED9-AAE6-9BB83D14F598}" dt="2021-08-17T10:26:48.306" v="408" actId="478"/>
          <ac:spMkLst>
            <pc:docMk/>
            <pc:sldMk cId="2659613969" sldId="403"/>
            <ac:spMk id="330" creationId="{F44ACCA3-CBF4-4E06-960E-B91C334353E2}"/>
          </ac:spMkLst>
        </pc:spChg>
        <pc:spChg chg="mod">
          <ac:chgData name="Mikolaj Flis" userId="39e8211e-2a63-483a-9298-21d8b605897a" providerId="ADAL" clId="{85E66D6D-AA4D-4ED9-AAE6-9BB83D14F598}" dt="2021-08-17T10:26:48.306" v="408" actId="478"/>
          <ac:spMkLst>
            <pc:docMk/>
            <pc:sldMk cId="2659613969" sldId="403"/>
            <ac:spMk id="331" creationId="{38ACE5C9-AA9F-48B6-85F6-0370568F4446}"/>
          </ac:spMkLst>
        </pc:spChg>
        <pc:spChg chg="add del mod">
          <ac:chgData name="Mikolaj Flis" userId="39e8211e-2a63-483a-9298-21d8b605897a" providerId="ADAL" clId="{85E66D6D-AA4D-4ED9-AAE6-9BB83D14F598}" dt="2021-08-17T10:26:58.211" v="411" actId="207"/>
          <ac:spMkLst>
            <pc:docMk/>
            <pc:sldMk cId="2659613969" sldId="403"/>
            <ac:spMk id="338" creationId="{EB029972-A22A-4B5D-B4D7-95DD37F8FC9E}"/>
          </ac:spMkLst>
        </pc:spChg>
        <pc:spChg chg="mod">
          <ac:chgData name="Mikolaj Flis" userId="39e8211e-2a63-483a-9298-21d8b605897a" providerId="ADAL" clId="{85E66D6D-AA4D-4ED9-AAE6-9BB83D14F598}" dt="2021-08-17T10:26:48.306" v="408" actId="478"/>
          <ac:spMkLst>
            <pc:docMk/>
            <pc:sldMk cId="2659613969" sldId="403"/>
            <ac:spMk id="339" creationId="{9CC196B7-50D0-40AC-BB62-69F0B9BC0E42}"/>
          </ac:spMkLst>
        </pc:spChg>
        <pc:spChg chg="mod">
          <ac:chgData name="Mikolaj Flis" userId="39e8211e-2a63-483a-9298-21d8b605897a" providerId="ADAL" clId="{85E66D6D-AA4D-4ED9-AAE6-9BB83D14F598}" dt="2021-08-17T10:26:48.306" v="408" actId="478"/>
          <ac:spMkLst>
            <pc:docMk/>
            <pc:sldMk cId="2659613969" sldId="403"/>
            <ac:spMk id="340" creationId="{8E23956B-ECA8-4DDB-AFF5-ED8B864B8A39}"/>
          </ac:spMkLst>
        </pc:spChg>
        <pc:grpChg chg="mod">
          <ac:chgData name="Mikolaj Flis" userId="39e8211e-2a63-483a-9298-21d8b605897a" providerId="ADAL" clId="{85E66D6D-AA4D-4ED9-AAE6-9BB83D14F598}" dt="2021-08-17T10:26:48.306" v="408" actId="478"/>
          <ac:grpSpMkLst>
            <pc:docMk/>
            <pc:sldMk cId="2659613969" sldId="403"/>
            <ac:grpSpMk id="190" creationId="{FCFBDB80-4EFF-4CDF-B129-CDA672348F45}"/>
          </ac:grpSpMkLst>
        </pc:grpChg>
        <pc:grpChg chg="mod">
          <ac:chgData name="Mikolaj Flis" userId="39e8211e-2a63-483a-9298-21d8b605897a" providerId="ADAL" clId="{85E66D6D-AA4D-4ED9-AAE6-9BB83D14F598}" dt="2021-08-17T10:26:48.306" v="408" actId="478"/>
          <ac:grpSpMkLst>
            <pc:docMk/>
            <pc:sldMk cId="2659613969" sldId="403"/>
            <ac:grpSpMk id="191" creationId="{CBBEB822-DC74-49C8-BCE4-D05869E1CD58}"/>
          </ac:grpSpMkLst>
        </pc:grpChg>
        <pc:grpChg chg="mod">
          <ac:chgData name="Mikolaj Flis" userId="39e8211e-2a63-483a-9298-21d8b605897a" providerId="ADAL" clId="{85E66D6D-AA4D-4ED9-AAE6-9BB83D14F598}" dt="2021-08-17T10:26:48.306" v="408" actId="478"/>
          <ac:grpSpMkLst>
            <pc:docMk/>
            <pc:sldMk cId="2659613969" sldId="403"/>
            <ac:grpSpMk id="192" creationId="{90495CC9-246F-4D89-8AEA-FFF7264396D3}"/>
          </ac:grpSpMkLst>
        </pc:grpChg>
        <pc:grpChg chg="mod">
          <ac:chgData name="Mikolaj Flis" userId="39e8211e-2a63-483a-9298-21d8b605897a" providerId="ADAL" clId="{85E66D6D-AA4D-4ED9-AAE6-9BB83D14F598}" dt="2021-08-17T10:26:48.306" v="408" actId="478"/>
          <ac:grpSpMkLst>
            <pc:docMk/>
            <pc:sldMk cId="2659613969" sldId="403"/>
            <ac:grpSpMk id="193" creationId="{61C25441-6091-4C59-B4D5-73FC83FC8EB2}"/>
          </ac:grpSpMkLst>
        </pc:grpChg>
        <pc:grpChg chg="mod">
          <ac:chgData name="Mikolaj Flis" userId="39e8211e-2a63-483a-9298-21d8b605897a" providerId="ADAL" clId="{85E66D6D-AA4D-4ED9-AAE6-9BB83D14F598}" dt="2021-08-17T10:26:48.306" v="408" actId="478"/>
          <ac:grpSpMkLst>
            <pc:docMk/>
            <pc:sldMk cId="2659613969" sldId="403"/>
            <ac:grpSpMk id="194" creationId="{08508A25-633B-42CE-81A4-8C5DE8D4B1A4}"/>
          </ac:grpSpMkLst>
        </pc:grpChg>
        <pc:grpChg chg="mod">
          <ac:chgData name="Mikolaj Flis" userId="39e8211e-2a63-483a-9298-21d8b605897a" providerId="ADAL" clId="{85E66D6D-AA4D-4ED9-AAE6-9BB83D14F598}" dt="2021-08-17T10:26:48.306" v="408" actId="478"/>
          <ac:grpSpMkLst>
            <pc:docMk/>
            <pc:sldMk cId="2659613969" sldId="403"/>
            <ac:grpSpMk id="195" creationId="{FA1FE548-8C11-4B09-B83E-E97325644117}"/>
          </ac:grpSpMkLst>
        </pc:grpChg>
        <pc:grpChg chg="mod">
          <ac:chgData name="Mikolaj Flis" userId="39e8211e-2a63-483a-9298-21d8b605897a" providerId="ADAL" clId="{85E66D6D-AA4D-4ED9-AAE6-9BB83D14F598}" dt="2021-08-17T10:26:48.306" v="408" actId="478"/>
          <ac:grpSpMkLst>
            <pc:docMk/>
            <pc:sldMk cId="2659613969" sldId="403"/>
            <ac:grpSpMk id="199" creationId="{B4FB5617-1AF6-4184-B407-3EBD5A1FC99B}"/>
          </ac:grpSpMkLst>
        </pc:grpChg>
        <pc:grpChg chg="mod">
          <ac:chgData name="Mikolaj Flis" userId="39e8211e-2a63-483a-9298-21d8b605897a" providerId="ADAL" clId="{85E66D6D-AA4D-4ED9-AAE6-9BB83D14F598}" dt="2021-08-17T10:26:48.306" v="408" actId="478"/>
          <ac:grpSpMkLst>
            <pc:docMk/>
            <pc:sldMk cId="2659613969" sldId="403"/>
            <ac:grpSpMk id="204" creationId="{0E7F85AD-4DC0-4096-A944-3535D566C94A}"/>
          </ac:grpSpMkLst>
        </pc:grpChg>
        <pc:grpChg chg="mod">
          <ac:chgData name="Mikolaj Flis" userId="39e8211e-2a63-483a-9298-21d8b605897a" providerId="ADAL" clId="{85E66D6D-AA4D-4ED9-AAE6-9BB83D14F598}" dt="2021-08-17T10:26:48.306" v="408" actId="478"/>
          <ac:grpSpMkLst>
            <pc:docMk/>
            <pc:sldMk cId="2659613969" sldId="403"/>
            <ac:grpSpMk id="205" creationId="{C8D21027-9E08-4FDD-97ED-1C27514D2B91}"/>
          </ac:grpSpMkLst>
        </pc:grpChg>
        <pc:grpChg chg="mod">
          <ac:chgData name="Mikolaj Flis" userId="39e8211e-2a63-483a-9298-21d8b605897a" providerId="ADAL" clId="{85E66D6D-AA4D-4ED9-AAE6-9BB83D14F598}" dt="2021-08-17T10:26:48.306" v="408" actId="478"/>
          <ac:grpSpMkLst>
            <pc:docMk/>
            <pc:sldMk cId="2659613969" sldId="403"/>
            <ac:grpSpMk id="206" creationId="{27A438F9-085B-403E-9FD3-4EA471EDDC96}"/>
          </ac:grpSpMkLst>
        </pc:grpChg>
        <pc:grpChg chg="mod">
          <ac:chgData name="Mikolaj Flis" userId="39e8211e-2a63-483a-9298-21d8b605897a" providerId="ADAL" clId="{85E66D6D-AA4D-4ED9-AAE6-9BB83D14F598}" dt="2021-08-17T10:26:48.306" v="408" actId="478"/>
          <ac:grpSpMkLst>
            <pc:docMk/>
            <pc:sldMk cId="2659613969" sldId="403"/>
            <ac:grpSpMk id="207" creationId="{600D070F-CDFE-4777-AEC0-00E68C89FB1C}"/>
          </ac:grpSpMkLst>
        </pc:grpChg>
        <pc:grpChg chg="mod">
          <ac:chgData name="Mikolaj Flis" userId="39e8211e-2a63-483a-9298-21d8b605897a" providerId="ADAL" clId="{85E66D6D-AA4D-4ED9-AAE6-9BB83D14F598}" dt="2021-08-17T10:26:48.306" v="408" actId="478"/>
          <ac:grpSpMkLst>
            <pc:docMk/>
            <pc:sldMk cId="2659613969" sldId="403"/>
            <ac:grpSpMk id="211" creationId="{FA494CA7-4E25-4A07-9AF0-B2657FBF0EE2}"/>
          </ac:grpSpMkLst>
        </pc:grpChg>
        <pc:grpChg chg="mod">
          <ac:chgData name="Mikolaj Flis" userId="39e8211e-2a63-483a-9298-21d8b605897a" providerId="ADAL" clId="{85E66D6D-AA4D-4ED9-AAE6-9BB83D14F598}" dt="2021-08-17T10:26:48.306" v="408" actId="478"/>
          <ac:grpSpMkLst>
            <pc:docMk/>
            <pc:sldMk cId="2659613969" sldId="403"/>
            <ac:grpSpMk id="216" creationId="{5A30AEBE-E0E2-4F65-B794-7B6A2FB7424E}"/>
          </ac:grpSpMkLst>
        </pc:grpChg>
        <pc:grpChg chg="mod">
          <ac:chgData name="Mikolaj Flis" userId="39e8211e-2a63-483a-9298-21d8b605897a" providerId="ADAL" clId="{85E66D6D-AA4D-4ED9-AAE6-9BB83D14F598}" dt="2021-08-17T10:26:48.306" v="408" actId="478"/>
          <ac:grpSpMkLst>
            <pc:docMk/>
            <pc:sldMk cId="2659613969" sldId="403"/>
            <ac:grpSpMk id="229" creationId="{FE1FC63A-FAA3-40F6-8C84-6F51A8DD9F70}"/>
          </ac:grpSpMkLst>
        </pc:grpChg>
        <pc:grpChg chg="mod">
          <ac:chgData name="Mikolaj Flis" userId="39e8211e-2a63-483a-9298-21d8b605897a" providerId="ADAL" clId="{85E66D6D-AA4D-4ED9-AAE6-9BB83D14F598}" dt="2021-08-17T10:26:48.306" v="408" actId="478"/>
          <ac:grpSpMkLst>
            <pc:docMk/>
            <pc:sldMk cId="2659613969" sldId="403"/>
            <ac:grpSpMk id="230" creationId="{AE58F020-8BAD-4CC4-A983-FEB59797D45F}"/>
          </ac:grpSpMkLst>
        </pc:grpChg>
        <pc:grpChg chg="mod">
          <ac:chgData name="Mikolaj Flis" userId="39e8211e-2a63-483a-9298-21d8b605897a" providerId="ADAL" clId="{85E66D6D-AA4D-4ED9-AAE6-9BB83D14F598}" dt="2021-08-17T10:26:48.306" v="408" actId="478"/>
          <ac:grpSpMkLst>
            <pc:docMk/>
            <pc:sldMk cId="2659613969" sldId="403"/>
            <ac:grpSpMk id="231" creationId="{9DFE87E0-E448-41D8-A78E-9C1FD80E15E9}"/>
          </ac:grpSpMkLst>
        </pc:grpChg>
        <pc:grpChg chg="mod">
          <ac:chgData name="Mikolaj Flis" userId="39e8211e-2a63-483a-9298-21d8b605897a" providerId="ADAL" clId="{85E66D6D-AA4D-4ED9-AAE6-9BB83D14F598}" dt="2021-08-17T10:26:48.306" v="408" actId="478"/>
          <ac:grpSpMkLst>
            <pc:docMk/>
            <pc:sldMk cId="2659613969" sldId="403"/>
            <ac:grpSpMk id="235" creationId="{B215B8B9-CBAE-4026-9F20-577753FF5A6F}"/>
          </ac:grpSpMkLst>
        </pc:grpChg>
        <pc:grpChg chg="mod">
          <ac:chgData name="Mikolaj Flis" userId="39e8211e-2a63-483a-9298-21d8b605897a" providerId="ADAL" clId="{85E66D6D-AA4D-4ED9-AAE6-9BB83D14F598}" dt="2021-08-17T10:26:48.306" v="408" actId="478"/>
          <ac:grpSpMkLst>
            <pc:docMk/>
            <pc:sldMk cId="2659613969" sldId="403"/>
            <ac:grpSpMk id="240" creationId="{2FDEF2B1-8FF0-4B36-8C5B-872CF2061AB5}"/>
          </ac:grpSpMkLst>
        </pc:grpChg>
        <pc:cxnChg chg="mod">
          <ac:chgData name="Mikolaj Flis" userId="39e8211e-2a63-483a-9298-21d8b605897a" providerId="ADAL" clId="{85E66D6D-AA4D-4ED9-AAE6-9BB83D14F598}" dt="2021-08-17T10:26:48.306" v="408" actId="478"/>
          <ac:cxnSpMkLst>
            <pc:docMk/>
            <pc:sldMk cId="2659613969" sldId="403"/>
            <ac:cxnSpMk id="197" creationId="{F560EEC0-E827-4425-AE58-9BCC9B99B605}"/>
          </ac:cxnSpMkLst>
        </pc:cxnChg>
        <pc:cxnChg chg="mod">
          <ac:chgData name="Mikolaj Flis" userId="39e8211e-2a63-483a-9298-21d8b605897a" providerId="ADAL" clId="{85E66D6D-AA4D-4ED9-AAE6-9BB83D14F598}" dt="2021-08-17T10:26:48.306" v="408" actId="478"/>
          <ac:cxnSpMkLst>
            <pc:docMk/>
            <pc:sldMk cId="2659613969" sldId="403"/>
            <ac:cxnSpMk id="198" creationId="{1D10A290-F34F-4CC6-B423-CC30C10D0C1E}"/>
          </ac:cxnSpMkLst>
        </pc:cxnChg>
        <pc:cxnChg chg="mod">
          <ac:chgData name="Mikolaj Flis" userId="39e8211e-2a63-483a-9298-21d8b605897a" providerId="ADAL" clId="{85E66D6D-AA4D-4ED9-AAE6-9BB83D14F598}" dt="2021-08-17T10:26:48.306" v="408" actId="478"/>
          <ac:cxnSpMkLst>
            <pc:docMk/>
            <pc:sldMk cId="2659613969" sldId="403"/>
            <ac:cxnSpMk id="202" creationId="{A2B52FD9-9E38-4100-BFFE-D4A3609A2A5A}"/>
          </ac:cxnSpMkLst>
        </pc:cxnChg>
        <pc:cxnChg chg="mod">
          <ac:chgData name="Mikolaj Flis" userId="39e8211e-2a63-483a-9298-21d8b605897a" providerId="ADAL" clId="{85E66D6D-AA4D-4ED9-AAE6-9BB83D14F598}" dt="2021-08-17T10:26:48.306" v="408" actId="478"/>
          <ac:cxnSpMkLst>
            <pc:docMk/>
            <pc:sldMk cId="2659613969" sldId="403"/>
            <ac:cxnSpMk id="203" creationId="{4FAE3A93-04A0-4843-9355-B86B3A68F1D5}"/>
          </ac:cxnSpMkLst>
        </pc:cxnChg>
        <pc:cxnChg chg="mod">
          <ac:chgData name="Mikolaj Flis" userId="39e8211e-2a63-483a-9298-21d8b605897a" providerId="ADAL" clId="{85E66D6D-AA4D-4ED9-AAE6-9BB83D14F598}" dt="2021-08-17T10:26:48.306" v="408" actId="478"/>
          <ac:cxnSpMkLst>
            <pc:docMk/>
            <pc:sldMk cId="2659613969" sldId="403"/>
            <ac:cxnSpMk id="209" creationId="{2CAD5D2C-2682-4C2D-A6CC-D3FC618E3C84}"/>
          </ac:cxnSpMkLst>
        </pc:cxnChg>
        <pc:cxnChg chg="mod">
          <ac:chgData name="Mikolaj Flis" userId="39e8211e-2a63-483a-9298-21d8b605897a" providerId="ADAL" clId="{85E66D6D-AA4D-4ED9-AAE6-9BB83D14F598}" dt="2021-08-17T10:26:48.306" v="408" actId="478"/>
          <ac:cxnSpMkLst>
            <pc:docMk/>
            <pc:sldMk cId="2659613969" sldId="403"/>
            <ac:cxnSpMk id="210" creationId="{46731D2D-7A8D-4BBB-A966-A435D79CE3C8}"/>
          </ac:cxnSpMkLst>
        </pc:cxnChg>
        <pc:cxnChg chg="mod">
          <ac:chgData name="Mikolaj Flis" userId="39e8211e-2a63-483a-9298-21d8b605897a" providerId="ADAL" clId="{85E66D6D-AA4D-4ED9-AAE6-9BB83D14F598}" dt="2021-08-17T10:26:48.306" v="408" actId="478"/>
          <ac:cxnSpMkLst>
            <pc:docMk/>
            <pc:sldMk cId="2659613969" sldId="403"/>
            <ac:cxnSpMk id="214" creationId="{0CFAA0DB-A739-4D5A-BF54-B18223653077}"/>
          </ac:cxnSpMkLst>
        </pc:cxnChg>
        <pc:cxnChg chg="mod">
          <ac:chgData name="Mikolaj Flis" userId="39e8211e-2a63-483a-9298-21d8b605897a" providerId="ADAL" clId="{85E66D6D-AA4D-4ED9-AAE6-9BB83D14F598}" dt="2021-08-17T10:26:48.306" v="408" actId="478"/>
          <ac:cxnSpMkLst>
            <pc:docMk/>
            <pc:sldMk cId="2659613969" sldId="403"/>
            <ac:cxnSpMk id="215" creationId="{01540ECB-6554-4B48-A2C2-410E67DB0AE2}"/>
          </ac:cxnSpMkLst>
        </pc:cxnChg>
        <pc:cxnChg chg="mod">
          <ac:chgData name="Mikolaj Flis" userId="39e8211e-2a63-483a-9298-21d8b605897a" providerId="ADAL" clId="{85E66D6D-AA4D-4ED9-AAE6-9BB83D14F598}" dt="2021-08-17T10:26:48.306" v="408" actId="478"/>
          <ac:cxnSpMkLst>
            <pc:docMk/>
            <pc:sldMk cId="2659613969" sldId="403"/>
            <ac:cxnSpMk id="217" creationId="{3DC3D436-A55B-40AA-807C-6B039D7FBFC0}"/>
          </ac:cxnSpMkLst>
        </pc:cxnChg>
        <pc:cxnChg chg="mod">
          <ac:chgData name="Mikolaj Flis" userId="39e8211e-2a63-483a-9298-21d8b605897a" providerId="ADAL" clId="{85E66D6D-AA4D-4ED9-AAE6-9BB83D14F598}" dt="2021-08-17T10:26:48.306" v="408" actId="478"/>
          <ac:cxnSpMkLst>
            <pc:docMk/>
            <pc:sldMk cId="2659613969" sldId="403"/>
            <ac:cxnSpMk id="218" creationId="{9B64EA57-6FC7-48B8-8449-7E3698B7C480}"/>
          </ac:cxnSpMkLst>
        </pc:cxnChg>
        <pc:cxnChg chg="mod">
          <ac:chgData name="Mikolaj Flis" userId="39e8211e-2a63-483a-9298-21d8b605897a" providerId="ADAL" clId="{85E66D6D-AA4D-4ED9-AAE6-9BB83D14F598}" dt="2021-08-17T10:26:48.306" v="408" actId="478"/>
          <ac:cxnSpMkLst>
            <pc:docMk/>
            <pc:sldMk cId="2659613969" sldId="403"/>
            <ac:cxnSpMk id="233" creationId="{7CFBCE33-D64D-497E-9F6C-25AFBBEC5C8F}"/>
          </ac:cxnSpMkLst>
        </pc:cxnChg>
        <pc:cxnChg chg="mod">
          <ac:chgData name="Mikolaj Flis" userId="39e8211e-2a63-483a-9298-21d8b605897a" providerId="ADAL" clId="{85E66D6D-AA4D-4ED9-AAE6-9BB83D14F598}" dt="2021-08-17T10:26:48.306" v="408" actId="478"/>
          <ac:cxnSpMkLst>
            <pc:docMk/>
            <pc:sldMk cId="2659613969" sldId="403"/>
            <ac:cxnSpMk id="234" creationId="{7928DC2A-6590-4EAB-AC00-9605A74FB0E2}"/>
          </ac:cxnSpMkLst>
        </pc:cxnChg>
        <pc:cxnChg chg="mod">
          <ac:chgData name="Mikolaj Flis" userId="39e8211e-2a63-483a-9298-21d8b605897a" providerId="ADAL" clId="{85E66D6D-AA4D-4ED9-AAE6-9BB83D14F598}" dt="2021-08-17T10:26:48.306" v="408" actId="478"/>
          <ac:cxnSpMkLst>
            <pc:docMk/>
            <pc:sldMk cId="2659613969" sldId="403"/>
            <ac:cxnSpMk id="238" creationId="{7B15AFDD-CA2D-4195-83E0-4E30C160D68E}"/>
          </ac:cxnSpMkLst>
        </pc:cxnChg>
        <pc:cxnChg chg="mod">
          <ac:chgData name="Mikolaj Flis" userId="39e8211e-2a63-483a-9298-21d8b605897a" providerId="ADAL" clId="{85E66D6D-AA4D-4ED9-AAE6-9BB83D14F598}" dt="2021-08-17T10:26:48.306" v="408" actId="478"/>
          <ac:cxnSpMkLst>
            <pc:docMk/>
            <pc:sldMk cId="2659613969" sldId="403"/>
            <ac:cxnSpMk id="239" creationId="{D4AC983C-09C6-4FA3-B7C6-1E95A0F11804}"/>
          </ac:cxnSpMkLst>
        </pc:cxnChg>
        <pc:cxnChg chg="mod">
          <ac:chgData name="Mikolaj Flis" userId="39e8211e-2a63-483a-9298-21d8b605897a" providerId="ADAL" clId="{85E66D6D-AA4D-4ED9-AAE6-9BB83D14F598}" dt="2021-08-17T10:26:48.306" v="408" actId="478"/>
          <ac:cxnSpMkLst>
            <pc:docMk/>
            <pc:sldMk cId="2659613969" sldId="403"/>
            <ac:cxnSpMk id="248" creationId="{D343DEE2-1EDD-4855-9967-CA69E2835269}"/>
          </ac:cxnSpMkLst>
        </pc:cxnChg>
        <pc:cxnChg chg="mod">
          <ac:chgData name="Mikolaj Flis" userId="39e8211e-2a63-483a-9298-21d8b605897a" providerId="ADAL" clId="{85E66D6D-AA4D-4ED9-AAE6-9BB83D14F598}" dt="2021-08-17T10:26:48.306" v="408" actId="478"/>
          <ac:cxnSpMkLst>
            <pc:docMk/>
            <pc:sldMk cId="2659613969" sldId="403"/>
            <ac:cxnSpMk id="249" creationId="{DC32E464-7A63-44ED-B704-A85F45DDF976}"/>
          </ac:cxnSpMkLst>
        </pc:cxnChg>
        <pc:cxnChg chg="mod">
          <ac:chgData name="Mikolaj Flis" userId="39e8211e-2a63-483a-9298-21d8b605897a" providerId="ADAL" clId="{85E66D6D-AA4D-4ED9-AAE6-9BB83D14F598}" dt="2021-08-17T10:26:53.983" v="410" actId="478"/>
          <ac:cxnSpMkLst>
            <pc:docMk/>
            <pc:sldMk cId="2659613969" sldId="403"/>
            <ac:cxnSpMk id="250" creationId="{FDCDF1CF-6AEA-4C0D-8896-7A87C14A54AF}"/>
          </ac:cxnSpMkLst>
        </pc:cxnChg>
        <pc:cxnChg chg="mod">
          <ac:chgData name="Mikolaj Flis" userId="39e8211e-2a63-483a-9298-21d8b605897a" providerId="ADAL" clId="{85E66D6D-AA4D-4ED9-AAE6-9BB83D14F598}" dt="2021-08-17T10:26:48.306" v="408" actId="478"/>
          <ac:cxnSpMkLst>
            <pc:docMk/>
            <pc:sldMk cId="2659613969" sldId="403"/>
            <ac:cxnSpMk id="251" creationId="{425FFBD6-3B63-4AE8-83EB-47326770DCED}"/>
          </ac:cxnSpMkLst>
        </pc:cxnChg>
        <pc:cxnChg chg="mod">
          <ac:chgData name="Mikolaj Flis" userId="39e8211e-2a63-483a-9298-21d8b605897a" providerId="ADAL" clId="{85E66D6D-AA4D-4ED9-AAE6-9BB83D14F598}" dt="2021-08-17T10:26:48.306" v="408" actId="478"/>
          <ac:cxnSpMkLst>
            <pc:docMk/>
            <pc:sldMk cId="2659613969" sldId="403"/>
            <ac:cxnSpMk id="252" creationId="{FAE653BC-5887-4EA3-B7F7-C82F29C98DCA}"/>
          </ac:cxnSpMkLst>
        </pc:cxnChg>
        <pc:cxnChg chg="mod">
          <ac:chgData name="Mikolaj Flis" userId="39e8211e-2a63-483a-9298-21d8b605897a" providerId="ADAL" clId="{85E66D6D-AA4D-4ED9-AAE6-9BB83D14F598}" dt="2021-08-17T10:26:48.306" v="408" actId="478"/>
          <ac:cxnSpMkLst>
            <pc:docMk/>
            <pc:sldMk cId="2659613969" sldId="403"/>
            <ac:cxnSpMk id="254" creationId="{6026F609-EAF7-4B98-92E5-43BAA28F5AC5}"/>
          </ac:cxnSpMkLst>
        </pc:cxnChg>
        <pc:cxnChg chg="mod">
          <ac:chgData name="Mikolaj Flis" userId="39e8211e-2a63-483a-9298-21d8b605897a" providerId="ADAL" clId="{85E66D6D-AA4D-4ED9-AAE6-9BB83D14F598}" dt="2021-08-17T10:26:48.306" v="408" actId="478"/>
          <ac:cxnSpMkLst>
            <pc:docMk/>
            <pc:sldMk cId="2659613969" sldId="403"/>
            <ac:cxnSpMk id="255" creationId="{2FA68512-31F3-4126-ADDF-0B17E56B2D07}"/>
          </ac:cxnSpMkLst>
        </pc:cxnChg>
        <pc:cxnChg chg="mod">
          <ac:chgData name="Mikolaj Flis" userId="39e8211e-2a63-483a-9298-21d8b605897a" providerId="ADAL" clId="{85E66D6D-AA4D-4ED9-AAE6-9BB83D14F598}" dt="2021-08-17T10:26:48.306" v="408" actId="478"/>
          <ac:cxnSpMkLst>
            <pc:docMk/>
            <pc:sldMk cId="2659613969" sldId="403"/>
            <ac:cxnSpMk id="259" creationId="{06017FAB-0B10-466C-838A-C885C3FAB51E}"/>
          </ac:cxnSpMkLst>
        </pc:cxnChg>
        <pc:cxnChg chg="mod">
          <ac:chgData name="Mikolaj Flis" userId="39e8211e-2a63-483a-9298-21d8b605897a" providerId="ADAL" clId="{85E66D6D-AA4D-4ED9-AAE6-9BB83D14F598}" dt="2021-08-17T10:26:48.306" v="408" actId="478"/>
          <ac:cxnSpMkLst>
            <pc:docMk/>
            <pc:sldMk cId="2659613969" sldId="403"/>
            <ac:cxnSpMk id="260" creationId="{85D50512-5507-43FD-98FB-D25B743F5195}"/>
          </ac:cxnSpMkLst>
        </pc:cxnChg>
        <pc:cxnChg chg="mod">
          <ac:chgData name="Mikolaj Flis" userId="39e8211e-2a63-483a-9298-21d8b605897a" providerId="ADAL" clId="{85E66D6D-AA4D-4ED9-AAE6-9BB83D14F598}" dt="2021-08-17T10:26:48.306" v="408" actId="478"/>
          <ac:cxnSpMkLst>
            <pc:docMk/>
            <pc:sldMk cId="2659613969" sldId="403"/>
            <ac:cxnSpMk id="261" creationId="{A309DB88-BBE5-4BC3-AC07-38E9C59AD8EE}"/>
          </ac:cxnSpMkLst>
        </pc:cxnChg>
        <pc:cxnChg chg="mod">
          <ac:chgData name="Mikolaj Flis" userId="39e8211e-2a63-483a-9298-21d8b605897a" providerId="ADAL" clId="{85E66D6D-AA4D-4ED9-AAE6-9BB83D14F598}" dt="2021-08-17T10:26:48.306" v="408" actId="478"/>
          <ac:cxnSpMkLst>
            <pc:docMk/>
            <pc:sldMk cId="2659613969" sldId="403"/>
            <ac:cxnSpMk id="262" creationId="{21CA7A3D-70AF-4430-A275-92CC31A2BBB2}"/>
          </ac:cxnSpMkLst>
        </pc:cxnChg>
        <pc:cxnChg chg="mod">
          <ac:chgData name="Mikolaj Flis" userId="39e8211e-2a63-483a-9298-21d8b605897a" providerId="ADAL" clId="{85E66D6D-AA4D-4ED9-AAE6-9BB83D14F598}" dt="2021-08-17T10:26:48.306" v="408" actId="478"/>
          <ac:cxnSpMkLst>
            <pc:docMk/>
            <pc:sldMk cId="2659613969" sldId="403"/>
            <ac:cxnSpMk id="263" creationId="{AA206C14-C188-4DD3-A296-F1BBF35A0DF7}"/>
          </ac:cxnSpMkLst>
        </pc:cxnChg>
        <pc:cxnChg chg="mod">
          <ac:chgData name="Mikolaj Flis" userId="39e8211e-2a63-483a-9298-21d8b605897a" providerId="ADAL" clId="{85E66D6D-AA4D-4ED9-AAE6-9BB83D14F598}" dt="2021-08-17T10:26:48.306" v="408" actId="478"/>
          <ac:cxnSpMkLst>
            <pc:docMk/>
            <pc:sldMk cId="2659613969" sldId="403"/>
            <ac:cxnSpMk id="264" creationId="{10EBD1E7-2255-4A79-ACAF-9C0320917CFF}"/>
          </ac:cxnSpMkLst>
        </pc:cxnChg>
        <pc:cxnChg chg="mod">
          <ac:chgData name="Mikolaj Flis" userId="39e8211e-2a63-483a-9298-21d8b605897a" providerId="ADAL" clId="{85E66D6D-AA4D-4ED9-AAE6-9BB83D14F598}" dt="2021-08-17T10:26:48.306" v="408" actId="478"/>
          <ac:cxnSpMkLst>
            <pc:docMk/>
            <pc:sldMk cId="2659613969" sldId="403"/>
            <ac:cxnSpMk id="268" creationId="{75129508-CC58-44A6-8527-3A1B1451A72E}"/>
          </ac:cxnSpMkLst>
        </pc:cxnChg>
        <pc:cxnChg chg="mod">
          <ac:chgData name="Mikolaj Flis" userId="39e8211e-2a63-483a-9298-21d8b605897a" providerId="ADAL" clId="{85E66D6D-AA4D-4ED9-AAE6-9BB83D14F598}" dt="2021-08-17T10:26:48.306" v="408" actId="478"/>
          <ac:cxnSpMkLst>
            <pc:docMk/>
            <pc:sldMk cId="2659613969" sldId="403"/>
            <ac:cxnSpMk id="269" creationId="{86C05DFB-4994-4234-A4A9-C142F8D1B8F2}"/>
          </ac:cxnSpMkLst>
        </pc:cxnChg>
        <pc:cxnChg chg="mod">
          <ac:chgData name="Mikolaj Flis" userId="39e8211e-2a63-483a-9298-21d8b605897a" providerId="ADAL" clId="{85E66D6D-AA4D-4ED9-AAE6-9BB83D14F598}" dt="2021-08-17T10:26:48.306" v="408" actId="478"/>
          <ac:cxnSpMkLst>
            <pc:docMk/>
            <pc:sldMk cId="2659613969" sldId="403"/>
            <ac:cxnSpMk id="270" creationId="{C411A48D-43EB-42A6-B3BF-BE5BF37E7D38}"/>
          </ac:cxnSpMkLst>
        </pc:cxnChg>
        <pc:cxnChg chg="mod">
          <ac:chgData name="Mikolaj Flis" userId="39e8211e-2a63-483a-9298-21d8b605897a" providerId="ADAL" clId="{85E66D6D-AA4D-4ED9-AAE6-9BB83D14F598}" dt="2021-08-17T10:26:48.306" v="408" actId="478"/>
          <ac:cxnSpMkLst>
            <pc:docMk/>
            <pc:sldMk cId="2659613969" sldId="403"/>
            <ac:cxnSpMk id="271" creationId="{8D55DD2E-A04A-494F-B48E-2D9ADA222A1E}"/>
          </ac:cxnSpMkLst>
        </pc:cxnChg>
        <pc:cxnChg chg="mod">
          <ac:chgData name="Mikolaj Flis" userId="39e8211e-2a63-483a-9298-21d8b605897a" providerId="ADAL" clId="{85E66D6D-AA4D-4ED9-AAE6-9BB83D14F598}" dt="2021-08-17T10:26:48.306" v="408" actId="478"/>
          <ac:cxnSpMkLst>
            <pc:docMk/>
            <pc:sldMk cId="2659613969" sldId="403"/>
            <ac:cxnSpMk id="272" creationId="{717D659E-218A-45F8-9CAF-DA994989327D}"/>
          </ac:cxnSpMkLst>
        </pc:cxnChg>
        <pc:cxnChg chg="mod">
          <ac:chgData name="Mikolaj Flis" userId="39e8211e-2a63-483a-9298-21d8b605897a" providerId="ADAL" clId="{85E66D6D-AA4D-4ED9-AAE6-9BB83D14F598}" dt="2021-08-17T10:26:48.306" v="408" actId="478"/>
          <ac:cxnSpMkLst>
            <pc:docMk/>
            <pc:sldMk cId="2659613969" sldId="403"/>
            <ac:cxnSpMk id="273" creationId="{2BC5EA8E-41C6-4EFB-B291-818CD70331AE}"/>
          </ac:cxnSpMkLst>
        </pc:cxnChg>
        <pc:cxnChg chg="mod">
          <ac:chgData name="Mikolaj Flis" userId="39e8211e-2a63-483a-9298-21d8b605897a" providerId="ADAL" clId="{85E66D6D-AA4D-4ED9-AAE6-9BB83D14F598}" dt="2021-08-17T10:26:48.306" v="408" actId="478"/>
          <ac:cxnSpMkLst>
            <pc:docMk/>
            <pc:sldMk cId="2659613969" sldId="403"/>
            <ac:cxnSpMk id="277" creationId="{B971FF32-4974-44F6-8B00-1DE6334BCA56}"/>
          </ac:cxnSpMkLst>
        </pc:cxnChg>
        <pc:cxnChg chg="mod">
          <ac:chgData name="Mikolaj Flis" userId="39e8211e-2a63-483a-9298-21d8b605897a" providerId="ADAL" clId="{85E66D6D-AA4D-4ED9-AAE6-9BB83D14F598}" dt="2021-08-17T10:26:48.306" v="408" actId="478"/>
          <ac:cxnSpMkLst>
            <pc:docMk/>
            <pc:sldMk cId="2659613969" sldId="403"/>
            <ac:cxnSpMk id="278" creationId="{D2B90AD7-F59D-4D62-BD7F-A16E141FD311}"/>
          </ac:cxnSpMkLst>
        </pc:cxnChg>
        <pc:cxnChg chg="mod">
          <ac:chgData name="Mikolaj Flis" userId="39e8211e-2a63-483a-9298-21d8b605897a" providerId="ADAL" clId="{85E66D6D-AA4D-4ED9-AAE6-9BB83D14F598}" dt="2021-08-17T10:26:48.306" v="408" actId="478"/>
          <ac:cxnSpMkLst>
            <pc:docMk/>
            <pc:sldMk cId="2659613969" sldId="403"/>
            <ac:cxnSpMk id="279" creationId="{1A0B021A-C9A0-47F4-BBD2-88BBAABDD673}"/>
          </ac:cxnSpMkLst>
        </pc:cxnChg>
        <pc:cxnChg chg="mod">
          <ac:chgData name="Mikolaj Flis" userId="39e8211e-2a63-483a-9298-21d8b605897a" providerId="ADAL" clId="{85E66D6D-AA4D-4ED9-AAE6-9BB83D14F598}" dt="2021-08-17T10:26:48.306" v="408" actId="478"/>
          <ac:cxnSpMkLst>
            <pc:docMk/>
            <pc:sldMk cId="2659613969" sldId="403"/>
            <ac:cxnSpMk id="280" creationId="{7D3A9C46-8E7A-4083-A8E0-196584704643}"/>
          </ac:cxnSpMkLst>
        </pc:cxnChg>
        <pc:cxnChg chg="mod">
          <ac:chgData name="Mikolaj Flis" userId="39e8211e-2a63-483a-9298-21d8b605897a" providerId="ADAL" clId="{85E66D6D-AA4D-4ED9-AAE6-9BB83D14F598}" dt="2021-08-17T10:26:48.306" v="408" actId="478"/>
          <ac:cxnSpMkLst>
            <pc:docMk/>
            <pc:sldMk cId="2659613969" sldId="403"/>
            <ac:cxnSpMk id="281" creationId="{2D59A306-1FB5-4F58-B327-4CB9C0EFDCC7}"/>
          </ac:cxnSpMkLst>
        </pc:cxnChg>
        <pc:cxnChg chg="mod">
          <ac:chgData name="Mikolaj Flis" userId="39e8211e-2a63-483a-9298-21d8b605897a" providerId="ADAL" clId="{85E66D6D-AA4D-4ED9-AAE6-9BB83D14F598}" dt="2021-08-17T10:26:48.306" v="408" actId="478"/>
          <ac:cxnSpMkLst>
            <pc:docMk/>
            <pc:sldMk cId="2659613969" sldId="403"/>
            <ac:cxnSpMk id="282" creationId="{AA9FE0EC-31C3-47F1-AD88-9FCE756EDB1D}"/>
          </ac:cxnSpMkLst>
        </pc:cxnChg>
        <pc:cxnChg chg="mod">
          <ac:chgData name="Mikolaj Flis" userId="39e8211e-2a63-483a-9298-21d8b605897a" providerId="ADAL" clId="{85E66D6D-AA4D-4ED9-AAE6-9BB83D14F598}" dt="2021-08-17T10:26:48.306" v="408" actId="478"/>
          <ac:cxnSpMkLst>
            <pc:docMk/>
            <pc:sldMk cId="2659613969" sldId="403"/>
            <ac:cxnSpMk id="283" creationId="{9079DF57-23CB-4AAD-9455-0CB0421847EF}"/>
          </ac:cxnSpMkLst>
        </pc:cxnChg>
        <pc:cxnChg chg="mod">
          <ac:chgData name="Mikolaj Flis" userId="39e8211e-2a63-483a-9298-21d8b605897a" providerId="ADAL" clId="{85E66D6D-AA4D-4ED9-AAE6-9BB83D14F598}" dt="2021-08-17T10:26:48.306" v="408" actId="478"/>
          <ac:cxnSpMkLst>
            <pc:docMk/>
            <pc:sldMk cId="2659613969" sldId="403"/>
            <ac:cxnSpMk id="284" creationId="{7671DC94-F159-43B6-AF1B-B1DA29B351E4}"/>
          </ac:cxnSpMkLst>
        </pc:cxnChg>
        <pc:cxnChg chg="mod">
          <ac:chgData name="Mikolaj Flis" userId="39e8211e-2a63-483a-9298-21d8b605897a" providerId="ADAL" clId="{85E66D6D-AA4D-4ED9-AAE6-9BB83D14F598}" dt="2021-08-17T10:26:48.306" v="408" actId="478"/>
          <ac:cxnSpMkLst>
            <pc:docMk/>
            <pc:sldMk cId="2659613969" sldId="403"/>
            <ac:cxnSpMk id="286" creationId="{ACA7A004-28B7-4B77-8ECE-74A402E51AB8}"/>
          </ac:cxnSpMkLst>
        </pc:cxnChg>
        <pc:cxnChg chg="mod">
          <ac:chgData name="Mikolaj Flis" userId="39e8211e-2a63-483a-9298-21d8b605897a" providerId="ADAL" clId="{85E66D6D-AA4D-4ED9-AAE6-9BB83D14F598}" dt="2021-08-17T10:26:48.306" v="408" actId="478"/>
          <ac:cxnSpMkLst>
            <pc:docMk/>
            <pc:sldMk cId="2659613969" sldId="403"/>
            <ac:cxnSpMk id="287" creationId="{4CEDAA03-FCE0-46DD-BB23-87FC9ECCEBBB}"/>
          </ac:cxnSpMkLst>
        </pc:cxnChg>
        <pc:cxnChg chg="mod">
          <ac:chgData name="Mikolaj Flis" userId="39e8211e-2a63-483a-9298-21d8b605897a" providerId="ADAL" clId="{85E66D6D-AA4D-4ED9-AAE6-9BB83D14F598}" dt="2021-08-17T10:26:48.306" v="408" actId="478"/>
          <ac:cxnSpMkLst>
            <pc:docMk/>
            <pc:sldMk cId="2659613969" sldId="403"/>
            <ac:cxnSpMk id="291" creationId="{CD4559C8-1A7B-46E8-9147-A8CAFCD9C345}"/>
          </ac:cxnSpMkLst>
        </pc:cxnChg>
        <pc:cxnChg chg="mod">
          <ac:chgData name="Mikolaj Flis" userId="39e8211e-2a63-483a-9298-21d8b605897a" providerId="ADAL" clId="{85E66D6D-AA4D-4ED9-AAE6-9BB83D14F598}" dt="2021-08-17T10:26:48.306" v="408" actId="478"/>
          <ac:cxnSpMkLst>
            <pc:docMk/>
            <pc:sldMk cId="2659613969" sldId="403"/>
            <ac:cxnSpMk id="292" creationId="{803D7B01-3ACA-446E-821D-54F2AF09D95F}"/>
          </ac:cxnSpMkLst>
        </pc:cxnChg>
        <pc:cxnChg chg="mod">
          <ac:chgData name="Mikolaj Flis" userId="39e8211e-2a63-483a-9298-21d8b605897a" providerId="ADAL" clId="{85E66D6D-AA4D-4ED9-AAE6-9BB83D14F598}" dt="2021-08-17T10:26:48.306" v="408" actId="478"/>
          <ac:cxnSpMkLst>
            <pc:docMk/>
            <pc:sldMk cId="2659613969" sldId="403"/>
            <ac:cxnSpMk id="293" creationId="{F0A7A29C-1FF6-4875-A727-2F31A720C505}"/>
          </ac:cxnSpMkLst>
        </pc:cxnChg>
        <pc:cxnChg chg="mod">
          <ac:chgData name="Mikolaj Flis" userId="39e8211e-2a63-483a-9298-21d8b605897a" providerId="ADAL" clId="{85E66D6D-AA4D-4ED9-AAE6-9BB83D14F598}" dt="2021-08-17T10:26:48.306" v="408" actId="478"/>
          <ac:cxnSpMkLst>
            <pc:docMk/>
            <pc:sldMk cId="2659613969" sldId="403"/>
            <ac:cxnSpMk id="294" creationId="{C21CAD8A-7D5D-4F0D-AC86-C35751B61D92}"/>
          </ac:cxnSpMkLst>
        </pc:cxnChg>
        <pc:cxnChg chg="mod">
          <ac:chgData name="Mikolaj Flis" userId="39e8211e-2a63-483a-9298-21d8b605897a" providerId="ADAL" clId="{85E66D6D-AA4D-4ED9-AAE6-9BB83D14F598}" dt="2021-08-17T10:26:48.306" v="408" actId="478"/>
          <ac:cxnSpMkLst>
            <pc:docMk/>
            <pc:sldMk cId="2659613969" sldId="403"/>
            <ac:cxnSpMk id="295" creationId="{7F7B0411-D9A7-4B7E-AD01-4389A28BE706}"/>
          </ac:cxnSpMkLst>
        </pc:cxnChg>
        <pc:cxnChg chg="mod">
          <ac:chgData name="Mikolaj Flis" userId="39e8211e-2a63-483a-9298-21d8b605897a" providerId="ADAL" clId="{85E66D6D-AA4D-4ED9-AAE6-9BB83D14F598}" dt="2021-08-17T10:26:48.306" v="408" actId="478"/>
          <ac:cxnSpMkLst>
            <pc:docMk/>
            <pc:sldMk cId="2659613969" sldId="403"/>
            <ac:cxnSpMk id="296" creationId="{B9FF560D-55F2-4ADF-B7ED-AF789CA6924B}"/>
          </ac:cxnSpMkLst>
        </pc:cxnChg>
        <pc:cxnChg chg="mod">
          <ac:chgData name="Mikolaj Flis" userId="39e8211e-2a63-483a-9298-21d8b605897a" providerId="ADAL" clId="{85E66D6D-AA4D-4ED9-AAE6-9BB83D14F598}" dt="2021-08-17T10:26:48.306" v="408" actId="478"/>
          <ac:cxnSpMkLst>
            <pc:docMk/>
            <pc:sldMk cId="2659613969" sldId="403"/>
            <ac:cxnSpMk id="300" creationId="{DA4DA207-41D5-40F1-BD48-4DA211428763}"/>
          </ac:cxnSpMkLst>
        </pc:cxnChg>
        <pc:cxnChg chg="mod">
          <ac:chgData name="Mikolaj Flis" userId="39e8211e-2a63-483a-9298-21d8b605897a" providerId="ADAL" clId="{85E66D6D-AA4D-4ED9-AAE6-9BB83D14F598}" dt="2021-08-17T10:26:48.306" v="408" actId="478"/>
          <ac:cxnSpMkLst>
            <pc:docMk/>
            <pc:sldMk cId="2659613969" sldId="403"/>
            <ac:cxnSpMk id="301" creationId="{A9AAE5EE-6CD8-40D5-BF23-7B2536ED2A8E}"/>
          </ac:cxnSpMkLst>
        </pc:cxnChg>
        <pc:cxnChg chg="mod">
          <ac:chgData name="Mikolaj Flis" userId="39e8211e-2a63-483a-9298-21d8b605897a" providerId="ADAL" clId="{85E66D6D-AA4D-4ED9-AAE6-9BB83D14F598}" dt="2021-08-17T10:26:48.306" v="408" actId="478"/>
          <ac:cxnSpMkLst>
            <pc:docMk/>
            <pc:sldMk cId="2659613969" sldId="403"/>
            <ac:cxnSpMk id="302" creationId="{67541D56-83AB-4A12-8103-D89158DB89B8}"/>
          </ac:cxnSpMkLst>
        </pc:cxnChg>
        <pc:cxnChg chg="mod">
          <ac:chgData name="Mikolaj Flis" userId="39e8211e-2a63-483a-9298-21d8b605897a" providerId="ADAL" clId="{85E66D6D-AA4D-4ED9-AAE6-9BB83D14F598}" dt="2021-08-17T10:26:48.306" v="408" actId="478"/>
          <ac:cxnSpMkLst>
            <pc:docMk/>
            <pc:sldMk cId="2659613969" sldId="403"/>
            <ac:cxnSpMk id="303" creationId="{7D4AB71E-900D-444C-A3CB-541A86D53345}"/>
          </ac:cxnSpMkLst>
        </pc:cxnChg>
        <pc:cxnChg chg="mod">
          <ac:chgData name="Mikolaj Flis" userId="39e8211e-2a63-483a-9298-21d8b605897a" providerId="ADAL" clId="{85E66D6D-AA4D-4ED9-AAE6-9BB83D14F598}" dt="2021-08-17T10:26:48.306" v="408" actId="478"/>
          <ac:cxnSpMkLst>
            <pc:docMk/>
            <pc:sldMk cId="2659613969" sldId="403"/>
            <ac:cxnSpMk id="304" creationId="{008F55BB-0A9A-4568-8263-B9185C0D66E6}"/>
          </ac:cxnSpMkLst>
        </pc:cxnChg>
        <pc:cxnChg chg="mod">
          <ac:chgData name="Mikolaj Flis" userId="39e8211e-2a63-483a-9298-21d8b605897a" providerId="ADAL" clId="{85E66D6D-AA4D-4ED9-AAE6-9BB83D14F598}" dt="2021-08-17T10:26:48.306" v="408" actId="478"/>
          <ac:cxnSpMkLst>
            <pc:docMk/>
            <pc:sldMk cId="2659613969" sldId="403"/>
            <ac:cxnSpMk id="305" creationId="{AACD6A19-1424-406A-A206-F83FCE96F101}"/>
          </ac:cxnSpMkLst>
        </pc:cxnChg>
        <pc:cxnChg chg="mod">
          <ac:chgData name="Mikolaj Flis" userId="39e8211e-2a63-483a-9298-21d8b605897a" providerId="ADAL" clId="{85E66D6D-AA4D-4ED9-AAE6-9BB83D14F598}" dt="2021-08-17T10:26:48.306" v="408" actId="478"/>
          <ac:cxnSpMkLst>
            <pc:docMk/>
            <pc:sldMk cId="2659613969" sldId="403"/>
            <ac:cxnSpMk id="309" creationId="{041886D3-6246-4162-BD64-CFDF98D7DFAE}"/>
          </ac:cxnSpMkLst>
        </pc:cxnChg>
        <pc:cxnChg chg="mod">
          <ac:chgData name="Mikolaj Flis" userId="39e8211e-2a63-483a-9298-21d8b605897a" providerId="ADAL" clId="{85E66D6D-AA4D-4ED9-AAE6-9BB83D14F598}" dt="2021-08-17T10:26:48.306" v="408" actId="478"/>
          <ac:cxnSpMkLst>
            <pc:docMk/>
            <pc:sldMk cId="2659613969" sldId="403"/>
            <ac:cxnSpMk id="310" creationId="{B86F5CEB-CF42-492B-B32D-941E45755567}"/>
          </ac:cxnSpMkLst>
        </pc:cxnChg>
        <pc:cxnChg chg="mod">
          <ac:chgData name="Mikolaj Flis" userId="39e8211e-2a63-483a-9298-21d8b605897a" providerId="ADAL" clId="{85E66D6D-AA4D-4ED9-AAE6-9BB83D14F598}" dt="2021-08-17T10:26:48.306" v="408" actId="478"/>
          <ac:cxnSpMkLst>
            <pc:docMk/>
            <pc:sldMk cId="2659613969" sldId="403"/>
            <ac:cxnSpMk id="311" creationId="{ECA2C063-D9BF-4D27-8B6C-37C8B6725985}"/>
          </ac:cxnSpMkLst>
        </pc:cxnChg>
        <pc:cxnChg chg="mod">
          <ac:chgData name="Mikolaj Flis" userId="39e8211e-2a63-483a-9298-21d8b605897a" providerId="ADAL" clId="{85E66D6D-AA4D-4ED9-AAE6-9BB83D14F598}" dt="2021-08-17T10:26:48.306" v="408" actId="478"/>
          <ac:cxnSpMkLst>
            <pc:docMk/>
            <pc:sldMk cId="2659613969" sldId="403"/>
            <ac:cxnSpMk id="312" creationId="{0E98E157-5B7D-497C-A347-CF43DE21D413}"/>
          </ac:cxnSpMkLst>
        </pc:cxnChg>
        <pc:cxnChg chg="mod">
          <ac:chgData name="Mikolaj Flis" userId="39e8211e-2a63-483a-9298-21d8b605897a" providerId="ADAL" clId="{85E66D6D-AA4D-4ED9-AAE6-9BB83D14F598}" dt="2021-08-17T10:26:48.306" v="408" actId="478"/>
          <ac:cxnSpMkLst>
            <pc:docMk/>
            <pc:sldMk cId="2659613969" sldId="403"/>
            <ac:cxnSpMk id="313" creationId="{94F363A1-8FD1-4170-8E39-6E3D73D169FE}"/>
          </ac:cxnSpMkLst>
        </pc:cxnChg>
        <pc:cxnChg chg="mod">
          <ac:chgData name="Mikolaj Flis" userId="39e8211e-2a63-483a-9298-21d8b605897a" providerId="ADAL" clId="{85E66D6D-AA4D-4ED9-AAE6-9BB83D14F598}" dt="2021-08-17T10:26:48.306" v="408" actId="478"/>
          <ac:cxnSpMkLst>
            <pc:docMk/>
            <pc:sldMk cId="2659613969" sldId="403"/>
            <ac:cxnSpMk id="314" creationId="{272DE206-A205-4AED-BF42-01D1CCE70D6B}"/>
          </ac:cxnSpMkLst>
        </pc:cxnChg>
        <pc:cxnChg chg="mod">
          <ac:chgData name="Mikolaj Flis" userId="39e8211e-2a63-483a-9298-21d8b605897a" providerId="ADAL" clId="{85E66D6D-AA4D-4ED9-AAE6-9BB83D14F598}" dt="2021-08-17T10:26:48.306" v="408" actId="478"/>
          <ac:cxnSpMkLst>
            <pc:docMk/>
            <pc:sldMk cId="2659613969" sldId="403"/>
            <ac:cxnSpMk id="315" creationId="{4EB7D41B-3C00-41BD-A205-0843BB8C945E}"/>
          </ac:cxnSpMkLst>
        </pc:cxnChg>
        <pc:cxnChg chg="mod">
          <ac:chgData name="Mikolaj Flis" userId="39e8211e-2a63-483a-9298-21d8b605897a" providerId="ADAL" clId="{85E66D6D-AA4D-4ED9-AAE6-9BB83D14F598}" dt="2021-08-17T10:26:48.306" v="408" actId="478"/>
          <ac:cxnSpMkLst>
            <pc:docMk/>
            <pc:sldMk cId="2659613969" sldId="403"/>
            <ac:cxnSpMk id="316" creationId="{34AE3BBB-9A67-4B03-900E-C622B658B704}"/>
          </ac:cxnSpMkLst>
        </pc:cxnChg>
        <pc:cxnChg chg="mod">
          <ac:chgData name="Mikolaj Flis" userId="39e8211e-2a63-483a-9298-21d8b605897a" providerId="ADAL" clId="{85E66D6D-AA4D-4ED9-AAE6-9BB83D14F598}" dt="2021-08-17T10:26:48.306" v="408" actId="478"/>
          <ac:cxnSpMkLst>
            <pc:docMk/>
            <pc:sldMk cId="2659613969" sldId="403"/>
            <ac:cxnSpMk id="318" creationId="{12BC1045-CAE8-4390-B0EE-7ABF6650699D}"/>
          </ac:cxnSpMkLst>
        </pc:cxnChg>
        <pc:cxnChg chg="mod">
          <ac:chgData name="Mikolaj Flis" userId="39e8211e-2a63-483a-9298-21d8b605897a" providerId="ADAL" clId="{85E66D6D-AA4D-4ED9-AAE6-9BB83D14F598}" dt="2021-08-17T10:26:48.306" v="408" actId="478"/>
          <ac:cxnSpMkLst>
            <pc:docMk/>
            <pc:sldMk cId="2659613969" sldId="403"/>
            <ac:cxnSpMk id="319" creationId="{AF1D78B6-2B6F-4B90-8C27-06DF6A4DFA43}"/>
          </ac:cxnSpMkLst>
        </pc:cxnChg>
        <pc:cxnChg chg="mod">
          <ac:chgData name="Mikolaj Flis" userId="39e8211e-2a63-483a-9298-21d8b605897a" providerId="ADAL" clId="{85E66D6D-AA4D-4ED9-AAE6-9BB83D14F598}" dt="2021-08-17T10:26:48.306" v="408" actId="478"/>
          <ac:cxnSpMkLst>
            <pc:docMk/>
            <pc:sldMk cId="2659613969" sldId="403"/>
            <ac:cxnSpMk id="323" creationId="{30113261-65DF-4922-B823-7009FD510F8D}"/>
          </ac:cxnSpMkLst>
        </pc:cxnChg>
        <pc:cxnChg chg="mod">
          <ac:chgData name="Mikolaj Flis" userId="39e8211e-2a63-483a-9298-21d8b605897a" providerId="ADAL" clId="{85E66D6D-AA4D-4ED9-AAE6-9BB83D14F598}" dt="2021-08-17T10:26:48.306" v="408" actId="478"/>
          <ac:cxnSpMkLst>
            <pc:docMk/>
            <pc:sldMk cId="2659613969" sldId="403"/>
            <ac:cxnSpMk id="324" creationId="{8BDFF83F-DB7F-4AFC-B2F1-9A1E7C1A9682}"/>
          </ac:cxnSpMkLst>
        </pc:cxnChg>
        <pc:cxnChg chg="mod">
          <ac:chgData name="Mikolaj Flis" userId="39e8211e-2a63-483a-9298-21d8b605897a" providerId="ADAL" clId="{85E66D6D-AA4D-4ED9-AAE6-9BB83D14F598}" dt="2021-08-17T10:26:48.306" v="408" actId="478"/>
          <ac:cxnSpMkLst>
            <pc:docMk/>
            <pc:sldMk cId="2659613969" sldId="403"/>
            <ac:cxnSpMk id="325" creationId="{D21F6019-B43D-4484-AA05-50357D4E2EF9}"/>
          </ac:cxnSpMkLst>
        </pc:cxnChg>
        <pc:cxnChg chg="mod">
          <ac:chgData name="Mikolaj Flis" userId="39e8211e-2a63-483a-9298-21d8b605897a" providerId="ADAL" clId="{85E66D6D-AA4D-4ED9-AAE6-9BB83D14F598}" dt="2021-08-17T10:26:48.306" v="408" actId="478"/>
          <ac:cxnSpMkLst>
            <pc:docMk/>
            <pc:sldMk cId="2659613969" sldId="403"/>
            <ac:cxnSpMk id="326" creationId="{E81E9053-55BE-4D1C-B01C-84E64DC8C7F9}"/>
          </ac:cxnSpMkLst>
        </pc:cxnChg>
        <pc:cxnChg chg="mod">
          <ac:chgData name="Mikolaj Flis" userId="39e8211e-2a63-483a-9298-21d8b605897a" providerId="ADAL" clId="{85E66D6D-AA4D-4ED9-AAE6-9BB83D14F598}" dt="2021-08-17T10:26:48.306" v="408" actId="478"/>
          <ac:cxnSpMkLst>
            <pc:docMk/>
            <pc:sldMk cId="2659613969" sldId="403"/>
            <ac:cxnSpMk id="327" creationId="{CA953414-1C07-4CEA-87D2-D24B68973F78}"/>
          </ac:cxnSpMkLst>
        </pc:cxnChg>
        <pc:cxnChg chg="mod">
          <ac:chgData name="Mikolaj Flis" userId="39e8211e-2a63-483a-9298-21d8b605897a" providerId="ADAL" clId="{85E66D6D-AA4D-4ED9-AAE6-9BB83D14F598}" dt="2021-08-17T10:26:48.306" v="408" actId="478"/>
          <ac:cxnSpMkLst>
            <pc:docMk/>
            <pc:sldMk cId="2659613969" sldId="403"/>
            <ac:cxnSpMk id="328" creationId="{95128FC6-73BB-42E7-A486-AC5DC688BA37}"/>
          </ac:cxnSpMkLst>
        </pc:cxnChg>
        <pc:cxnChg chg="mod">
          <ac:chgData name="Mikolaj Flis" userId="39e8211e-2a63-483a-9298-21d8b605897a" providerId="ADAL" clId="{85E66D6D-AA4D-4ED9-AAE6-9BB83D14F598}" dt="2021-08-17T10:26:48.306" v="408" actId="478"/>
          <ac:cxnSpMkLst>
            <pc:docMk/>
            <pc:sldMk cId="2659613969" sldId="403"/>
            <ac:cxnSpMk id="332" creationId="{A1A6CA3E-0110-49A9-99EC-3EF7291C0F91}"/>
          </ac:cxnSpMkLst>
        </pc:cxnChg>
        <pc:cxnChg chg="mod">
          <ac:chgData name="Mikolaj Flis" userId="39e8211e-2a63-483a-9298-21d8b605897a" providerId="ADAL" clId="{85E66D6D-AA4D-4ED9-AAE6-9BB83D14F598}" dt="2021-08-17T10:26:48.306" v="408" actId="478"/>
          <ac:cxnSpMkLst>
            <pc:docMk/>
            <pc:sldMk cId="2659613969" sldId="403"/>
            <ac:cxnSpMk id="333" creationId="{0F1E2F10-4B34-4A82-8331-BB15C36EB5B3}"/>
          </ac:cxnSpMkLst>
        </pc:cxnChg>
        <pc:cxnChg chg="mod">
          <ac:chgData name="Mikolaj Flis" userId="39e8211e-2a63-483a-9298-21d8b605897a" providerId="ADAL" clId="{85E66D6D-AA4D-4ED9-AAE6-9BB83D14F598}" dt="2021-08-17T10:26:48.306" v="408" actId="478"/>
          <ac:cxnSpMkLst>
            <pc:docMk/>
            <pc:sldMk cId="2659613969" sldId="403"/>
            <ac:cxnSpMk id="334" creationId="{2FD026BA-F2F3-47E3-B7B6-D4894A7E8C5E}"/>
          </ac:cxnSpMkLst>
        </pc:cxnChg>
        <pc:cxnChg chg="mod">
          <ac:chgData name="Mikolaj Flis" userId="39e8211e-2a63-483a-9298-21d8b605897a" providerId="ADAL" clId="{85E66D6D-AA4D-4ED9-AAE6-9BB83D14F598}" dt="2021-08-17T10:26:48.306" v="408" actId="478"/>
          <ac:cxnSpMkLst>
            <pc:docMk/>
            <pc:sldMk cId="2659613969" sldId="403"/>
            <ac:cxnSpMk id="335" creationId="{4F5BB415-8905-422E-B7B3-F4C279CD2776}"/>
          </ac:cxnSpMkLst>
        </pc:cxnChg>
        <pc:cxnChg chg="mod">
          <ac:chgData name="Mikolaj Flis" userId="39e8211e-2a63-483a-9298-21d8b605897a" providerId="ADAL" clId="{85E66D6D-AA4D-4ED9-AAE6-9BB83D14F598}" dt="2021-08-17T10:26:48.306" v="408" actId="478"/>
          <ac:cxnSpMkLst>
            <pc:docMk/>
            <pc:sldMk cId="2659613969" sldId="403"/>
            <ac:cxnSpMk id="336" creationId="{BFC4B6BC-7694-4F6B-B1BE-B93A31BFEEBC}"/>
          </ac:cxnSpMkLst>
        </pc:cxnChg>
        <pc:cxnChg chg="mod">
          <ac:chgData name="Mikolaj Flis" userId="39e8211e-2a63-483a-9298-21d8b605897a" providerId="ADAL" clId="{85E66D6D-AA4D-4ED9-AAE6-9BB83D14F598}" dt="2021-08-17T10:26:48.306" v="408" actId="478"/>
          <ac:cxnSpMkLst>
            <pc:docMk/>
            <pc:sldMk cId="2659613969" sldId="403"/>
            <ac:cxnSpMk id="337" creationId="{E0D6785A-540D-49F8-8330-9B53BE52A17B}"/>
          </ac:cxnSpMkLst>
        </pc:cxnChg>
        <pc:cxnChg chg="mod">
          <ac:chgData name="Mikolaj Flis" userId="39e8211e-2a63-483a-9298-21d8b605897a" providerId="ADAL" clId="{85E66D6D-AA4D-4ED9-AAE6-9BB83D14F598}" dt="2021-08-17T10:26:48.306" v="408" actId="478"/>
          <ac:cxnSpMkLst>
            <pc:docMk/>
            <pc:sldMk cId="2659613969" sldId="403"/>
            <ac:cxnSpMk id="341" creationId="{18779ACE-51E8-47B7-8105-0EEFFEA38654}"/>
          </ac:cxnSpMkLst>
        </pc:cxnChg>
        <pc:cxnChg chg="mod">
          <ac:chgData name="Mikolaj Flis" userId="39e8211e-2a63-483a-9298-21d8b605897a" providerId="ADAL" clId="{85E66D6D-AA4D-4ED9-AAE6-9BB83D14F598}" dt="2021-08-17T10:26:48.306" v="408" actId="478"/>
          <ac:cxnSpMkLst>
            <pc:docMk/>
            <pc:sldMk cId="2659613969" sldId="403"/>
            <ac:cxnSpMk id="342" creationId="{53A63606-987E-4032-851B-DF2C67188A04}"/>
          </ac:cxnSpMkLst>
        </pc:cxnChg>
        <pc:cxnChg chg="mod">
          <ac:chgData name="Mikolaj Flis" userId="39e8211e-2a63-483a-9298-21d8b605897a" providerId="ADAL" clId="{85E66D6D-AA4D-4ED9-AAE6-9BB83D14F598}" dt="2021-08-17T10:26:48.306" v="408" actId="478"/>
          <ac:cxnSpMkLst>
            <pc:docMk/>
            <pc:sldMk cId="2659613969" sldId="403"/>
            <ac:cxnSpMk id="343" creationId="{B832D425-4E9E-475D-A9B1-6C2AA03FAFE4}"/>
          </ac:cxnSpMkLst>
        </pc:cxnChg>
        <pc:cxnChg chg="mod">
          <ac:chgData name="Mikolaj Flis" userId="39e8211e-2a63-483a-9298-21d8b605897a" providerId="ADAL" clId="{85E66D6D-AA4D-4ED9-AAE6-9BB83D14F598}" dt="2021-08-17T10:26:48.306" v="408" actId="478"/>
          <ac:cxnSpMkLst>
            <pc:docMk/>
            <pc:sldMk cId="2659613969" sldId="403"/>
            <ac:cxnSpMk id="344" creationId="{820FFF3C-6AAE-47A8-B536-22D418A297D0}"/>
          </ac:cxnSpMkLst>
        </pc:cxnChg>
        <pc:cxnChg chg="mod">
          <ac:chgData name="Mikolaj Flis" userId="39e8211e-2a63-483a-9298-21d8b605897a" providerId="ADAL" clId="{85E66D6D-AA4D-4ED9-AAE6-9BB83D14F598}" dt="2021-08-17T10:26:48.306" v="408" actId="478"/>
          <ac:cxnSpMkLst>
            <pc:docMk/>
            <pc:sldMk cId="2659613969" sldId="403"/>
            <ac:cxnSpMk id="345" creationId="{4ECBC2A9-B356-4614-B0CB-0D86C86B1925}"/>
          </ac:cxnSpMkLst>
        </pc:cxnChg>
        <pc:cxnChg chg="mod">
          <ac:chgData name="Mikolaj Flis" userId="39e8211e-2a63-483a-9298-21d8b605897a" providerId="ADAL" clId="{85E66D6D-AA4D-4ED9-AAE6-9BB83D14F598}" dt="2021-08-17T10:26:48.306" v="408" actId="478"/>
          <ac:cxnSpMkLst>
            <pc:docMk/>
            <pc:sldMk cId="2659613969" sldId="403"/>
            <ac:cxnSpMk id="346" creationId="{5DE34356-AE63-4C58-A1ED-DD94A1EA528C}"/>
          </ac:cxnSpMkLst>
        </pc:cxnChg>
        <pc:cxnChg chg="mod">
          <ac:chgData name="Mikolaj Flis" userId="39e8211e-2a63-483a-9298-21d8b605897a" providerId="ADAL" clId="{85E66D6D-AA4D-4ED9-AAE6-9BB83D14F598}" dt="2021-08-17T10:26:48.306" v="408" actId="478"/>
          <ac:cxnSpMkLst>
            <pc:docMk/>
            <pc:sldMk cId="2659613969" sldId="403"/>
            <ac:cxnSpMk id="347" creationId="{3FA54F11-ADA6-4175-A427-263840F6AA9E}"/>
          </ac:cxnSpMkLst>
        </pc:cxnChg>
        <pc:cxnChg chg="mod">
          <ac:chgData name="Mikolaj Flis" userId="39e8211e-2a63-483a-9298-21d8b605897a" providerId="ADAL" clId="{85E66D6D-AA4D-4ED9-AAE6-9BB83D14F598}" dt="2021-08-17T10:26:48.306" v="408" actId="478"/>
          <ac:cxnSpMkLst>
            <pc:docMk/>
            <pc:sldMk cId="2659613969" sldId="403"/>
            <ac:cxnSpMk id="348" creationId="{9199C12D-4DE1-4896-9695-C6A480CAD7D2}"/>
          </ac:cxnSpMkLst>
        </pc:cxnChg>
        <pc:cxnChg chg="mod">
          <ac:chgData name="Mikolaj Flis" userId="39e8211e-2a63-483a-9298-21d8b605897a" providerId="ADAL" clId="{85E66D6D-AA4D-4ED9-AAE6-9BB83D14F598}" dt="2021-08-17T10:26:48.306" v="408" actId="478"/>
          <ac:cxnSpMkLst>
            <pc:docMk/>
            <pc:sldMk cId="2659613969" sldId="403"/>
            <ac:cxnSpMk id="349" creationId="{9B4CAE13-F59E-4776-833E-B2D3BF26C056}"/>
          </ac:cxnSpMkLst>
        </pc:cxnChg>
        <pc:cxnChg chg="mod">
          <ac:chgData name="Mikolaj Flis" userId="39e8211e-2a63-483a-9298-21d8b605897a" providerId="ADAL" clId="{85E66D6D-AA4D-4ED9-AAE6-9BB83D14F598}" dt="2021-08-17T10:26:48.306" v="408" actId="478"/>
          <ac:cxnSpMkLst>
            <pc:docMk/>
            <pc:sldMk cId="2659613969" sldId="403"/>
            <ac:cxnSpMk id="350" creationId="{EA867CDA-662B-4D7E-8B79-7093FCD6804E}"/>
          </ac:cxnSpMkLst>
        </pc:cxnChg>
        <pc:cxnChg chg="mod">
          <ac:chgData name="Mikolaj Flis" userId="39e8211e-2a63-483a-9298-21d8b605897a" providerId="ADAL" clId="{85E66D6D-AA4D-4ED9-AAE6-9BB83D14F598}" dt="2021-08-17T10:26:48.306" v="408" actId="478"/>
          <ac:cxnSpMkLst>
            <pc:docMk/>
            <pc:sldMk cId="2659613969" sldId="403"/>
            <ac:cxnSpMk id="351" creationId="{589E1CC3-A713-4C33-9F84-96AFB6AFE9FC}"/>
          </ac:cxnSpMkLst>
        </pc:cxnChg>
        <pc:cxnChg chg="mod">
          <ac:chgData name="Mikolaj Flis" userId="39e8211e-2a63-483a-9298-21d8b605897a" providerId="ADAL" clId="{85E66D6D-AA4D-4ED9-AAE6-9BB83D14F598}" dt="2021-08-17T10:26:48.306" v="408" actId="478"/>
          <ac:cxnSpMkLst>
            <pc:docMk/>
            <pc:sldMk cId="2659613969" sldId="403"/>
            <ac:cxnSpMk id="352" creationId="{E6B026CC-D7BE-467F-8F0A-159B4A26CBA8}"/>
          </ac:cxnSpMkLst>
        </pc:cxnChg>
        <pc:cxnChg chg="mod">
          <ac:chgData name="Mikolaj Flis" userId="39e8211e-2a63-483a-9298-21d8b605897a" providerId="ADAL" clId="{85E66D6D-AA4D-4ED9-AAE6-9BB83D14F598}" dt="2021-08-17T10:26:48.306" v="408" actId="478"/>
          <ac:cxnSpMkLst>
            <pc:docMk/>
            <pc:sldMk cId="2659613969" sldId="403"/>
            <ac:cxnSpMk id="353" creationId="{B619B0D5-76B3-411E-A7DC-597FB4D623BC}"/>
          </ac:cxnSpMkLst>
        </pc:cxnChg>
        <pc:cxnChg chg="mod">
          <ac:chgData name="Mikolaj Flis" userId="39e8211e-2a63-483a-9298-21d8b605897a" providerId="ADAL" clId="{85E66D6D-AA4D-4ED9-AAE6-9BB83D14F598}" dt="2021-08-17T10:26:48.306" v="408" actId="478"/>
          <ac:cxnSpMkLst>
            <pc:docMk/>
            <pc:sldMk cId="2659613969" sldId="403"/>
            <ac:cxnSpMk id="354" creationId="{F263774A-AF78-4C5C-9FE0-4946825EBCAB}"/>
          </ac:cxnSpMkLst>
        </pc:cxnChg>
        <pc:cxnChg chg="mod">
          <ac:chgData name="Mikolaj Flis" userId="39e8211e-2a63-483a-9298-21d8b605897a" providerId="ADAL" clId="{85E66D6D-AA4D-4ED9-AAE6-9BB83D14F598}" dt="2021-08-17T10:26:48.306" v="408" actId="478"/>
          <ac:cxnSpMkLst>
            <pc:docMk/>
            <pc:sldMk cId="2659613969" sldId="403"/>
            <ac:cxnSpMk id="355" creationId="{D3528822-A26E-4E50-93EC-2678C52BB638}"/>
          </ac:cxnSpMkLst>
        </pc:cxnChg>
        <pc:cxnChg chg="mod">
          <ac:chgData name="Mikolaj Flis" userId="39e8211e-2a63-483a-9298-21d8b605897a" providerId="ADAL" clId="{85E66D6D-AA4D-4ED9-AAE6-9BB83D14F598}" dt="2021-08-17T10:26:48.306" v="408" actId="478"/>
          <ac:cxnSpMkLst>
            <pc:docMk/>
            <pc:sldMk cId="2659613969" sldId="403"/>
            <ac:cxnSpMk id="356" creationId="{A530FBA4-8BB2-458E-8467-BE176B67731E}"/>
          </ac:cxnSpMkLst>
        </pc:cxnChg>
        <pc:cxnChg chg="mod">
          <ac:chgData name="Mikolaj Flis" userId="39e8211e-2a63-483a-9298-21d8b605897a" providerId="ADAL" clId="{85E66D6D-AA4D-4ED9-AAE6-9BB83D14F598}" dt="2021-08-17T10:26:48.306" v="408" actId="478"/>
          <ac:cxnSpMkLst>
            <pc:docMk/>
            <pc:sldMk cId="2659613969" sldId="403"/>
            <ac:cxnSpMk id="357" creationId="{1D3F1160-EC75-4796-949A-10AD7FD26EE9}"/>
          </ac:cxnSpMkLst>
        </pc:cxnChg>
        <pc:cxnChg chg="mod">
          <ac:chgData name="Mikolaj Flis" userId="39e8211e-2a63-483a-9298-21d8b605897a" providerId="ADAL" clId="{85E66D6D-AA4D-4ED9-AAE6-9BB83D14F598}" dt="2021-08-17T10:26:48.306" v="408" actId="478"/>
          <ac:cxnSpMkLst>
            <pc:docMk/>
            <pc:sldMk cId="2659613969" sldId="403"/>
            <ac:cxnSpMk id="358" creationId="{A034961A-1A73-46D1-8334-179283156E89}"/>
          </ac:cxnSpMkLst>
        </pc:cxnChg>
        <pc:cxnChg chg="mod">
          <ac:chgData name="Mikolaj Flis" userId="39e8211e-2a63-483a-9298-21d8b605897a" providerId="ADAL" clId="{85E66D6D-AA4D-4ED9-AAE6-9BB83D14F598}" dt="2021-08-17T10:26:48.306" v="408" actId="478"/>
          <ac:cxnSpMkLst>
            <pc:docMk/>
            <pc:sldMk cId="2659613969" sldId="403"/>
            <ac:cxnSpMk id="359" creationId="{50B6168B-493F-4BBD-98D2-855C64374197}"/>
          </ac:cxnSpMkLst>
        </pc:cxnChg>
        <pc:cxnChg chg="mod">
          <ac:chgData name="Mikolaj Flis" userId="39e8211e-2a63-483a-9298-21d8b605897a" providerId="ADAL" clId="{85E66D6D-AA4D-4ED9-AAE6-9BB83D14F598}" dt="2021-08-17T10:26:48.306" v="408" actId="478"/>
          <ac:cxnSpMkLst>
            <pc:docMk/>
            <pc:sldMk cId="2659613969" sldId="403"/>
            <ac:cxnSpMk id="360" creationId="{97A70CE5-687A-4B48-8800-A5F98502A489}"/>
          </ac:cxnSpMkLst>
        </pc:cxnChg>
        <pc:cxnChg chg="mod">
          <ac:chgData name="Mikolaj Flis" userId="39e8211e-2a63-483a-9298-21d8b605897a" providerId="ADAL" clId="{85E66D6D-AA4D-4ED9-AAE6-9BB83D14F598}" dt="2021-08-17T10:26:48.306" v="408" actId="478"/>
          <ac:cxnSpMkLst>
            <pc:docMk/>
            <pc:sldMk cId="2659613969" sldId="403"/>
            <ac:cxnSpMk id="361" creationId="{82C0B892-065C-45F2-9453-4B941E6868E9}"/>
          </ac:cxnSpMkLst>
        </pc:cxnChg>
        <pc:cxnChg chg="mod">
          <ac:chgData name="Mikolaj Flis" userId="39e8211e-2a63-483a-9298-21d8b605897a" providerId="ADAL" clId="{85E66D6D-AA4D-4ED9-AAE6-9BB83D14F598}" dt="2021-08-17T10:26:48.306" v="408" actId="478"/>
          <ac:cxnSpMkLst>
            <pc:docMk/>
            <pc:sldMk cId="2659613969" sldId="403"/>
            <ac:cxnSpMk id="362" creationId="{9D4F5D47-EC67-4286-8D71-660C37CF8058}"/>
          </ac:cxnSpMkLst>
        </pc:cxnChg>
        <pc:cxnChg chg="mod">
          <ac:chgData name="Mikolaj Flis" userId="39e8211e-2a63-483a-9298-21d8b605897a" providerId="ADAL" clId="{85E66D6D-AA4D-4ED9-AAE6-9BB83D14F598}" dt="2021-08-17T10:26:48.306" v="408" actId="478"/>
          <ac:cxnSpMkLst>
            <pc:docMk/>
            <pc:sldMk cId="2659613969" sldId="403"/>
            <ac:cxnSpMk id="363" creationId="{486B2DFD-C221-4C8B-BBB1-BF647F247136}"/>
          </ac:cxnSpMkLst>
        </pc:cxnChg>
        <pc:cxnChg chg="mod">
          <ac:chgData name="Mikolaj Flis" userId="39e8211e-2a63-483a-9298-21d8b605897a" providerId="ADAL" clId="{85E66D6D-AA4D-4ED9-AAE6-9BB83D14F598}" dt="2021-08-17T10:26:48.306" v="408" actId="478"/>
          <ac:cxnSpMkLst>
            <pc:docMk/>
            <pc:sldMk cId="2659613969" sldId="403"/>
            <ac:cxnSpMk id="364" creationId="{A370824C-39FF-4B02-BFE3-2686C1EFAE50}"/>
          </ac:cxnSpMkLst>
        </pc:cxnChg>
        <pc:cxnChg chg="mod">
          <ac:chgData name="Mikolaj Flis" userId="39e8211e-2a63-483a-9298-21d8b605897a" providerId="ADAL" clId="{85E66D6D-AA4D-4ED9-AAE6-9BB83D14F598}" dt="2021-08-17T10:26:48.306" v="408" actId="478"/>
          <ac:cxnSpMkLst>
            <pc:docMk/>
            <pc:sldMk cId="2659613969" sldId="403"/>
            <ac:cxnSpMk id="365" creationId="{174E0DB2-7203-4E58-A4B5-617D2F0B9FD7}"/>
          </ac:cxnSpMkLst>
        </pc:cxnChg>
        <pc:cxnChg chg="mod">
          <ac:chgData name="Mikolaj Flis" userId="39e8211e-2a63-483a-9298-21d8b605897a" providerId="ADAL" clId="{85E66D6D-AA4D-4ED9-AAE6-9BB83D14F598}" dt="2021-08-17T10:26:48.306" v="408" actId="478"/>
          <ac:cxnSpMkLst>
            <pc:docMk/>
            <pc:sldMk cId="2659613969" sldId="403"/>
            <ac:cxnSpMk id="366" creationId="{C765624D-FB5B-455F-A29B-AB1530F673C4}"/>
          </ac:cxnSpMkLst>
        </pc:cxnChg>
        <pc:cxnChg chg="mod">
          <ac:chgData name="Mikolaj Flis" userId="39e8211e-2a63-483a-9298-21d8b605897a" providerId="ADAL" clId="{85E66D6D-AA4D-4ED9-AAE6-9BB83D14F598}" dt="2021-08-17T10:26:48.306" v="408" actId="478"/>
          <ac:cxnSpMkLst>
            <pc:docMk/>
            <pc:sldMk cId="2659613969" sldId="403"/>
            <ac:cxnSpMk id="367" creationId="{D7254828-BC77-4896-BBCF-F98B587863FD}"/>
          </ac:cxnSpMkLst>
        </pc:cxnChg>
        <pc:cxnChg chg="del">
          <ac:chgData name="Mikolaj Flis" userId="39e8211e-2a63-483a-9298-21d8b605897a" providerId="ADAL" clId="{85E66D6D-AA4D-4ED9-AAE6-9BB83D14F598}" dt="2021-08-17T10:26:20.456" v="401" actId="478"/>
          <ac:cxnSpMkLst>
            <pc:docMk/>
            <pc:sldMk cId="2659613969" sldId="403"/>
            <ac:cxnSpMk id="376" creationId="{34A09588-947F-4360-B7E6-6C1C830CB443}"/>
          </ac:cxnSpMkLst>
        </pc:cxnChg>
        <pc:cxnChg chg="del">
          <ac:chgData name="Mikolaj Flis" userId="39e8211e-2a63-483a-9298-21d8b605897a" providerId="ADAL" clId="{85E66D6D-AA4D-4ED9-AAE6-9BB83D14F598}" dt="2021-08-17T10:26:21.137" v="402" actId="478"/>
          <ac:cxnSpMkLst>
            <pc:docMk/>
            <pc:sldMk cId="2659613969" sldId="403"/>
            <ac:cxnSpMk id="377" creationId="{9EBD3B0C-840B-4148-A655-25F7A304CF70}"/>
          </ac:cxnSpMkLst>
        </pc:cxnChg>
        <pc:cxnChg chg="del">
          <ac:chgData name="Mikolaj Flis" userId="39e8211e-2a63-483a-9298-21d8b605897a" providerId="ADAL" clId="{85E66D6D-AA4D-4ED9-AAE6-9BB83D14F598}" dt="2021-08-17T10:26:19.624" v="400" actId="478"/>
          <ac:cxnSpMkLst>
            <pc:docMk/>
            <pc:sldMk cId="2659613969" sldId="403"/>
            <ac:cxnSpMk id="378" creationId="{3BF7098A-D055-40D7-92E6-D7D0197DCFD9}"/>
          </ac:cxnSpMkLst>
        </pc:cxnChg>
        <pc:cxnChg chg="add del mod">
          <ac:chgData name="Mikolaj Flis" userId="39e8211e-2a63-483a-9298-21d8b605897a" providerId="ADAL" clId="{85E66D6D-AA4D-4ED9-AAE6-9BB83D14F598}" dt="2021-08-17T10:08:40.598" v="1"/>
          <ac:cxnSpMkLst>
            <pc:docMk/>
            <pc:sldMk cId="2659613969" sldId="403"/>
            <ac:cxnSpMk id="380" creationId="{3CA3A749-2CE7-4D28-9CDF-1236FC57F41D}"/>
          </ac:cxnSpMkLst>
        </pc:cxnChg>
      </pc:sldChg>
      <pc:sldChg chg="del">
        <pc:chgData name="Mikolaj Flis" userId="39e8211e-2a63-483a-9298-21d8b605897a" providerId="ADAL" clId="{85E66D6D-AA4D-4ED9-AAE6-9BB83D14F598}" dt="2021-08-17T10:09:31.136" v="24" actId="47"/>
        <pc:sldMkLst>
          <pc:docMk/>
          <pc:sldMk cId="610691860" sldId="404"/>
        </pc:sldMkLst>
      </pc:sldChg>
      <pc:sldChg chg="delSp modSp add mod modNotesTx">
        <pc:chgData name="Mikolaj Flis" userId="39e8211e-2a63-483a-9298-21d8b605897a" providerId="ADAL" clId="{85E66D6D-AA4D-4ED9-AAE6-9BB83D14F598}" dt="2021-08-17T11:04:57.347" v="651" actId="20577"/>
        <pc:sldMkLst>
          <pc:docMk/>
          <pc:sldMk cId="2675366060" sldId="405"/>
        </pc:sldMkLst>
        <pc:spChg chg="mod">
          <ac:chgData name="Mikolaj Flis" userId="39e8211e-2a63-483a-9298-21d8b605897a" providerId="ADAL" clId="{85E66D6D-AA4D-4ED9-AAE6-9BB83D14F598}" dt="2021-08-17T11:04:57.347" v="651" actId="20577"/>
          <ac:spMkLst>
            <pc:docMk/>
            <pc:sldMk cId="2675366060" sldId="405"/>
            <ac:spMk id="2" creationId="{3F10EDCE-3918-6A40-951D-170E5FD98E70}"/>
          </ac:spMkLst>
        </pc:spChg>
        <pc:spChg chg="mod">
          <ac:chgData name="Mikolaj Flis" userId="39e8211e-2a63-483a-9298-21d8b605897a" providerId="ADAL" clId="{85E66D6D-AA4D-4ED9-AAE6-9BB83D14F598}" dt="2021-08-17T10:11:56.547" v="38" actId="20577"/>
          <ac:spMkLst>
            <pc:docMk/>
            <pc:sldMk cId="2675366060" sldId="405"/>
            <ac:spMk id="187" creationId="{9C99F6F9-57B5-44C4-BC54-B8C01696B98D}"/>
          </ac:spMkLst>
        </pc:spChg>
        <pc:spChg chg="mod">
          <ac:chgData name="Mikolaj Flis" userId="39e8211e-2a63-483a-9298-21d8b605897a" providerId="ADAL" clId="{85E66D6D-AA4D-4ED9-AAE6-9BB83D14F598}" dt="2021-08-17T10:27:51.974" v="414" actId="207"/>
          <ac:spMkLst>
            <pc:docMk/>
            <pc:sldMk cId="2675366060" sldId="405"/>
            <ac:spMk id="297" creationId="{37668239-6867-49F9-B189-61BDB0E190D5}"/>
          </ac:spMkLst>
        </pc:spChg>
        <pc:cxnChg chg="del">
          <ac:chgData name="Mikolaj Flis" userId="39e8211e-2a63-483a-9298-21d8b605897a" providerId="ADAL" clId="{85E66D6D-AA4D-4ED9-AAE6-9BB83D14F598}" dt="2021-08-17T10:26:37.034" v="404" actId="478"/>
          <ac:cxnSpMkLst>
            <pc:docMk/>
            <pc:sldMk cId="2675366060" sldId="405"/>
            <ac:cxnSpMk id="376" creationId="{34A09588-947F-4360-B7E6-6C1C830CB443}"/>
          </ac:cxnSpMkLst>
        </pc:cxnChg>
        <pc:cxnChg chg="del">
          <ac:chgData name="Mikolaj Flis" userId="39e8211e-2a63-483a-9298-21d8b605897a" providerId="ADAL" clId="{85E66D6D-AA4D-4ED9-AAE6-9BB83D14F598}" dt="2021-08-17T10:26:39.332" v="406" actId="478"/>
          <ac:cxnSpMkLst>
            <pc:docMk/>
            <pc:sldMk cId="2675366060" sldId="405"/>
            <ac:cxnSpMk id="377" creationId="{9EBD3B0C-840B-4148-A655-25F7A304CF70}"/>
          </ac:cxnSpMkLst>
        </pc:cxnChg>
        <pc:cxnChg chg="del">
          <ac:chgData name="Mikolaj Flis" userId="39e8211e-2a63-483a-9298-21d8b605897a" providerId="ADAL" clId="{85E66D6D-AA4D-4ED9-AAE6-9BB83D14F598}" dt="2021-08-17T10:26:37.976" v="405" actId="478"/>
          <ac:cxnSpMkLst>
            <pc:docMk/>
            <pc:sldMk cId="2675366060" sldId="405"/>
            <ac:cxnSpMk id="378" creationId="{3BF7098A-D055-40D7-92E6-D7D0197DCFD9}"/>
          </ac:cxnSpMkLst>
        </pc:cxnChg>
      </pc:sldChg>
      <pc:sldChg chg="delSp modSp add mod modNotesTx">
        <pc:chgData name="Mikolaj Flis" userId="39e8211e-2a63-483a-9298-21d8b605897a" providerId="ADAL" clId="{85E66D6D-AA4D-4ED9-AAE6-9BB83D14F598}" dt="2021-08-17T11:04:53.839" v="649" actId="20577"/>
        <pc:sldMkLst>
          <pc:docMk/>
          <pc:sldMk cId="335510143" sldId="406"/>
        </pc:sldMkLst>
        <pc:spChg chg="mod">
          <ac:chgData name="Mikolaj Flis" userId="39e8211e-2a63-483a-9298-21d8b605897a" providerId="ADAL" clId="{85E66D6D-AA4D-4ED9-AAE6-9BB83D14F598}" dt="2021-08-17T11:04:53.839" v="649" actId="20577"/>
          <ac:spMkLst>
            <pc:docMk/>
            <pc:sldMk cId="335510143" sldId="406"/>
            <ac:spMk id="2" creationId="{3F10EDCE-3918-6A40-951D-170E5FD98E70}"/>
          </ac:spMkLst>
        </pc:spChg>
        <pc:cxnChg chg="del">
          <ac:chgData name="Mikolaj Flis" userId="39e8211e-2a63-483a-9298-21d8b605897a" providerId="ADAL" clId="{85E66D6D-AA4D-4ED9-AAE6-9BB83D14F598}" dt="2021-08-17T10:32:41.449" v="478" actId="478"/>
          <ac:cxnSpMkLst>
            <pc:docMk/>
            <pc:sldMk cId="335510143" sldId="406"/>
            <ac:cxnSpMk id="376" creationId="{34A09588-947F-4360-B7E6-6C1C830CB443}"/>
          </ac:cxnSpMkLst>
        </pc:cxnChg>
        <pc:cxnChg chg="del">
          <ac:chgData name="Mikolaj Flis" userId="39e8211e-2a63-483a-9298-21d8b605897a" providerId="ADAL" clId="{85E66D6D-AA4D-4ED9-AAE6-9BB83D14F598}" dt="2021-08-17T10:32:43.099" v="480" actId="478"/>
          <ac:cxnSpMkLst>
            <pc:docMk/>
            <pc:sldMk cId="335510143" sldId="406"/>
            <ac:cxnSpMk id="377" creationId="{9EBD3B0C-840B-4148-A655-25F7A304CF70}"/>
          </ac:cxnSpMkLst>
        </pc:cxnChg>
        <pc:cxnChg chg="del">
          <ac:chgData name="Mikolaj Flis" userId="39e8211e-2a63-483a-9298-21d8b605897a" providerId="ADAL" clId="{85E66D6D-AA4D-4ED9-AAE6-9BB83D14F598}" dt="2021-08-17T10:32:42.318" v="479" actId="478"/>
          <ac:cxnSpMkLst>
            <pc:docMk/>
            <pc:sldMk cId="335510143" sldId="406"/>
            <ac:cxnSpMk id="378" creationId="{3BF7098A-D055-40D7-92E6-D7D0197DCFD9}"/>
          </ac:cxnSpMkLst>
        </pc:cxnChg>
      </pc:sldChg>
      <pc:sldChg chg="addSp delSp modSp add mod modNotesTx">
        <pc:chgData name="Mikolaj Flis" userId="39e8211e-2a63-483a-9298-21d8b605897a" providerId="ADAL" clId="{85E66D6D-AA4D-4ED9-AAE6-9BB83D14F598}" dt="2021-08-17T11:05:09.834" v="661" actId="20577"/>
        <pc:sldMkLst>
          <pc:docMk/>
          <pc:sldMk cId="1785548373" sldId="407"/>
        </pc:sldMkLst>
        <pc:spChg chg="mod">
          <ac:chgData name="Mikolaj Flis" userId="39e8211e-2a63-483a-9298-21d8b605897a" providerId="ADAL" clId="{85E66D6D-AA4D-4ED9-AAE6-9BB83D14F598}" dt="2021-08-17T11:05:09.834" v="661" actId="20577"/>
          <ac:spMkLst>
            <pc:docMk/>
            <pc:sldMk cId="1785548373" sldId="407"/>
            <ac:spMk id="2" creationId="{3F10EDCE-3918-6A40-951D-170E5FD98E70}"/>
          </ac:spMkLst>
        </pc:spChg>
        <pc:spChg chg="mod">
          <ac:chgData name="Mikolaj Flis" userId="39e8211e-2a63-483a-9298-21d8b605897a" providerId="ADAL" clId="{85E66D6D-AA4D-4ED9-AAE6-9BB83D14F598}" dt="2021-08-17T10:13:20.135" v="71" actId="20577"/>
          <ac:spMkLst>
            <pc:docMk/>
            <pc:sldMk cId="1785548373" sldId="407"/>
            <ac:spMk id="3" creationId="{D4FB5691-29A6-F241-BF36-9A34E7F56194}"/>
          </ac:spMkLst>
        </pc:spChg>
        <pc:spChg chg="mod">
          <ac:chgData name="Mikolaj Flis" userId="39e8211e-2a63-483a-9298-21d8b605897a" providerId="ADAL" clId="{85E66D6D-AA4D-4ED9-AAE6-9BB83D14F598}" dt="2021-08-17T10:15:52.017" v="84" actId="20577"/>
          <ac:spMkLst>
            <pc:docMk/>
            <pc:sldMk cId="1785548373" sldId="407"/>
            <ac:spMk id="187" creationId="{9C99F6F9-57B5-44C4-BC54-B8C01696B98D}"/>
          </ac:spMkLst>
        </pc:spChg>
        <pc:spChg chg="mod">
          <ac:chgData name="Mikolaj Flis" userId="39e8211e-2a63-483a-9298-21d8b605897a" providerId="ADAL" clId="{85E66D6D-AA4D-4ED9-AAE6-9BB83D14F598}" dt="2021-08-17T10:29:39.470" v="443" actId="571"/>
          <ac:spMkLst>
            <pc:docMk/>
            <pc:sldMk cId="1785548373" sldId="407"/>
            <ac:spMk id="196" creationId="{DA3601D9-889C-4F8B-AFDA-C22F84F7608F}"/>
          </ac:spMkLst>
        </pc:spChg>
        <pc:spChg chg="mod">
          <ac:chgData name="Mikolaj Flis" userId="39e8211e-2a63-483a-9298-21d8b605897a" providerId="ADAL" clId="{85E66D6D-AA4D-4ED9-AAE6-9BB83D14F598}" dt="2021-08-17T10:29:39.470" v="443" actId="571"/>
          <ac:spMkLst>
            <pc:docMk/>
            <pc:sldMk cId="1785548373" sldId="407"/>
            <ac:spMk id="200" creationId="{7E027144-05FC-496E-9F50-C102C999BBF7}"/>
          </ac:spMkLst>
        </pc:spChg>
        <pc:spChg chg="mod">
          <ac:chgData name="Mikolaj Flis" userId="39e8211e-2a63-483a-9298-21d8b605897a" providerId="ADAL" clId="{85E66D6D-AA4D-4ED9-AAE6-9BB83D14F598}" dt="2021-08-17T10:29:39.470" v="443" actId="571"/>
          <ac:spMkLst>
            <pc:docMk/>
            <pc:sldMk cId="1785548373" sldId="407"/>
            <ac:spMk id="201" creationId="{B00F75B3-51A7-4D66-9C71-E1B19183E5C0}"/>
          </ac:spMkLst>
        </pc:spChg>
        <pc:spChg chg="mod">
          <ac:chgData name="Mikolaj Flis" userId="39e8211e-2a63-483a-9298-21d8b605897a" providerId="ADAL" clId="{85E66D6D-AA4D-4ED9-AAE6-9BB83D14F598}" dt="2021-08-17T10:29:39.470" v="443" actId="571"/>
          <ac:spMkLst>
            <pc:docMk/>
            <pc:sldMk cId="1785548373" sldId="407"/>
            <ac:spMk id="208" creationId="{AB51E324-8D2A-45C5-BAE7-958EE874EB8E}"/>
          </ac:spMkLst>
        </pc:spChg>
        <pc:spChg chg="mod">
          <ac:chgData name="Mikolaj Flis" userId="39e8211e-2a63-483a-9298-21d8b605897a" providerId="ADAL" clId="{85E66D6D-AA4D-4ED9-AAE6-9BB83D14F598}" dt="2021-08-17T10:29:39.470" v="443" actId="571"/>
          <ac:spMkLst>
            <pc:docMk/>
            <pc:sldMk cId="1785548373" sldId="407"/>
            <ac:spMk id="212" creationId="{97113D17-47A4-4431-9363-9213D6A6D111}"/>
          </ac:spMkLst>
        </pc:spChg>
        <pc:spChg chg="mod">
          <ac:chgData name="Mikolaj Flis" userId="39e8211e-2a63-483a-9298-21d8b605897a" providerId="ADAL" clId="{85E66D6D-AA4D-4ED9-AAE6-9BB83D14F598}" dt="2021-08-17T10:29:39.470" v="443" actId="571"/>
          <ac:spMkLst>
            <pc:docMk/>
            <pc:sldMk cId="1785548373" sldId="407"/>
            <ac:spMk id="213" creationId="{7D5BDF65-260B-48E2-9737-F64C31B079F1}"/>
          </ac:spMkLst>
        </pc:spChg>
        <pc:spChg chg="mod">
          <ac:chgData name="Mikolaj Flis" userId="39e8211e-2a63-483a-9298-21d8b605897a" providerId="ADAL" clId="{85E66D6D-AA4D-4ED9-AAE6-9BB83D14F598}" dt="2021-08-17T10:29:39.470" v="443" actId="571"/>
          <ac:spMkLst>
            <pc:docMk/>
            <pc:sldMk cId="1785548373" sldId="407"/>
            <ac:spMk id="219" creationId="{CDE9A2CF-CF9D-4E48-AACE-7CC774D9D698}"/>
          </ac:spMkLst>
        </pc:spChg>
        <pc:spChg chg="mod">
          <ac:chgData name="Mikolaj Flis" userId="39e8211e-2a63-483a-9298-21d8b605897a" providerId="ADAL" clId="{85E66D6D-AA4D-4ED9-AAE6-9BB83D14F598}" dt="2021-08-17T10:29:39.470" v="443" actId="571"/>
          <ac:spMkLst>
            <pc:docMk/>
            <pc:sldMk cId="1785548373" sldId="407"/>
            <ac:spMk id="220" creationId="{6023E4D9-0ECE-43E6-BC93-406CA5C65FD2}"/>
          </ac:spMkLst>
        </pc:spChg>
        <pc:spChg chg="mod">
          <ac:chgData name="Mikolaj Flis" userId="39e8211e-2a63-483a-9298-21d8b605897a" providerId="ADAL" clId="{85E66D6D-AA4D-4ED9-AAE6-9BB83D14F598}" dt="2021-08-17T10:29:39.470" v="443" actId="571"/>
          <ac:spMkLst>
            <pc:docMk/>
            <pc:sldMk cId="1785548373" sldId="407"/>
            <ac:spMk id="221" creationId="{FBF5FA82-72BB-47FC-B123-FCB25AC9443A}"/>
          </ac:spMkLst>
        </pc:spChg>
        <pc:spChg chg="mod">
          <ac:chgData name="Mikolaj Flis" userId="39e8211e-2a63-483a-9298-21d8b605897a" providerId="ADAL" clId="{85E66D6D-AA4D-4ED9-AAE6-9BB83D14F598}" dt="2021-08-17T10:29:39.470" v="443" actId="571"/>
          <ac:spMkLst>
            <pc:docMk/>
            <pc:sldMk cId="1785548373" sldId="407"/>
            <ac:spMk id="222" creationId="{83C1A59F-7D60-4A6F-AD16-BD7678DA07DC}"/>
          </ac:spMkLst>
        </pc:spChg>
        <pc:spChg chg="mod">
          <ac:chgData name="Mikolaj Flis" userId="39e8211e-2a63-483a-9298-21d8b605897a" providerId="ADAL" clId="{85E66D6D-AA4D-4ED9-AAE6-9BB83D14F598}" dt="2021-08-17T10:29:39.470" v="443" actId="571"/>
          <ac:spMkLst>
            <pc:docMk/>
            <pc:sldMk cId="1785548373" sldId="407"/>
            <ac:spMk id="223" creationId="{5774436A-F7F2-4FB3-82C7-7C4B25FE2F76}"/>
          </ac:spMkLst>
        </pc:spChg>
        <pc:spChg chg="mod">
          <ac:chgData name="Mikolaj Flis" userId="39e8211e-2a63-483a-9298-21d8b605897a" providerId="ADAL" clId="{85E66D6D-AA4D-4ED9-AAE6-9BB83D14F598}" dt="2021-08-17T10:29:39.470" v="443" actId="571"/>
          <ac:spMkLst>
            <pc:docMk/>
            <pc:sldMk cId="1785548373" sldId="407"/>
            <ac:spMk id="224" creationId="{CE577462-E840-41DD-88B0-429D4A2521C8}"/>
          </ac:spMkLst>
        </pc:spChg>
        <pc:spChg chg="mod">
          <ac:chgData name="Mikolaj Flis" userId="39e8211e-2a63-483a-9298-21d8b605897a" providerId="ADAL" clId="{85E66D6D-AA4D-4ED9-AAE6-9BB83D14F598}" dt="2021-08-17T10:29:39.470" v="443" actId="571"/>
          <ac:spMkLst>
            <pc:docMk/>
            <pc:sldMk cId="1785548373" sldId="407"/>
            <ac:spMk id="225" creationId="{FBC691A4-8AB4-46FB-B72B-1FA377BF21C9}"/>
          </ac:spMkLst>
        </pc:spChg>
        <pc:spChg chg="mod">
          <ac:chgData name="Mikolaj Flis" userId="39e8211e-2a63-483a-9298-21d8b605897a" providerId="ADAL" clId="{85E66D6D-AA4D-4ED9-AAE6-9BB83D14F598}" dt="2021-08-17T10:29:39.470" v="443" actId="571"/>
          <ac:spMkLst>
            <pc:docMk/>
            <pc:sldMk cId="1785548373" sldId="407"/>
            <ac:spMk id="226" creationId="{A2892CA5-0D80-4FBA-B341-6C35A0BFAFDD}"/>
          </ac:spMkLst>
        </pc:spChg>
        <pc:spChg chg="mod">
          <ac:chgData name="Mikolaj Flis" userId="39e8211e-2a63-483a-9298-21d8b605897a" providerId="ADAL" clId="{85E66D6D-AA4D-4ED9-AAE6-9BB83D14F598}" dt="2021-08-17T10:29:39.470" v="443" actId="571"/>
          <ac:spMkLst>
            <pc:docMk/>
            <pc:sldMk cId="1785548373" sldId="407"/>
            <ac:spMk id="227" creationId="{CC0DE792-153D-4864-86BE-8F78E29243D4}"/>
          </ac:spMkLst>
        </pc:spChg>
        <pc:spChg chg="mod">
          <ac:chgData name="Mikolaj Flis" userId="39e8211e-2a63-483a-9298-21d8b605897a" providerId="ADAL" clId="{85E66D6D-AA4D-4ED9-AAE6-9BB83D14F598}" dt="2021-08-17T10:29:39.470" v="443" actId="571"/>
          <ac:spMkLst>
            <pc:docMk/>
            <pc:sldMk cId="1785548373" sldId="407"/>
            <ac:spMk id="228" creationId="{250DB1B5-86C7-4D99-8D54-BB8A298B7DE4}"/>
          </ac:spMkLst>
        </pc:spChg>
        <pc:spChg chg="mod">
          <ac:chgData name="Mikolaj Flis" userId="39e8211e-2a63-483a-9298-21d8b605897a" providerId="ADAL" clId="{85E66D6D-AA4D-4ED9-AAE6-9BB83D14F598}" dt="2021-08-17T10:29:39.470" v="443" actId="571"/>
          <ac:spMkLst>
            <pc:docMk/>
            <pc:sldMk cId="1785548373" sldId="407"/>
            <ac:spMk id="232" creationId="{F0325729-0131-4113-A852-B58B6DB0B81F}"/>
          </ac:spMkLst>
        </pc:spChg>
        <pc:spChg chg="mod">
          <ac:chgData name="Mikolaj Flis" userId="39e8211e-2a63-483a-9298-21d8b605897a" providerId="ADAL" clId="{85E66D6D-AA4D-4ED9-AAE6-9BB83D14F598}" dt="2021-08-17T10:29:39.470" v="443" actId="571"/>
          <ac:spMkLst>
            <pc:docMk/>
            <pc:sldMk cId="1785548373" sldId="407"/>
            <ac:spMk id="236" creationId="{4BDEF6F2-71D1-485A-B54E-A6AEA57BF2A3}"/>
          </ac:spMkLst>
        </pc:spChg>
        <pc:spChg chg="mod">
          <ac:chgData name="Mikolaj Flis" userId="39e8211e-2a63-483a-9298-21d8b605897a" providerId="ADAL" clId="{85E66D6D-AA4D-4ED9-AAE6-9BB83D14F598}" dt="2021-08-17T10:29:39.470" v="443" actId="571"/>
          <ac:spMkLst>
            <pc:docMk/>
            <pc:sldMk cId="1785548373" sldId="407"/>
            <ac:spMk id="237" creationId="{DAE766A8-4422-4278-B21F-5CC05A2334B2}"/>
          </ac:spMkLst>
        </pc:spChg>
        <pc:spChg chg="mod">
          <ac:chgData name="Mikolaj Flis" userId="39e8211e-2a63-483a-9298-21d8b605897a" providerId="ADAL" clId="{85E66D6D-AA4D-4ED9-AAE6-9BB83D14F598}" dt="2021-08-17T10:29:39.470" v="443" actId="571"/>
          <ac:spMkLst>
            <pc:docMk/>
            <pc:sldMk cId="1785548373" sldId="407"/>
            <ac:spMk id="241" creationId="{9DD47C95-DE4E-4B00-82AC-AF406BC004EF}"/>
          </ac:spMkLst>
        </pc:spChg>
        <pc:spChg chg="mod">
          <ac:chgData name="Mikolaj Flis" userId="39e8211e-2a63-483a-9298-21d8b605897a" providerId="ADAL" clId="{85E66D6D-AA4D-4ED9-AAE6-9BB83D14F598}" dt="2021-08-17T10:29:39.470" v="443" actId="571"/>
          <ac:spMkLst>
            <pc:docMk/>
            <pc:sldMk cId="1785548373" sldId="407"/>
            <ac:spMk id="242" creationId="{5E32EEDD-F2E0-4F5E-BF94-8DA2835576D7}"/>
          </ac:spMkLst>
        </pc:spChg>
        <pc:spChg chg="mod">
          <ac:chgData name="Mikolaj Flis" userId="39e8211e-2a63-483a-9298-21d8b605897a" providerId="ADAL" clId="{85E66D6D-AA4D-4ED9-AAE6-9BB83D14F598}" dt="2021-08-17T10:29:39.470" v="443" actId="571"/>
          <ac:spMkLst>
            <pc:docMk/>
            <pc:sldMk cId="1785548373" sldId="407"/>
            <ac:spMk id="243" creationId="{A6277B6B-BC5E-450B-9A62-D5AAD127114C}"/>
          </ac:spMkLst>
        </pc:spChg>
        <pc:spChg chg="mod">
          <ac:chgData name="Mikolaj Flis" userId="39e8211e-2a63-483a-9298-21d8b605897a" providerId="ADAL" clId="{85E66D6D-AA4D-4ED9-AAE6-9BB83D14F598}" dt="2021-08-17T10:29:39.470" v="443" actId="571"/>
          <ac:spMkLst>
            <pc:docMk/>
            <pc:sldMk cId="1785548373" sldId="407"/>
            <ac:spMk id="244" creationId="{79B179FE-E17E-41BD-84F6-EB41E6A8700E}"/>
          </ac:spMkLst>
        </pc:spChg>
        <pc:spChg chg="mod">
          <ac:chgData name="Mikolaj Flis" userId="39e8211e-2a63-483a-9298-21d8b605897a" providerId="ADAL" clId="{85E66D6D-AA4D-4ED9-AAE6-9BB83D14F598}" dt="2021-08-17T10:29:39.470" v="443" actId="571"/>
          <ac:spMkLst>
            <pc:docMk/>
            <pc:sldMk cId="1785548373" sldId="407"/>
            <ac:spMk id="245" creationId="{F9EE040A-938D-4D0B-AF39-CC5454DC54E7}"/>
          </ac:spMkLst>
        </pc:spChg>
        <pc:spChg chg="mod">
          <ac:chgData name="Mikolaj Flis" userId="39e8211e-2a63-483a-9298-21d8b605897a" providerId="ADAL" clId="{85E66D6D-AA4D-4ED9-AAE6-9BB83D14F598}" dt="2021-08-17T10:29:39.470" v="443" actId="571"/>
          <ac:spMkLst>
            <pc:docMk/>
            <pc:sldMk cId="1785548373" sldId="407"/>
            <ac:spMk id="246" creationId="{06D4E7DE-059F-42D6-94A8-00FC0D2F9C2C}"/>
          </ac:spMkLst>
        </pc:spChg>
        <pc:spChg chg="mod">
          <ac:chgData name="Mikolaj Flis" userId="39e8211e-2a63-483a-9298-21d8b605897a" providerId="ADAL" clId="{85E66D6D-AA4D-4ED9-AAE6-9BB83D14F598}" dt="2021-08-17T10:29:39.470" v="443" actId="571"/>
          <ac:spMkLst>
            <pc:docMk/>
            <pc:sldMk cId="1785548373" sldId="407"/>
            <ac:spMk id="247" creationId="{C252B16C-D4D5-4E92-A987-F6AB9DE2B168}"/>
          </ac:spMkLst>
        </pc:spChg>
        <pc:spChg chg="mod">
          <ac:chgData name="Mikolaj Flis" userId="39e8211e-2a63-483a-9298-21d8b605897a" providerId="ADAL" clId="{85E66D6D-AA4D-4ED9-AAE6-9BB83D14F598}" dt="2021-08-17T10:29:39.470" v="443" actId="571"/>
          <ac:spMkLst>
            <pc:docMk/>
            <pc:sldMk cId="1785548373" sldId="407"/>
            <ac:spMk id="253" creationId="{0CC9DCC2-29F8-40C4-9240-01DDFD52131F}"/>
          </ac:spMkLst>
        </pc:spChg>
        <pc:spChg chg="mod">
          <ac:chgData name="Mikolaj Flis" userId="39e8211e-2a63-483a-9298-21d8b605897a" providerId="ADAL" clId="{85E66D6D-AA4D-4ED9-AAE6-9BB83D14F598}" dt="2021-08-17T10:29:39.470" v="443" actId="571"/>
          <ac:spMkLst>
            <pc:docMk/>
            <pc:sldMk cId="1785548373" sldId="407"/>
            <ac:spMk id="256" creationId="{8E55B64A-CA2B-495B-9E07-5B81DDBC3686}"/>
          </ac:spMkLst>
        </pc:spChg>
        <pc:spChg chg="mod">
          <ac:chgData name="Mikolaj Flis" userId="39e8211e-2a63-483a-9298-21d8b605897a" providerId="ADAL" clId="{85E66D6D-AA4D-4ED9-AAE6-9BB83D14F598}" dt="2021-08-17T10:29:39.470" v="443" actId="571"/>
          <ac:spMkLst>
            <pc:docMk/>
            <pc:sldMk cId="1785548373" sldId="407"/>
            <ac:spMk id="257" creationId="{CB834841-1249-4962-B215-20C6C35F16BF}"/>
          </ac:spMkLst>
        </pc:spChg>
        <pc:spChg chg="mod">
          <ac:chgData name="Mikolaj Flis" userId="39e8211e-2a63-483a-9298-21d8b605897a" providerId="ADAL" clId="{85E66D6D-AA4D-4ED9-AAE6-9BB83D14F598}" dt="2021-08-17T10:29:39.470" v="443" actId="571"/>
          <ac:spMkLst>
            <pc:docMk/>
            <pc:sldMk cId="1785548373" sldId="407"/>
            <ac:spMk id="258" creationId="{79A670B4-1FEB-496C-9323-37B4D1B94DC2}"/>
          </ac:spMkLst>
        </pc:spChg>
        <pc:spChg chg="mod">
          <ac:chgData name="Mikolaj Flis" userId="39e8211e-2a63-483a-9298-21d8b605897a" providerId="ADAL" clId="{85E66D6D-AA4D-4ED9-AAE6-9BB83D14F598}" dt="2021-08-17T10:29:39.470" v="443" actId="571"/>
          <ac:spMkLst>
            <pc:docMk/>
            <pc:sldMk cId="1785548373" sldId="407"/>
            <ac:spMk id="265" creationId="{6C58A9D8-A884-48ED-84E0-13F0A4EC4D05}"/>
          </ac:spMkLst>
        </pc:spChg>
        <pc:spChg chg="mod">
          <ac:chgData name="Mikolaj Flis" userId="39e8211e-2a63-483a-9298-21d8b605897a" providerId="ADAL" clId="{85E66D6D-AA4D-4ED9-AAE6-9BB83D14F598}" dt="2021-08-17T10:29:39.470" v="443" actId="571"/>
          <ac:spMkLst>
            <pc:docMk/>
            <pc:sldMk cId="1785548373" sldId="407"/>
            <ac:spMk id="266" creationId="{7F53DC73-A016-48C3-849E-9F9ADD5ECD27}"/>
          </ac:spMkLst>
        </pc:spChg>
        <pc:spChg chg="mod">
          <ac:chgData name="Mikolaj Flis" userId="39e8211e-2a63-483a-9298-21d8b605897a" providerId="ADAL" clId="{85E66D6D-AA4D-4ED9-AAE6-9BB83D14F598}" dt="2021-08-17T10:29:39.470" v="443" actId="571"/>
          <ac:spMkLst>
            <pc:docMk/>
            <pc:sldMk cId="1785548373" sldId="407"/>
            <ac:spMk id="267" creationId="{D339286F-71A9-48C1-AE56-CC3384F1DAB3}"/>
          </ac:spMkLst>
        </pc:spChg>
        <pc:spChg chg="mod">
          <ac:chgData name="Mikolaj Flis" userId="39e8211e-2a63-483a-9298-21d8b605897a" providerId="ADAL" clId="{85E66D6D-AA4D-4ED9-AAE6-9BB83D14F598}" dt="2021-08-17T10:29:39.470" v="443" actId="571"/>
          <ac:spMkLst>
            <pc:docMk/>
            <pc:sldMk cId="1785548373" sldId="407"/>
            <ac:spMk id="274" creationId="{5112C91E-5CB9-4097-B95F-2588BC4414E0}"/>
          </ac:spMkLst>
        </pc:spChg>
        <pc:spChg chg="mod">
          <ac:chgData name="Mikolaj Flis" userId="39e8211e-2a63-483a-9298-21d8b605897a" providerId="ADAL" clId="{85E66D6D-AA4D-4ED9-AAE6-9BB83D14F598}" dt="2021-08-17T10:29:39.470" v="443" actId="571"/>
          <ac:spMkLst>
            <pc:docMk/>
            <pc:sldMk cId="1785548373" sldId="407"/>
            <ac:spMk id="275" creationId="{848C21E8-CFBC-43B8-AC41-4A4A0BA14A84}"/>
          </ac:spMkLst>
        </pc:spChg>
        <pc:spChg chg="mod">
          <ac:chgData name="Mikolaj Flis" userId="39e8211e-2a63-483a-9298-21d8b605897a" providerId="ADAL" clId="{85E66D6D-AA4D-4ED9-AAE6-9BB83D14F598}" dt="2021-08-17T10:29:39.470" v="443" actId="571"/>
          <ac:spMkLst>
            <pc:docMk/>
            <pc:sldMk cId="1785548373" sldId="407"/>
            <ac:spMk id="276" creationId="{CFFBE4B2-C565-46BB-B0D3-3A8E633473F7}"/>
          </ac:spMkLst>
        </pc:spChg>
        <pc:spChg chg="mod">
          <ac:chgData name="Mikolaj Flis" userId="39e8211e-2a63-483a-9298-21d8b605897a" providerId="ADAL" clId="{85E66D6D-AA4D-4ED9-AAE6-9BB83D14F598}" dt="2021-08-17T10:29:39.470" v="443" actId="571"/>
          <ac:spMkLst>
            <pc:docMk/>
            <pc:sldMk cId="1785548373" sldId="407"/>
            <ac:spMk id="285" creationId="{A81F01FB-80E4-40D4-94CA-9EC51ED6E744}"/>
          </ac:spMkLst>
        </pc:spChg>
        <pc:spChg chg="mod">
          <ac:chgData name="Mikolaj Flis" userId="39e8211e-2a63-483a-9298-21d8b605897a" providerId="ADAL" clId="{85E66D6D-AA4D-4ED9-AAE6-9BB83D14F598}" dt="2021-08-17T10:29:39.470" v="443" actId="571"/>
          <ac:spMkLst>
            <pc:docMk/>
            <pc:sldMk cId="1785548373" sldId="407"/>
            <ac:spMk id="288" creationId="{1BE020BB-A0B0-4CE6-BA19-D2D5C2CC66BD}"/>
          </ac:spMkLst>
        </pc:spChg>
        <pc:spChg chg="mod">
          <ac:chgData name="Mikolaj Flis" userId="39e8211e-2a63-483a-9298-21d8b605897a" providerId="ADAL" clId="{85E66D6D-AA4D-4ED9-AAE6-9BB83D14F598}" dt="2021-08-17T10:29:39.470" v="443" actId="571"/>
          <ac:spMkLst>
            <pc:docMk/>
            <pc:sldMk cId="1785548373" sldId="407"/>
            <ac:spMk id="289" creationId="{F13BFBCA-4057-412D-8818-465E819458CB}"/>
          </ac:spMkLst>
        </pc:spChg>
        <pc:spChg chg="mod">
          <ac:chgData name="Mikolaj Flis" userId="39e8211e-2a63-483a-9298-21d8b605897a" providerId="ADAL" clId="{85E66D6D-AA4D-4ED9-AAE6-9BB83D14F598}" dt="2021-08-17T10:29:39.470" v="443" actId="571"/>
          <ac:spMkLst>
            <pc:docMk/>
            <pc:sldMk cId="1785548373" sldId="407"/>
            <ac:spMk id="290" creationId="{4A6DC322-9F51-4B2A-8FF4-D1F77B0969AB}"/>
          </ac:spMkLst>
        </pc:spChg>
        <pc:spChg chg="mod">
          <ac:chgData name="Mikolaj Flis" userId="39e8211e-2a63-483a-9298-21d8b605897a" providerId="ADAL" clId="{85E66D6D-AA4D-4ED9-AAE6-9BB83D14F598}" dt="2021-08-17T10:31:28.657" v="459" actId="207"/>
          <ac:spMkLst>
            <pc:docMk/>
            <pc:sldMk cId="1785548373" sldId="407"/>
            <ac:spMk id="297" creationId="{37668239-6867-49F9-B189-61BDB0E190D5}"/>
          </ac:spMkLst>
        </pc:spChg>
        <pc:spChg chg="mod">
          <ac:chgData name="Mikolaj Flis" userId="39e8211e-2a63-483a-9298-21d8b605897a" providerId="ADAL" clId="{85E66D6D-AA4D-4ED9-AAE6-9BB83D14F598}" dt="2021-08-17T10:29:39.470" v="443" actId="571"/>
          <ac:spMkLst>
            <pc:docMk/>
            <pc:sldMk cId="1785548373" sldId="407"/>
            <ac:spMk id="298" creationId="{18C25F62-BEED-49F1-BBD9-F6FF4092F67A}"/>
          </ac:spMkLst>
        </pc:spChg>
        <pc:spChg chg="mod">
          <ac:chgData name="Mikolaj Flis" userId="39e8211e-2a63-483a-9298-21d8b605897a" providerId="ADAL" clId="{85E66D6D-AA4D-4ED9-AAE6-9BB83D14F598}" dt="2021-08-17T10:29:39.470" v="443" actId="571"/>
          <ac:spMkLst>
            <pc:docMk/>
            <pc:sldMk cId="1785548373" sldId="407"/>
            <ac:spMk id="299" creationId="{CD853583-8076-4E0D-B614-68EDA02FD7A2}"/>
          </ac:spMkLst>
        </pc:spChg>
        <pc:spChg chg="mod">
          <ac:chgData name="Mikolaj Flis" userId="39e8211e-2a63-483a-9298-21d8b605897a" providerId="ADAL" clId="{85E66D6D-AA4D-4ED9-AAE6-9BB83D14F598}" dt="2021-08-17T10:29:39.470" v="443" actId="571"/>
          <ac:spMkLst>
            <pc:docMk/>
            <pc:sldMk cId="1785548373" sldId="407"/>
            <ac:spMk id="306" creationId="{90922D66-235D-49F1-A505-A850DA50C233}"/>
          </ac:spMkLst>
        </pc:spChg>
        <pc:spChg chg="mod">
          <ac:chgData name="Mikolaj Flis" userId="39e8211e-2a63-483a-9298-21d8b605897a" providerId="ADAL" clId="{85E66D6D-AA4D-4ED9-AAE6-9BB83D14F598}" dt="2021-08-17T10:29:39.470" v="443" actId="571"/>
          <ac:spMkLst>
            <pc:docMk/>
            <pc:sldMk cId="1785548373" sldId="407"/>
            <ac:spMk id="307" creationId="{2B152F30-E290-4F6D-B1FF-8FE59A693C45}"/>
          </ac:spMkLst>
        </pc:spChg>
        <pc:spChg chg="mod">
          <ac:chgData name="Mikolaj Flis" userId="39e8211e-2a63-483a-9298-21d8b605897a" providerId="ADAL" clId="{85E66D6D-AA4D-4ED9-AAE6-9BB83D14F598}" dt="2021-08-17T10:29:39.470" v="443" actId="571"/>
          <ac:spMkLst>
            <pc:docMk/>
            <pc:sldMk cId="1785548373" sldId="407"/>
            <ac:spMk id="308" creationId="{DE4251E9-56B3-4061-88A8-589598F7AB02}"/>
          </ac:spMkLst>
        </pc:spChg>
        <pc:spChg chg="mod">
          <ac:chgData name="Mikolaj Flis" userId="39e8211e-2a63-483a-9298-21d8b605897a" providerId="ADAL" clId="{85E66D6D-AA4D-4ED9-AAE6-9BB83D14F598}" dt="2021-08-17T10:29:39.470" v="443" actId="571"/>
          <ac:spMkLst>
            <pc:docMk/>
            <pc:sldMk cId="1785548373" sldId="407"/>
            <ac:spMk id="317" creationId="{1041B187-3F1F-4994-BBC2-44BAA4D9611A}"/>
          </ac:spMkLst>
        </pc:spChg>
        <pc:spChg chg="mod">
          <ac:chgData name="Mikolaj Flis" userId="39e8211e-2a63-483a-9298-21d8b605897a" providerId="ADAL" clId="{85E66D6D-AA4D-4ED9-AAE6-9BB83D14F598}" dt="2021-08-17T10:29:39.470" v="443" actId="571"/>
          <ac:spMkLst>
            <pc:docMk/>
            <pc:sldMk cId="1785548373" sldId="407"/>
            <ac:spMk id="320" creationId="{A450AE80-1717-4A95-A3F0-6DBAE5EAF9BC}"/>
          </ac:spMkLst>
        </pc:spChg>
        <pc:spChg chg="mod">
          <ac:chgData name="Mikolaj Flis" userId="39e8211e-2a63-483a-9298-21d8b605897a" providerId="ADAL" clId="{85E66D6D-AA4D-4ED9-AAE6-9BB83D14F598}" dt="2021-08-17T10:29:39.470" v="443" actId="571"/>
          <ac:spMkLst>
            <pc:docMk/>
            <pc:sldMk cId="1785548373" sldId="407"/>
            <ac:spMk id="321" creationId="{06C7B9DA-47B5-414B-963C-E6045AD94540}"/>
          </ac:spMkLst>
        </pc:spChg>
        <pc:spChg chg="mod">
          <ac:chgData name="Mikolaj Flis" userId="39e8211e-2a63-483a-9298-21d8b605897a" providerId="ADAL" clId="{85E66D6D-AA4D-4ED9-AAE6-9BB83D14F598}" dt="2021-08-17T10:29:39.470" v="443" actId="571"/>
          <ac:spMkLst>
            <pc:docMk/>
            <pc:sldMk cId="1785548373" sldId="407"/>
            <ac:spMk id="322" creationId="{FCD8FF16-F501-42BB-807D-627055254DC8}"/>
          </ac:spMkLst>
        </pc:spChg>
        <pc:spChg chg="mod">
          <ac:chgData name="Mikolaj Flis" userId="39e8211e-2a63-483a-9298-21d8b605897a" providerId="ADAL" clId="{85E66D6D-AA4D-4ED9-AAE6-9BB83D14F598}" dt="2021-08-17T10:29:39.470" v="443" actId="571"/>
          <ac:spMkLst>
            <pc:docMk/>
            <pc:sldMk cId="1785548373" sldId="407"/>
            <ac:spMk id="329" creationId="{7B70C46F-6043-4DBA-81DE-FB0FDC13746A}"/>
          </ac:spMkLst>
        </pc:spChg>
        <pc:spChg chg="mod">
          <ac:chgData name="Mikolaj Flis" userId="39e8211e-2a63-483a-9298-21d8b605897a" providerId="ADAL" clId="{85E66D6D-AA4D-4ED9-AAE6-9BB83D14F598}" dt="2021-08-17T10:29:39.470" v="443" actId="571"/>
          <ac:spMkLst>
            <pc:docMk/>
            <pc:sldMk cId="1785548373" sldId="407"/>
            <ac:spMk id="330" creationId="{F44ACCA3-CBF4-4E06-960E-B91C334353E2}"/>
          </ac:spMkLst>
        </pc:spChg>
        <pc:spChg chg="mod">
          <ac:chgData name="Mikolaj Flis" userId="39e8211e-2a63-483a-9298-21d8b605897a" providerId="ADAL" clId="{85E66D6D-AA4D-4ED9-AAE6-9BB83D14F598}" dt="2021-08-17T10:29:39.470" v="443" actId="571"/>
          <ac:spMkLst>
            <pc:docMk/>
            <pc:sldMk cId="1785548373" sldId="407"/>
            <ac:spMk id="331" creationId="{38ACE5C9-AA9F-48B6-85F6-0370568F4446}"/>
          </ac:spMkLst>
        </pc:spChg>
        <pc:spChg chg="mod">
          <ac:chgData name="Mikolaj Flis" userId="39e8211e-2a63-483a-9298-21d8b605897a" providerId="ADAL" clId="{85E66D6D-AA4D-4ED9-AAE6-9BB83D14F598}" dt="2021-08-17T10:29:39.470" v="443" actId="571"/>
          <ac:spMkLst>
            <pc:docMk/>
            <pc:sldMk cId="1785548373" sldId="407"/>
            <ac:spMk id="338" creationId="{EB029972-A22A-4B5D-B4D7-95DD37F8FC9E}"/>
          </ac:spMkLst>
        </pc:spChg>
        <pc:spChg chg="mod">
          <ac:chgData name="Mikolaj Flis" userId="39e8211e-2a63-483a-9298-21d8b605897a" providerId="ADAL" clId="{85E66D6D-AA4D-4ED9-AAE6-9BB83D14F598}" dt="2021-08-17T10:29:39.470" v="443" actId="571"/>
          <ac:spMkLst>
            <pc:docMk/>
            <pc:sldMk cId="1785548373" sldId="407"/>
            <ac:spMk id="339" creationId="{9CC196B7-50D0-40AC-BB62-69F0B9BC0E42}"/>
          </ac:spMkLst>
        </pc:spChg>
        <pc:spChg chg="mod">
          <ac:chgData name="Mikolaj Flis" userId="39e8211e-2a63-483a-9298-21d8b605897a" providerId="ADAL" clId="{85E66D6D-AA4D-4ED9-AAE6-9BB83D14F598}" dt="2021-08-17T10:29:39.470" v="443" actId="571"/>
          <ac:spMkLst>
            <pc:docMk/>
            <pc:sldMk cId="1785548373" sldId="407"/>
            <ac:spMk id="340" creationId="{8E23956B-ECA8-4DDB-AFF5-ED8B864B8A39}"/>
          </ac:spMkLst>
        </pc:spChg>
        <pc:grpChg chg="mod">
          <ac:chgData name="Mikolaj Flis" userId="39e8211e-2a63-483a-9298-21d8b605897a" providerId="ADAL" clId="{85E66D6D-AA4D-4ED9-AAE6-9BB83D14F598}" dt="2021-08-17T10:29:39.470" v="443" actId="571"/>
          <ac:grpSpMkLst>
            <pc:docMk/>
            <pc:sldMk cId="1785548373" sldId="407"/>
            <ac:grpSpMk id="190" creationId="{FCFBDB80-4EFF-4CDF-B129-CDA672348F45}"/>
          </ac:grpSpMkLst>
        </pc:grpChg>
        <pc:grpChg chg="mod">
          <ac:chgData name="Mikolaj Flis" userId="39e8211e-2a63-483a-9298-21d8b605897a" providerId="ADAL" clId="{85E66D6D-AA4D-4ED9-AAE6-9BB83D14F598}" dt="2021-08-17T10:29:39.470" v="443" actId="571"/>
          <ac:grpSpMkLst>
            <pc:docMk/>
            <pc:sldMk cId="1785548373" sldId="407"/>
            <ac:grpSpMk id="191" creationId="{CBBEB822-DC74-49C8-BCE4-D05869E1CD58}"/>
          </ac:grpSpMkLst>
        </pc:grpChg>
        <pc:grpChg chg="mod">
          <ac:chgData name="Mikolaj Flis" userId="39e8211e-2a63-483a-9298-21d8b605897a" providerId="ADAL" clId="{85E66D6D-AA4D-4ED9-AAE6-9BB83D14F598}" dt="2021-08-17T10:29:39.470" v="443" actId="571"/>
          <ac:grpSpMkLst>
            <pc:docMk/>
            <pc:sldMk cId="1785548373" sldId="407"/>
            <ac:grpSpMk id="192" creationId="{90495CC9-246F-4D89-8AEA-FFF7264396D3}"/>
          </ac:grpSpMkLst>
        </pc:grpChg>
        <pc:grpChg chg="mod">
          <ac:chgData name="Mikolaj Flis" userId="39e8211e-2a63-483a-9298-21d8b605897a" providerId="ADAL" clId="{85E66D6D-AA4D-4ED9-AAE6-9BB83D14F598}" dt="2021-08-17T10:29:39.470" v="443" actId="571"/>
          <ac:grpSpMkLst>
            <pc:docMk/>
            <pc:sldMk cId="1785548373" sldId="407"/>
            <ac:grpSpMk id="193" creationId="{61C25441-6091-4C59-B4D5-73FC83FC8EB2}"/>
          </ac:grpSpMkLst>
        </pc:grpChg>
        <pc:grpChg chg="mod">
          <ac:chgData name="Mikolaj Flis" userId="39e8211e-2a63-483a-9298-21d8b605897a" providerId="ADAL" clId="{85E66D6D-AA4D-4ED9-AAE6-9BB83D14F598}" dt="2021-08-17T10:29:39.470" v="443" actId="571"/>
          <ac:grpSpMkLst>
            <pc:docMk/>
            <pc:sldMk cId="1785548373" sldId="407"/>
            <ac:grpSpMk id="194" creationId="{08508A25-633B-42CE-81A4-8C5DE8D4B1A4}"/>
          </ac:grpSpMkLst>
        </pc:grpChg>
        <pc:grpChg chg="mod">
          <ac:chgData name="Mikolaj Flis" userId="39e8211e-2a63-483a-9298-21d8b605897a" providerId="ADAL" clId="{85E66D6D-AA4D-4ED9-AAE6-9BB83D14F598}" dt="2021-08-17T10:29:39.470" v="443" actId="571"/>
          <ac:grpSpMkLst>
            <pc:docMk/>
            <pc:sldMk cId="1785548373" sldId="407"/>
            <ac:grpSpMk id="195" creationId="{FA1FE548-8C11-4B09-B83E-E97325644117}"/>
          </ac:grpSpMkLst>
        </pc:grpChg>
        <pc:grpChg chg="mod">
          <ac:chgData name="Mikolaj Flis" userId="39e8211e-2a63-483a-9298-21d8b605897a" providerId="ADAL" clId="{85E66D6D-AA4D-4ED9-AAE6-9BB83D14F598}" dt="2021-08-17T10:29:39.470" v="443" actId="571"/>
          <ac:grpSpMkLst>
            <pc:docMk/>
            <pc:sldMk cId="1785548373" sldId="407"/>
            <ac:grpSpMk id="199" creationId="{B4FB5617-1AF6-4184-B407-3EBD5A1FC99B}"/>
          </ac:grpSpMkLst>
        </pc:grpChg>
        <pc:grpChg chg="mod">
          <ac:chgData name="Mikolaj Flis" userId="39e8211e-2a63-483a-9298-21d8b605897a" providerId="ADAL" clId="{85E66D6D-AA4D-4ED9-AAE6-9BB83D14F598}" dt="2021-08-17T10:29:39.470" v="443" actId="571"/>
          <ac:grpSpMkLst>
            <pc:docMk/>
            <pc:sldMk cId="1785548373" sldId="407"/>
            <ac:grpSpMk id="204" creationId="{0E7F85AD-4DC0-4096-A944-3535D566C94A}"/>
          </ac:grpSpMkLst>
        </pc:grpChg>
        <pc:grpChg chg="mod">
          <ac:chgData name="Mikolaj Flis" userId="39e8211e-2a63-483a-9298-21d8b605897a" providerId="ADAL" clId="{85E66D6D-AA4D-4ED9-AAE6-9BB83D14F598}" dt="2021-08-17T10:29:39.470" v="443" actId="571"/>
          <ac:grpSpMkLst>
            <pc:docMk/>
            <pc:sldMk cId="1785548373" sldId="407"/>
            <ac:grpSpMk id="205" creationId="{C8D21027-9E08-4FDD-97ED-1C27514D2B91}"/>
          </ac:grpSpMkLst>
        </pc:grpChg>
        <pc:grpChg chg="mod">
          <ac:chgData name="Mikolaj Flis" userId="39e8211e-2a63-483a-9298-21d8b605897a" providerId="ADAL" clId="{85E66D6D-AA4D-4ED9-AAE6-9BB83D14F598}" dt="2021-08-17T10:29:39.470" v="443" actId="571"/>
          <ac:grpSpMkLst>
            <pc:docMk/>
            <pc:sldMk cId="1785548373" sldId="407"/>
            <ac:grpSpMk id="206" creationId="{27A438F9-085B-403E-9FD3-4EA471EDDC96}"/>
          </ac:grpSpMkLst>
        </pc:grpChg>
        <pc:grpChg chg="mod">
          <ac:chgData name="Mikolaj Flis" userId="39e8211e-2a63-483a-9298-21d8b605897a" providerId="ADAL" clId="{85E66D6D-AA4D-4ED9-AAE6-9BB83D14F598}" dt="2021-08-17T10:29:39.470" v="443" actId="571"/>
          <ac:grpSpMkLst>
            <pc:docMk/>
            <pc:sldMk cId="1785548373" sldId="407"/>
            <ac:grpSpMk id="207" creationId="{600D070F-CDFE-4777-AEC0-00E68C89FB1C}"/>
          </ac:grpSpMkLst>
        </pc:grpChg>
        <pc:grpChg chg="mod">
          <ac:chgData name="Mikolaj Flis" userId="39e8211e-2a63-483a-9298-21d8b605897a" providerId="ADAL" clId="{85E66D6D-AA4D-4ED9-AAE6-9BB83D14F598}" dt="2021-08-17T10:29:39.470" v="443" actId="571"/>
          <ac:grpSpMkLst>
            <pc:docMk/>
            <pc:sldMk cId="1785548373" sldId="407"/>
            <ac:grpSpMk id="211" creationId="{FA494CA7-4E25-4A07-9AF0-B2657FBF0EE2}"/>
          </ac:grpSpMkLst>
        </pc:grpChg>
        <pc:grpChg chg="mod">
          <ac:chgData name="Mikolaj Flis" userId="39e8211e-2a63-483a-9298-21d8b605897a" providerId="ADAL" clId="{85E66D6D-AA4D-4ED9-AAE6-9BB83D14F598}" dt="2021-08-17T10:29:39.470" v="443" actId="571"/>
          <ac:grpSpMkLst>
            <pc:docMk/>
            <pc:sldMk cId="1785548373" sldId="407"/>
            <ac:grpSpMk id="216" creationId="{5A30AEBE-E0E2-4F65-B794-7B6A2FB7424E}"/>
          </ac:grpSpMkLst>
        </pc:grpChg>
        <pc:grpChg chg="mod">
          <ac:chgData name="Mikolaj Flis" userId="39e8211e-2a63-483a-9298-21d8b605897a" providerId="ADAL" clId="{85E66D6D-AA4D-4ED9-AAE6-9BB83D14F598}" dt="2021-08-17T10:29:39.470" v="443" actId="571"/>
          <ac:grpSpMkLst>
            <pc:docMk/>
            <pc:sldMk cId="1785548373" sldId="407"/>
            <ac:grpSpMk id="229" creationId="{FE1FC63A-FAA3-40F6-8C84-6F51A8DD9F70}"/>
          </ac:grpSpMkLst>
        </pc:grpChg>
        <pc:grpChg chg="mod">
          <ac:chgData name="Mikolaj Flis" userId="39e8211e-2a63-483a-9298-21d8b605897a" providerId="ADAL" clId="{85E66D6D-AA4D-4ED9-AAE6-9BB83D14F598}" dt="2021-08-17T10:29:39.470" v="443" actId="571"/>
          <ac:grpSpMkLst>
            <pc:docMk/>
            <pc:sldMk cId="1785548373" sldId="407"/>
            <ac:grpSpMk id="230" creationId="{AE58F020-8BAD-4CC4-A983-FEB59797D45F}"/>
          </ac:grpSpMkLst>
        </pc:grpChg>
        <pc:grpChg chg="mod">
          <ac:chgData name="Mikolaj Flis" userId="39e8211e-2a63-483a-9298-21d8b605897a" providerId="ADAL" clId="{85E66D6D-AA4D-4ED9-AAE6-9BB83D14F598}" dt="2021-08-17T10:29:39.470" v="443" actId="571"/>
          <ac:grpSpMkLst>
            <pc:docMk/>
            <pc:sldMk cId="1785548373" sldId="407"/>
            <ac:grpSpMk id="231" creationId="{9DFE87E0-E448-41D8-A78E-9C1FD80E15E9}"/>
          </ac:grpSpMkLst>
        </pc:grpChg>
        <pc:grpChg chg="mod">
          <ac:chgData name="Mikolaj Flis" userId="39e8211e-2a63-483a-9298-21d8b605897a" providerId="ADAL" clId="{85E66D6D-AA4D-4ED9-AAE6-9BB83D14F598}" dt="2021-08-17T10:29:39.470" v="443" actId="571"/>
          <ac:grpSpMkLst>
            <pc:docMk/>
            <pc:sldMk cId="1785548373" sldId="407"/>
            <ac:grpSpMk id="235" creationId="{B215B8B9-CBAE-4026-9F20-577753FF5A6F}"/>
          </ac:grpSpMkLst>
        </pc:grpChg>
        <pc:grpChg chg="mod">
          <ac:chgData name="Mikolaj Flis" userId="39e8211e-2a63-483a-9298-21d8b605897a" providerId="ADAL" clId="{85E66D6D-AA4D-4ED9-AAE6-9BB83D14F598}" dt="2021-08-17T10:29:39.470" v="443" actId="571"/>
          <ac:grpSpMkLst>
            <pc:docMk/>
            <pc:sldMk cId="1785548373" sldId="407"/>
            <ac:grpSpMk id="240" creationId="{2FDEF2B1-8FF0-4B36-8C5B-872CF2061AB5}"/>
          </ac:grpSpMkLst>
        </pc:grpChg>
        <pc:cxnChg chg="add mod">
          <ac:chgData name="Mikolaj Flis" userId="39e8211e-2a63-483a-9298-21d8b605897a" providerId="ADAL" clId="{85E66D6D-AA4D-4ED9-AAE6-9BB83D14F598}" dt="2021-08-17T10:33:43.411" v="498" actId="14100"/>
          <ac:cxnSpMkLst>
            <pc:docMk/>
            <pc:sldMk cId="1785548373" sldId="407"/>
            <ac:cxnSpMk id="186" creationId="{BA0CEACE-CE40-4320-90E1-45CA1BFEA6C9}"/>
          </ac:cxnSpMkLst>
        </pc:cxnChg>
        <pc:cxnChg chg="add mod">
          <ac:chgData name="Mikolaj Flis" userId="39e8211e-2a63-483a-9298-21d8b605897a" providerId="ADAL" clId="{85E66D6D-AA4D-4ED9-AAE6-9BB83D14F598}" dt="2021-08-17T10:30:56.662" v="454" actId="208"/>
          <ac:cxnSpMkLst>
            <pc:docMk/>
            <pc:sldMk cId="1785548373" sldId="407"/>
            <ac:cxnSpMk id="188" creationId="{D64792A0-B2B1-4132-83E0-D914704E361B}"/>
          </ac:cxnSpMkLst>
        </pc:cxnChg>
        <pc:cxnChg chg="mod">
          <ac:chgData name="Mikolaj Flis" userId="39e8211e-2a63-483a-9298-21d8b605897a" providerId="ADAL" clId="{85E66D6D-AA4D-4ED9-AAE6-9BB83D14F598}" dt="2021-08-17T10:29:39.470" v="443" actId="571"/>
          <ac:cxnSpMkLst>
            <pc:docMk/>
            <pc:sldMk cId="1785548373" sldId="407"/>
            <ac:cxnSpMk id="197" creationId="{F560EEC0-E827-4425-AE58-9BCC9B99B605}"/>
          </ac:cxnSpMkLst>
        </pc:cxnChg>
        <pc:cxnChg chg="mod">
          <ac:chgData name="Mikolaj Flis" userId="39e8211e-2a63-483a-9298-21d8b605897a" providerId="ADAL" clId="{85E66D6D-AA4D-4ED9-AAE6-9BB83D14F598}" dt="2021-08-17T10:29:39.470" v="443" actId="571"/>
          <ac:cxnSpMkLst>
            <pc:docMk/>
            <pc:sldMk cId="1785548373" sldId="407"/>
            <ac:cxnSpMk id="198" creationId="{1D10A290-F34F-4CC6-B423-CC30C10D0C1E}"/>
          </ac:cxnSpMkLst>
        </pc:cxnChg>
        <pc:cxnChg chg="mod">
          <ac:chgData name="Mikolaj Flis" userId="39e8211e-2a63-483a-9298-21d8b605897a" providerId="ADAL" clId="{85E66D6D-AA4D-4ED9-AAE6-9BB83D14F598}" dt="2021-08-17T10:29:39.470" v="443" actId="571"/>
          <ac:cxnSpMkLst>
            <pc:docMk/>
            <pc:sldMk cId="1785548373" sldId="407"/>
            <ac:cxnSpMk id="202" creationId="{A2B52FD9-9E38-4100-BFFE-D4A3609A2A5A}"/>
          </ac:cxnSpMkLst>
        </pc:cxnChg>
        <pc:cxnChg chg="mod">
          <ac:chgData name="Mikolaj Flis" userId="39e8211e-2a63-483a-9298-21d8b605897a" providerId="ADAL" clId="{85E66D6D-AA4D-4ED9-AAE6-9BB83D14F598}" dt="2021-08-17T10:29:39.470" v="443" actId="571"/>
          <ac:cxnSpMkLst>
            <pc:docMk/>
            <pc:sldMk cId="1785548373" sldId="407"/>
            <ac:cxnSpMk id="203" creationId="{4FAE3A93-04A0-4843-9355-B86B3A68F1D5}"/>
          </ac:cxnSpMkLst>
        </pc:cxnChg>
        <pc:cxnChg chg="mod">
          <ac:chgData name="Mikolaj Flis" userId="39e8211e-2a63-483a-9298-21d8b605897a" providerId="ADAL" clId="{85E66D6D-AA4D-4ED9-AAE6-9BB83D14F598}" dt="2021-08-17T10:29:39.470" v="443" actId="571"/>
          <ac:cxnSpMkLst>
            <pc:docMk/>
            <pc:sldMk cId="1785548373" sldId="407"/>
            <ac:cxnSpMk id="209" creationId="{2CAD5D2C-2682-4C2D-A6CC-D3FC618E3C84}"/>
          </ac:cxnSpMkLst>
        </pc:cxnChg>
        <pc:cxnChg chg="mod">
          <ac:chgData name="Mikolaj Flis" userId="39e8211e-2a63-483a-9298-21d8b605897a" providerId="ADAL" clId="{85E66D6D-AA4D-4ED9-AAE6-9BB83D14F598}" dt="2021-08-17T10:29:39.470" v="443" actId="571"/>
          <ac:cxnSpMkLst>
            <pc:docMk/>
            <pc:sldMk cId="1785548373" sldId="407"/>
            <ac:cxnSpMk id="210" creationId="{46731D2D-7A8D-4BBB-A966-A435D79CE3C8}"/>
          </ac:cxnSpMkLst>
        </pc:cxnChg>
        <pc:cxnChg chg="mod">
          <ac:chgData name="Mikolaj Flis" userId="39e8211e-2a63-483a-9298-21d8b605897a" providerId="ADAL" clId="{85E66D6D-AA4D-4ED9-AAE6-9BB83D14F598}" dt="2021-08-17T10:29:39.470" v="443" actId="571"/>
          <ac:cxnSpMkLst>
            <pc:docMk/>
            <pc:sldMk cId="1785548373" sldId="407"/>
            <ac:cxnSpMk id="214" creationId="{0CFAA0DB-A739-4D5A-BF54-B18223653077}"/>
          </ac:cxnSpMkLst>
        </pc:cxnChg>
        <pc:cxnChg chg="mod">
          <ac:chgData name="Mikolaj Flis" userId="39e8211e-2a63-483a-9298-21d8b605897a" providerId="ADAL" clId="{85E66D6D-AA4D-4ED9-AAE6-9BB83D14F598}" dt="2021-08-17T10:29:39.470" v="443" actId="571"/>
          <ac:cxnSpMkLst>
            <pc:docMk/>
            <pc:sldMk cId="1785548373" sldId="407"/>
            <ac:cxnSpMk id="215" creationId="{01540ECB-6554-4B48-A2C2-410E67DB0AE2}"/>
          </ac:cxnSpMkLst>
        </pc:cxnChg>
        <pc:cxnChg chg="mod">
          <ac:chgData name="Mikolaj Flis" userId="39e8211e-2a63-483a-9298-21d8b605897a" providerId="ADAL" clId="{85E66D6D-AA4D-4ED9-AAE6-9BB83D14F598}" dt="2021-08-17T10:30:50.989" v="453" actId="208"/>
          <ac:cxnSpMkLst>
            <pc:docMk/>
            <pc:sldMk cId="1785548373" sldId="407"/>
            <ac:cxnSpMk id="217" creationId="{3DC3D436-A55B-40AA-807C-6B039D7FBFC0}"/>
          </ac:cxnSpMkLst>
        </pc:cxnChg>
        <pc:cxnChg chg="mod">
          <ac:chgData name="Mikolaj Flis" userId="39e8211e-2a63-483a-9298-21d8b605897a" providerId="ADAL" clId="{85E66D6D-AA4D-4ED9-AAE6-9BB83D14F598}" dt="2021-08-17T10:29:39.470" v="443" actId="571"/>
          <ac:cxnSpMkLst>
            <pc:docMk/>
            <pc:sldMk cId="1785548373" sldId="407"/>
            <ac:cxnSpMk id="218" creationId="{9B64EA57-6FC7-48B8-8449-7E3698B7C480}"/>
          </ac:cxnSpMkLst>
        </pc:cxnChg>
        <pc:cxnChg chg="mod">
          <ac:chgData name="Mikolaj Flis" userId="39e8211e-2a63-483a-9298-21d8b605897a" providerId="ADAL" clId="{85E66D6D-AA4D-4ED9-AAE6-9BB83D14F598}" dt="2021-08-17T10:29:39.470" v="443" actId="571"/>
          <ac:cxnSpMkLst>
            <pc:docMk/>
            <pc:sldMk cId="1785548373" sldId="407"/>
            <ac:cxnSpMk id="233" creationId="{7CFBCE33-D64D-497E-9F6C-25AFBBEC5C8F}"/>
          </ac:cxnSpMkLst>
        </pc:cxnChg>
        <pc:cxnChg chg="mod">
          <ac:chgData name="Mikolaj Flis" userId="39e8211e-2a63-483a-9298-21d8b605897a" providerId="ADAL" clId="{85E66D6D-AA4D-4ED9-AAE6-9BB83D14F598}" dt="2021-08-17T10:29:39.470" v="443" actId="571"/>
          <ac:cxnSpMkLst>
            <pc:docMk/>
            <pc:sldMk cId="1785548373" sldId="407"/>
            <ac:cxnSpMk id="234" creationId="{7928DC2A-6590-4EAB-AC00-9605A74FB0E2}"/>
          </ac:cxnSpMkLst>
        </pc:cxnChg>
        <pc:cxnChg chg="mod">
          <ac:chgData name="Mikolaj Flis" userId="39e8211e-2a63-483a-9298-21d8b605897a" providerId="ADAL" clId="{85E66D6D-AA4D-4ED9-AAE6-9BB83D14F598}" dt="2021-08-17T10:29:39.470" v="443" actId="571"/>
          <ac:cxnSpMkLst>
            <pc:docMk/>
            <pc:sldMk cId="1785548373" sldId="407"/>
            <ac:cxnSpMk id="238" creationId="{7B15AFDD-CA2D-4195-83E0-4E30C160D68E}"/>
          </ac:cxnSpMkLst>
        </pc:cxnChg>
        <pc:cxnChg chg="mod">
          <ac:chgData name="Mikolaj Flis" userId="39e8211e-2a63-483a-9298-21d8b605897a" providerId="ADAL" clId="{85E66D6D-AA4D-4ED9-AAE6-9BB83D14F598}" dt="2021-08-17T10:29:39.470" v="443" actId="571"/>
          <ac:cxnSpMkLst>
            <pc:docMk/>
            <pc:sldMk cId="1785548373" sldId="407"/>
            <ac:cxnSpMk id="239" creationId="{D4AC983C-09C6-4FA3-B7C6-1E95A0F11804}"/>
          </ac:cxnSpMkLst>
        </pc:cxnChg>
        <pc:cxnChg chg="mod">
          <ac:chgData name="Mikolaj Flis" userId="39e8211e-2a63-483a-9298-21d8b605897a" providerId="ADAL" clId="{85E66D6D-AA4D-4ED9-AAE6-9BB83D14F598}" dt="2021-08-17T10:30:24.205" v="450" actId="14100"/>
          <ac:cxnSpMkLst>
            <pc:docMk/>
            <pc:sldMk cId="1785548373" sldId="407"/>
            <ac:cxnSpMk id="248" creationId="{D343DEE2-1EDD-4855-9967-CA69E2835269}"/>
          </ac:cxnSpMkLst>
        </pc:cxnChg>
        <pc:cxnChg chg="del mod">
          <ac:chgData name="Mikolaj Flis" userId="39e8211e-2a63-483a-9298-21d8b605897a" providerId="ADAL" clId="{85E66D6D-AA4D-4ED9-AAE6-9BB83D14F598}" dt="2021-08-17T10:33:08.396" v="488" actId="21"/>
          <ac:cxnSpMkLst>
            <pc:docMk/>
            <pc:sldMk cId="1785548373" sldId="407"/>
            <ac:cxnSpMk id="249" creationId="{DC32E464-7A63-44ED-B704-A85F45DDF976}"/>
          </ac:cxnSpMkLst>
        </pc:cxnChg>
        <pc:cxnChg chg="mod">
          <ac:chgData name="Mikolaj Flis" userId="39e8211e-2a63-483a-9298-21d8b605897a" providerId="ADAL" clId="{85E66D6D-AA4D-4ED9-AAE6-9BB83D14F598}" dt="2021-08-17T10:29:39.470" v="443" actId="571"/>
          <ac:cxnSpMkLst>
            <pc:docMk/>
            <pc:sldMk cId="1785548373" sldId="407"/>
            <ac:cxnSpMk id="250" creationId="{FDCDF1CF-6AEA-4C0D-8896-7A87C14A54AF}"/>
          </ac:cxnSpMkLst>
        </pc:cxnChg>
        <pc:cxnChg chg="mod">
          <ac:chgData name="Mikolaj Flis" userId="39e8211e-2a63-483a-9298-21d8b605897a" providerId="ADAL" clId="{85E66D6D-AA4D-4ED9-AAE6-9BB83D14F598}" dt="2021-08-17T10:29:39.470" v="443" actId="571"/>
          <ac:cxnSpMkLst>
            <pc:docMk/>
            <pc:sldMk cId="1785548373" sldId="407"/>
            <ac:cxnSpMk id="251" creationId="{425FFBD6-3B63-4AE8-83EB-47326770DCED}"/>
          </ac:cxnSpMkLst>
        </pc:cxnChg>
        <pc:cxnChg chg="mod">
          <ac:chgData name="Mikolaj Flis" userId="39e8211e-2a63-483a-9298-21d8b605897a" providerId="ADAL" clId="{85E66D6D-AA4D-4ED9-AAE6-9BB83D14F598}" dt="2021-08-17T10:29:39.470" v="443" actId="571"/>
          <ac:cxnSpMkLst>
            <pc:docMk/>
            <pc:sldMk cId="1785548373" sldId="407"/>
            <ac:cxnSpMk id="252" creationId="{FAE653BC-5887-4EA3-B7F7-C82F29C98DCA}"/>
          </ac:cxnSpMkLst>
        </pc:cxnChg>
        <pc:cxnChg chg="mod">
          <ac:chgData name="Mikolaj Flis" userId="39e8211e-2a63-483a-9298-21d8b605897a" providerId="ADAL" clId="{85E66D6D-AA4D-4ED9-AAE6-9BB83D14F598}" dt="2021-08-17T10:29:39.470" v="443" actId="571"/>
          <ac:cxnSpMkLst>
            <pc:docMk/>
            <pc:sldMk cId="1785548373" sldId="407"/>
            <ac:cxnSpMk id="254" creationId="{6026F609-EAF7-4B98-92E5-43BAA28F5AC5}"/>
          </ac:cxnSpMkLst>
        </pc:cxnChg>
        <pc:cxnChg chg="mod">
          <ac:chgData name="Mikolaj Flis" userId="39e8211e-2a63-483a-9298-21d8b605897a" providerId="ADAL" clId="{85E66D6D-AA4D-4ED9-AAE6-9BB83D14F598}" dt="2021-08-17T10:29:39.470" v="443" actId="571"/>
          <ac:cxnSpMkLst>
            <pc:docMk/>
            <pc:sldMk cId="1785548373" sldId="407"/>
            <ac:cxnSpMk id="255" creationId="{2FA68512-31F3-4126-ADDF-0B17E56B2D07}"/>
          </ac:cxnSpMkLst>
        </pc:cxnChg>
        <pc:cxnChg chg="mod">
          <ac:chgData name="Mikolaj Flis" userId="39e8211e-2a63-483a-9298-21d8b605897a" providerId="ADAL" clId="{85E66D6D-AA4D-4ED9-AAE6-9BB83D14F598}" dt="2021-08-17T10:29:39.470" v="443" actId="571"/>
          <ac:cxnSpMkLst>
            <pc:docMk/>
            <pc:sldMk cId="1785548373" sldId="407"/>
            <ac:cxnSpMk id="259" creationId="{06017FAB-0B10-466C-838A-C885C3FAB51E}"/>
          </ac:cxnSpMkLst>
        </pc:cxnChg>
        <pc:cxnChg chg="mod">
          <ac:chgData name="Mikolaj Flis" userId="39e8211e-2a63-483a-9298-21d8b605897a" providerId="ADAL" clId="{85E66D6D-AA4D-4ED9-AAE6-9BB83D14F598}" dt="2021-08-17T10:29:39.470" v="443" actId="571"/>
          <ac:cxnSpMkLst>
            <pc:docMk/>
            <pc:sldMk cId="1785548373" sldId="407"/>
            <ac:cxnSpMk id="260" creationId="{85D50512-5507-43FD-98FB-D25B743F5195}"/>
          </ac:cxnSpMkLst>
        </pc:cxnChg>
        <pc:cxnChg chg="mod">
          <ac:chgData name="Mikolaj Flis" userId="39e8211e-2a63-483a-9298-21d8b605897a" providerId="ADAL" clId="{85E66D6D-AA4D-4ED9-AAE6-9BB83D14F598}" dt="2021-08-17T10:29:39.470" v="443" actId="571"/>
          <ac:cxnSpMkLst>
            <pc:docMk/>
            <pc:sldMk cId="1785548373" sldId="407"/>
            <ac:cxnSpMk id="261" creationId="{A309DB88-BBE5-4BC3-AC07-38E9C59AD8EE}"/>
          </ac:cxnSpMkLst>
        </pc:cxnChg>
        <pc:cxnChg chg="mod">
          <ac:chgData name="Mikolaj Flis" userId="39e8211e-2a63-483a-9298-21d8b605897a" providerId="ADAL" clId="{85E66D6D-AA4D-4ED9-AAE6-9BB83D14F598}" dt="2021-08-17T10:29:39.470" v="443" actId="571"/>
          <ac:cxnSpMkLst>
            <pc:docMk/>
            <pc:sldMk cId="1785548373" sldId="407"/>
            <ac:cxnSpMk id="262" creationId="{21CA7A3D-70AF-4430-A275-92CC31A2BBB2}"/>
          </ac:cxnSpMkLst>
        </pc:cxnChg>
        <pc:cxnChg chg="mod">
          <ac:chgData name="Mikolaj Flis" userId="39e8211e-2a63-483a-9298-21d8b605897a" providerId="ADAL" clId="{85E66D6D-AA4D-4ED9-AAE6-9BB83D14F598}" dt="2021-08-17T10:29:39.470" v="443" actId="571"/>
          <ac:cxnSpMkLst>
            <pc:docMk/>
            <pc:sldMk cId="1785548373" sldId="407"/>
            <ac:cxnSpMk id="263" creationId="{AA206C14-C188-4DD3-A296-F1BBF35A0DF7}"/>
          </ac:cxnSpMkLst>
        </pc:cxnChg>
        <pc:cxnChg chg="mod">
          <ac:chgData name="Mikolaj Flis" userId="39e8211e-2a63-483a-9298-21d8b605897a" providerId="ADAL" clId="{85E66D6D-AA4D-4ED9-AAE6-9BB83D14F598}" dt="2021-08-17T10:29:39.470" v="443" actId="571"/>
          <ac:cxnSpMkLst>
            <pc:docMk/>
            <pc:sldMk cId="1785548373" sldId="407"/>
            <ac:cxnSpMk id="264" creationId="{10EBD1E7-2255-4A79-ACAF-9C0320917CFF}"/>
          </ac:cxnSpMkLst>
        </pc:cxnChg>
        <pc:cxnChg chg="mod">
          <ac:chgData name="Mikolaj Flis" userId="39e8211e-2a63-483a-9298-21d8b605897a" providerId="ADAL" clId="{85E66D6D-AA4D-4ED9-AAE6-9BB83D14F598}" dt="2021-08-17T10:29:39.470" v="443" actId="571"/>
          <ac:cxnSpMkLst>
            <pc:docMk/>
            <pc:sldMk cId="1785548373" sldId="407"/>
            <ac:cxnSpMk id="268" creationId="{75129508-CC58-44A6-8527-3A1B1451A72E}"/>
          </ac:cxnSpMkLst>
        </pc:cxnChg>
        <pc:cxnChg chg="mod">
          <ac:chgData name="Mikolaj Flis" userId="39e8211e-2a63-483a-9298-21d8b605897a" providerId="ADAL" clId="{85E66D6D-AA4D-4ED9-AAE6-9BB83D14F598}" dt="2021-08-17T10:29:39.470" v="443" actId="571"/>
          <ac:cxnSpMkLst>
            <pc:docMk/>
            <pc:sldMk cId="1785548373" sldId="407"/>
            <ac:cxnSpMk id="269" creationId="{86C05DFB-4994-4234-A4A9-C142F8D1B8F2}"/>
          </ac:cxnSpMkLst>
        </pc:cxnChg>
        <pc:cxnChg chg="mod">
          <ac:chgData name="Mikolaj Flis" userId="39e8211e-2a63-483a-9298-21d8b605897a" providerId="ADAL" clId="{85E66D6D-AA4D-4ED9-AAE6-9BB83D14F598}" dt="2021-08-17T10:29:39.470" v="443" actId="571"/>
          <ac:cxnSpMkLst>
            <pc:docMk/>
            <pc:sldMk cId="1785548373" sldId="407"/>
            <ac:cxnSpMk id="270" creationId="{C411A48D-43EB-42A6-B3BF-BE5BF37E7D38}"/>
          </ac:cxnSpMkLst>
        </pc:cxnChg>
        <pc:cxnChg chg="mod">
          <ac:chgData name="Mikolaj Flis" userId="39e8211e-2a63-483a-9298-21d8b605897a" providerId="ADAL" clId="{85E66D6D-AA4D-4ED9-AAE6-9BB83D14F598}" dt="2021-08-17T10:29:39.470" v="443" actId="571"/>
          <ac:cxnSpMkLst>
            <pc:docMk/>
            <pc:sldMk cId="1785548373" sldId="407"/>
            <ac:cxnSpMk id="271" creationId="{8D55DD2E-A04A-494F-B48E-2D9ADA222A1E}"/>
          </ac:cxnSpMkLst>
        </pc:cxnChg>
        <pc:cxnChg chg="mod">
          <ac:chgData name="Mikolaj Flis" userId="39e8211e-2a63-483a-9298-21d8b605897a" providerId="ADAL" clId="{85E66D6D-AA4D-4ED9-AAE6-9BB83D14F598}" dt="2021-08-17T10:29:39.470" v="443" actId="571"/>
          <ac:cxnSpMkLst>
            <pc:docMk/>
            <pc:sldMk cId="1785548373" sldId="407"/>
            <ac:cxnSpMk id="272" creationId="{717D659E-218A-45F8-9CAF-DA994989327D}"/>
          </ac:cxnSpMkLst>
        </pc:cxnChg>
        <pc:cxnChg chg="mod">
          <ac:chgData name="Mikolaj Flis" userId="39e8211e-2a63-483a-9298-21d8b605897a" providerId="ADAL" clId="{85E66D6D-AA4D-4ED9-AAE6-9BB83D14F598}" dt="2021-08-17T10:29:39.470" v="443" actId="571"/>
          <ac:cxnSpMkLst>
            <pc:docMk/>
            <pc:sldMk cId="1785548373" sldId="407"/>
            <ac:cxnSpMk id="273" creationId="{2BC5EA8E-41C6-4EFB-B291-818CD70331AE}"/>
          </ac:cxnSpMkLst>
        </pc:cxnChg>
        <pc:cxnChg chg="mod">
          <ac:chgData name="Mikolaj Flis" userId="39e8211e-2a63-483a-9298-21d8b605897a" providerId="ADAL" clId="{85E66D6D-AA4D-4ED9-AAE6-9BB83D14F598}" dt="2021-08-17T10:29:39.470" v="443" actId="571"/>
          <ac:cxnSpMkLst>
            <pc:docMk/>
            <pc:sldMk cId="1785548373" sldId="407"/>
            <ac:cxnSpMk id="277" creationId="{B971FF32-4974-44F6-8B00-1DE6334BCA56}"/>
          </ac:cxnSpMkLst>
        </pc:cxnChg>
        <pc:cxnChg chg="mod">
          <ac:chgData name="Mikolaj Flis" userId="39e8211e-2a63-483a-9298-21d8b605897a" providerId="ADAL" clId="{85E66D6D-AA4D-4ED9-AAE6-9BB83D14F598}" dt="2021-08-17T10:29:39.470" v="443" actId="571"/>
          <ac:cxnSpMkLst>
            <pc:docMk/>
            <pc:sldMk cId="1785548373" sldId="407"/>
            <ac:cxnSpMk id="278" creationId="{D2B90AD7-F59D-4D62-BD7F-A16E141FD311}"/>
          </ac:cxnSpMkLst>
        </pc:cxnChg>
        <pc:cxnChg chg="mod">
          <ac:chgData name="Mikolaj Flis" userId="39e8211e-2a63-483a-9298-21d8b605897a" providerId="ADAL" clId="{85E66D6D-AA4D-4ED9-AAE6-9BB83D14F598}" dt="2021-08-17T10:29:39.470" v="443" actId="571"/>
          <ac:cxnSpMkLst>
            <pc:docMk/>
            <pc:sldMk cId="1785548373" sldId="407"/>
            <ac:cxnSpMk id="279" creationId="{1A0B021A-C9A0-47F4-BBD2-88BBAABDD673}"/>
          </ac:cxnSpMkLst>
        </pc:cxnChg>
        <pc:cxnChg chg="mod">
          <ac:chgData name="Mikolaj Flis" userId="39e8211e-2a63-483a-9298-21d8b605897a" providerId="ADAL" clId="{85E66D6D-AA4D-4ED9-AAE6-9BB83D14F598}" dt="2021-08-17T10:29:39.470" v="443" actId="571"/>
          <ac:cxnSpMkLst>
            <pc:docMk/>
            <pc:sldMk cId="1785548373" sldId="407"/>
            <ac:cxnSpMk id="280" creationId="{7D3A9C46-8E7A-4083-A8E0-196584704643}"/>
          </ac:cxnSpMkLst>
        </pc:cxnChg>
        <pc:cxnChg chg="mod">
          <ac:chgData name="Mikolaj Flis" userId="39e8211e-2a63-483a-9298-21d8b605897a" providerId="ADAL" clId="{85E66D6D-AA4D-4ED9-AAE6-9BB83D14F598}" dt="2021-08-17T10:29:39.470" v="443" actId="571"/>
          <ac:cxnSpMkLst>
            <pc:docMk/>
            <pc:sldMk cId="1785548373" sldId="407"/>
            <ac:cxnSpMk id="281" creationId="{2D59A306-1FB5-4F58-B327-4CB9C0EFDCC7}"/>
          </ac:cxnSpMkLst>
        </pc:cxnChg>
        <pc:cxnChg chg="mod">
          <ac:chgData name="Mikolaj Flis" userId="39e8211e-2a63-483a-9298-21d8b605897a" providerId="ADAL" clId="{85E66D6D-AA4D-4ED9-AAE6-9BB83D14F598}" dt="2021-08-17T10:29:39.470" v="443" actId="571"/>
          <ac:cxnSpMkLst>
            <pc:docMk/>
            <pc:sldMk cId="1785548373" sldId="407"/>
            <ac:cxnSpMk id="282" creationId="{AA9FE0EC-31C3-47F1-AD88-9FCE756EDB1D}"/>
          </ac:cxnSpMkLst>
        </pc:cxnChg>
        <pc:cxnChg chg="mod">
          <ac:chgData name="Mikolaj Flis" userId="39e8211e-2a63-483a-9298-21d8b605897a" providerId="ADAL" clId="{85E66D6D-AA4D-4ED9-AAE6-9BB83D14F598}" dt="2021-08-17T10:29:39.470" v="443" actId="571"/>
          <ac:cxnSpMkLst>
            <pc:docMk/>
            <pc:sldMk cId="1785548373" sldId="407"/>
            <ac:cxnSpMk id="283" creationId="{9079DF57-23CB-4AAD-9455-0CB0421847EF}"/>
          </ac:cxnSpMkLst>
        </pc:cxnChg>
        <pc:cxnChg chg="mod">
          <ac:chgData name="Mikolaj Flis" userId="39e8211e-2a63-483a-9298-21d8b605897a" providerId="ADAL" clId="{85E66D6D-AA4D-4ED9-AAE6-9BB83D14F598}" dt="2021-08-17T10:29:39.470" v="443" actId="571"/>
          <ac:cxnSpMkLst>
            <pc:docMk/>
            <pc:sldMk cId="1785548373" sldId="407"/>
            <ac:cxnSpMk id="284" creationId="{7671DC94-F159-43B6-AF1B-B1DA29B351E4}"/>
          </ac:cxnSpMkLst>
        </pc:cxnChg>
        <pc:cxnChg chg="mod">
          <ac:chgData name="Mikolaj Flis" userId="39e8211e-2a63-483a-9298-21d8b605897a" providerId="ADAL" clId="{85E66D6D-AA4D-4ED9-AAE6-9BB83D14F598}" dt="2021-08-17T10:29:39.470" v="443" actId="571"/>
          <ac:cxnSpMkLst>
            <pc:docMk/>
            <pc:sldMk cId="1785548373" sldId="407"/>
            <ac:cxnSpMk id="286" creationId="{ACA7A004-28B7-4B77-8ECE-74A402E51AB8}"/>
          </ac:cxnSpMkLst>
        </pc:cxnChg>
        <pc:cxnChg chg="mod">
          <ac:chgData name="Mikolaj Flis" userId="39e8211e-2a63-483a-9298-21d8b605897a" providerId="ADAL" clId="{85E66D6D-AA4D-4ED9-AAE6-9BB83D14F598}" dt="2021-08-17T10:29:39.470" v="443" actId="571"/>
          <ac:cxnSpMkLst>
            <pc:docMk/>
            <pc:sldMk cId="1785548373" sldId="407"/>
            <ac:cxnSpMk id="287" creationId="{4CEDAA03-FCE0-46DD-BB23-87FC9ECCEBBB}"/>
          </ac:cxnSpMkLst>
        </pc:cxnChg>
        <pc:cxnChg chg="mod">
          <ac:chgData name="Mikolaj Flis" userId="39e8211e-2a63-483a-9298-21d8b605897a" providerId="ADAL" clId="{85E66D6D-AA4D-4ED9-AAE6-9BB83D14F598}" dt="2021-08-17T10:29:39.470" v="443" actId="571"/>
          <ac:cxnSpMkLst>
            <pc:docMk/>
            <pc:sldMk cId="1785548373" sldId="407"/>
            <ac:cxnSpMk id="291" creationId="{CD4559C8-1A7B-46E8-9147-A8CAFCD9C345}"/>
          </ac:cxnSpMkLst>
        </pc:cxnChg>
        <pc:cxnChg chg="mod">
          <ac:chgData name="Mikolaj Flis" userId="39e8211e-2a63-483a-9298-21d8b605897a" providerId="ADAL" clId="{85E66D6D-AA4D-4ED9-AAE6-9BB83D14F598}" dt="2021-08-17T10:29:39.470" v="443" actId="571"/>
          <ac:cxnSpMkLst>
            <pc:docMk/>
            <pc:sldMk cId="1785548373" sldId="407"/>
            <ac:cxnSpMk id="292" creationId="{803D7B01-3ACA-446E-821D-54F2AF09D95F}"/>
          </ac:cxnSpMkLst>
        </pc:cxnChg>
        <pc:cxnChg chg="mod">
          <ac:chgData name="Mikolaj Flis" userId="39e8211e-2a63-483a-9298-21d8b605897a" providerId="ADAL" clId="{85E66D6D-AA4D-4ED9-AAE6-9BB83D14F598}" dt="2021-08-17T10:29:39.470" v="443" actId="571"/>
          <ac:cxnSpMkLst>
            <pc:docMk/>
            <pc:sldMk cId="1785548373" sldId="407"/>
            <ac:cxnSpMk id="293" creationId="{F0A7A29C-1FF6-4875-A727-2F31A720C505}"/>
          </ac:cxnSpMkLst>
        </pc:cxnChg>
        <pc:cxnChg chg="mod">
          <ac:chgData name="Mikolaj Flis" userId="39e8211e-2a63-483a-9298-21d8b605897a" providerId="ADAL" clId="{85E66D6D-AA4D-4ED9-AAE6-9BB83D14F598}" dt="2021-08-17T10:29:39.470" v="443" actId="571"/>
          <ac:cxnSpMkLst>
            <pc:docMk/>
            <pc:sldMk cId="1785548373" sldId="407"/>
            <ac:cxnSpMk id="294" creationId="{C21CAD8A-7D5D-4F0D-AC86-C35751B61D92}"/>
          </ac:cxnSpMkLst>
        </pc:cxnChg>
        <pc:cxnChg chg="mod">
          <ac:chgData name="Mikolaj Flis" userId="39e8211e-2a63-483a-9298-21d8b605897a" providerId="ADAL" clId="{85E66D6D-AA4D-4ED9-AAE6-9BB83D14F598}" dt="2021-08-17T10:29:39.470" v="443" actId="571"/>
          <ac:cxnSpMkLst>
            <pc:docMk/>
            <pc:sldMk cId="1785548373" sldId="407"/>
            <ac:cxnSpMk id="295" creationId="{7F7B0411-D9A7-4B7E-AD01-4389A28BE706}"/>
          </ac:cxnSpMkLst>
        </pc:cxnChg>
        <pc:cxnChg chg="mod">
          <ac:chgData name="Mikolaj Flis" userId="39e8211e-2a63-483a-9298-21d8b605897a" providerId="ADAL" clId="{85E66D6D-AA4D-4ED9-AAE6-9BB83D14F598}" dt="2021-08-17T10:29:39.470" v="443" actId="571"/>
          <ac:cxnSpMkLst>
            <pc:docMk/>
            <pc:sldMk cId="1785548373" sldId="407"/>
            <ac:cxnSpMk id="296" creationId="{B9FF560D-55F2-4ADF-B7ED-AF789CA6924B}"/>
          </ac:cxnSpMkLst>
        </pc:cxnChg>
        <pc:cxnChg chg="mod">
          <ac:chgData name="Mikolaj Flis" userId="39e8211e-2a63-483a-9298-21d8b605897a" providerId="ADAL" clId="{85E66D6D-AA4D-4ED9-AAE6-9BB83D14F598}" dt="2021-08-17T10:29:39.470" v="443" actId="571"/>
          <ac:cxnSpMkLst>
            <pc:docMk/>
            <pc:sldMk cId="1785548373" sldId="407"/>
            <ac:cxnSpMk id="300" creationId="{DA4DA207-41D5-40F1-BD48-4DA211428763}"/>
          </ac:cxnSpMkLst>
        </pc:cxnChg>
        <pc:cxnChg chg="mod">
          <ac:chgData name="Mikolaj Flis" userId="39e8211e-2a63-483a-9298-21d8b605897a" providerId="ADAL" clId="{85E66D6D-AA4D-4ED9-AAE6-9BB83D14F598}" dt="2021-08-17T10:29:39.470" v="443" actId="571"/>
          <ac:cxnSpMkLst>
            <pc:docMk/>
            <pc:sldMk cId="1785548373" sldId="407"/>
            <ac:cxnSpMk id="301" creationId="{A9AAE5EE-6CD8-40D5-BF23-7B2536ED2A8E}"/>
          </ac:cxnSpMkLst>
        </pc:cxnChg>
        <pc:cxnChg chg="mod">
          <ac:chgData name="Mikolaj Flis" userId="39e8211e-2a63-483a-9298-21d8b605897a" providerId="ADAL" clId="{85E66D6D-AA4D-4ED9-AAE6-9BB83D14F598}" dt="2021-08-17T10:29:39.470" v="443" actId="571"/>
          <ac:cxnSpMkLst>
            <pc:docMk/>
            <pc:sldMk cId="1785548373" sldId="407"/>
            <ac:cxnSpMk id="302" creationId="{67541D56-83AB-4A12-8103-D89158DB89B8}"/>
          </ac:cxnSpMkLst>
        </pc:cxnChg>
        <pc:cxnChg chg="mod">
          <ac:chgData name="Mikolaj Flis" userId="39e8211e-2a63-483a-9298-21d8b605897a" providerId="ADAL" clId="{85E66D6D-AA4D-4ED9-AAE6-9BB83D14F598}" dt="2021-08-17T10:29:39.470" v="443" actId="571"/>
          <ac:cxnSpMkLst>
            <pc:docMk/>
            <pc:sldMk cId="1785548373" sldId="407"/>
            <ac:cxnSpMk id="303" creationId="{7D4AB71E-900D-444C-A3CB-541A86D53345}"/>
          </ac:cxnSpMkLst>
        </pc:cxnChg>
        <pc:cxnChg chg="mod">
          <ac:chgData name="Mikolaj Flis" userId="39e8211e-2a63-483a-9298-21d8b605897a" providerId="ADAL" clId="{85E66D6D-AA4D-4ED9-AAE6-9BB83D14F598}" dt="2021-08-17T10:29:39.470" v="443" actId="571"/>
          <ac:cxnSpMkLst>
            <pc:docMk/>
            <pc:sldMk cId="1785548373" sldId="407"/>
            <ac:cxnSpMk id="304" creationId="{008F55BB-0A9A-4568-8263-B9185C0D66E6}"/>
          </ac:cxnSpMkLst>
        </pc:cxnChg>
        <pc:cxnChg chg="mod">
          <ac:chgData name="Mikolaj Flis" userId="39e8211e-2a63-483a-9298-21d8b605897a" providerId="ADAL" clId="{85E66D6D-AA4D-4ED9-AAE6-9BB83D14F598}" dt="2021-08-17T10:29:39.470" v="443" actId="571"/>
          <ac:cxnSpMkLst>
            <pc:docMk/>
            <pc:sldMk cId="1785548373" sldId="407"/>
            <ac:cxnSpMk id="305" creationId="{AACD6A19-1424-406A-A206-F83FCE96F101}"/>
          </ac:cxnSpMkLst>
        </pc:cxnChg>
        <pc:cxnChg chg="mod">
          <ac:chgData name="Mikolaj Flis" userId="39e8211e-2a63-483a-9298-21d8b605897a" providerId="ADAL" clId="{85E66D6D-AA4D-4ED9-AAE6-9BB83D14F598}" dt="2021-08-17T10:29:39.470" v="443" actId="571"/>
          <ac:cxnSpMkLst>
            <pc:docMk/>
            <pc:sldMk cId="1785548373" sldId="407"/>
            <ac:cxnSpMk id="309" creationId="{041886D3-6246-4162-BD64-CFDF98D7DFAE}"/>
          </ac:cxnSpMkLst>
        </pc:cxnChg>
        <pc:cxnChg chg="mod">
          <ac:chgData name="Mikolaj Flis" userId="39e8211e-2a63-483a-9298-21d8b605897a" providerId="ADAL" clId="{85E66D6D-AA4D-4ED9-AAE6-9BB83D14F598}" dt="2021-08-17T10:29:39.470" v="443" actId="571"/>
          <ac:cxnSpMkLst>
            <pc:docMk/>
            <pc:sldMk cId="1785548373" sldId="407"/>
            <ac:cxnSpMk id="310" creationId="{B86F5CEB-CF42-492B-B32D-941E45755567}"/>
          </ac:cxnSpMkLst>
        </pc:cxnChg>
        <pc:cxnChg chg="mod">
          <ac:chgData name="Mikolaj Flis" userId="39e8211e-2a63-483a-9298-21d8b605897a" providerId="ADAL" clId="{85E66D6D-AA4D-4ED9-AAE6-9BB83D14F598}" dt="2021-08-17T10:29:39.470" v="443" actId="571"/>
          <ac:cxnSpMkLst>
            <pc:docMk/>
            <pc:sldMk cId="1785548373" sldId="407"/>
            <ac:cxnSpMk id="311" creationId="{ECA2C063-D9BF-4D27-8B6C-37C8B6725985}"/>
          </ac:cxnSpMkLst>
        </pc:cxnChg>
        <pc:cxnChg chg="mod">
          <ac:chgData name="Mikolaj Flis" userId="39e8211e-2a63-483a-9298-21d8b605897a" providerId="ADAL" clId="{85E66D6D-AA4D-4ED9-AAE6-9BB83D14F598}" dt="2021-08-17T10:29:39.470" v="443" actId="571"/>
          <ac:cxnSpMkLst>
            <pc:docMk/>
            <pc:sldMk cId="1785548373" sldId="407"/>
            <ac:cxnSpMk id="312" creationId="{0E98E157-5B7D-497C-A347-CF43DE21D413}"/>
          </ac:cxnSpMkLst>
        </pc:cxnChg>
        <pc:cxnChg chg="mod">
          <ac:chgData name="Mikolaj Flis" userId="39e8211e-2a63-483a-9298-21d8b605897a" providerId="ADAL" clId="{85E66D6D-AA4D-4ED9-AAE6-9BB83D14F598}" dt="2021-08-17T10:29:39.470" v="443" actId="571"/>
          <ac:cxnSpMkLst>
            <pc:docMk/>
            <pc:sldMk cId="1785548373" sldId="407"/>
            <ac:cxnSpMk id="313" creationId="{94F363A1-8FD1-4170-8E39-6E3D73D169FE}"/>
          </ac:cxnSpMkLst>
        </pc:cxnChg>
        <pc:cxnChg chg="mod">
          <ac:chgData name="Mikolaj Flis" userId="39e8211e-2a63-483a-9298-21d8b605897a" providerId="ADAL" clId="{85E66D6D-AA4D-4ED9-AAE6-9BB83D14F598}" dt="2021-08-17T10:29:39.470" v="443" actId="571"/>
          <ac:cxnSpMkLst>
            <pc:docMk/>
            <pc:sldMk cId="1785548373" sldId="407"/>
            <ac:cxnSpMk id="314" creationId="{272DE206-A205-4AED-BF42-01D1CCE70D6B}"/>
          </ac:cxnSpMkLst>
        </pc:cxnChg>
        <pc:cxnChg chg="mod">
          <ac:chgData name="Mikolaj Flis" userId="39e8211e-2a63-483a-9298-21d8b605897a" providerId="ADAL" clId="{85E66D6D-AA4D-4ED9-AAE6-9BB83D14F598}" dt="2021-08-17T10:29:39.470" v="443" actId="571"/>
          <ac:cxnSpMkLst>
            <pc:docMk/>
            <pc:sldMk cId="1785548373" sldId="407"/>
            <ac:cxnSpMk id="315" creationId="{4EB7D41B-3C00-41BD-A205-0843BB8C945E}"/>
          </ac:cxnSpMkLst>
        </pc:cxnChg>
        <pc:cxnChg chg="mod">
          <ac:chgData name="Mikolaj Flis" userId="39e8211e-2a63-483a-9298-21d8b605897a" providerId="ADAL" clId="{85E66D6D-AA4D-4ED9-AAE6-9BB83D14F598}" dt="2021-08-17T10:29:39.470" v="443" actId="571"/>
          <ac:cxnSpMkLst>
            <pc:docMk/>
            <pc:sldMk cId="1785548373" sldId="407"/>
            <ac:cxnSpMk id="316" creationId="{34AE3BBB-9A67-4B03-900E-C622B658B704}"/>
          </ac:cxnSpMkLst>
        </pc:cxnChg>
        <pc:cxnChg chg="mod">
          <ac:chgData name="Mikolaj Flis" userId="39e8211e-2a63-483a-9298-21d8b605897a" providerId="ADAL" clId="{85E66D6D-AA4D-4ED9-AAE6-9BB83D14F598}" dt="2021-08-17T10:29:39.470" v="443" actId="571"/>
          <ac:cxnSpMkLst>
            <pc:docMk/>
            <pc:sldMk cId="1785548373" sldId="407"/>
            <ac:cxnSpMk id="318" creationId="{12BC1045-CAE8-4390-B0EE-7ABF6650699D}"/>
          </ac:cxnSpMkLst>
        </pc:cxnChg>
        <pc:cxnChg chg="mod">
          <ac:chgData name="Mikolaj Flis" userId="39e8211e-2a63-483a-9298-21d8b605897a" providerId="ADAL" clId="{85E66D6D-AA4D-4ED9-AAE6-9BB83D14F598}" dt="2021-08-17T10:29:39.470" v="443" actId="571"/>
          <ac:cxnSpMkLst>
            <pc:docMk/>
            <pc:sldMk cId="1785548373" sldId="407"/>
            <ac:cxnSpMk id="319" creationId="{AF1D78B6-2B6F-4B90-8C27-06DF6A4DFA43}"/>
          </ac:cxnSpMkLst>
        </pc:cxnChg>
        <pc:cxnChg chg="mod">
          <ac:chgData name="Mikolaj Flis" userId="39e8211e-2a63-483a-9298-21d8b605897a" providerId="ADAL" clId="{85E66D6D-AA4D-4ED9-AAE6-9BB83D14F598}" dt="2021-08-17T10:29:39.470" v="443" actId="571"/>
          <ac:cxnSpMkLst>
            <pc:docMk/>
            <pc:sldMk cId="1785548373" sldId="407"/>
            <ac:cxnSpMk id="323" creationId="{30113261-65DF-4922-B823-7009FD510F8D}"/>
          </ac:cxnSpMkLst>
        </pc:cxnChg>
        <pc:cxnChg chg="mod">
          <ac:chgData name="Mikolaj Flis" userId="39e8211e-2a63-483a-9298-21d8b605897a" providerId="ADAL" clId="{85E66D6D-AA4D-4ED9-AAE6-9BB83D14F598}" dt="2021-08-17T10:29:39.470" v="443" actId="571"/>
          <ac:cxnSpMkLst>
            <pc:docMk/>
            <pc:sldMk cId="1785548373" sldId="407"/>
            <ac:cxnSpMk id="324" creationId="{8BDFF83F-DB7F-4AFC-B2F1-9A1E7C1A9682}"/>
          </ac:cxnSpMkLst>
        </pc:cxnChg>
        <pc:cxnChg chg="mod">
          <ac:chgData name="Mikolaj Flis" userId="39e8211e-2a63-483a-9298-21d8b605897a" providerId="ADAL" clId="{85E66D6D-AA4D-4ED9-AAE6-9BB83D14F598}" dt="2021-08-17T10:29:39.470" v="443" actId="571"/>
          <ac:cxnSpMkLst>
            <pc:docMk/>
            <pc:sldMk cId="1785548373" sldId="407"/>
            <ac:cxnSpMk id="325" creationId="{D21F6019-B43D-4484-AA05-50357D4E2EF9}"/>
          </ac:cxnSpMkLst>
        </pc:cxnChg>
        <pc:cxnChg chg="mod">
          <ac:chgData name="Mikolaj Flis" userId="39e8211e-2a63-483a-9298-21d8b605897a" providerId="ADAL" clId="{85E66D6D-AA4D-4ED9-AAE6-9BB83D14F598}" dt="2021-08-17T10:29:39.470" v="443" actId="571"/>
          <ac:cxnSpMkLst>
            <pc:docMk/>
            <pc:sldMk cId="1785548373" sldId="407"/>
            <ac:cxnSpMk id="326" creationId="{E81E9053-55BE-4D1C-B01C-84E64DC8C7F9}"/>
          </ac:cxnSpMkLst>
        </pc:cxnChg>
        <pc:cxnChg chg="mod">
          <ac:chgData name="Mikolaj Flis" userId="39e8211e-2a63-483a-9298-21d8b605897a" providerId="ADAL" clId="{85E66D6D-AA4D-4ED9-AAE6-9BB83D14F598}" dt="2021-08-17T10:29:39.470" v="443" actId="571"/>
          <ac:cxnSpMkLst>
            <pc:docMk/>
            <pc:sldMk cId="1785548373" sldId="407"/>
            <ac:cxnSpMk id="327" creationId="{CA953414-1C07-4CEA-87D2-D24B68973F78}"/>
          </ac:cxnSpMkLst>
        </pc:cxnChg>
        <pc:cxnChg chg="mod">
          <ac:chgData name="Mikolaj Flis" userId="39e8211e-2a63-483a-9298-21d8b605897a" providerId="ADAL" clId="{85E66D6D-AA4D-4ED9-AAE6-9BB83D14F598}" dt="2021-08-17T10:29:39.470" v="443" actId="571"/>
          <ac:cxnSpMkLst>
            <pc:docMk/>
            <pc:sldMk cId="1785548373" sldId="407"/>
            <ac:cxnSpMk id="328" creationId="{95128FC6-73BB-42E7-A486-AC5DC688BA37}"/>
          </ac:cxnSpMkLst>
        </pc:cxnChg>
        <pc:cxnChg chg="mod">
          <ac:chgData name="Mikolaj Flis" userId="39e8211e-2a63-483a-9298-21d8b605897a" providerId="ADAL" clId="{85E66D6D-AA4D-4ED9-AAE6-9BB83D14F598}" dt="2021-08-17T10:29:39.470" v="443" actId="571"/>
          <ac:cxnSpMkLst>
            <pc:docMk/>
            <pc:sldMk cId="1785548373" sldId="407"/>
            <ac:cxnSpMk id="332" creationId="{A1A6CA3E-0110-49A9-99EC-3EF7291C0F91}"/>
          </ac:cxnSpMkLst>
        </pc:cxnChg>
        <pc:cxnChg chg="mod">
          <ac:chgData name="Mikolaj Flis" userId="39e8211e-2a63-483a-9298-21d8b605897a" providerId="ADAL" clId="{85E66D6D-AA4D-4ED9-AAE6-9BB83D14F598}" dt="2021-08-17T10:29:39.470" v="443" actId="571"/>
          <ac:cxnSpMkLst>
            <pc:docMk/>
            <pc:sldMk cId="1785548373" sldId="407"/>
            <ac:cxnSpMk id="333" creationId="{0F1E2F10-4B34-4A82-8331-BB15C36EB5B3}"/>
          </ac:cxnSpMkLst>
        </pc:cxnChg>
        <pc:cxnChg chg="mod">
          <ac:chgData name="Mikolaj Flis" userId="39e8211e-2a63-483a-9298-21d8b605897a" providerId="ADAL" clId="{85E66D6D-AA4D-4ED9-AAE6-9BB83D14F598}" dt="2021-08-17T10:29:39.470" v="443" actId="571"/>
          <ac:cxnSpMkLst>
            <pc:docMk/>
            <pc:sldMk cId="1785548373" sldId="407"/>
            <ac:cxnSpMk id="334" creationId="{2FD026BA-F2F3-47E3-B7B6-D4894A7E8C5E}"/>
          </ac:cxnSpMkLst>
        </pc:cxnChg>
        <pc:cxnChg chg="mod">
          <ac:chgData name="Mikolaj Flis" userId="39e8211e-2a63-483a-9298-21d8b605897a" providerId="ADAL" clId="{85E66D6D-AA4D-4ED9-AAE6-9BB83D14F598}" dt="2021-08-17T10:29:39.470" v="443" actId="571"/>
          <ac:cxnSpMkLst>
            <pc:docMk/>
            <pc:sldMk cId="1785548373" sldId="407"/>
            <ac:cxnSpMk id="335" creationId="{4F5BB415-8905-422E-B7B3-F4C279CD2776}"/>
          </ac:cxnSpMkLst>
        </pc:cxnChg>
        <pc:cxnChg chg="mod">
          <ac:chgData name="Mikolaj Flis" userId="39e8211e-2a63-483a-9298-21d8b605897a" providerId="ADAL" clId="{85E66D6D-AA4D-4ED9-AAE6-9BB83D14F598}" dt="2021-08-17T10:29:39.470" v="443" actId="571"/>
          <ac:cxnSpMkLst>
            <pc:docMk/>
            <pc:sldMk cId="1785548373" sldId="407"/>
            <ac:cxnSpMk id="336" creationId="{BFC4B6BC-7694-4F6B-B1BE-B93A31BFEEBC}"/>
          </ac:cxnSpMkLst>
        </pc:cxnChg>
        <pc:cxnChg chg="mod">
          <ac:chgData name="Mikolaj Flis" userId="39e8211e-2a63-483a-9298-21d8b605897a" providerId="ADAL" clId="{85E66D6D-AA4D-4ED9-AAE6-9BB83D14F598}" dt="2021-08-17T10:29:39.470" v="443" actId="571"/>
          <ac:cxnSpMkLst>
            <pc:docMk/>
            <pc:sldMk cId="1785548373" sldId="407"/>
            <ac:cxnSpMk id="337" creationId="{E0D6785A-540D-49F8-8330-9B53BE52A17B}"/>
          </ac:cxnSpMkLst>
        </pc:cxnChg>
        <pc:cxnChg chg="mod">
          <ac:chgData name="Mikolaj Flis" userId="39e8211e-2a63-483a-9298-21d8b605897a" providerId="ADAL" clId="{85E66D6D-AA4D-4ED9-AAE6-9BB83D14F598}" dt="2021-08-17T10:29:39.470" v="443" actId="571"/>
          <ac:cxnSpMkLst>
            <pc:docMk/>
            <pc:sldMk cId="1785548373" sldId="407"/>
            <ac:cxnSpMk id="341" creationId="{18779ACE-51E8-47B7-8105-0EEFFEA38654}"/>
          </ac:cxnSpMkLst>
        </pc:cxnChg>
        <pc:cxnChg chg="mod">
          <ac:chgData name="Mikolaj Flis" userId="39e8211e-2a63-483a-9298-21d8b605897a" providerId="ADAL" clId="{85E66D6D-AA4D-4ED9-AAE6-9BB83D14F598}" dt="2021-08-17T10:29:39.470" v="443" actId="571"/>
          <ac:cxnSpMkLst>
            <pc:docMk/>
            <pc:sldMk cId="1785548373" sldId="407"/>
            <ac:cxnSpMk id="342" creationId="{53A63606-987E-4032-851B-DF2C67188A04}"/>
          </ac:cxnSpMkLst>
        </pc:cxnChg>
        <pc:cxnChg chg="mod">
          <ac:chgData name="Mikolaj Flis" userId="39e8211e-2a63-483a-9298-21d8b605897a" providerId="ADAL" clId="{85E66D6D-AA4D-4ED9-AAE6-9BB83D14F598}" dt="2021-08-17T10:29:39.470" v="443" actId="571"/>
          <ac:cxnSpMkLst>
            <pc:docMk/>
            <pc:sldMk cId="1785548373" sldId="407"/>
            <ac:cxnSpMk id="343" creationId="{B832D425-4E9E-475D-A9B1-6C2AA03FAFE4}"/>
          </ac:cxnSpMkLst>
        </pc:cxnChg>
        <pc:cxnChg chg="mod">
          <ac:chgData name="Mikolaj Flis" userId="39e8211e-2a63-483a-9298-21d8b605897a" providerId="ADAL" clId="{85E66D6D-AA4D-4ED9-AAE6-9BB83D14F598}" dt="2021-08-17T10:29:39.470" v="443" actId="571"/>
          <ac:cxnSpMkLst>
            <pc:docMk/>
            <pc:sldMk cId="1785548373" sldId="407"/>
            <ac:cxnSpMk id="344" creationId="{820FFF3C-6AAE-47A8-B536-22D418A297D0}"/>
          </ac:cxnSpMkLst>
        </pc:cxnChg>
        <pc:cxnChg chg="mod">
          <ac:chgData name="Mikolaj Flis" userId="39e8211e-2a63-483a-9298-21d8b605897a" providerId="ADAL" clId="{85E66D6D-AA4D-4ED9-AAE6-9BB83D14F598}" dt="2021-08-17T10:29:39.470" v="443" actId="571"/>
          <ac:cxnSpMkLst>
            <pc:docMk/>
            <pc:sldMk cId="1785548373" sldId="407"/>
            <ac:cxnSpMk id="345" creationId="{4ECBC2A9-B356-4614-B0CB-0D86C86B1925}"/>
          </ac:cxnSpMkLst>
        </pc:cxnChg>
        <pc:cxnChg chg="mod">
          <ac:chgData name="Mikolaj Flis" userId="39e8211e-2a63-483a-9298-21d8b605897a" providerId="ADAL" clId="{85E66D6D-AA4D-4ED9-AAE6-9BB83D14F598}" dt="2021-08-17T10:29:39.470" v="443" actId="571"/>
          <ac:cxnSpMkLst>
            <pc:docMk/>
            <pc:sldMk cId="1785548373" sldId="407"/>
            <ac:cxnSpMk id="346" creationId="{5DE34356-AE63-4C58-A1ED-DD94A1EA528C}"/>
          </ac:cxnSpMkLst>
        </pc:cxnChg>
        <pc:cxnChg chg="mod">
          <ac:chgData name="Mikolaj Flis" userId="39e8211e-2a63-483a-9298-21d8b605897a" providerId="ADAL" clId="{85E66D6D-AA4D-4ED9-AAE6-9BB83D14F598}" dt="2021-08-17T10:29:39.470" v="443" actId="571"/>
          <ac:cxnSpMkLst>
            <pc:docMk/>
            <pc:sldMk cId="1785548373" sldId="407"/>
            <ac:cxnSpMk id="347" creationId="{3FA54F11-ADA6-4175-A427-263840F6AA9E}"/>
          </ac:cxnSpMkLst>
        </pc:cxnChg>
        <pc:cxnChg chg="mod">
          <ac:chgData name="Mikolaj Flis" userId="39e8211e-2a63-483a-9298-21d8b605897a" providerId="ADAL" clId="{85E66D6D-AA4D-4ED9-AAE6-9BB83D14F598}" dt="2021-08-17T10:29:39.470" v="443" actId="571"/>
          <ac:cxnSpMkLst>
            <pc:docMk/>
            <pc:sldMk cId="1785548373" sldId="407"/>
            <ac:cxnSpMk id="348" creationId="{9199C12D-4DE1-4896-9695-C6A480CAD7D2}"/>
          </ac:cxnSpMkLst>
        </pc:cxnChg>
        <pc:cxnChg chg="mod">
          <ac:chgData name="Mikolaj Flis" userId="39e8211e-2a63-483a-9298-21d8b605897a" providerId="ADAL" clId="{85E66D6D-AA4D-4ED9-AAE6-9BB83D14F598}" dt="2021-08-17T10:29:39.470" v="443" actId="571"/>
          <ac:cxnSpMkLst>
            <pc:docMk/>
            <pc:sldMk cId="1785548373" sldId="407"/>
            <ac:cxnSpMk id="349" creationId="{9B4CAE13-F59E-4776-833E-B2D3BF26C056}"/>
          </ac:cxnSpMkLst>
        </pc:cxnChg>
        <pc:cxnChg chg="mod">
          <ac:chgData name="Mikolaj Flis" userId="39e8211e-2a63-483a-9298-21d8b605897a" providerId="ADAL" clId="{85E66D6D-AA4D-4ED9-AAE6-9BB83D14F598}" dt="2021-08-17T10:29:39.470" v="443" actId="571"/>
          <ac:cxnSpMkLst>
            <pc:docMk/>
            <pc:sldMk cId="1785548373" sldId="407"/>
            <ac:cxnSpMk id="350" creationId="{EA867CDA-662B-4D7E-8B79-7093FCD6804E}"/>
          </ac:cxnSpMkLst>
        </pc:cxnChg>
        <pc:cxnChg chg="mod">
          <ac:chgData name="Mikolaj Flis" userId="39e8211e-2a63-483a-9298-21d8b605897a" providerId="ADAL" clId="{85E66D6D-AA4D-4ED9-AAE6-9BB83D14F598}" dt="2021-08-17T10:29:39.470" v="443" actId="571"/>
          <ac:cxnSpMkLst>
            <pc:docMk/>
            <pc:sldMk cId="1785548373" sldId="407"/>
            <ac:cxnSpMk id="351" creationId="{589E1CC3-A713-4C33-9F84-96AFB6AFE9FC}"/>
          </ac:cxnSpMkLst>
        </pc:cxnChg>
        <pc:cxnChg chg="mod">
          <ac:chgData name="Mikolaj Flis" userId="39e8211e-2a63-483a-9298-21d8b605897a" providerId="ADAL" clId="{85E66D6D-AA4D-4ED9-AAE6-9BB83D14F598}" dt="2021-08-17T10:29:39.470" v="443" actId="571"/>
          <ac:cxnSpMkLst>
            <pc:docMk/>
            <pc:sldMk cId="1785548373" sldId="407"/>
            <ac:cxnSpMk id="352" creationId="{E6B026CC-D7BE-467F-8F0A-159B4A26CBA8}"/>
          </ac:cxnSpMkLst>
        </pc:cxnChg>
        <pc:cxnChg chg="mod">
          <ac:chgData name="Mikolaj Flis" userId="39e8211e-2a63-483a-9298-21d8b605897a" providerId="ADAL" clId="{85E66D6D-AA4D-4ED9-AAE6-9BB83D14F598}" dt="2021-08-17T10:29:39.470" v="443" actId="571"/>
          <ac:cxnSpMkLst>
            <pc:docMk/>
            <pc:sldMk cId="1785548373" sldId="407"/>
            <ac:cxnSpMk id="353" creationId="{B619B0D5-76B3-411E-A7DC-597FB4D623BC}"/>
          </ac:cxnSpMkLst>
        </pc:cxnChg>
        <pc:cxnChg chg="mod">
          <ac:chgData name="Mikolaj Flis" userId="39e8211e-2a63-483a-9298-21d8b605897a" providerId="ADAL" clId="{85E66D6D-AA4D-4ED9-AAE6-9BB83D14F598}" dt="2021-08-17T10:29:39.470" v="443" actId="571"/>
          <ac:cxnSpMkLst>
            <pc:docMk/>
            <pc:sldMk cId="1785548373" sldId="407"/>
            <ac:cxnSpMk id="354" creationId="{F263774A-AF78-4C5C-9FE0-4946825EBCAB}"/>
          </ac:cxnSpMkLst>
        </pc:cxnChg>
        <pc:cxnChg chg="mod">
          <ac:chgData name="Mikolaj Flis" userId="39e8211e-2a63-483a-9298-21d8b605897a" providerId="ADAL" clId="{85E66D6D-AA4D-4ED9-AAE6-9BB83D14F598}" dt="2021-08-17T10:29:39.470" v="443" actId="571"/>
          <ac:cxnSpMkLst>
            <pc:docMk/>
            <pc:sldMk cId="1785548373" sldId="407"/>
            <ac:cxnSpMk id="355" creationId="{D3528822-A26E-4E50-93EC-2678C52BB638}"/>
          </ac:cxnSpMkLst>
        </pc:cxnChg>
        <pc:cxnChg chg="mod">
          <ac:chgData name="Mikolaj Flis" userId="39e8211e-2a63-483a-9298-21d8b605897a" providerId="ADAL" clId="{85E66D6D-AA4D-4ED9-AAE6-9BB83D14F598}" dt="2021-08-17T10:29:39.470" v="443" actId="571"/>
          <ac:cxnSpMkLst>
            <pc:docMk/>
            <pc:sldMk cId="1785548373" sldId="407"/>
            <ac:cxnSpMk id="356" creationId="{A530FBA4-8BB2-458E-8467-BE176B67731E}"/>
          </ac:cxnSpMkLst>
        </pc:cxnChg>
        <pc:cxnChg chg="mod">
          <ac:chgData name="Mikolaj Flis" userId="39e8211e-2a63-483a-9298-21d8b605897a" providerId="ADAL" clId="{85E66D6D-AA4D-4ED9-AAE6-9BB83D14F598}" dt="2021-08-17T10:29:39.470" v="443" actId="571"/>
          <ac:cxnSpMkLst>
            <pc:docMk/>
            <pc:sldMk cId="1785548373" sldId="407"/>
            <ac:cxnSpMk id="357" creationId="{1D3F1160-EC75-4796-949A-10AD7FD26EE9}"/>
          </ac:cxnSpMkLst>
        </pc:cxnChg>
        <pc:cxnChg chg="mod">
          <ac:chgData name="Mikolaj Flis" userId="39e8211e-2a63-483a-9298-21d8b605897a" providerId="ADAL" clId="{85E66D6D-AA4D-4ED9-AAE6-9BB83D14F598}" dt="2021-08-17T10:29:39.470" v="443" actId="571"/>
          <ac:cxnSpMkLst>
            <pc:docMk/>
            <pc:sldMk cId="1785548373" sldId="407"/>
            <ac:cxnSpMk id="358" creationId="{A034961A-1A73-46D1-8334-179283156E89}"/>
          </ac:cxnSpMkLst>
        </pc:cxnChg>
        <pc:cxnChg chg="mod">
          <ac:chgData name="Mikolaj Flis" userId="39e8211e-2a63-483a-9298-21d8b605897a" providerId="ADAL" clId="{85E66D6D-AA4D-4ED9-AAE6-9BB83D14F598}" dt="2021-08-17T10:29:39.470" v="443" actId="571"/>
          <ac:cxnSpMkLst>
            <pc:docMk/>
            <pc:sldMk cId="1785548373" sldId="407"/>
            <ac:cxnSpMk id="359" creationId="{50B6168B-493F-4BBD-98D2-855C64374197}"/>
          </ac:cxnSpMkLst>
        </pc:cxnChg>
        <pc:cxnChg chg="mod">
          <ac:chgData name="Mikolaj Flis" userId="39e8211e-2a63-483a-9298-21d8b605897a" providerId="ADAL" clId="{85E66D6D-AA4D-4ED9-AAE6-9BB83D14F598}" dt="2021-08-17T10:29:39.470" v="443" actId="571"/>
          <ac:cxnSpMkLst>
            <pc:docMk/>
            <pc:sldMk cId="1785548373" sldId="407"/>
            <ac:cxnSpMk id="360" creationId="{97A70CE5-687A-4B48-8800-A5F98502A489}"/>
          </ac:cxnSpMkLst>
        </pc:cxnChg>
        <pc:cxnChg chg="mod">
          <ac:chgData name="Mikolaj Flis" userId="39e8211e-2a63-483a-9298-21d8b605897a" providerId="ADAL" clId="{85E66D6D-AA4D-4ED9-AAE6-9BB83D14F598}" dt="2021-08-17T10:29:39.470" v="443" actId="571"/>
          <ac:cxnSpMkLst>
            <pc:docMk/>
            <pc:sldMk cId="1785548373" sldId="407"/>
            <ac:cxnSpMk id="361" creationId="{82C0B892-065C-45F2-9453-4B941E6868E9}"/>
          </ac:cxnSpMkLst>
        </pc:cxnChg>
        <pc:cxnChg chg="mod">
          <ac:chgData name="Mikolaj Flis" userId="39e8211e-2a63-483a-9298-21d8b605897a" providerId="ADAL" clId="{85E66D6D-AA4D-4ED9-AAE6-9BB83D14F598}" dt="2021-08-17T10:29:39.470" v="443" actId="571"/>
          <ac:cxnSpMkLst>
            <pc:docMk/>
            <pc:sldMk cId="1785548373" sldId="407"/>
            <ac:cxnSpMk id="362" creationId="{9D4F5D47-EC67-4286-8D71-660C37CF8058}"/>
          </ac:cxnSpMkLst>
        </pc:cxnChg>
        <pc:cxnChg chg="mod">
          <ac:chgData name="Mikolaj Flis" userId="39e8211e-2a63-483a-9298-21d8b605897a" providerId="ADAL" clId="{85E66D6D-AA4D-4ED9-AAE6-9BB83D14F598}" dt="2021-08-17T10:29:39.470" v="443" actId="571"/>
          <ac:cxnSpMkLst>
            <pc:docMk/>
            <pc:sldMk cId="1785548373" sldId="407"/>
            <ac:cxnSpMk id="363" creationId="{486B2DFD-C221-4C8B-BBB1-BF647F247136}"/>
          </ac:cxnSpMkLst>
        </pc:cxnChg>
        <pc:cxnChg chg="mod">
          <ac:chgData name="Mikolaj Flis" userId="39e8211e-2a63-483a-9298-21d8b605897a" providerId="ADAL" clId="{85E66D6D-AA4D-4ED9-AAE6-9BB83D14F598}" dt="2021-08-17T10:29:39.470" v="443" actId="571"/>
          <ac:cxnSpMkLst>
            <pc:docMk/>
            <pc:sldMk cId="1785548373" sldId="407"/>
            <ac:cxnSpMk id="364" creationId="{A370824C-39FF-4B02-BFE3-2686C1EFAE50}"/>
          </ac:cxnSpMkLst>
        </pc:cxnChg>
        <pc:cxnChg chg="mod">
          <ac:chgData name="Mikolaj Flis" userId="39e8211e-2a63-483a-9298-21d8b605897a" providerId="ADAL" clId="{85E66D6D-AA4D-4ED9-AAE6-9BB83D14F598}" dt="2021-08-17T10:29:39.470" v="443" actId="571"/>
          <ac:cxnSpMkLst>
            <pc:docMk/>
            <pc:sldMk cId="1785548373" sldId="407"/>
            <ac:cxnSpMk id="365" creationId="{174E0DB2-7203-4E58-A4B5-617D2F0B9FD7}"/>
          </ac:cxnSpMkLst>
        </pc:cxnChg>
        <pc:cxnChg chg="mod">
          <ac:chgData name="Mikolaj Flis" userId="39e8211e-2a63-483a-9298-21d8b605897a" providerId="ADAL" clId="{85E66D6D-AA4D-4ED9-AAE6-9BB83D14F598}" dt="2021-08-17T10:29:39.470" v="443" actId="571"/>
          <ac:cxnSpMkLst>
            <pc:docMk/>
            <pc:sldMk cId="1785548373" sldId="407"/>
            <ac:cxnSpMk id="366" creationId="{C765624D-FB5B-455F-A29B-AB1530F673C4}"/>
          </ac:cxnSpMkLst>
        </pc:cxnChg>
        <pc:cxnChg chg="mod">
          <ac:chgData name="Mikolaj Flis" userId="39e8211e-2a63-483a-9298-21d8b605897a" providerId="ADAL" clId="{85E66D6D-AA4D-4ED9-AAE6-9BB83D14F598}" dt="2021-08-17T10:29:39.470" v="443" actId="571"/>
          <ac:cxnSpMkLst>
            <pc:docMk/>
            <pc:sldMk cId="1785548373" sldId="407"/>
            <ac:cxnSpMk id="367" creationId="{D7254828-BC77-4896-BBCF-F98B587863FD}"/>
          </ac:cxnSpMkLst>
        </pc:cxnChg>
        <pc:cxnChg chg="add mod">
          <ac:chgData name="Mikolaj Flis" userId="39e8211e-2a63-483a-9298-21d8b605897a" providerId="ADAL" clId="{85E66D6D-AA4D-4ED9-AAE6-9BB83D14F598}" dt="2021-08-17T10:33:13.914" v="491"/>
          <ac:cxnSpMkLst>
            <pc:docMk/>
            <pc:sldMk cId="1785548373" sldId="407"/>
            <ac:cxnSpMk id="368" creationId="{DD9D66E3-ECE2-4710-98C0-9583CA8E7DC4}"/>
          </ac:cxnSpMkLst>
        </pc:cxnChg>
        <pc:cxnChg chg="del">
          <ac:chgData name="Mikolaj Flis" userId="39e8211e-2a63-483a-9298-21d8b605897a" providerId="ADAL" clId="{85E66D6D-AA4D-4ED9-AAE6-9BB83D14F598}" dt="2021-08-17T10:31:05.944" v="456" actId="478"/>
          <ac:cxnSpMkLst>
            <pc:docMk/>
            <pc:sldMk cId="1785548373" sldId="407"/>
            <ac:cxnSpMk id="376" creationId="{34A09588-947F-4360-B7E6-6C1C830CB443}"/>
          </ac:cxnSpMkLst>
        </pc:cxnChg>
        <pc:cxnChg chg="del">
          <ac:chgData name="Mikolaj Flis" userId="39e8211e-2a63-483a-9298-21d8b605897a" providerId="ADAL" clId="{85E66D6D-AA4D-4ED9-AAE6-9BB83D14F598}" dt="2021-08-17T10:31:07.457" v="458" actId="478"/>
          <ac:cxnSpMkLst>
            <pc:docMk/>
            <pc:sldMk cId="1785548373" sldId="407"/>
            <ac:cxnSpMk id="377" creationId="{9EBD3B0C-840B-4148-A655-25F7A304CF70}"/>
          </ac:cxnSpMkLst>
        </pc:cxnChg>
        <pc:cxnChg chg="del">
          <ac:chgData name="Mikolaj Flis" userId="39e8211e-2a63-483a-9298-21d8b605897a" providerId="ADAL" clId="{85E66D6D-AA4D-4ED9-AAE6-9BB83D14F598}" dt="2021-08-17T10:31:06.585" v="457" actId="478"/>
          <ac:cxnSpMkLst>
            <pc:docMk/>
            <pc:sldMk cId="1785548373" sldId="407"/>
            <ac:cxnSpMk id="378" creationId="{3BF7098A-D055-40D7-92E6-D7D0197DCFD9}"/>
          </ac:cxnSpMkLst>
        </pc:cxnChg>
      </pc:sldChg>
      <pc:sldChg chg="addSp delSp modSp add mod modNotesTx">
        <pc:chgData name="Mikolaj Flis" userId="39e8211e-2a63-483a-9298-21d8b605897a" providerId="ADAL" clId="{85E66D6D-AA4D-4ED9-AAE6-9BB83D14F598}" dt="2021-08-17T11:05:12.672" v="665" actId="20577"/>
        <pc:sldMkLst>
          <pc:docMk/>
          <pc:sldMk cId="913189139" sldId="408"/>
        </pc:sldMkLst>
        <pc:spChg chg="mod">
          <ac:chgData name="Mikolaj Flis" userId="39e8211e-2a63-483a-9298-21d8b605897a" providerId="ADAL" clId="{85E66D6D-AA4D-4ED9-AAE6-9BB83D14F598}" dt="2021-08-17T11:05:12.672" v="665" actId="20577"/>
          <ac:spMkLst>
            <pc:docMk/>
            <pc:sldMk cId="913189139" sldId="408"/>
            <ac:spMk id="2" creationId="{3F10EDCE-3918-6A40-951D-170E5FD98E70}"/>
          </ac:spMkLst>
        </pc:spChg>
        <pc:spChg chg="mod">
          <ac:chgData name="Mikolaj Flis" userId="39e8211e-2a63-483a-9298-21d8b605897a" providerId="ADAL" clId="{85E66D6D-AA4D-4ED9-AAE6-9BB83D14F598}" dt="2021-08-17T10:15:59.637" v="86" actId="20577"/>
          <ac:spMkLst>
            <pc:docMk/>
            <pc:sldMk cId="913189139" sldId="408"/>
            <ac:spMk id="187" creationId="{9C99F6F9-57B5-44C4-BC54-B8C01696B98D}"/>
          </ac:spMkLst>
        </pc:spChg>
        <pc:spChg chg="mod">
          <ac:chgData name="Mikolaj Flis" userId="39e8211e-2a63-483a-9298-21d8b605897a" providerId="ADAL" clId="{85E66D6D-AA4D-4ED9-AAE6-9BB83D14F598}" dt="2021-08-17T10:31:37.622" v="464" actId="20577"/>
          <ac:spMkLst>
            <pc:docMk/>
            <pc:sldMk cId="913189139" sldId="408"/>
            <ac:spMk id="228" creationId="{250DB1B5-86C7-4D99-8D54-BB8A298B7DE4}"/>
          </ac:spMkLst>
        </pc:spChg>
        <pc:spChg chg="mod">
          <ac:chgData name="Mikolaj Flis" userId="39e8211e-2a63-483a-9298-21d8b605897a" providerId="ADAL" clId="{85E66D6D-AA4D-4ED9-AAE6-9BB83D14F598}" dt="2021-08-17T10:31:42.890" v="469" actId="20577"/>
          <ac:spMkLst>
            <pc:docMk/>
            <pc:sldMk cId="913189139" sldId="408"/>
            <ac:spMk id="246" creationId="{06D4E7DE-059F-42D6-94A8-00FC0D2F9C2C}"/>
          </ac:spMkLst>
        </pc:spChg>
        <pc:spChg chg="mod">
          <ac:chgData name="Mikolaj Flis" userId="39e8211e-2a63-483a-9298-21d8b605897a" providerId="ADAL" clId="{85E66D6D-AA4D-4ED9-AAE6-9BB83D14F598}" dt="2021-08-17T10:31:45.481" v="474" actId="20577"/>
          <ac:spMkLst>
            <pc:docMk/>
            <pc:sldMk cId="913189139" sldId="408"/>
            <ac:spMk id="247" creationId="{C252B16C-D4D5-4E92-A987-F6AB9DE2B168}"/>
          </ac:spMkLst>
        </pc:spChg>
        <pc:grpChg chg="add del">
          <ac:chgData name="Mikolaj Flis" userId="39e8211e-2a63-483a-9298-21d8b605897a" providerId="ADAL" clId="{85E66D6D-AA4D-4ED9-AAE6-9BB83D14F598}" dt="2021-08-17T10:33:03.164" v="486" actId="478"/>
          <ac:grpSpMkLst>
            <pc:docMk/>
            <pc:sldMk cId="913189139" sldId="408"/>
            <ac:grpSpMk id="190" creationId="{FCFBDB80-4EFF-4CDF-B129-CDA672348F45}"/>
          </ac:grpSpMkLst>
        </pc:grpChg>
        <pc:cxnChg chg="add del mod">
          <ac:chgData name="Mikolaj Flis" userId="39e8211e-2a63-483a-9298-21d8b605897a" providerId="ADAL" clId="{85E66D6D-AA4D-4ED9-AAE6-9BB83D14F598}" dt="2021-08-17T10:33:12.883" v="490"/>
          <ac:cxnSpMkLst>
            <pc:docMk/>
            <pc:sldMk cId="913189139" sldId="408"/>
            <ac:cxnSpMk id="186" creationId="{C18EE7E1-3A47-44B1-A9BF-0467AB9E5C39}"/>
          </ac:cxnSpMkLst>
        </pc:cxnChg>
        <pc:cxnChg chg="add mod">
          <ac:chgData name="Mikolaj Flis" userId="39e8211e-2a63-483a-9298-21d8b605897a" providerId="ADAL" clId="{85E66D6D-AA4D-4ED9-AAE6-9BB83D14F598}" dt="2021-08-17T10:33:17.905" v="492"/>
          <ac:cxnSpMkLst>
            <pc:docMk/>
            <pc:sldMk cId="913189139" sldId="408"/>
            <ac:cxnSpMk id="188" creationId="{751F7C16-743F-47FB-89D7-F8B27796BE86}"/>
          </ac:cxnSpMkLst>
        </pc:cxnChg>
        <pc:cxnChg chg="add mod">
          <ac:chgData name="Mikolaj Flis" userId="39e8211e-2a63-483a-9298-21d8b605897a" providerId="ADAL" clId="{85E66D6D-AA4D-4ED9-AAE6-9BB83D14F598}" dt="2021-08-17T10:33:24.791" v="494" actId="14100"/>
          <ac:cxnSpMkLst>
            <pc:docMk/>
            <pc:sldMk cId="913189139" sldId="408"/>
            <ac:cxnSpMk id="189" creationId="{745A7240-E6A2-4E76-8484-8594C8E859E2}"/>
          </ac:cxnSpMkLst>
        </pc:cxnChg>
        <pc:cxnChg chg="del">
          <ac:chgData name="Mikolaj Flis" userId="39e8211e-2a63-483a-9298-21d8b605897a" providerId="ADAL" clId="{85E66D6D-AA4D-4ED9-AAE6-9BB83D14F598}" dt="2021-08-17T10:32:55.884" v="481" actId="478"/>
          <ac:cxnSpMkLst>
            <pc:docMk/>
            <pc:sldMk cId="913189139" sldId="408"/>
            <ac:cxnSpMk id="217" creationId="{3DC3D436-A55B-40AA-807C-6B039D7FBFC0}"/>
          </ac:cxnSpMkLst>
        </pc:cxnChg>
        <pc:cxnChg chg="del">
          <ac:chgData name="Mikolaj Flis" userId="39e8211e-2a63-483a-9298-21d8b605897a" providerId="ADAL" clId="{85E66D6D-AA4D-4ED9-AAE6-9BB83D14F598}" dt="2021-08-17T10:33:00.742" v="484" actId="478"/>
          <ac:cxnSpMkLst>
            <pc:docMk/>
            <pc:sldMk cId="913189139" sldId="408"/>
            <ac:cxnSpMk id="248" creationId="{D343DEE2-1EDD-4855-9967-CA69E2835269}"/>
          </ac:cxnSpMkLst>
        </pc:cxnChg>
        <pc:cxnChg chg="del">
          <ac:chgData name="Mikolaj Flis" userId="39e8211e-2a63-483a-9298-21d8b605897a" providerId="ADAL" clId="{85E66D6D-AA4D-4ED9-AAE6-9BB83D14F598}" dt="2021-08-17T10:33:04.612" v="487" actId="478"/>
          <ac:cxnSpMkLst>
            <pc:docMk/>
            <pc:sldMk cId="913189139" sldId="408"/>
            <ac:cxnSpMk id="249" creationId="{DC32E464-7A63-44ED-B704-A85F45DDF976}"/>
          </ac:cxnSpMkLst>
        </pc:cxnChg>
        <pc:cxnChg chg="add mod">
          <ac:chgData name="Mikolaj Flis" userId="39e8211e-2a63-483a-9298-21d8b605897a" providerId="ADAL" clId="{85E66D6D-AA4D-4ED9-AAE6-9BB83D14F598}" dt="2021-08-17T10:33:29.300" v="495"/>
          <ac:cxnSpMkLst>
            <pc:docMk/>
            <pc:sldMk cId="913189139" sldId="408"/>
            <ac:cxnSpMk id="368" creationId="{DD519006-D874-4846-986D-8E1A4D3EA87A}"/>
          </ac:cxnSpMkLst>
        </pc:cxnChg>
        <pc:cxnChg chg="add mod">
          <ac:chgData name="Mikolaj Flis" userId="39e8211e-2a63-483a-9298-21d8b605897a" providerId="ADAL" clId="{85E66D6D-AA4D-4ED9-AAE6-9BB83D14F598}" dt="2021-08-17T10:33:33.816" v="496"/>
          <ac:cxnSpMkLst>
            <pc:docMk/>
            <pc:sldMk cId="913189139" sldId="408"/>
            <ac:cxnSpMk id="369" creationId="{EA8B4C62-08F9-4053-9E79-FAB6C0AD1A2F}"/>
          </ac:cxnSpMkLst>
        </pc:cxnChg>
        <pc:cxnChg chg="add mod">
          <ac:chgData name="Mikolaj Flis" userId="39e8211e-2a63-483a-9298-21d8b605897a" providerId="ADAL" clId="{85E66D6D-AA4D-4ED9-AAE6-9BB83D14F598}" dt="2021-08-17T10:33:37.784" v="497"/>
          <ac:cxnSpMkLst>
            <pc:docMk/>
            <pc:sldMk cId="913189139" sldId="408"/>
            <ac:cxnSpMk id="370" creationId="{066D176D-4772-4269-8884-2BF2FB64BE2C}"/>
          </ac:cxnSpMkLst>
        </pc:cxnChg>
        <pc:cxnChg chg="del">
          <ac:chgData name="Mikolaj Flis" userId="39e8211e-2a63-483a-9298-21d8b605897a" providerId="ADAL" clId="{85E66D6D-AA4D-4ED9-AAE6-9BB83D14F598}" dt="2021-08-17T10:32:07.976" v="475" actId="478"/>
          <ac:cxnSpMkLst>
            <pc:docMk/>
            <pc:sldMk cId="913189139" sldId="408"/>
            <ac:cxnSpMk id="376" creationId="{34A09588-947F-4360-B7E6-6C1C830CB443}"/>
          </ac:cxnSpMkLst>
        </pc:cxnChg>
        <pc:cxnChg chg="del">
          <ac:chgData name="Mikolaj Flis" userId="39e8211e-2a63-483a-9298-21d8b605897a" providerId="ADAL" clId="{85E66D6D-AA4D-4ED9-AAE6-9BB83D14F598}" dt="2021-08-17T10:32:09.966" v="477" actId="478"/>
          <ac:cxnSpMkLst>
            <pc:docMk/>
            <pc:sldMk cId="913189139" sldId="408"/>
            <ac:cxnSpMk id="377" creationId="{9EBD3B0C-840B-4148-A655-25F7A304CF70}"/>
          </ac:cxnSpMkLst>
        </pc:cxnChg>
        <pc:cxnChg chg="del">
          <ac:chgData name="Mikolaj Flis" userId="39e8211e-2a63-483a-9298-21d8b605897a" providerId="ADAL" clId="{85E66D6D-AA4D-4ED9-AAE6-9BB83D14F598}" dt="2021-08-17T10:32:09.021" v="476" actId="478"/>
          <ac:cxnSpMkLst>
            <pc:docMk/>
            <pc:sldMk cId="913189139" sldId="408"/>
            <ac:cxnSpMk id="378" creationId="{3BF7098A-D055-40D7-92E6-D7D0197DCFD9}"/>
          </ac:cxnSpMkLst>
        </pc:cxnChg>
      </pc:sldChg>
      <pc:sldChg chg="addSp delSp modSp add del mod modNotesTx">
        <pc:chgData name="Mikolaj Flis" userId="39e8211e-2a63-483a-9298-21d8b605897a" providerId="ADAL" clId="{85E66D6D-AA4D-4ED9-AAE6-9BB83D14F598}" dt="2021-08-17T10:38:50.994" v="546" actId="1076"/>
        <pc:sldMkLst>
          <pc:docMk/>
          <pc:sldMk cId="27373784" sldId="409"/>
        </pc:sldMkLst>
        <pc:spChg chg="mod">
          <ac:chgData name="Mikolaj Flis" userId="39e8211e-2a63-483a-9298-21d8b605897a" providerId="ADAL" clId="{85E66D6D-AA4D-4ED9-AAE6-9BB83D14F598}" dt="2021-08-17T10:16:46.053" v="114" actId="20577"/>
          <ac:spMkLst>
            <pc:docMk/>
            <pc:sldMk cId="27373784" sldId="409"/>
            <ac:spMk id="2" creationId="{3F10EDCE-3918-6A40-951D-170E5FD98E70}"/>
          </ac:spMkLst>
        </pc:spChg>
        <pc:spChg chg="del mod">
          <ac:chgData name="Mikolaj Flis" userId="39e8211e-2a63-483a-9298-21d8b605897a" providerId="ADAL" clId="{85E66D6D-AA4D-4ED9-AAE6-9BB83D14F598}" dt="2021-08-17T10:16:53.528" v="116" actId="478"/>
          <ac:spMkLst>
            <pc:docMk/>
            <pc:sldMk cId="27373784" sldId="409"/>
            <ac:spMk id="3" creationId="{D4FB5691-29A6-F241-BF36-9A34E7F56194}"/>
          </ac:spMkLst>
        </pc:spChg>
        <pc:spChg chg="mod">
          <ac:chgData name="Mikolaj Flis" userId="39e8211e-2a63-483a-9298-21d8b605897a" providerId="ADAL" clId="{85E66D6D-AA4D-4ED9-AAE6-9BB83D14F598}" dt="2021-08-17T10:18:47.507" v="134" actId="14100"/>
          <ac:spMkLst>
            <pc:docMk/>
            <pc:sldMk cId="27373784" sldId="409"/>
            <ac:spMk id="187" creationId="{9C99F6F9-57B5-44C4-BC54-B8C01696B98D}"/>
          </ac:spMkLst>
        </pc:spChg>
        <pc:spChg chg="mod">
          <ac:chgData name="Mikolaj Flis" userId="39e8211e-2a63-483a-9298-21d8b605897a" providerId="ADAL" clId="{85E66D6D-AA4D-4ED9-AAE6-9BB83D14F598}" dt="2021-08-17T10:36:11.849" v="515"/>
          <ac:spMkLst>
            <pc:docMk/>
            <pc:sldMk cId="27373784" sldId="409"/>
            <ac:spMk id="369" creationId="{33EDABD5-C840-4BA5-AE38-8160BA43EA5B}"/>
          </ac:spMkLst>
        </pc:spChg>
        <pc:spChg chg="mod">
          <ac:chgData name="Mikolaj Flis" userId="39e8211e-2a63-483a-9298-21d8b605897a" providerId="ADAL" clId="{85E66D6D-AA4D-4ED9-AAE6-9BB83D14F598}" dt="2021-08-17T10:36:11.849" v="515"/>
          <ac:spMkLst>
            <pc:docMk/>
            <pc:sldMk cId="27373784" sldId="409"/>
            <ac:spMk id="370" creationId="{4E6413CD-5D42-4C07-AA39-A816DCA505CB}"/>
          </ac:spMkLst>
        </pc:spChg>
        <pc:spChg chg="mod">
          <ac:chgData name="Mikolaj Flis" userId="39e8211e-2a63-483a-9298-21d8b605897a" providerId="ADAL" clId="{85E66D6D-AA4D-4ED9-AAE6-9BB83D14F598}" dt="2021-08-17T10:36:11.849" v="515"/>
          <ac:spMkLst>
            <pc:docMk/>
            <pc:sldMk cId="27373784" sldId="409"/>
            <ac:spMk id="375" creationId="{87CDBF9C-8DD7-4808-B4ED-AEE56F3702DC}"/>
          </ac:spMkLst>
        </pc:spChg>
        <pc:spChg chg="mod">
          <ac:chgData name="Mikolaj Flis" userId="39e8211e-2a63-483a-9298-21d8b605897a" providerId="ADAL" clId="{85E66D6D-AA4D-4ED9-AAE6-9BB83D14F598}" dt="2021-08-17T10:36:11.849" v="515"/>
          <ac:spMkLst>
            <pc:docMk/>
            <pc:sldMk cId="27373784" sldId="409"/>
            <ac:spMk id="379" creationId="{6060A2E9-E53C-41E1-9E13-E17F1DBB3719}"/>
          </ac:spMkLst>
        </pc:spChg>
        <pc:spChg chg="mod">
          <ac:chgData name="Mikolaj Flis" userId="39e8211e-2a63-483a-9298-21d8b605897a" providerId="ADAL" clId="{85E66D6D-AA4D-4ED9-AAE6-9BB83D14F598}" dt="2021-08-17T10:36:11.849" v="515"/>
          <ac:spMkLst>
            <pc:docMk/>
            <pc:sldMk cId="27373784" sldId="409"/>
            <ac:spMk id="383" creationId="{BF46AD92-94C2-4ED4-AE28-821AB0B484C9}"/>
          </ac:spMkLst>
        </pc:spChg>
        <pc:spChg chg="mod">
          <ac:chgData name="Mikolaj Flis" userId="39e8211e-2a63-483a-9298-21d8b605897a" providerId="ADAL" clId="{85E66D6D-AA4D-4ED9-AAE6-9BB83D14F598}" dt="2021-08-17T10:36:11.849" v="515"/>
          <ac:spMkLst>
            <pc:docMk/>
            <pc:sldMk cId="27373784" sldId="409"/>
            <ac:spMk id="384" creationId="{88617AE2-0B6A-460C-8E22-D459D0E227B6}"/>
          </ac:spMkLst>
        </pc:spChg>
        <pc:spChg chg="mod">
          <ac:chgData name="Mikolaj Flis" userId="39e8211e-2a63-483a-9298-21d8b605897a" providerId="ADAL" clId="{85E66D6D-AA4D-4ED9-AAE6-9BB83D14F598}" dt="2021-08-17T10:36:11.849" v="515"/>
          <ac:spMkLst>
            <pc:docMk/>
            <pc:sldMk cId="27373784" sldId="409"/>
            <ac:spMk id="389" creationId="{58784768-F427-4DB4-87E8-279864915AD7}"/>
          </ac:spMkLst>
        </pc:spChg>
        <pc:spChg chg="mod">
          <ac:chgData name="Mikolaj Flis" userId="39e8211e-2a63-483a-9298-21d8b605897a" providerId="ADAL" clId="{85E66D6D-AA4D-4ED9-AAE6-9BB83D14F598}" dt="2021-08-17T10:36:11.849" v="515"/>
          <ac:spMkLst>
            <pc:docMk/>
            <pc:sldMk cId="27373784" sldId="409"/>
            <ac:spMk id="395" creationId="{3B52C2B3-E481-4FC6-A44E-42D363C175B9}"/>
          </ac:spMkLst>
        </pc:spChg>
        <pc:spChg chg="mod">
          <ac:chgData name="Mikolaj Flis" userId="39e8211e-2a63-483a-9298-21d8b605897a" providerId="ADAL" clId="{85E66D6D-AA4D-4ED9-AAE6-9BB83D14F598}" dt="2021-08-17T10:36:11.849" v="515"/>
          <ac:spMkLst>
            <pc:docMk/>
            <pc:sldMk cId="27373784" sldId="409"/>
            <ac:spMk id="396" creationId="{1E629E9A-EDE7-4C7A-A484-795F5B4F1DFC}"/>
          </ac:spMkLst>
        </pc:spChg>
        <pc:spChg chg="mod">
          <ac:chgData name="Mikolaj Flis" userId="39e8211e-2a63-483a-9298-21d8b605897a" providerId="ADAL" clId="{85E66D6D-AA4D-4ED9-AAE6-9BB83D14F598}" dt="2021-08-17T10:36:11.849" v="515"/>
          <ac:spMkLst>
            <pc:docMk/>
            <pc:sldMk cId="27373784" sldId="409"/>
            <ac:spMk id="397" creationId="{23DA2072-D071-45AF-8334-7B6C74585BE8}"/>
          </ac:spMkLst>
        </pc:spChg>
        <pc:spChg chg="mod">
          <ac:chgData name="Mikolaj Flis" userId="39e8211e-2a63-483a-9298-21d8b605897a" providerId="ADAL" clId="{85E66D6D-AA4D-4ED9-AAE6-9BB83D14F598}" dt="2021-08-17T10:36:11.849" v="515"/>
          <ac:spMkLst>
            <pc:docMk/>
            <pc:sldMk cId="27373784" sldId="409"/>
            <ac:spMk id="398" creationId="{798BBDBE-A89D-4861-9099-64073CECA199}"/>
          </ac:spMkLst>
        </pc:spChg>
        <pc:spChg chg="mod">
          <ac:chgData name="Mikolaj Flis" userId="39e8211e-2a63-483a-9298-21d8b605897a" providerId="ADAL" clId="{85E66D6D-AA4D-4ED9-AAE6-9BB83D14F598}" dt="2021-08-17T10:36:11.849" v="515"/>
          <ac:spMkLst>
            <pc:docMk/>
            <pc:sldMk cId="27373784" sldId="409"/>
            <ac:spMk id="399" creationId="{45199574-74CC-4517-BC29-07C35E9CCF7D}"/>
          </ac:spMkLst>
        </pc:spChg>
        <pc:spChg chg="mod">
          <ac:chgData name="Mikolaj Flis" userId="39e8211e-2a63-483a-9298-21d8b605897a" providerId="ADAL" clId="{85E66D6D-AA4D-4ED9-AAE6-9BB83D14F598}" dt="2021-08-17T10:36:11.849" v="515"/>
          <ac:spMkLst>
            <pc:docMk/>
            <pc:sldMk cId="27373784" sldId="409"/>
            <ac:spMk id="400" creationId="{D35AF908-FFF0-40FE-854B-BF9C5EFFC515}"/>
          </ac:spMkLst>
        </pc:spChg>
        <pc:spChg chg="mod">
          <ac:chgData name="Mikolaj Flis" userId="39e8211e-2a63-483a-9298-21d8b605897a" providerId="ADAL" clId="{85E66D6D-AA4D-4ED9-AAE6-9BB83D14F598}" dt="2021-08-17T10:36:11.849" v="515"/>
          <ac:spMkLst>
            <pc:docMk/>
            <pc:sldMk cId="27373784" sldId="409"/>
            <ac:spMk id="401" creationId="{D45C870C-0D4A-4828-8069-2CFFBBBC4035}"/>
          </ac:spMkLst>
        </pc:spChg>
        <pc:spChg chg="mod">
          <ac:chgData name="Mikolaj Flis" userId="39e8211e-2a63-483a-9298-21d8b605897a" providerId="ADAL" clId="{85E66D6D-AA4D-4ED9-AAE6-9BB83D14F598}" dt="2021-08-17T10:36:11.849" v="515"/>
          <ac:spMkLst>
            <pc:docMk/>
            <pc:sldMk cId="27373784" sldId="409"/>
            <ac:spMk id="407" creationId="{09C89D0F-8220-4DB6-879B-C27C65A0FB11}"/>
          </ac:spMkLst>
        </pc:spChg>
        <pc:spChg chg="mod">
          <ac:chgData name="Mikolaj Flis" userId="39e8211e-2a63-483a-9298-21d8b605897a" providerId="ADAL" clId="{85E66D6D-AA4D-4ED9-AAE6-9BB83D14F598}" dt="2021-08-17T10:36:11.849" v="515"/>
          <ac:spMkLst>
            <pc:docMk/>
            <pc:sldMk cId="27373784" sldId="409"/>
            <ac:spMk id="408" creationId="{504A1612-D88F-49CF-AD3B-E280D31CF9DF}"/>
          </ac:spMkLst>
        </pc:spChg>
        <pc:spChg chg="mod">
          <ac:chgData name="Mikolaj Flis" userId="39e8211e-2a63-483a-9298-21d8b605897a" providerId="ADAL" clId="{85E66D6D-AA4D-4ED9-AAE6-9BB83D14F598}" dt="2021-08-17T10:36:11.849" v="515"/>
          <ac:spMkLst>
            <pc:docMk/>
            <pc:sldMk cId="27373784" sldId="409"/>
            <ac:spMk id="413" creationId="{E45AC5B5-A8FA-448F-AB05-818222B7C385}"/>
          </ac:spMkLst>
        </pc:spChg>
        <pc:spChg chg="mod">
          <ac:chgData name="Mikolaj Flis" userId="39e8211e-2a63-483a-9298-21d8b605897a" providerId="ADAL" clId="{85E66D6D-AA4D-4ED9-AAE6-9BB83D14F598}" dt="2021-08-17T10:36:11.849" v="515"/>
          <ac:spMkLst>
            <pc:docMk/>
            <pc:sldMk cId="27373784" sldId="409"/>
            <ac:spMk id="414" creationId="{DC7C5D2F-B299-4597-8D9E-4C0A4DDAA90E}"/>
          </ac:spMkLst>
        </pc:spChg>
        <pc:spChg chg="mod">
          <ac:chgData name="Mikolaj Flis" userId="39e8211e-2a63-483a-9298-21d8b605897a" providerId="ADAL" clId="{85E66D6D-AA4D-4ED9-AAE6-9BB83D14F598}" dt="2021-08-17T10:36:11.849" v="515"/>
          <ac:spMkLst>
            <pc:docMk/>
            <pc:sldMk cId="27373784" sldId="409"/>
            <ac:spMk id="418" creationId="{9ECA8310-4A9E-4BA9-AACA-4274BE080C1E}"/>
          </ac:spMkLst>
        </pc:spChg>
        <pc:spChg chg="mod">
          <ac:chgData name="Mikolaj Flis" userId="39e8211e-2a63-483a-9298-21d8b605897a" providerId="ADAL" clId="{85E66D6D-AA4D-4ED9-AAE6-9BB83D14F598}" dt="2021-08-17T10:36:11.849" v="515"/>
          <ac:spMkLst>
            <pc:docMk/>
            <pc:sldMk cId="27373784" sldId="409"/>
            <ac:spMk id="419" creationId="{A006CCFE-DC23-4268-BBB0-28E7F6B1B618}"/>
          </ac:spMkLst>
        </pc:spChg>
        <pc:spChg chg="mod">
          <ac:chgData name="Mikolaj Flis" userId="39e8211e-2a63-483a-9298-21d8b605897a" providerId="ADAL" clId="{85E66D6D-AA4D-4ED9-AAE6-9BB83D14F598}" dt="2021-08-17T10:36:11.849" v="515"/>
          <ac:spMkLst>
            <pc:docMk/>
            <pc:sldMk cId="27373784" sldId="409"/>
            <ac:spMk id="422" creationId="{D6118FC1-2CA8-4BDC-BA03-4634B7351CDB}"/>
          </ac:spMkLst>
        </pc:spChg>
        <pc:spChg chg="mod">
          <ac:chgData name="Mikolaj Flis" userId="39e8211e-2a63-483a-9298-21d8b605897a" providerId="ADAL" clId="{85E66D6D-AA4D-4ED9-AAE6-9BB83D14F598}" dt="2021-08-17T10:36:11.849" v="515"/>
          <ac:spMkLst>
            <pc:docMk/>
            <pc:sldMk cId="27373784" sldId="409"/>
            <ac:spMk id="423" creationId="{70776228-FCBA-442B-8B51-56DED6B79F3B}"/>
          </ac:spMkLst>
        </pc:spChg>
        <pc:spChg chg="mod">
          <ac:chgData name="Mikolaj Flis" userId="39e8211e-2a63-483a-9298-21d8b605897a" providerId="ADAL" clId="{85E66D6D-AA4D-4ED9-AAE6-9BB83D14F598}" dt="2021-08-17T10:36:11.849" v="515"/>
          <ac:spMkLst>
            <pc:docMk/>
            <pc:sldMk cId="27373784" sldId="409"/>
            <ac:spMk id="424" creationId="{5E457085-FC59-40F7-B4EF-5580FFD6CC28}"/>
          </ac:spMkLst>
        </pc:spChg>
        <pc:spChg chg="mod">
          <ac:chgData name="Mikolaj Flis" userId="39e8211e-2a63-483a-9298-21d8b605897a" providerId="ADAL" clId="{85E66D6D-AA4D-4ED9-AAE6-9BB83D14F598}" dt="2021-08-17T10:36:11.849" v="515"/>
          <ac:spMkLst>
            <pc:docMk/>
            <pc:sldMk cId="27373784" sldId="409"/>
            <ac:spMk id="431" creationId="{60A14D97-9CAB-42A4-AF4C-669A0A9E55E1}"/>
          </ac:spMkLst>
        </pc:spChg>
        <pc:spChg chg="mod">
          <ac:chgData name="Mikolaj Flis" userId="39e8211e-2a63-483a-9298-21d8b605897a" providerId="ADAL" clId="{85E66D6D-AA4D-4ED9-AAE6-9BB83D14F598}" dt="2021-08-17T10:36:11.849" v="515"/>
          <ac:spMkLst>
            <pc:docMk/>
            <pc:sldMk cId="27373784" sldId="409"/>
            <ac:spMk id="436" creationId="{377BF839-999F-427B-950C-8B8C5C34536D}"/>
          </ac:spMkLst>
        </pc:spChg>
        <pc:spChg chg="mod">
          <ac:chgData name="Mikolaj Flis" userId="39e8211e-2a63-483a-9298-21d8b605897a" providerId="ADAL" clId="{85E66D6D-AA4D-4ED9-AAE6-9BB83D14F598}" dt="2021-08-17T10:36:11.849" v="515"/>
          <ac:spMkLst>
            <pc:docMk/>
            <pc:sldMk cId="27373784" sldId="409"/>
            <ac:spMk id="437" creationId="{048F6BC0-C0DD-4B43-92D6-794FC899FACC}"/>
          </ac:spMkLst>
        </pc:spChg>
        <pc:spChg chg="mod">
          <ac:chgData name="Mikolaj Flis" userId="39e8211e-2a63-483a-9298-21d8b605897a" providerId="ADAL" clId="{85E66D6D-AA4D-4ED9-AAE6-9BB83D14F598}" dt="2021-08-17T10:36:11.849" v="515"/>
          <ac:spMkLst>
            <pc:docMk/>
            <pc:sldMk cId="27373784" sldId="409"/>
            <ac:spMk id="438" creationId="{C89EB46B-C773-4F97-9D69-ED569B5E133F}"/>
          </ac:spMkLst>
        </pc:spChg>
        <pc:spChg chg="mod">
          <ac:chgData name="Mikolaj Flis" userId="39e8211e-2a63-483a-9298-21d8b605897a" providerId="ADAL" clId="{85E66D6D-AA4D-4ED9-AAE6-9BB83D14F598}" dt="2021-08-17T10:36:17.992" v="520"/>
          <ac:spMkLst>
            <pc:docMk/>
            <pc:sldMk cId="27373784" sldId="409"/>
            <ac:spMk id="470" creationId="{BEAC5B29-9241-4307-A2D6-13CD5C7C7471}"/>
          </ac:spMkLst>
        </pc:spChg>
        <pc:spChg chg="mod">
          <ac:chgData name="Mikolaj Flis" userId="39e8211e-2a63-483a-9298-21d8b605897a" providerId="ADAL" clId="{85E66D6D-AA4D-4ED9-AAE6-9BB83D14F598}" dt="2021-08-17T10:36:17.992" v="520"/>
          <ac:spMkLst>
            <pc:docMk/>
            <pc:sldMk cId="27373784" sldId="409"/>
            <ac:spMk id="471" creationId="{69848A65-89D5-4A0B-AB23-3C7DE7846E28}"/>
          </ac:spMkLst>
        </pc:spChg>
        <pc:spChg chg="mod">
          <ac:chgData name="Mikolaj Flis" userId="39e8211e-2a63-483a-9298-21d8b605897a" providerId="ADAL" clId="{85E66D6D-AA4D-4ED9-AAE6-9BB83D14F598}" dt="2021-08-17T10:36:17.992" v="520"/>
          <ac:spMkLst>
            <pc:docMk/>
            <pc:sldMk cId="27373784" sldId="409"/>
            <ac:spMk id="476" creationId="{FF189D58-3BAF-4463-AB29-755DF177EE01}"/>
          </ac:spMkLst>
        </pc:spChg>
        <pc:spChg chg="mod">
          <ac:chgData name="Mikolaj Flis" userId="39e8211e-2a63-483a-9298-21d8b605897a" providerId="ADAL" clId="{85E66D6D-AA4D-4ED9-AAE6-9BB83D14F598}" dt="2021-08-17T10:36:17.992" v="520"/>
          <ac:spMkLst>
            <pc:docMk/>
            <pc:sldMk cId="27373784" sldId="409"/>
            <ac:spMk id="477" creationId="{05302C9C-DDF0-4CE0-AF5C-80D0B2CC56EA}"/>
          </ac:spMkLst>
        </pc:spChg>
        <pc:spChg chg="mod">
          <ac:chgData name="Mikolaj Flis" userId="39e8211e-2a63-483a-9298-21d8b605897a" providerId="ADAL" clId="{85E66D6D-AA4D-4ED9-AAE6-9BB83D14F598}" dt="2021-08-17T10:36:17.992" v="520"/>
          <ac:spMkLst>
            <pc:docMk/>
            <pc:sldMk cId="27373784" sldId="409"/>
            <ac:spMk id="481" creationId="{A3455D68-072E-458C-B117-67EC5446395C}"/>
          </ac:spMkLst>
        </pc:spChg>
        <pc:spChg chg="mod">
          <ac:chgData name="Mikolaj Flis" userId="39e8211e-2a63-483a-9298-21d8b605897a" providerId="ADAL" clId="{85E66D6D-AA4D-4ED9-AAE6-9BB83D14F598}" dt="2021-08-17T10:36:17.992" v="520"/>
          <ac:spMkLst>
            <pc:docMk/>
            <pc:sldMk cId="27373784" sldId="409"/>
            <ac:spMk id="482" creationId="{3318840F-4481-489B-8595-34988549BD8E}"/>
          </ac:spMkLst>
        </pc:spChg>
        <pc:spChg chg="mod">
          <ac:chgData name="Mikolaj Flis" userId="39e8211e-2a63-483a-9298-21d8b605897a" providerId="ADAL" clId="{85E66D6D-AA4D-4ED9-AAE6-9BB83D14F598}" dt="2021-08-17T10:36:17.992" v="520"/>
          <ac:spMkLst>
            <pc:docMk/>
            <pc:sldMk cId="27373784" sldId="409"/>
            <ac:spMk id="487" creationId="{C8033EE0-243F-4D44-A906-D0922841A508}"/>
          </ac:spMkLst>
        </pc:spChg>
        <pc:spChg chg="mod">
          <ac:chgData name="Mikolaj Flis" userId="39e8211e-2a63-483a-9298-21d8b605897a" providerId="ADAL" clId="{85E66D6D-AA4D-4ED9-AAE6-9BB83D14F598}" dt="2021-08-17T10:36:17.992" v="520"/>
          <ac:spMkLst>
            <pc:docMk/>
            <pc:sldMk cId="27373784" sldId="409"/>
            <ac:spMk id="493" creationId="{BAFFA4BB-2C17-4D50-B55E-FACD15C51AAA}"/>
          </ac:spMkLst>
        </pc:spChg>
        <pc:spChg chg="mod">
          <ac:chgData name="Mikolaj Flis" userId="39e8211e-2a63-483a-9298-21d8b605897a" providerId="ADAL" clId="{85E66D6D-AA4D-4ED9-AAE6-9BB83D14F598}" dt="2021-08-17T10:36:17.992" v="520"/>
          <ac:spMkLst>
            <pc:docMk/>
            <pc:sldMk cId="27373784" sldId="409"/>
            <ac:spMk id="494" creationId="{FAA844E4-5AA6-4EE8-8658-6D9124B2A3E9}"/>
          </ac:spMkLst>
        </pc:spChg>
        <pc:spChg chg="mod">
          <ac:chgData name="Mikolaj Flis" userId="39e8211e-2a63-483a-9298-21d8b605897a" providerId="ADAL" clId="{85E66D6D-AA4D-4ED9-AAE6-9BB83D14F598}" dt="2021-08-17T10:36:17.992" v="520"/>
          <ac:spMkLst>
            <pc:docMk/>
            <pc:sldMk cId="27373784" sldId="409"/>
            <ac:spMk id="495" creationId="{C339FEB5-B859-4F8D-A993-4C3AE9FF1996}"/>
          </ac:spMkLst>
        </pc:spChg>
        <pc:spChg chg="mod">
          <ac:chgData name="Mikolaj Flis" userId="39e8211e-2a63-483a-9298-21d8b605897a" providerId="ADAL" clId="{85E66D6D-AA4D-4ED9-AAE6-9BB83D14F598}" dt="2021-08-17T10:36:17.992" v="520"/>
          <ac:spMkLst>
            <pc:docMk/>
            <pc:sldMk cId="27373784" sldId="409"/>
            <ac:spMk id="496" creationId="{87347D87-3F0F-4CCA-9C19-78551B89ECB2}"/>
          </ac:spMkLst>
        </pc:spChg>
        <pc:spChg chg="mod">
          <ac:chgData name="Mikolaj Flis" userId="39e8211e-2a63-483a-9298-21d8b605897a" providerId="ADAL" clId="{85E66D6D-AA4D-4ED9-AAE6-9BB83D14F598}" dt="2021-08-17T10:36:17.992" v="520"/>
          <ac:spMkLst>
            <pc:docMk/>
            <pc:sldMk cId="27373784" sldId="409"/>
            <ac:spMk id="497" creationId="{9DE65143-F1E9-43B1-869A-1C39B3B9B247}"/>
          </ac:spMkLst>
        </pc:spChg>
        <pc:spChg chg="mod">
          <ac:chgData name="Mikolaj Flis" userId="39e8211e-2a63-483a-9298-21d8b605897a" providerId="ADAL" clId="{85E66D6D-AA4D-4ED9-AAE6-9BB83D14F598}" dt="2021-08-17T10:36:17.992" v="520"/>
          <ac:spMkLst>
            <pc:docMk/>
            <pc:sldMk cId="27373784" sldId="409"/>
            <ac:spMk id="498" creationId="{9D2FD7C6-693B-40F1-891B-2611B693E6D9}"/>
          </ac:spMkLst>
        </pc:spChg>
        <pc:spChg chg="mod">
          <ac:chgData name="Mikolaj Flis" userId="39e8211e-2a63-483a-9298-21d8b605897a" providerId="ADAL" clId="{85E66D6D-AA4D-4ED9-AAE6-9BB83D14F598}" dt="2021-08-17T10:36:17.992" v="520"/>
          <ac:spMkLst>
            <pc:docMk/>
            <pc:sldMk cId="27373784" sldId="409"/>
            <ac:spMk id="499" creationId="{F5C082BC-29C9-4D6C-9E49-C29EDCEC1ACB}"/>
          </ac:spMkLst>
        </pc:spChg>
        <pc:spChg chg="mod">
          <ac:chgData name="Mikolaj Flis" userId="39e8211e-2a63-483a-9298-21d8b605897a" providerId="ADAL" clId="{85E66D6D-AA4D-4ED9-AAE6-9BB83D14F598}" dt="2021-08-17T10:36:17.992" v="520"/>
          <ac:spMkLst>
            <pc:docMk/>
            <pc:sldMk cId="27373784" sldId="409"/>
            <ac:spMk id="505" creationId="{C3C39DE4-9610-4630-B947-FBE5186D8ABA}"/>
          </ac:spMkLst>
        </pc:spChg>
        <pc:spChg chg="mod">
          <ac:chgData name="Mikolaj Flis" userId="39e8211e-2a63-483a-9298-21d8b605897a" providerId="ADAL" clId="{85E66D6D-AA4D-4ED9-AAE6-9BB83D14F598}" dt="2021-08-17T10:36:17.992" v="520"/>
          <ac:spMkLst>
            <pc:docMk/>
            <pc:sldMk cId="27373784" sldId="409"/>
            <ac:spMk id="506" creationId="{842EBF7E-7E44-4C64-87D2-E7BB860F4B4C}"/>
          </ac:spMkLst>
        </pc:spChg>
        <pc:spChg chg="mod">
          <ac:chgData name="Mikolaj Flis" userId="39e8211e-2a63-483a-9298-21d8b605897a" providerId="ADAL" clId="{85E66D6D-AA4D-4ED9-AAE6-9BB83D14F598}" dt="2021-08-17T10:36:17.992" v="520"/>
          <ac:spMkLst>
            <pc:docMk/>
            <pc:sldMk cId="27373784" sldId="409"/>
            <ac:spMk id="511" creationId="{36A977A1-57FE-42C9-A872-CE7F1A5D84FA}"/>
          </ac:spMkLst>
        </pc:spChg>
        <pc:spChg chg="mod">
          <ac:chgData name="Mikolaj Flis" userId="39e8211e-2a63-483a-9298-21d8b605897a" providerId="ADAL" clId="{85E66D6D-AA4D-4ED9-AAE6-9BB83D14F598}" dt="2021-08-17T10:36:17.992" v="520"/>
          <ac:spMkLst>
            <pc:docMk/>
            <pc:sldMk cId="27373784" sldId="409"/>
            <ac:spMk id="512" creationId="{79B02523-6847-4D1A-A140-72550C35C7C9}"/>
          </ac:spMkLst>
        </pc:spChg>
        <pc:spChg chg="mod">
          <ac:chgData name="Mikolaj Flis" userId="39e8211e-2a63-483a-9298-21d8b605897a" providerId="ADAL" clId="{85E66D6D-AA4D-4ED9-AAE6-9BB83D14F598}" dt="2021-08-17T10:36:17.992" v="520"/>
          <ac:spMkLst>
            <pc:docMk/>
            <pc:sldMk cId="27373784" sldId="409"/>
            <ac:spMk id="516" creationId="{C007C9C0-8869-466D-AABE-9B58F30244CA}"/>
          </ac:spMkLst>
        </pc:spChg>
        <pc:spChg chg="mod">
          <ac:chgData name="Mikolaj Flis" userId="39e8211e-2a63-483a-9298-21d8b605897a" providerId="ADAL" clId="{85E66D6D-AA4D-4ED9-AAE6-9BB83D14F598}" dt="2021-08-17T10:36:17.992" v="520"/>
          <ac:spMkLst>
            <pc:docMk/>
            <pc:sldMk cId="27373784" sldId="409"/>
            <ac:spMk id="517" creationId="{628DCCCF-AB1D-49DF-8C1F-2AC1CD51FA89}"/>
          </ac:spMkLst>
        </pc:spChg>
        <pc:spChg chg="mod">
          <ac:chgData name="Mikolaj Flis" userId="39e8211e-2a63-483a-9298-21d8b605897a" providerId="ADAL" clId="{85E66D6D-AA4D-4ED9-AAE6-9BB83D14F598}" dt="2021-08-17T10:36:17.992" v="520"/>
          <ac:spMkLst>
            <pc:docMk/>
            <pc:sldMk cId="27373784" sldId="409"/>
            <ac:spMk id="520" creationId="{329AD2D3-75C9-4301-9F4E-FF008D47B9B6}"/>
          </ac:spMkLst>
        </pc:spChg>
        <pc:spChg chg="mod">
          <ac:chgData name="Mikolaj Flis" userId="39e8211e-2a63-483a-9298-21d8b605897a" providerId="ADAL" clId="{85E66D6D-AA4D-4ED9-AAE6-9BB83D14F598}" dt="2021-08-17T10:36:17.992" v="520"/>
          <ac:spMkLst>
            <pc:docMk/>
            <pc:sldMk cId="27373784" sldId="409"/>
            <ac:spMk id="521" creationId="{39492492-856B-4D7F-9B23-F52C661450A3}"/>
          </ac:spMkLst>
        </pc:spChg>
        <pc:spChg chg="mod">
          <ac:chgData name="Mikolaj Flis" userId="39e8211e-2a63-483a-9298-21d8b605897a" providerId="ADAL" clId="{85E66D6D-AA4D-4ED9-AAE6-9BB83D14F598}" dt="2021-08-17T10:36:17.992" v="520"/>
          <ac:spMkLst>
            <pc:docMk/>
            <pc:sldMk cId="27373784" sldId="409"/>
            <ac:spMk id="522" creationId="{83ADE44A-2F40-4882-B5A7-99630FBF22DC}"/>
          </ac:spMkLst>
        </pc:spChg>
        <pc:spChg chg="mod">
          <ac:chgData name="Mikolaj Flis" userId="39e8211e-2a63-483a-9298-21d8b605897a" providerId="ADAL" clId="{85E66D6D-AA4D-4ED9-AAE6-9BB83D14F598}" dt="2021-08-17T10:36:17.992" v="520"/>
          <ac:spMkLst>
            <pc:docMk/>
            <pc:sldMk cId="27373784" sldId="409"/>
            <ac:spMk id="529" creationId="{BB1CFE16-722C-412A-9B1D-31718A1B1CBE}"/>
          </ac:spMkLst>
        </pc:spChg>
        <pc:spChg chg="mod">
          <ac:chgData name="Mikolaj Flis" userId="39e8211e-2a63-483a-9298-21d8b605897a" providerId="ADAL" clId="{85E66D6D-AA4D-4ED9-AAE6-9BB83D14F598}" dt="2021-08-17T10:36:17.992" v="520"/>
          <ac:spMkLst>
            <pc:docMk/>
            <pc:sldMk cId="27373784" sldId="409"/>
            <ac:spMk id="534" creationId="{8D087C59-DC99-4323-9B2F-6CA93F2815EC}"/>
          </ac:spMkLst>
        </pc:spChg>
        <pc:spChg chg="mod">
          <ac:chgData name="Mikolaj Flis" userId="39e8211e-2a63-483a-9298-21d8b605897a" providerId="ADAL" clId="{85E66D6D-AA4D-4ED9-AAE6-9BB83D14F598}" dt="2021-08-17T10:36:17.992" v="520"/>
          <ac:spMkLst>
            <pc:docMk/>
            <pc:sldMk cId="27373784" sldId="409"/>
            <ac:spMk id="535" creationId="{71F0CD41-2A03-4B7C-BF17-7C81BB9E5E83}"/>
          </ac:spMkLst>
        </pc:spChg>
        <pc:spChg chg="mod">
          <ac:chgData name="Mikolaj Flis" userId="39e8211e-2a63-483a-9298-21d8b605897a" providerId="ADAL" clId="{85E66D6D-AA4D-4ED9-AAE6-9BB83D14F598}" dt="2021-08-17T10:36:17.992" v="520"/>
          <ac:spMkLst>
            <pc:docMk/>
            <pc:sldMk cId="27373784" sldId="409"/>
            <ac:spMk id="536" creationId="{7FDBB4E1-39F2-4C84-91FF-20988862BA4D}"/>
          </ac:spMkLst>
        </pc:spChg>
        <pc:spChg chg="mod">
          <ac:chgData name="Mikolaj Flis" userId="39e8211e-2a63-483a-9298-21d8b605897a" providerId="ADAL" clId="{85E66D6D-AA4D-4ED9-AAE6-9BB83D14F598}" dt="2021-08-17T10:37:02.467" v="529" actId="14100"/>
          <ac:spMkLst>
            <pc:docMk/>
            <pc:sldMk cId="27373784" sldId="409"/>
            <ac:spMk id="568" creationId="{6AEB321F-706E-46FA-8647-9385DCDD5FBC}"/>
          </ac:spMkLst>
        </pc:spChg>
        <pc:spChg chg="mod">
          <ac:chgData name="Mikolaj Flis" userId="39e8211e-2a63-483a-9298-21d8b605897a" providerId="ADAL" clId="{85E66D6D-AA4D-4ED9-AAE6-9BB83D14F598}" dt="2021-08-17T10:37:02.467" v="529" actId="14100"/>
          <ac:spMkLst>
            <pc:docMk/>
            <pc:sldMk cId="27373784" sldId="409"/>
            <ac:spMk id="569" creationId="{50884FE0-4A9F-4C98-9018-9FB8176016B0}"/>
          </ac:spMkLst>
        </pc:spChg>
        <pc:spChg chg="mod">
          <ac:chgData name="Mikolaj Flis" userId="39e8211e-2a63-483a-9298-21d8b605897a" providerId="ADAL" clId="{85E66D6D-AA4D-4ED9-AAE6-9BB83D14F598}" dt="2021-08-17T10:37:02.467" v="529" actId="14100"/>
          <ac:spMkLst>
            <pc:docMk/>
            <pc:sldMk cId="27373784" sldId="409"/>
            <ac:spMk id="574" creationId="{CF22CF1E-1D01-43F4-8905-CC522E43384A}"/>
          </ac:spMkLst>
        </pc:spChg>
        <pc:spChg chg="mod">
          <ac:chgData name="Mikolaj Flis" userId="39e8211e-2a63-483a-9298-21d8b605897a" providerId="ADAL" clId="{85E66D6D-AA4D-4ED9-AAE6-9BB83D14F598}" dt="2021-08-17T10:37:02.467" v="529" actId="14100"/>
          <ac:spMkLst>
            <pc:docMk/>
            <pc:sldMk cId="27373784" sldId="409"/>
            <ac:spMk id="575" creationId="{632F783D-F4FC-48CD-804D-1E3DB409F7B7}"/>
          </ac:spMkLst>
        </pc:spChg>
        <pc:spChg chg="mod">
          <ac:chgData name="Mikolaj Flis" userId="39e8211e-2a63-483a-9298-21d8b605897a" providerId="ADAL" clId="{85E66D6D-AA4D-4ED9-AAE6-9BB83D14F598}" dt="2021-08-17T10:37:02.467" v="529" actId="14100"/>
          <ac:spMkLst>
            <pc:docMk/>
            <pc:sldMk cId="27373784" sldId="409"/>
            <ac:spMk id="579" creationId="{3AD6431D-832C-4D11-BF96-6283BDC3C09B}"/>
          </ac:spMkLst>
        </pc:spChg>
        <pc:spChg chg="mod">
          <ac:chgData name="Mikolaj Flis" userId="39e8211e-2a63-483a-9298-21d8b605897a" providerId="ADAL" clId="{85E66D6D-AA4D-4ED9-AAE6-9BB83D14F598}" dt="2021-08-17T10:37:02.467" v="529" actId="14100"/>
          <ac:spMkLst>
            <pc:docMk/>
            <pc:sldMk cId="27373784" sldId="409"/>
            <ac:spMk id="580" creationId="{1CD059BE-CE07-4472-B7D8-170B9B79E534}"/>
          </ac:spMkLst>
        </pc:spChg>
        <pc:spChg chg="mod">
          <ac:chgData name="Mikolaj Flis" userId="39e8211e-2a63-483a-9298-21d8b605897a" providerId="ADAL" clId="{85E66D6D-AA4D-4ED9-AAE6-9BB83D14F598}" dt="2021-08-17T10:37:02.467" v="529" actId="14100"/>
          <ac:spMkLst>
            <pc:docMk/>
            <pc:sldMk cId="27373784" sldId="409"/>
            <ac:spMk id="585" creationId="{FC784167-8975-417F-886B-83CD1FC87F1D}"/>
          </ac:spMkLst>
        </pc:spChg>
        <pc:spChg chg="mod">
          <ac:chgData name="Mikolaj Flis" userId="39e8211e-2a63-483a-9298-21d8b605897a" providerId="ADAL" clId="{85E66D6D-AA4D-4ED9-AAE6-9BB83D14F598}" dt="2021-08-17T10:37:02.467" v="529" actId="14100"/>
          <ac:spMkLst>
            <pc:docMk/>
            <pc:sldMk cId="27373784" sldId="409"/>
            <ac:spMk id="591" creationId="{EA1CF0E8-FECA-44B2-8165-0E3D5252260F}"/>
          </ac:spMkLst>
        </pc:spChg>
        <pc:spChg chg="mod">
          <ac:chgData name="Mikolaj Flis" userId="39e8211e-2a63-483a-9298-21d8b605897a" providerId="ADAL" clId="{85E66D6D-AA4D-4ED9-AAE6-9BB83D14F598}" dt="2021-08-17T10:37:02.467" v="529" actId="14100"/>
          <ac:spMkLst>
            <pc:docMk/>
            <pc:sldMk cId="27373784" sldId="409"/>
            <ac:spMk id="592" creationId="{0BC8B13B-1F99-4585-BD9E-3FFF42B701ED}"/>
          </ac:spMkLst>
        </pc:spChg>
        <pc:spChg chg="mod">
          <ac:chgData name="Mikolaj Flis" userId="39e8211e-2a63-483a-9298-21d8b605897a" providerId="ADAL" clId="{85E66D6D-AA4D-4ED9-AAE6-9BB83D14F598}" dt="2021-08-17T10:37:02.467" v="529" actId="14100"/>
          <ac:spMkLst>
            <pc:docMk/>
            <pc:sldMk cId="27373784" sldId="409"/>
            <ac:spMk id="593" creationId="{85A7DA7F-0465-4985-A41A-EBAD0D43E940}"/>
          </ac:spMkLst>
        </pc:spChg>
        <pc:spChg chg="mod">
          <ac:chgData name="Mikolaj Flis" userId="39e8211e-2a63-483a-9298-21d8b605897a" providerId="ADAL" clId="{85E66D6D-AA4D-4ED9-AAE6-9BB83D14F598}" dt="2021-08-17T10:37:02.467" v="529" actId="14100"/>
          <ac:spMkLst>
            <pc:docMk/>
            <pc:sldMk cId="27373784" sldId="409"/>
            <ac:spMk id="594" creationId="{EC479082-2E78-487F-A9FA-45B230F86229}"/>
          </ac:spMkLst>
        </pc:spChg>
        <pc:spChg chg="mod">
          <ac:chgData name="Mikolaj Flis" userId="39e8211e-2a63-483a-9298-21d8b605897a" providerId="ADAL" clId="{85E66D6D-AA4D-4ED9-AAE6-9BB83D14F598}" dt="2021-08-17T10:37:02.467" v="529" actId="14100"/>
          <ac:spMkLst>
            <pc:docMk/>
            <pc:sldMk cId="27373784" sldId="409"/>
            <ac:spMk id="595" creationId="{3EF64271-1D30-407F-8F4D-9EAFF3336703}"/>
          </ac:spMkLst>
        </pc:spChg>
        <pc:spChg chg="mod">
          <ac:chgData name="Mikolaj Flis" userId="39e8211e-2a63-483a-9298-21d8b605897a" providerId="ADAL" clId="{85E66D6D-AA4D-4ED9-AAE6-9BB83D14F598}" dt="2021-08-17T10:37:02.467" v="529" actId="14100"/>
          <ac:spMkLst>
            <pc:docMk/>
            <pc:sldMk cId="27373784" sldId="409"/>
            <ac:spMk id="596" creationId="{399CBAED-D383-4B93-B49F-C2127DC2D013}"/>
          </ac:spMkLst>
        </pc:spChg>
        <pc:spChg chg="mod">
          <ac:chgData name="Mikolaj Flis" userId="39e8211e-2a63-483a-9298-21d8b605897a" providerId="ADAL" clId="{85E66D6D-AA4D-4ED9-AAE6-9BB83D14F598}" dt="2021-08-17T10:37:02.467" v="529" actId="14100"/>
          <ac:spMkLst>
            <pc:docMk/>
            <pc:sldMk cId="27373784" sldId="409"/>
            <ac:spMk id="597" creationId="{3783D66D-F33E-4281-BA6B-4815DBDBFD5A}"/>
          </ac:spMkLst>
        </pc:spChg>
        <pc:spChg chg="mod">
          <ac:chgData name="Mikolaj Flis" userId="39e8211e-2a63-483a-9298-21d8b605897a" providerId="ADAL" clId="{85E66D6D-AA4D-4ED9-AAE6-9BB83D14F598}" dt="2021-08-17T10:37:02.467" v="529" actId="14100"/>
          <ac:spMkLst>
            <pc:docMk/>
            <pc:sldMk cId="27373784" sldId="409"/>
            <ac:spMk id="603" creationId="{A29DC9C7-0970-41C6-BDA9-F53EE24E7C8E}"/>
          </ac:spMkLst>
        </pc:spChg>
        <pc:spChg chg="mod">
          <ac:chgData name="Mikolaj Flis" userId="39e8211e-2a63-483a-9298-21d8b605897a" providerId="ADAL" clId="{85E66D6D-AA4D-4ED9-AAE6-9BB83D14F598}" dt="2021-08-17T10:37:02.467" v="529" actId="14100"/>
          <ac:spMkLst>
            <pc:docMk/>
            <pc:sldMk cId="27373784" sldId="409"/>
            <ac:spMk id="604" creationId="{718A06EF-5955-419A-B57D-3A24A26FD4E3}"/>
          </ac:spMkLst>
        </pc:spChg>
        <pc:spChg chg="mod">
          <ac:chgData name="Mikolaj Flis" userId="39e8211e-2a63-483a-9298-21d8b605897a" providerId="ADAL" clId="{85E66D6D-AA4D-4ED9-AAE6-9BB83D14F598}" dt="2021-08-17T10:37:02.467" v="529" actId="14100"/>
          <ac:spMkLst>
            <pc:docMk/>
            <pc:sldMk cId="27373784" sldId="409"/>
            <ac:spMk id="609" creationId="{291C4144-ACD8-4CC0-8EBE-352328163583}"/>
          </ac:spMkLst>
        </pc:spChg>
        <pc:spChg chg="mod">
          <ac:chgData name="Mikolaj Flis" userId="39e8211e-2a63-483a-9298-21d8b605897a" providerId="ADAL" clId="{85E66D6D-AA4D-4ED9-AAE6-9BB83D14F598}" dt="2021-08-17T10:37:02.467" v="529" actId="14100"/>
          <ac:spMkLst>
            <pc:docMk/>
            <pc:sldMk cId="27373784" sldId="409"/>
            <ac:spMk id="610" creationId="{8EA0E17A-9ABB-49AD-AAF4-9BA8637D6F38}"/>
          </ac:spMkLst>
        </pc:spChg>
        <pc:spChg chg="mod">
          <ac:chgData name="Mikolaj Flis" userId="39e8211e-2a63-483a-9298-21d8b605897a" providerId="ADAL" clId="{85E66D6D-AA4D-4ED9-AAE6-9BB83D14F598}" dt="2021-08-17T10:37:02.467" v="529" actId="14100"/>
          <ac:spMkLst>
            <pc:docMk/>
            <pc:sldMk cId="27373784" sldId="409"/>
            <ac:spMk id="614" creationId="{BAC7539C-4A10-44A0-9FBD-7DC1CF2B1279}"/>
          </ac:spMkLst>
        </pc:spChg>
        <pc:spChg chg="mod">
          <ac:chgData name="Mikolaj Flis" userId="39e8211e-2a63-483a-9298-21d8b605897a" providerId="ADAL" clId="{85E66D6D-AA4D-4ED9-AAE6-9BB83D14F598}" dt="2021-08-17T10:37:02.467" v="529" actId="14100"/>
          <ac:spMkLst>
            <pc:docMk/>
            <pc:sldMk cId="27373784" sldId="409"/>
            <ac:spMk id="615" creationId="{C6A5C6A8-E7C7-4A58-A6FE-CBCCD36F5220}"/>
          </ac:spMkLst>
        </pc:spChg>
        <pc:spChg chg="mod">
          <ac:chgData name="Mikolaj Flis" userId="39e8211e-2a63-483a-9298-21d8b605897a" providerId="ADAL" clId="{85E66D6D-AA4D-4ED9-AAE6-9BB83D14F598}" dt="2021-08-17T10:37:02.467" v="529" actId="14100"/>
          <ac:spMkLst>
            <pc:docMk/>
            <pc:sldMk cId="27373784" sldId="409"/>
            <ac:spMk id="618" creationId="{6B6815B4-C667-42FF-8BE4-DFC870ECE789}"/>
          </ac:spMkLst>
        </pc:spChg>
        <pc:spChg chg="mod">
          <ac:chgData name="Mikolaj Flis" userId="39e8211e-2a63-483a-9298-21d8b605897a" providerId="ADAL" clId="{85E66D6D-AA4D-4ED9-AAE6-9BB83D14F598}" dt="2021-08-17T10:37:02.467" v="529" actId="14100"/>
          <ac:spMkLst>
            <pc:docMk/>
            <pc:sldMk cId="27373784" sldId="409"/>
            <ac:spMk id="619" creationId="{1441D71E-121F-41BB-A95A-62442F66E679}"/>
          </ac:spMkLst>
        </pc:spChg>
        <pc:spChg chg="mod">
          <ac:chgData name="Mikolaj Flis" userId="39e8211e-2a63-483a-9298-21d8b605897a" providerId="ADAL" clId="{85E66D6D-AA4D-4ED9-AAE6-9BB83D14F598}" dt="2021-08-17T10:37:02.467" v="529" actId="14100"/>
          <ac:spMkLst>
            <pc:docMk/>
            <pc:sldMk cId="27373784" sldId="409"/>
            <ac:spMk id="620" creationId="{A7941968-B1AA-4466-BAB7-AA3904F3D177}"/>
          </ac:spMkLst>
        </pc:spChg>
        <pc:spChg chg="mod">
          <ac:chgData name="Mikolaj Flis" userId="39e8211e-2a63-483a-9298-21d8b605897a" providerId="ADAL" clId="{85E66D6D-AA4D-4ED9-AAE6-9BB83D14F598}" dt="2021-08-17T10:37:02.467" v="529" actId="14100"/>
          <ac:spMkLst>
            <pc:docMk/>
            <pc:sldMk cId="27373784" sldId="409"/>
            <ac:spMk id="627" creationId="{437A590A-2922-45CC-AC9D-8A1678D94481}"/>
          </ac:spMkLst>
        </pc:spChg>
        <pc:spChg chg="mod">
          <ac:chgData name="Mikolaj Flis" userId="39e8211e-2a63-483a-9298-21d8b605897a" providerId="ADAL" clId="{85E66D6D-AA4D-4ED9-AAE6-9BB83D14F598}" dt="2021-08-17T10:37:02.467" v="529" actId="14100"/>
          <ac:spMkLst>
            <pc:docMk/>
            <pc:sldMk cId="27373784" sldId="409"/>
            <ac:spMk id="632" creationId="{D87CBC3F-D233-4DD6-A9AF-6A8E6B59BE30}"/>
          </ac:spMkLst>
        </pc:spChg>
        <pc:spChg chg="mod">
          <ac:chgData name="Mikolaj Flis" userId="39e8211e-2a63-483a-9298-21d8b605897a" providerId="ADAL" clId="{85E66D6D-AA4D-4ED9-AAE6-9BB83D14F598}" dt="2021-08-17T10:37:02.467" v="529" actId="14100"/>
          <ac:spMkLst>
            <pc:docMk/>
            <pc:sldMk cId="27373784" sldId="409"/>
            <ac:spMk id="633" creationId="{2C705C43-2151-4CBF-808D-C4B465241631}"/>
          </ac:spMkLst>
        </pc:spChg>
        <pc:spChg chg="mod">
          <ac:chgData name="Mikolaj Flis" userId="39e8211e-2a63-483a-9298-21d8b605897a" providerId="ADAL" clId="{85E66D6D-AA4D-4ED9-AAE6-9BB83D14F598}" dt="2021-08-17T10:37:02.467" v="529" actId="14100"/>
          <ac:spMkLst>
            <pc:docMk/>
            <pc:sldMk cId="27373784" sldId="409"/>
            <ac:spMk id="634" creationId="{937B1DC0-4C7E-465A-A46F-DFE22D54F390}"/>
          </ac:spMkLst>
        </pc:spChg>
        <pc:spChg chg="mod">
          <ac:chgData name="Mikolaj Flis" userId="39e8211e-2a63-483a-9298-21d8b605897a" providerId="ADAL" clId="{85E66D6D-AA4D-4ED9-AAE6-9BB83D14F598}" dt="2021-08-17T10:38:50.994" v="546" actId="1076"/>
          <ac:spMkLst>
            <pc:docMk/>
            <pc:sldMk cId="27373784" sldId="409"/>
            <ac:spMk id="665" creationId="{3E7B95B6-E2A6-4E29-B786-D687F0EF430B}"/>
          </ac:spMkLst>
        </pc:spChg>
        <pc:spChg chg="mod">
          <ac:chgData name="Mikolaj Flis" userId="39e8211e-2a63-483a-9298-21d8b605897a" providerId="ADAL" clId="{85E66D6D-AA4D-4ED9-AAE6-9BB83D14F598}" dt="2021-08-17T10:38:50.994" v="546" actId="1076"/>
          <ac:spMkLst>
            <pc:docMk/>
            <pc:sldMk cId="27373784" sldId="409"/>
            <ac:spMk id="666" creationId="{6BA6056D-F22C-44E5-89F7-BA4D006DD33C}"/>
          </ac:spMkLst>
        </pc:spChg>
        <pc:spChg chg="mod">
          <ac:chgData name="Mikolaj Flis" userId="39e8211e-2a63-483a-9298-21d8b605897a" providerId="ADAL" clId="{85E66D6D-AA4D-4ED9-AAE6-9BB83D14F598}" dt="2021-08-17T10:38:50.994" v="546" actId="1076"/>
          <ac:spMkLst>
            <pc:docMk/>
            <pc:sldMk cId="27373784" sldId="409"/>
            <ac:spMk id="671" creationId="{2BFD4608-F4FD-434C-8FC2-BB7B8ADB887C}"/>
          </ac:spMkLst>
        </pc:spChg>
        <pc:spChg chg="mod">
          <ac:chgData name="Mikolaj Flis" userId="39e8211e-2a63-483a-9298-21d8b605897a" providerId="ADAL" clId="{85E66D6D-AA4D-4ED9-AAE6-9BB83D14F598}" dt="2021-08-17T10:38:50.994" v="546" actId="1076"/>
          <ac:spMkLst>
            <pc:docMk/>
            <pc:sldMk cId="27373784" sldId="409"/>
            <ac:spMk id="672" creationId="{26B46FA4-571A-4052-8AA9-33FA715E147D}"/>
          </ac:spMkLst>
        </pc:spChg>
        <pc:spChg chg="mod">
          <ac:chgData name="Mikolaj Flis" userId="39e8211e-2a63-483a-9298-21d8b605897a" providerId="ADAL" clId="{85E66D6D-AA4D-4ED9-AAE6-9BB83D14F598}" dt="2021-08-17T10:38:50.994" v="546" actId="1076"/>
          <ac:spMkLst>
            <pc:docMk/>
            <pc:sldMk cId="27373784" sldId="409"/>
            <ac:spMk id="676" creationId="{67979CF7-CE20-447B-9EE9-76ABEF238754}"/>
          </ac:spMkLst>
        </pc:spChg>
        <pc:spChg chg="mod">
          <ac:chgData name="Mikolaj Flis" userId="39e8211e-2a63-483a-9298-21d8b605897a" providerId="ADAL" clId="{85E66D6D-AA4D-4ED9-AAE6-9BB83D14F598}" dt="2021-08-17T10:38:50.994" v="546" actId="1076"/>
          <ac:spMkLst>
            <pc:docMk/>
            <pc:sldMk cId="27373784" sldId="409"/>
            <ac:spMk id="677" creationId="{333EB729-5586-4B93-BCA5-3D83D2A3B7C5}"/>
          </ac:spMkLst>
        </pc:spChg>
        <pc:spChg chg="mod">
          <ac:chgData name="Mikolaj Flis" userId="39e8211e-2a63-483a-9298-21d8b605897a" providerId="ADAL" clId="{85E66D6D-AA4D-4ED9-AAE6-9BB83D14F598}" dt="2021-08-17T10:38:50.994" v="546" actId="1076"/>
          <ac:spMkLst>
            <pc:docMk/>
            <pc:sldMk cId="27373784" sldId="409"/>
            <ac:spMk id="682" creationId="{00366771-C515-46CB-B90A-7EBD5C4B3B64}"/>
          </ac:spMkLst>
        </pc:spChg>
        <pc:spChg chg="mod">
          <ac:chgData name="Mikolaj Flis" userId="39e8211e-2a63-483a-9298-21d8b605897a" providerId="ADAL" clId="{85E66D6D-AA4D-4ED9-AAE6-9BB83D14F598}" dt="2021-08-17T10:38:50.994" v="546" actId="1076"/>
          <ac:spMkLst>
            <pc:docMk/>
            <pc:sldMk cId="27373784" sldId="409"/>
            <ac:spMk id="683" creationId="{DE04BA5E-0E30-4038-936C-E2E53904DBB3}"/>
          </ac:spMkLst>
        </pc:spChg>
        <pc:spChg chg="mod">
          <ac:chgData name="Mikolaj Flis" userId="39e8211e-2a63-483a-9298-21d8b605897a" providerId="ADAL" clId="{85E66D6D-AA4D-4ED9-AAE6-9BB83D14F598}" dt="2021-08-17T10:38:50.994" v="546" actId="1076"/>
          <ac:spMkLst>
            <pc:docMk/>
            <pc:sldMk cId="27373784" sldId="409"/>
            <ac:spMk id="687" creationId="{AC6CD0FF-2CB1-4811-A490-15D7E504D058}"/>
          </ac:spMkLst>
        </pc:spChg>
        <pc:spChg chg="mod">
          <ac:chgData name="Mikolaj Flis" userId="39e8211e-2a63-483a-9298-21d8b605897a" providerId="ADAL" clId="{85E66D6D-AA4D-4ED9-AAE6-9BB83D14F598}" dt="2021-08-17T10:38:50.994" v="546" actId="1076"/>
          <ac:spMkLst>
            <pc:docMk/>
            <pc:sldMk cId="27373784" sldId="409"/>
            <ac:spMk id="688" creationId="{88AA20DF-B7BD-4662-87BD-D1B890DE8245}"/>
          </ac:spMkLst>
        </pc:spChg>
        <pc:spChg chg="mod">
          <ac:chgData name="Mikolaj Flis" userId="39e8211e-2a63-483a-9298-21d8b605897a" providerId="ADAL" clId="{85E66D6D-AA4D-4ED9-AAE6-9BB83D14F598}" dt="2021-08-17T10:38:50.994" v="546" actId="1076"/>
          <ac:spMkLst>
            <pc:docMk/>
            <pc:sldMk cId="27373784" sldId="409"/>
            <ac:spMk id="689" creationId="{F6510D2D-8D9C-4185-BCBA-3A5534CC304D}"/>
          </ac:spMkLst>
        </pc:spChg>
        <pc:spChg chg="mod">
          <ac:chgData name="Mikolaj Flis" userId="39e8211e-2a63-483a-9298-21d8b605897a" providerId="ADAL" clId="{85E66D6D-AA4D-4ED9-AAE6-9BB83D14F598}" dt="2021-08-17T10:38:50.994" v="546" actId="1076"/>
          <ac:spMkLst>
            <pc:docMk/>
            <pc:sldMk cId="27373784" sldId="409"/>
            <ac:spMk id="690" creationId="{F7CC2FCF-CD7A-41C7-BC4E-15B7855163A2}"/>
          </ac:spMkLst>
        </pc:spChg>
        <pc:spChg chg="del mod">
          <ac:chgData name="Mikolaj Flis" userId="39e8211e-2a63-483a-9298-21d8b605897a" providerId="ADAL" clId="{85E66D6D-AA4D-4ED9-AAE6-9BB83D14F598}" dt="2021-08-17T10:38:18.053" v="541" actId="478"/>
          <ac:spMkLst>
            <pc:docMk/>
            <pc:sldMk cId="27373784" sldId="409"/>
            <ac:spMk id="691" creationId="{EA8ED937-C150-4787-AD67-E5120C786DB4}"/>
          </ac:spMkLst>
        </pc:spChg>
        <pc:spChg chg="mod">
          <ac:chgData name="Mikolaj Flis" userId="39e8211e-2a63-483a-9298-21d8b605897a" providerId="ADAL" clId="{85E66D6D-AA4D-4ED9-AAE6-9BB83D14F598}" dt="2021-08-17T10:38:50.994" v="546" actId="1076"/>
          <ac:spMkLst>
            <pc:docMk/>
            <pc:sldMk cId="27373784" sldId="409"/>
            <ac:spMk id="692" creationId="{4BF19DF5-F39E-4771-B902-28C24A0F9602}"/>
          </ac:spMkLst>
        </pc:spChg>
        <pc:spChg chg="mod">
          <ac:chgData name="Mikolaj Flis" userId="39e8211e-2a63-483a-9298-21d8b605897a" providerId="ADAL" clId="{85E66D6D-AA4D-4ED9-AAE6-9BB83D14F598}" dt="2021-08-17T10:38:50.994" v="546" actId="1076"/>
          <ac:spMkLst>
            <pc:docMk/>
            <pc:sldMk cId="27373784" sldId="409"/>
            <ac:spMk id="699" creationId="{DA24C0BA-1218-442A-876D-C2DC3916D770}"/>
          </ac:spMkLst>
        </pc:spChg>
        <pc:spChg chg="mod">
          <ac:chgData name="Mikolaj Flis" userId="39e8211e-2a63-483a-9298-21d8b605897a" providerId="ADAL" clId="{85E66D6D-AA4D-4ED9-AAE6-9BB83D14F598}" dt="2021-08-17T10:38:50.994" v="546" actId="1076"/>
          <ac:spMkLst>
            <pc:docMk/>
            <pc:sldMk cId="27373784" sldId="409"/>
            <ac:spMk id="702" creationId="{3A15192E-81AA-445B-83E5-3C499821B62E}"/>
          </ac:spMkLst>
        </pc:spChg>
        <pc:spChg chg="mod">
          <ac:chgData name="Mikolaj Flis" userId="39e8211e-2a63-483a-9298-21d8b605897a" providerId="ADAL" clId="{85E66D6D-AA4D-4ED9-AAE6-9BB83D14F598}" dt="2021-08-17T10:38:50.994" v="546" actId="1076"/>
          <ac:spMkLst>
            <pc:docMk/>
            <pc:sldMk cId="27373784" sldId="409"/>
            <ac:spMk id="707" creationId="{0F7B994F-E6D7-40F1-A6B0-B5618EEDE9D8}"/>
          </ac:spMkLst>
        </pc:spChg>
        <pc:spChg chg="mod">
          <ac:chgData name="Mikolaj Flis" userId="39e8211e-2a63-483a-9298-21d8b605897a" providerId="ADAL" clId="{85E66D6D-AA4D-4ED9-AAE6-9BB83D14F598}" dt="2021-08-17T10:38:50.994" v="546" actId="1076"/>
          <ac:spMkLst>
            <pc:docMk/>
            <pc:sldMk cId="27373784" sldId="409"/>
            <ac:spMk id="709" creationId="{391FE1B9-6E9B-4987-8491-88C1DF74DD65}"/>
          </ac:spMkLst>
        </pc:spChg>
        <pc:spChg chg="mod">
          <ac:chgData name="Mikolaj Flis" userId="39e8211e-2a63-483a-9298-21d8b605897a" providerId="ADAL" clId="{85E66D6D-AA4D-4ED9-AAE6-9BB83D14F598}" dt="2021-08-17T10:38:50.994" v="546" actId="1076"/>
          <ac:spMkLst>
            <pc:docMk/>
            <pc:sldMk cId="27373784" sldId="409"/>
            <ac:spMk id="710" creationId="{BFE354E6-CE07-492F-93CA-F48CBAB262E9}"/>
          </ac:spMkLst>
        </pc:spChg>
        <pc:spChg chg="mod">
          <ac:chgData name="Mikolaj Flis" userId="39e8211e-2a63-483a-9298-21d8b605897a" providerId="ADAL" clId="{85E66D6D-AA4D-4ED9-AAE6-9BB83D14F598}" dt="2021-08-17T10:38:50.994" v="546" actId="1076"/>
          <ac:spMkLst>
            <pc:docMk/>
            <pc:sldMk cId="27373784" sldId="409"/>
            <ac:spMk id="715" creationId="{31ED0C8C-FBD3-4B49-A6ED-34C3DEC24016}"/>
          </ac:spMkLst>
        </pc:spChg>
        <pc:spChg chg="mod">
          <ac:chgData name="Mikolaj Flis" userId="39e8211e-2a63-483a-9298-21d8b605897a" providerId="ADAL" clId="{85E66D6D-AA4D-4ED9-AAE6-9BB83D14F598}" dt="2021-08-17T10:38:50.994" v="546" actId="1076"/>
          <ac:spMkLst>
            <pc:docMk/>
            <pc:sldMk cId="27373784" sldId="409"/>
            <ac:spMk id="716" creationId="{A5FEE604-21F6-41AF-A2F5-6C0F8E7B21DB}"/>
          </ac:spMkLst>
        </pc:spChg>
        <pc:spChg chg="mod">
          <ac:chgData name="Mikolaj Flis" userId="39e8211e-2a63-483a-9298-21d8b605897a" providerId="ADAL" clId="{85E66D6D-AA4D-4ED9-AAE6-9BB83D14F598}" dt="2021-08-17T10:38:50.994" v="546" actId="1076"/>
          <ac:spMkLst>
            <pc:docMk/>
            <pc:sldMk cId="27373784" sldId="409"/>
            <ac:spMk id="720" creationId="{780E3FC4-C0E1-437F-B61E-3B8DD6B25B52}"/>
          </ac:spMkLst>
        </pc:spChg>
        <pc:spChg chg="del mod">
          <ac:chgData name="Mikolaj Flis" userId="39e8211e-2a63-483a-9298-21d8b605897a" providerId="ADAL" clId="{85E66D6D-AA4D-4ED9-AAE6-9BB83D14F598}" dt="2021-08-17T10:38:16.546" v="540" actId="478"/>
          <ac:spMkLst>
            <pc:docMk/>
            <pc:sldMk cId="27373784" sldId="409"/>
            <ac:spMk id="721" creationId="{6AA7CFE0-AA84-4C86-AEB1-0043B198AA26}"/>
          </ac:spMkLst>
        </pc:spChg>
        <pc:spChg chg="mod">
          <ac:chgData name="Mikolaj Flis" userId="39e8211e-2a63-483a-9298-21d8b605897a" providerId="ADAL" clId="{85E66D6D-AA4D-4ED9-AAE6-9BB83D14F598}" dt="2021-08-17T10:38:50.994" v="546" actId="1076"/>
          <ac:spMkLst>
            <pc:docMk/>
            <pc:sldMk cId="27373784" sldId="409"/>
            <ac:spMk id="729" creationId="{C23B9BE2-5A6D-426A-B925-D6E500D52944}"/>
          </ac:spMkLst>
        </pc:spChg>
        <pc:spChg chg="mod">
          <ac:chgData name="Mikolaj Flis" userId="39e8211e-2a63-483a-9298-21d8b605897a" providerId="ADAL" clId="{85E66D6D-AA4D-4ED9-AAE6-9BB83D14F598}" dt="2021-08-17T10:38:50.994" v="546" actId="1076"/>
          <ac:spMkLst>
            <pc:docMk/>
            <pc:sldMk cId="27373784" sldId="409"/>
            <ac:spMk id="730" creationId="{EACBF439-D594-4AE1-BA36-483E5C09F4E6}"/>
          </ac:spMkLst>
        </pc:spChg>
        <pc:spChg chg="mod">
          <ac:chgData name="Mikolaj Flis" userId="39e8211e-2a63-483a-9298-21d8b605897a" providerId="ADAL" clId="{85E66D6D-AA4D-4ED9-AAE6-9BB83D14F598}" dt="2021-08-17T10:38:50.994" v="546" actId="1076"/>
          <ac:spMkLst>
            <pc:docMk/>
            <pc:sldMk cId="27373784" sldId="409"/>
            <ac:spMk id="731" creationId="{C8815962-2EEC-4C47-8B5E-CC07AAC91075}"/>
          </ac:spMkLst>
        </pc:spChg>
        <pc:spChg chg="mod">
          <ac:chgData name="Mikolaj Flis" userId="39e8211e-2a63-483a-9298-21d8b605897a" providerId="ADAL" clId="{85E66D6D-AA4D-4ED9-AAE6-9BB83D14F598}" dt="2021-08-17T10:38:50.994" v="546" actId="1076"/>
          <ac:spMkLst>
            <pc:docMk/>
            <pc:sldMk cId="27373784" sldId="409"/>
            <ac:spMk id="755" creationId="{0911E8D7-58A1-4B8F-BACC-DD3A6A726EF1}"/>
          </ac:spMkLst>
        </pc:spChg>
        <pc:spChg chg="mod">
          <ac:chgData name="Mikolaj Flis" userId="39e8211e-2a63-483a-9298-21d8b605897a" providerId="ADAL" clId="{85E66D6D-AA4D-4ED9-AAE6-9BB83D14F598}" dt="2021-08-17T10:38:50.994" v="546" actId="1076"/>
          <ac:spMkLst>
            <pc:docMk/>
            <pc:sldMk cId="27373784" sldId="409"/>
            <ac:spMk id="760" creationId="{C889E2CA-F029-4F9D-8897-AE21F7C38200}"/>
          </ac:spMkLst>
        </pc:spChg>
        <pc:spChg chg="mod">
          <ac:chgData name="Mikolaj Flis" userId="39e8211e-2a63-483a-9298-21d8b605897a" providerId="ADAL" clId="{85E66D6D-AA4D-4ED9-AAE6-9BB83D14F598}" dt="2021-08-17T10:38:50.994" v="546" actId="1076"/>
          <ac:spMkLst>
            <pc:docMk/>
            <pc:sldMk cId="27373784" sldId="409"/>
            <ac:spMk id="761" creationId="{1E0B6A6E-1718-4FF3-8C51-E88EF977DB69}"/>
          </ac:spMkLst>
        </pc:spChg>
        <pc:spChg chg="mod">
          <ac:chgData name="Mikolaj Flis" userId="39e8211e-2a63-483a-9298-21d8b605897a" providerId="ADAL" clId="{85E66D6D-AA4D-4ED9-AAE6-9BB83D14F598}" dt="2021-08-17T10:38:50.994" v="546" actId="1076"/>
          <ac:spMkLst>
            <pc:docMk/>
            <pc:sldMk cId="27373784" sldId="409"/>
            <ac:spMk id="762" creationId="{58AEAA0C-68D1-4AD0-98E6-1E97BED0F5E1}"/>
          </ac:spMkLst>
        </pc:spChg>
        <pc:spChg chg="mod">
          <ac:chgData name="Mikolaj Flis" userId="39e8211e-2a63-483a-9298-21d8b605897a" providerId="ADAL" clId="{85E66D6D-AA4D-4ED9-AAE6-9BB83D14F598}" dt="2021-08-17T10:38:23.416" v="542"/>
          <ac:spMkLst>
            <pc:docMk/>
            <pc:sldMk cId="27373784" sldId="409"/>
            <ac:spMk id="776" creationId="{DE930762-397F-4999-9E56-FA49CE61B55E}"/>
          </ac:spMkLst>
        </pc:spChg>
        <pc:spChg chg="mod">
          <ac:chgData name="Mikolaj Flis" userId="39e8211e-2a63-483a-9298-21d8b605897a" providerId="ADAL" clId="{85E66D6D-AA4D-4ED9-AAE6-9BB83D14F598}" dt="2021-08-17T10:38:23.416" v="542"/>
          <ac:spMkLst>
            <pc:docMk/>
            <pc:sldMk cId="27373784" sldId="409"/>
            <ac:spMk id="777" creationId="{CE37C1EC-5142-42ED-94B7-AE0A2873BCB3}"/>
          </ac:spMkLst>
        </pc:spChg>
        <pc:spChg chg="mod">
          <ac:chgData name="Mikolaj Flis" userId="39e8211e-2a63-483a-9298-21d8b605897a" providerId="ADAL" clId="{85E66D6D-AA4D-4ED9-AAE6-9BB83D14F598}" dt="2021-08-17T10:38:23.416" v="542"/>
          <ac:spMkLst>
            <pc:docMk/>
            <pc:sldMk cId="27373784" sldId="409"/>
            <ac:spMk id="782" creationId="{66ED9F49-7DD2-497B-B356-14ACE84C8A77}"/>
          </ac:spMkLst>
        </pc:spChg>
        <pc:spChg chg="mod">
          <ac:chgData name="Mikolaj Flis" userId="39e8211e-2a63-483a-9298-21d8b605897a" providerId="ADAL" clId="{85E66D6D-AA4D-4ED9-AAE6-9BB83D14F598}" dt="2021-08-17T10:38:23.416" v="542"/>
          <ac:spMkLst>
            <pc:docMk/>
            <pc:sldMk cId="27373784" sldId="409"/>
            <ac:spMk id="783" creationId="{15E319CA-B225-4C87-B4B1-F824B481478A}"/>
          </ac:spMkLst>
        </pc:spChg>
        <pc:spChg chg="mod">
          <ac:chgData name="Mikolaj Flis" userId="39e8211e-2a63-483a-9298-21d8b605897a" providerId="ADAL" clId="{85E66D6D-AA4D-4ED9-AAE6-9BB83D14F598}" dt="2021-08-17T10:38:23.416" v="542"/>
          <ac:spMkLst>
            <pc:docMk/>
            <pc:sldMk cId="27373784" sldId="409"/>
            <ac:spMk id="787" creationId="{4C7EEAA5-0995-461B-A494-0790558C21F1}"/>
          </ac:spMkLst>
        </pc:spChg>
        <pc:spChg chg="mod">
          <ac:chgData name="Mikolaj Flis" userId="39e8211e-2a63-483a-9298-21d8b605897a" providerId="ADAL" clId="{85E66D6D-AA4D-4ED9-AAE6-9BB83D14F598}" dt="2021-08-17T10:38:23.416" v="542"/>
          <ac:spMkLst>
            <pc:docMk/>
            <pc:sldMk cId="27373784" sldId="409"/>
            <ac:spMk id="788" creationId="{ADB450DF-8361-4FA2-B992-5B227D067606}"/>
          </ac:spMkLst>
        </pc:spChg>
        <pc:spChg chg="mod">
          <ac:chgData name="Mikolaj Flis" userId="39e8211e-2a63-483a-9298-21d8b605897a" providerId="ADAL" clId="{85E66D6D-AA4D-4ED9-AAE6-9BB83D14F598}" dt="2021-08-17T10:38:23.416" v="542"/>
          <ac:spMkLst>
            <pc:docMk/>
            <pc:sldMk cId="27373784" sldId="409"/>
            <ac:spMk id="793" creationId="{B2F6AC08-2898-46CD-B02D-70F6A8D024E8}"/>
          </ac:spMkLst>
        </pc:spChg>
        <pc:spChg chg="mod">
          <ac:chgData name="Mikolaj Flis" userId="39e8211e-2a63-483a-9298-21d8b605897a" providerId="ADAL" clId="{85E66D6D-AA4D-4ED9-AAE6-9BB83D14F598}" dt="2021-08-17T10:38:23.416" v="542"/>
          <ac:spMkLst>
            <pc:docMk/>
            <pc:sldMk cId="27373784" sldId="409"/>
            <ac:spMk id="794" creationId="{6DDE2B1B-9E31-45A9-AEA7-C18708C90AAD}"/>
          </ac:spMkLst>
        </pc:spChg>
        <pc:spChg chg="mod">
          <ac:chgData name="Mikolaj Flis" userId="39e8211e-2a63-483a-9298-21d8b605897a" providerId="ADAL" clId="{85E66D6D-AA4D-4ED9-AAE6-9BB83D14F598}" dt="2021-08-17T10:38:23.416" v="542"/>
          <ac:spMkLst>
            <pc:docMk/>
            <pc:sldMk cId="27373784" sldId="409"/>
            <ac:spMk id="798" creationId="{C92F7671-F7C5-450E-8BB3-40F0540150D0}"/>
          </ac:spMkLst>
        </pc:spChg>
        <pc:spChg chg="mod">
          <ac:chgData name="Mikolaj Flis" userId="39e8211e-2a63-483a-9298-21d8b605897a" providerId="ADAL" clId="{85E66D6D-AA4D-4ED9-AAE6-9BB83D14F598}" dt="2021-08-17T10:38:23.416" v="542"/>
          <ac:spMkLst>
            <pc:docMk/>
            <pc:sldMk cId="27373784" sldId="409"/>
            <ac:spMk id="799" creationId="{FD705EB6-6DB0-4258-88D0-29E91534D297}"/>
          </ac:spMkLst>
        </pc:spChg>
        <pc:spChg chg="mod">
          <ac:chgData name="Mikolaj Flis" userId="39e8211e-2a63-483a-9298-21d8b605897a" providerId="ADAL" clId="{85E66D6D-AA4D-4ED9-AAE6-9BB83D14F598}" dt="2021-08-17T10:38:23.416" v="542"/>
          <ac:spMkLst>
            <pc:docMk/>
            <pc:sldMk cId="27373784" sldId="409"/>
            <ac:spMk id="800" creationId="{7E648FD0-F398-44DE-A03E-8BD63908A267}"/>
          </ac:spMkLst>
        </pc:spChg>
        <pc:spChg chg="mod">
          <ac:chgData name="Mikolaj Flis" userId="39e8211e-2a63-483a-9298-21d8b605897a" providerId="ADAL" clId="{85E66D6D-AA4D-4ED9-AAE6-9BB83D14F598}" dt="2021-08-17T10:38:23.416" v="542"/>
          <ac:spMkLst>
            <pc:docMk/>
            <pc:sldMk cId="27373784" sldId="409"/>
            <ac:spMk id="801" creationId="{3391C99C-4531-4668-8392-186CA7A01A79}"/>
          </ac:spMkLst>
        </pc:spChg>
        <pc:spChg chg="mod">
          <ac:chgData name="Mikolaj Flis" userId="39e8211e-2a63-483a-9298-21d8b605897a" providerId="ADAL" clId="{85E66D6D-AA4D-4ED9-AAE6-9BB83D14F598}" dt="2021-08-17T10:38:23.416" v="542"/>
          <ac:spMkLst>
            <pc:docMk/>
            <pc:sldMk cId="27373784" sldId="409"/>
            <ac:spMk id="802" creationId="{C6DCC929-F9C3-462C-B657-2F794ECAF2E5}"/>
          </ac:spMkLst>
        </pc:spChg>
        <pc:spChg chg="mod">
          <ac:chgData name="Mikolaj Flis" userId="39e8211e-2a63-483a-9298-21d8b605897a" providerId="ADAL" clId="{85E66D6D-AA4D-4ED9-AAE6-9BB83D14F598}" dt="2021-08-17T10:38:23.416" v="542"/>
          <ac:spMkLst>
            <pc:docMk/>
            <pc:sldMk cId="27373784" sldId="409"/>
            <ac:spMk id="803" creationId="{A611F0E1-45F2-4880-B915-A8DBC08988F0}"/>
          </ac:spMkLst>
        </pc:spChg>
        <pc:spChg chg="mod">
          <ac:chgData name="Mikolaj Flis" userId="39e8211e-2a63-483a-9298-21d8b605897a" providerId="ADAL" clId="{85E66D6D-AA4D-4ED9-AAE6-9BB83D14F598}" dt="2021-08-17T10:38:23.416" v="542"/>
          <ac:spMkLst>
            <pc:docMk/>
            <pc:sldMk cId="27373784" sldId="409"/>
            <ac:spMk id="810" creationId="{E610830F-0269-47D5-95FE-C157D59209C0}"/>
          </ac:spMkLst>
        </pc:spChg>
        <pc:spChg chg="mod">
          <ac:chgData name="Mikolaj Flis" userId="39e8211e-2a63-483a-9298-21d8b605897a" providerId="ADAL" clId="{85E66D6D-AA4D-4ED9-AAE6-9BB83D14F598}" dt="2021-08-17T10:38:23.416" v="542"/>
          <ac:spMkLst>
            <pc:docMk/>
            <pc:sldMk cId="27373784" sldId="409"/>
            <ac:spMk id="813" creationId="{60FE8C13-8993-48FD-A149-18083CC64854}"/>
          </ac:spMkLst>
        </pc:spChg>
        <pc:spChg chg="mod">
          <ac:chgData name="Mikolaj Flis" userId="39e8211e-2a63-483a-9298-21d8b605897a" providerId="ADAL" clId="{85E66D6D-AA4D-4ED9-AAE6-9BB83D14F598}" dt="2021-08-17T10:38:23.416" v="542"/>
          <ac:spMkLst>
            <pc:docMk/>
            <pc:sldMk cId="27373784" sldId="409"/>
            <ac:spMk id="818" creationId="{FDDDEFAC-5C85-4760-96C4-4B22BCFCE0D5}"/>
          </ac:spMkLst>
        </pc:spChg>
        <pc:spChg chg="mod">
          <ac:chgData name="Mikolaj Flis" userId="39e8211e-2a63-483a-9298-21d8b605897a" providerId="ADAL" clId="{85E66D6D-AA4D-4ED9-AAE6-9BB83D14F598}" dt="2021-08-17T10:38:23.416" v="542"/>
          <ac:spMkLst>
            <pc:docMk/>
            <pc:sldMk cId="27373784" sldId="409"/>
            <ac:spMk id="820" creationId="{18EDE6F3-B98E-434E-BA59-35D8753C9A68}"/>
          </ac:spMkLst>
        </pc:spChg>
        <pc:spChg chg="mod">
          <ac:chgData name="Mikolaj Flis" userId="39e8211e-2a63-483a-9298-21d8b605897a" providerId="ADAL" clId="{85E66D6D-AA4D-4ED9-AAE6-9BB83D14F598}" dt="2021-08-17T10:38:23.416" v="542"/>
          <ac:spMkLst>
            <pc:docMk/>
            <pc:sldMk cId="27373784" sldId="409"/>
            <ac:spMk id="821" creationId="{2A351667-7B9A-4F6C-86C4-3C8540A210A9}"/>
          </ac:spMkLst>
        </pc:spChg>
        <pc:spChg chg="mod">
          <ac:chgData name="Mikolaj Flis" userId="39e8211e-2a63-483a-9298-21d8b605897a" providerId="ADAL" clId="{85E66D6D-AA4D-4ED9-AAE6-9BB83D14F598}" dt="2021-08-17T10:38:23.416" v="542"/>
          <ac:spMkLst>
            <pc:docMk/>
            <pc:sldMk cId="27373784" sldId="409"/>
            <ac:spMk id="826" creationId="{31628391-D4DA-4524-A589-FD699DBFF53A}"/>
          </ac:spMkLst>
        </pc:spChg>
        <pc:spChg chg="mod">
          <ac:chgData name="Mikolaj Flis" userId="39e8211e-2a63-483a-9298-21d8b605897a" providerId="ADAL" clId="{85E66D6D-AA4D-4ED9-AAE6-9BB83D14F598}" dt="2021-08-17T10:38:23.416" v="542"/>
          <ac:spMkLst>
            <pc:docMk/>
            <pc:sldMk cId="27373784" sldId="409"/>
            <ac:spMk id="827" creationId="{DE53C55D-2098-4B35-B9F2-DEB79A5292D5}"/>
          </ac:spMkLst>
        </pc:spChg>
        <pc:spChg chg="mod">
          <ac:chgData name="Mikolaj Flis" userId="39e8211e-2a63-483a-9298-21d8b605897a" providerId="ADAL" clId="{85E66D6D-AA4D-4ED9-AAE6-9BB83D14F598}" dt="2021-08-17T10:38:23.416" v="542"/>
          <ac:spMkLst>
            <pc:docMk/>
            <pc:sldMk cId="27373784" sldId="409"/>
            <ac:spMk id="831" creationId="{70A97B39-B2DA-4C07-A96F-CAAF54A27D01}"/>
          </ac:spMkLst>
        </pc:spChg>
        <pc:spChg chg="mod">
          <ac:chgData name="Mikolaj Flis" userId="39e8211e-2a63-483a-9298-21d8b605897a" providerId="ADAL" clId="{85E66D6D-AA4D-4ED9-AAE6-9BB83D14F598}" dt="2021-08-17T10:38:23.416" v="542"/>
          <ac:spMkLst>
            <pc:docMk/>
            <pc:sldMk cId="27373784" sldId="409"/>
            <ac:spMk id="832" creationId="{62442A2C-3952-4B7E-BA60-1FD51A75DDAE}"/>
          </ac:spMkLst>
        </pc:spChg>
        <pc:spChg chg="mod">
          <ac:chgData name="Mikolaj Flis" userId="39e8211e-2a63-483a-9298-21d8b605897a" providerId="ADAL" clId="{85E66D6D-AA4D-4ED9-AAE6-9BB83D14F598}" dt="2021-08-17T10:38:23.416" v="542"/>
          <ac:spMkLst>
            <pc:docMk/>
            <pc:sldMk cId="27373784" sldId="409"/>
            <ac:spMk id="840" creationId="{7BD72C00-EE3A-4918-A0EC-AAEC98573DDA}"/>
          </ac:spMkLst>
        </pc:spChg>
        <pc:spChg chg="mod">
          <ac:chgData name="Mikolaj Flis" userId="39e8211e-2a63-483a-9298-21d8b605897a" providerId="ADAL" clId="{85E66D6D-AA4D-4ED9-AAE6-9BB83D14F598}" dt="2021-08-17T10:38:23.416" v="542"/>
          <ac:spMkLst>
            <pc:docMk/>
            <pc:sldMk cId="27373784" sldId="409"/>
            <ac:spMk id="841" creationId="{51FBADC6-167E-4E07-8671-559472C51455}"/>
          </ac:spMkLst>
        </pc:spChg>
        <pc:spChg chg="mod">
          <ac:chgData name="Mikolaj Flis" userId="39e8211e-2a63-483a-9298-21d8b605897a" providerId="ADAL" clId="{85E66D6D-AA4D-4ED9-AAE6-9BB83D14F598}" dt="2021-08-17T10:38:23.416" v="542"/>
          <ac:spMkLst>
            <pc:docMk/>
            <pc:sldMk cId="27373784" sldId="409"/>
            <ac:spMk id="842" creationId="{CCB104B4-1CB6-46A6-9C4E-D18EFC884CE6}"/>
          </ac:spMkLst>
        </pc:spChg>
        <pc:spChg chg="mod">
          <ac:chgData name="Mikolaj Flis" userId="39e8211e-2a63-483a-9298-21d8b605897a" providerId="ADAL" clId="{85E66D6D-AA4D-4ED9-AAE6-9BB83D14F598}" dt="2021-08-17T10:38:23.416" v="542"/>
          <ac:spMkLst>
            <pc:docMk/>
            <pc:sldMk cId="27373784" sldId="409"/>
            <ac:spMk id="866" creationId="{DBBABC3D-8E69-4366-B08B-4F831E6B8028}"/>
          </ac:spMkLst>
        </pc:spChg>
        <pc:spChg chg="mod">
          <ac:chgData name="Mikolaj Flis" userId="39e8211e-2a63-483a-9298-21d8b605897a" providerId="ADAL" clId="{85E66D6D-AA4D-4ED9-AAE6-9BB83D14F598}" dt="2021-08-17T10:38:23.416" v="542"/>
          <ac:spMkLst>
            <pc:docMk/>
            <pc:sldMk cId="27373784" sldId="409"/>
            <ac:spMk id="871" creationId="{B0D4B8E1-F51F-43CD-8D61-93F26CC740FB}"/>
          </ac:spMkLst>
        </pc:spChg>
        <pc:spChg chg="mod">
          <ac:chgData name="Mikolaj Flis" userId="39e8211e-2a63-483a-9298-21d8b605897a" providerId="ADAL" clId="{85E66D6D-AA4D-4ED9-AAE6-9BB83D14F598}" dt="2021-08-17T10:38:23.416" v="542"/>
          <ac:spMkLst>
            <pc:docMk/>
            <pc:sldMk cId="27373784" sldId="409"/>
            <ac:spMk id="872" creationId="{DD7CAE68-37B0-4FCC-98D7-F07DB5C4CD2E}"/>
          </ac:spMkLst>
        </pc:spChg>
        <pc:spChg chg="mod">
          <ac:chgData name="Mikolaj Flis" userId="39e8211e-2a63-483a-9298-21d8b605897a" providerId="ADAL" clId="{85E66D6D-AA4D-4ED9-AAE6-9BB83D14F598}" dt="2021-08-17T10:38:23.416" v="542"/>
          <ac:spMkLst>
            <pc:docMk/>
            <pc:sldMk cId="27373784" sldId="409"/>
            <ac:spMk id="873" creationId="{520187D0-6B6E-497E-93AD-F720A12BD492}"/>
          </ac:spMkLst>
        </pc:spChg>
        <pc:spChg chg="add mod">
          <ac:chgData name="Mikolaj Flis" userId="39e8211e-2a63-483a-9298-21d8b605897a" providerId="ADAL" clId="{85E66D6D-AA4D-4ED9-AAE6-9BB83D14F598}" dt="2021-08-17T10:38:31.793" v="544"/>
          <ac:spMkLst>
            <pc:docMk/>
            <pc:sldMk cId="27373784" sldId="409"/>
            <ac:spMk id="884" creationId="{C7016F4A-91E3-4732-B3AF-4CC755DB470B}"/>
          </ac:spMkLst>
        </pc:spChg>
        <pc:spChg chg="add mod">
          <ac:chgData name="Mikolaj Flis" userId="39e8211e-2a63-483a-9298-21d8b605897a" providerId="ADAL" clId="{85E66D6D-AA4D-4ED9-AAE6-9BB83D14F598}" dt="2021-08-17T10:38:36.753" v="545"/>
          <ac:spMkLst>
            <pc:docMk/>
            <pc:sldMk cId="27373784" sldId="409"/>
            <ac:spMk id="885" creationId="{C58211FC-228A-4BA9-BA11-E986C6FB85DB}"/>
          </ac:spMkLst>
        </pc:spChg>
        <pc:grpChg chg="add del mod">
          <ac:chgData name="Mikolaj Flis" userId="39e8211e-2a63-483a-9298-21d8b605897a" providerId="ADAL" clId="{85E66D6D-AA4D-4ED9-AAE6-9BB83D14F598}" dt="2021-08-17T10:36:13.535" v="516"/>
          <ac:grpSpMkLst>
            <pc:docMk/>
            <pc:sldMk cId="27373784" sldId="409"/>
            <ac:grpSpMk id="186" creationId="{C03E6E54-8F51-442C-899F-A76ED223D2A1}"/>
          </ac:grpSpMkLst>
        </pc:grpChg>
        <pc:grpChg chg="mod">
          <ac:chgData name="Mikolaj Flis" userId="39e8211e-2a63-483a-9298-21d8b605897a" providerId="ADAL" clId="{85E66D6D-AA4D-4ED9-AAE6-9BB83D14F598}" dt="2021-08-17T10:36:11.849" v="515"/>
          <ac:grpSpMkLst>
            <pc:docMk/>
            <pc:sldMk cId="27373784" sldId="409"/>
            <ac:grpSpMk id="188" creationId="{8A9919D8-AFD3-403E-8FC3-27A78B546028}"/>
          </ac:grpSpMkLst>
        </pc:grpChg>
        <pc:grpChg chg="mod">
          <ac:chgData name="Mikolaj Flis" userId="39e8211e-2a63-483a-9298-21d8b605897a" providerId="ADAL" clId="{85E66D6D-AA4D-4ED9-AAE6-9BB83D14F598}" dt="2021-08-17T10:36:11.849" v="515"/>
          <ac:grpSpMkLst>
            <pc:docMk/>
            <pc:sldMk cId="27373784" sldId="409"/>
            <ac:grpSpMk id="189" creationId="{E9EAF9D1-8EDB-4D01-9C6A-482D14778646}"/>
          </ac:grpSpMkLst>
        </pc:grpChg>
        <pc:grpChg chg="del">
          <ac:chgData name="Mikolaj Flis" userId="39e8211e-2a63-483a-9298-21d8b605897a" providerId="ADAL" clId="{85E66D6D-AA4D-4ED9-AAE6-9BB83D14F598}" dt="2021-08-17T10:36:11.519" v="514" actId="478"/>
          <ac:grpSpMkLst>
            <pc:docMk/>
            <pc:sldMk cId="27373784" sldId="409"/>
            <ac:grpSpMk id="190" creationId="{FCFBDB80-4EFF-4CDF-B129-CDA672348F45}"/>
          </ac:grpSpMkLst>
        </pc:grpChg>
        <pc:grpChg chg="mod">
          <ac:chgData name="Mikolaj Flis" userId="39e8211e-2a63-483a-9298-21d8b605897a" providerId="ADAL" clId="{85E66D6D-AA4D-4ED9-AAE6-9BB83D14F598}" dt="2021-08-17T10:36:11.849" v="515"/>
          <ac:grpSpMkLst>
            <pc:docMk/>
            <pc:sldMk cId="27373784" sldId="409"/>
            <ac:grpSpMk id="368" creationId="{48928318-D77C-4393-BC72-3569D7823BA4}"/>
          </ac:grpSpMkLst>
        </pc:grpChg>
        <pc:grpChg chg="mod">
          <ac:chgData name="Mikolaj Flis" userId="39e8211e-2a63-483a-9298-21d8b605897a" providerId="ADAL" clId="{85E66D6D-AA4D-4ED9-AAE6-9BB83D14F598}" dt="2021-08-17T10:36:11.849" v="515"/>
          <ac:grpSpMkLst>
            <pc:docMk/>
            <pc:sldMk cId="27373784" sldId="409"/>
            <ac:grpSpMk id="382" creationId="{EDAF637A-59A2-4F58-B63B-E36384327CC1}"/>
          </ac:grpSpMkLst>
        </pc:grpChg>
        <pc:grpChg chg="mod">
          <ac:chgData name="Mikolaj Flis" userId="39e8211e-2a63-483a-9298-21d8b605897a" providerId="ADAL" clId="{85E66D6D-AA4D-4ED9-AAE6-9BB83D14F598}" dt="2021-08-17T10:36:11.849" v="515"/>
          <ac:grpSpMkLst>
            <pc:docMk/>
            <pc:sldMk cId="27373784" sldId="409"/>
            <ac:grpSpMk id="392" creationId="{F19A6257-1FB3-4606-9337-17F84253266D}"/>
          </ac:grpSpMkLst>
        </pc:grpChg>
        <pc:grpChg chg="mod">
          <ac:chgData name="Mikolaj Flis" userId="39e8211e-2a63-483a-9298-21d8b605897a" providerId="ADAL" clId="{85E66D6D-AA4D-4ED9-AAE6-9BB83D14F598}" dt="2021-08-17T10:36:11.849" v="515"/>
          <ac:grpSpMkLst>
            <pc:docMk/>
            <pc:sldMk cId="27373784" sldId="409"/>
            <ac:grpSpMk id="406" creationId="{81C310C3-3CFB-4BD2-81C4-11A9D282C7FB}"/>
          </ac:grpSpMkLst>
        </pc:grpChg>
        <pc:grpChg chg="mod">
          <ac:chgData name="Mikolaj Flis" userId="39e8211e-2a63-483a-9298-21d8b605897a" providerId="ADAL" clId="{85E66D6D-AA4D-4ED9-AAE6-9BB83D14F598}" dt="2021-08-17T10:36:11.849" v="515"/>
          <ac:grpSpMkLst>
            <pc:docMk/>
            <pc:sldMk cId="27373784" sldId="409"/>
            <ac:grpSpMk id="417" creationId="{51211268-16D7-4DC9-9466-D488BD2D9ACD}"/>
          </ac:grpSpMkLst>
        </pc:grpChg>
        <pc:grpChg chg="add del mod">
          <ac:chgData name="Mikolaj Flis" userId="39e8211e-2a63-483a-9298-21d8b605897a" providerId="ADAL" clId="{85E66D6D-AA4D-4ED9-AAE6-9BB83D14F598}" dt="2021-08-17T10:36:23.506" v="521"/>
          <ac:grpSpMkLst>
            <pc:docMk/>
            <pc:sldMk cId="27373784" sldId="409"/>
            <ac:grpSpMk id="466" creationId="{9C29D44B-2E6C-4F8D-9F24-797FDC39ED34}"/>
          </ac:grpSpMkLst>
        </pc:grpChg>
        <pc:grpChg chg="mod">
          <ac:chgData name="Mikolaj Flis" userId="39e8211e-2a63-483a-9298-21d8b605897a" providerId="ADAL" clId="{85E66D6D-AA4D-4ED9-AAE6-9BB83D14F598}" dt="2021-08-17T10:36:17.992" v="520"/>
          <ac:grpSpMkLst>
            <pc:docMk/>
            <pc:sldMk cId="27373784" sldId="409"/>
            <ac:grpSpMk id="467" creationId="{7084DA82-5C69-40AF-BF60-D2CB38BEBA68}"/>
          </ac:grpSpMkLst>
        </pc:grpChg>
        <pc:grpChg chg="mod">
          <ac:chgData name="Mikolaj Flis" userId="39e8211e-2a63-483a-9298-21d8b605897a" providerId="ADAL" clId="{85E66D6D-AA4D-4ED9-AAE6-9BB83D14F598}" dt="2021-08-17T10:36:17.992" v="520"/>
          <ac:grpSpMkLst>
            <pc:docMk/>
            <pc:sldMk cId="27373784" sldId="409"/>
            <ac:grpSpMk id="468" creationId="{766D8B68-D648-4C78-B424-9C81CBEBA40B}"/>
          </ac:grpSpMkLst>
        </pc:grpChg>
        <pc:grpChg chg="mod">
          <ac:chgData name="Mikolaj Flis" userId="39e8211e-2a63-483a-9298-21d8b605897a" providerId="ADAL" clId="{85E66D6D-AA4D-4ED9-AAE6-9BB83D14F598}" dt="2021-08-17T10:36:17.992" v="520"/>
          <ac:grpSpMkLst>
            <pc:docMk/>
            <pc:sldMk cId="27373784" sldId="409"/>
            <ac:grpSpMk id="469" creationId="{EC52BC66-F63F-4313-8DF8-ADFD0B4ECEBC}"/>
          </ac:grpSpMkLst>
        </pc:grpChg>
        <pc:grpChg chg="mod">
          <ac:chgData name="Mikolaj Flis" userId="39e8211e-2a63-483a-9298-21d8b605897a" providerId="ADAL" clId="{85E66D6D-AA4D-4ED9-AAE6-9BB83D14F598}" dt="2021-08-17T10:36:17.992" v="520"/>
          <ac:grpSpMkLst>
            <pc:docMk/>
            <pc:sldMk cId="27373784" sldId="409"/>
            <ac:grpSpMk id="480" creationId="{ED1F3D7B-4E3E-45DD-A2D7-59AC5B5A595F}"/>
          </ac:grpSpMkLst>
        </pc:grpChg>
        <pc:grpChg chg="mod">
          <ac:chgData name="Mikolaj Flis" userId="39e8211e-2a63-483a-9298-21d8b605897a" providerId="ADAL" clId="{85E66D6D-AA4D-4ED9-AAE6-9BB83D14F598}" dt="2021-08-17T10:36:17.992" v="520"/>
          <ac:grpSpMkLst>
            <pc:docMk/>
            <pc:sldMk cId="27373784" sldId="409"/>
            <ac:grpSpMk id="490" creationId="{6BAEBB62-6BFA-4E41-8636-C84B45E1873B}"/>
          </ac:grpSpMkLst>
        </pc:grpChg>
        <pc:grpChg chg="mod">
          <ac:chgData name="Mikolaj Flis" userId="39e8211e-2a63-483a-9298-21d8b605897a" providerId="ADAL" clId="{85E66D6D-AA4D-4ED9-AAE6-9BB83D14F598}" dt="2021-08-17T10:36:17.992" v="520"/>
          <ac:grpSpMkLst>
            <pc:docMk/>
            <pc:sldMk cId="27373784" sldId="409"/>
            <ac:grpSpMk id="504" creationId="{A18DA412-FB20-43AF-9A79-A269B7D37383}"/>
          </ac:grpSpMkLst>
        </pc:grpChg>
        <pc:grpChg chg="mod">
          <ac:chgData name="Mikolaj Flis" userId="39e8211e-2a63-483a-9298-21d8b605897a" providerId="ADAL" clId="{85E66D6D-AA4D-4ED9-AAE6-9BB83D14F598}" dt="2021-08-17T10:36:17.992" v="520"/>
          <ac:grpSpMkLst>
            <pc:docMk/>
            <pc:sldMk cId="27373784" sldId="409"/>
            <ac:grpSpMk id="515" creationId="{4E15F8A9-2A72-4F1D-B602-82E42703FDD8}"/>
          </ac:grpSpMkLst>
        </pc:grpChg>
        <pc:grpChg chg="add del mod">
          <ac:chgData name="Mikolaj Flis" userId="39e8211e-2a63-483a-9298-21d8b605897a" providerId="ADAL" clId="{85E66D6D-AA4D-4ED9-AAE6-9BB83D14F598}" dt="2021-08-17T10:37:03.482" v="530"/>
          <ac:grpSpMkLst>
            <pc:docMk/>
            <pc:sldMk cId="27373784" sldId="409"/>
            <ac:grpSpMk id="564" creationId="{ECA97FD5-FF6F-419B-AF3D-E7AD535D728A}"/>
          </ac:grpSpMkLst>
        </pc:grpChg>
        <pc:grpChg chg="mod">
          <ac:chgData name="Mikolaj Flis" userId="39e8211e-2a63-483a-9298-21d8b605897a" providerId="ADAL" clId="{85E66D6D-AA4D-4ED9-AAE6-9BB83D14F598}" dt="2021-08-17T10:37:02.467" v="529" actId="14100"/>
          <ac:grpSpMkLst>
            <pc:docMk/>
            <pc:sldMk cId="27373784" sldId="409"/>
            <ac:grpSpMk id="565" creationId="{52FFB2DB-61A1-4496-A745-3BE20213DE3C}"/>
          </ac:grpSpMkLst>
        </pc:grpChg>
        <pc:grpChg chg="mod">
          <ac:chgData name="Mikolaj Flis" userId="39e8211e-2a63-483a-9298-21d8b605897a" providerId="ADAL" clId="{85E66D6D-AA4D-4ED9-AAE6-9BB83D14F598}" dt="2021-08-17T10:37:02.467" v="529" actId="14100"/>
          <ac:grpSpMkLst>
            <pc:docMk/>
            <pc:sldMk cId="27373784" sldId="409"/>
            <ac:grpSpMk id="566" creationId="{F7C9103E-B65A-4943-9DC1-88B94681258F}"/>
          </ac:grpSpMkLst>
        </pc:grpChg>
        <pc:grpChg chg="mod">
          <ac:chgData name="Mikolaj Flis" userId="39e8211e-2a63-483a-9298-21d8b605897a" providerId="ADAL" clId="{85E66D6D-AA4D-4ED9-AAE6-9BB83D14F598}" dt="2021-08-17T10:37:02.467" v="529" actId="14100"/>
          <ac:grpSpMkLst>
            <pc:docMk/>
            <pc:sldMk cId="27373784" sldId="409"/>
            <ac:grpSpMk id="567" creationId="{AF78B619-591A-41EA-BB86-DB496BFEF2A6}"/>
          </ac:grpSpMkLst>
        </pc:grpChg>
        <pc:grpChg chg="mod">
          <ac:chgData name="Mikolaj Flis" userId="39e8211e-2a63-483a-9298-21d8b605897a" providerId="ADAL" clId="{85E66D6D-AA4D-4ED9-AAE6-9BB83D14F598}" dt="2021-08-17T10:37:02.467" v="529" actId="14100"/>
          <ac:grpSpMkLst>
            <pc:docMk/>
            <pc:sldMk cId="27373784" sldId="409"/>
            <ac:grpSpMk id="578" creationId="{CA75551A-901E-4DD4-A8D8-195CA59178FB}"/>
          </ac:grpSpMkLst>
        </pc:grpChg>
        <pc:grpChg chg="mod">
          <ac:chgData name="Mikolaj Flis" userId="39e8211e-2a63-483a-9298-21d8b605897a" providerId="ADAL" clId="{85E66D6D-AA4D-4ED9-AAE6-9BB83D14F598}" dt="2021-08-17T10:37:02.467" v="529" actId="14100"/>
          <ac:grpSpMkLst>
            <pc:docMk/>
            <pc:sldMk cId="27373784" sldId="409"/>
            <ac:grpSpMk id="588" creationId="{635BB475-6F19-450B-AD70-68FE70261D94}"/>
          </ac:grpSpMkLst>
        </pc:grpChg>
        <pc:grpChg chg="mod">
          <ac:chgData name="Mikolaj Flis" userId="39e8211e-2a63-483a-9298-21d8b605897a" providerId="ADAL" clId="{85E66D6D-AA4D-4ED9-AAE6-9BB83D14F598}" dt="2021-08-17T10:37:02.467" v="529" actId="14100"/>
          <ac:grpSpMkLst>
            <pc:docMk/>
            <pc:sldMk cId="27373784" sldId="409"/>
            <ac:grpSpMk id="602" creationId="{32614A93-4291-48DE-B8E4-5BAF62302C32}"/>
          </ac:grpSpMkLst>
        </pc:grpChg>
        <pc:grpChg chg="mod">
          <ac:chgData name="Mikolaj Flis" userId="39e8211e-2a63-483a-9298-21d8b605897a" providerId="ADAL" clId="{85E66D6D-AA4D-4ED9-AAE6-9BB83D14F598}" dt="2021-08-17T10:37:02.467" v="529" actId="14100"/>
          <ac:grpSpMkLst>
            <pc:docMk/>
            <pc:sldMk cId="27373784" sldId="409"/>
            <ac:grpSpMk id="613" creationId="{B2F6A59D-19EE-400F-9AAA-ABC4225EEE7D}"/>
          </ac:grpSpMkLst>
        </pc:grpChg>
        <pc:grpChg chg="add mod">
          <ac:chgData name="Mikolaj Flis" userId="39e8211e-2a63-483a-9298-21d8b605897a" providerId="ADAL" clId="{85E66D6D-AA4D-4ED9-AAE6-9BB83D14F598}" dt="2021-08-17T10:38:50.994" v="546" actId="1076"/>
          <ac:grpSpMkLst>
            <pc:docMk/>
            <pc:sldMk cId="27373784" sldId="409"/>
            <ac:grpSpMk id="662" creationId="{AC551D07-FBC9-4E97-AF92-F7DD39EA7837}"/>
          </ac:grpSpMkLst>
        </pc:grpChg>
        <pc:grpChg chg="mod">
          <ac:chgData name="Mikolaj Flis" userId="39e8211e-2a63-483a-9298-21d8b605897a" providerId="ADAL" clId="{85E66D6D-AA4D-4ED9-AAE6-9BB83D14F598}" dt="2021-08-17T10:38:50.994" v="546" actId="1076"/>
          <ac:grpSpMkLst>
            <pc:docMk/>
            <pc:sldMk cId="27373784" sldId="409"/>
            <ac:grpSpMk id="663" creationId="{8A24EC4A-8374-4BD6-899E-03833BFE321B}"/>
          </ac:grpSpMkLst>
        </pc:grpChg>
        <pc:grpChg chg="mod">
          <ac:chgData name="Mikolaj Flis" userId="39e8211e-2a63-483a-9298-21d8b605897a" providerId="ADAL" clId="{85E66D6D-AA4D-4ED9-AAE6-9BB83D14F598}" dt="2021-08-17T10:38:50.994" v="546" actId="1076"/>
          <ac:grpSpMkLst>
            <pc:docMk/>
            <pc:sldMk cId="27373784" sldId="409"/>
            <ac:grpSpMk id="664" creationId="{361A7FAE-52C1-4727-BA3F-C1C7DF5200FD}"/>
          </ac:grpSpMkLst>
        </pc:grpChg>
        <pc:grpChg chg="mod">
          <ac:chgData name="Mikolaj Flis" userId="39e8211e-2a63-483a-9298-21d8b605897a" providerId="ADAL" clId="{85E66D6D-AA4D-4ED9-AAE6-9BB83D14F598}" dt="2021-08-17T10:38:50.994" v="546" actId="1076"/>
          <ac:grpSpMkLst>
            <pc:docMk/>
            <pc:sldMk cId="27373784" sldId="409"/>
            <ac:grpSpMk id="675" creationId="{AE2CB4F1-5E4D-4C7B-9071-722353BC70EC}"/>
          </ac:grpSpMkLst>
        </pc:grpChg>
        <pc:grpChg chg="mod">
          <ac:chgData name="Mikolaj Flis" userId="39e8211e-2a63-483a-9298-21d8b605897a" providerId="ADAL" clId="{85E66D6D-AA4D-4ED9-AAE6-9BB83D14F598}" dt="2021-08-17T10:38:50.994" v="546" actId="1076"/>
          <ac:grpSpMkLst>
            <pc:docMk/>
            <pc:sldMk cId="27373784" sldId="409"/>
            <ac:grpSpMk id="705" creationId="{E73C47CF-5D89-4FA7-B1D8-D7AFC4BB2873}"/>
          </ac:grpSpMkLst>
        </pc:grpChg>
        <pc:grpChg chg="mod">
          <ac:chgData name="Mikolaj Flis" userId="39e8211e-2a63-483a-9298-21d8b605897a" providerId="ADAL" clId="{85E66D6D-AA4D-4ED9-AAE6-9BB83D14F598}" dt="2021-08-17T10:38:50.994" v="546" actId="1076"/>
          <ac:grpSpMkLst>
            <pc:docMk/>
            <pc:sldMk cId="27373784" sldId="409"/>
            <ac:grpSpMk id="706" creationId="{15F567D4-2162-4587-9F37-22D2E4BF8F13}"/>
          </ac:grpSpMkLst>
        </pc:grpChg>
        <pc:grpChg chg="mod">
          <ac:chgData name="Mikolaj Flis" userId="39e8211e-2a63-483a-9298-21d8b605897a" providerId="ADAL" clId="{85E66D6D-AA4D-4ED9-AAE6-9BB83D14F598}" dt="2021-08-17T10:38:50.994" v="546" actId="1076"/>
          <ac:grpSpMkLst>
            <pc:docMk/>
            <pc:sldMk cId="27373784" sldId="409"/>
            <ac:grpSpMk id="708" creationId="{81889638-DEFC-43C5-B75F-3F320867A3D0}"/>
          </ac:grpSpMkLst>
        </pc:grpChg>
        <pc:grpChg chg="mod">
          <ac:chgData name="Mikolaj Flis" userId="39e8211e-2a63-483a-9298-21d8b605897a" providerId="ADAL" clId="{85E66D6D-AA4D-4ED9-AAE6-9BB83D14F598}" dt="2021-08-17T10:38:50.994" v="546" actId="1076"/>
          <ac:grpSpMkLst>
            <pc:docMk/>
            <pc:sldMk cId="27373784" sldId="409"/>
            <ac:grpSpMk id="719" creationId="{2743B5AA-502B-4FB3-94BE-0898F6AD7FD9}"/>
          </ac:grpSpMkLst>
        </pc:grpChg>
        <pc:grpChg chg="add del mod">
          <ac:chgData name="Mikolaj Flis" userId="39e8211e-2a63-483a-9298-21d8b605897a" providerId="ADAL" clId="{85E66D6D-AA4D-4ED9-AAE6-9BB83D14F598}" dt="2021-08-17T10:38:24.341" v="543"/>
          <ac:grpSpMkLst>
            <pc:docMk/>
            <pc:sldMk cId="27373784" sldId="409"/>
            <ac:grpSpMk id="773" creationId="{5A17E07F-F102-4F26-A069-EA20CA3AFCD7}"/>
          </ac:grpSpMkLst>
        </pc:grpChg>
        <pc:grpChg chg="mod">
          <ac:chgData name="Mikolaj Flis" userId="39e8211e-2a63-483a-9298-21d8b605897a" providerId="ADAL" clId="{85E66D6D-AA4D-4ED9-AAE6-9BB83D14F598}" dt="2021-08-17T10:38:23.416" v="542"/>
          <ac:grpSpMkLst>
            <pc:docMk/>
            <pc:sldMk cId="27373784" sldId="409"/>
            <ac:grpSpMk id="774" creationId="{0AB89F35-3A54-4F6B-A80F-41B878DB1763}"/>
          </ac:grpSpMkLst>
        </pc:grpChg>
        <pc:grpChg chg="mod">
          <ac:chgData name="Mikolaj Flis" userId="39e8211e-2a63-483a-9298-21d8b605897a" providerId="ADAL" clId="{85E66D6D-AA4D-4ED9-AAE6-9BB83D14F598}" dt="2021-08-17T10:38:23.416" v="542"/>
          <ac:grpSpMkLst>
            <pc:docMk/>
            <pc:sldMk cId="27373784" sldId="409"/>
            <ac:grpSpMk id="775" creationId="{9F6597FB-6982-478C-B6E9-CE5B708E50CB}"/>
          </ac:grpSpMkLst>
        </pc:grpChg>
        <pc:grpChg chg="mod">
          <ac:chgData name="Mikolaj Flis" userId="39e8211e-2a63-483a-9298-21d8b605897a" providerId="ADAL" clId="{85E66D6D-AA4D-4ED9-AAE6-9BB83D14F598}" dt="2021-08-17T10:38:23.416" v="542"/>
          <ac:grpSpMkLst>
            <pc:docMk/>
            <pc:sldMk cId="27373784" sldId="409"/>
            <ac:grpSpMk id="786" creationId="{8EAEC50D-062C-43D5-969C-D59EDD5FCC8B}"/>
          </ac:grpSpMkLst>
        </pc:grpChg>
        <pc:grpChg chg="mod">
          <ac:chgData name="Mikolaj Flis" userId="39e8211e-2a63-483a-9298-21d8b605897a" providerId="ADAL" clId="{85E66D6D-AA4D-4ED9-AAE6-9BB83D14F598}" dt="2021-08-17T10:38:23.416" v="542"/>
          <ac:grpSpMkLst>
            <pc:docMk/>
            <pc:sldMk cId="27373784" sldId="409"/>
            <ac:grpSpMk id="816" creationId="{9F6C834C-B58F-4869-99F4-A898530A9731}"/>
          </ac:grpSpMkLst>
        </pc:grpChg>
        <pc:grpChg chg="mod">
          <ac:chgData name="Mikolaj Flis" userId="39e8211e-2a63-483a-9298-21d8b605897a" providerId="ADAL" clId="{85E66D6D-AA4D-4ED9-AAE6-9BB83D14F598}" dt="2021-08-17T10:38:23.416" v="542"/>
          <ac:grpSpMkLst>
            <pc:docMk/>
            <pc:sldMk cId="27373784" sldId="409"/>
            <ac:grpSpMk id="817" creationId="{C4D03804-F56A-4685-8A53-6A545E2AB526}"/>
          </ac:grpSpMkLst>
        </pc:grpChg>
        <pc:grpChg chg="mod">
          <ac:chgData name="Mikolaj Flis" userId="39e8211e-2a63-483a-9298-21d8b605897a" providerId="ADAL" clId="{85E66D6D-AA4D-4ED9-AAE6-9BB83D14F598}" dt="2021-08-17T10:38:23.416" v="542"/>
          <ac:grpSpMkLst>
            <pc:docMk/>
            <pc:sldMk cId="27373784" sldId="409"/>
            <ac:grpSpMk id="819" creationId="{069E9BC7-59F5-454B-B521-0019DB9D8D5E}"/>
          </ac:grpSpMkLst>
        </pc:grpChg>
        <pc:grpChg chg="mod">
          <ac:chgData name="Mikolaj Flis" userId="39e8211e-2a63-483a-9298-21d8b605897a" providerId="ADAL" clId="{85E66D6D-AA4D-4ED9-AAE6-9BB83D14F598}" dt="2021-08-17T10:38:23.416" v="542"/>
          <ac:grpSpMkLst>
            <pc:docMk/>
            <pc:sldMk cId="27373784" sldId="409"/>
            <ac:grpSpMk id="830" creationId="{7B91595B-D54A-44B8-8B8B-FFB7454DB25A}"/>
          </ac:grpSpMkLst>
        </pc:grpChg>
        <pc:cxnChg chg="mod">
          <ac:chgData name="Mikolaj Flis" userId="39e8211e-2a63-483a-9298-21d8b605897a" providerId="ADAL" clId="{85E66D6D-AA4D-4ED9-AAE6-9BB83D14F598}" dt="2021-08-17T10:36:11.849" v="515"/>
          <ac:cxnSpMkLst>
            <pc:docMk/>
            <pc:sldMk cId="27373784" sldId="409"/>
            <ac:cxnSpMk id="371" creationId="{69BCCF07-267D-4E4E-98E4-0D22E7FB1FF8}"/>
          </ac:cxnSpMkLst>
        </pc:cxnChg>
        <pc:cxnChg chg="mod">
          <ac:chgData name="Mikolaj Flis" userId="39e8211e-2a63-483a-9298-21d8b605897a" providerId="ADAL" clId="{85E66D6D-AA4D-4ED9-AAE6-9BB83D14F598}" dt="2021-08-17T10:36:11.849" v="515"/>
          <ac:cxnSpMkLst>
            <pc:docMk/>
            <pc:sldMk cId="27373784" sldId="409"/>
            <ac:cxnSpMk id="372" creationId="{83A1456A-08F1-4ED4-A238-B4B26DA66775}"/>
          </ac:cxnSpMkLst>
        </pc:cxnChg>
        <pc:cxnChg chg="mod">
          <ac:chgData name="Mikolaj Flis" userId="39e8211e-2a63-483a-9298-21d8b605897a" providerId="ADAL" clId="{85E66D6D-AA4D-4ED9-AAE6-9BB83D14F598}" dt="2021-08-17T10:36:11.849" v="515"/>
          <ac:cxnSpMkLst>
            <pc:docMk/>
            <pc:sldMk cId="27373784" sldId="409"/>
            <ac:cxnSpMk id="373" creationId="{A0DB5B1F-CD41-4C1B-97DA-1533806DFED2}"/>
          </ac:cxnSpMkLst>
        </pc:cxnChg>
        <pc:cxnChg chg="mod">
          <ac:chgData name="Mikolaj Flis" userId="39e8211e-2a63-483a-9298-21d8b605897a" providerId="ADAL" clId="{85E66D6D-AA4D-4ED9-AAE6-9BB83D14F598}" dt="2021-08-17T10:36:11.849" v="515"/>
          <ac:cxnSpMkLst>
            <pc:docMk/>
            <pc:sldMk cId="27373784" sldId="409"/>
            <ac:cxnSpMk id="374" creationId="{C730EA66-72AB-47DB-8DE6-0B2D96272E80}"/>
          </ac:cxnSpMkLst>
        </pc:cxnChg>
        <pc:cxnChg chg="del">
          <ac:chgData name="Mikolaj Flis" userId="39e8211e-2a63-483a-9298-21d8b605897a" providerId="ADAL" clId="{85E66D6D-AA4D-4ED9-AAE6-9BB83D14F598}" dt="2021-08-17T10:36:14.818" v="517" actId="478"/>
          <ac:cxnSpMkLst>
            <pc:docMk/>
            <pc:sldMk cId="27373784" sldId="409"/>
            <ac:cxnSpMk id="376" creationId="{34A09588-947F-4360-B7E6-6C1C830CB443}"/>
          </ac:cxnSpMkLst>
        </pc:cxnChg>
        <pc:cxnChg chg="del">
          <ac:chgData name="Mikolaj Flis" userId="39e8211e-2a63-483a-9298-21d8b605897a" providerId="ADAL" clId="{85E66D6D-AA4D-4ED9-AAE6-9BB83D14F598}" dt="2021-08-17T10:36:16.627" v="519" actId="478"/>
          <ac:cxnSpMkLst>
            <pc:docMk/>
            <pc:sldMk cId="27373784" sldId="409"/>
            <ac:cxnSpMk id="377" creationId="{9EBD3B0C-840B-4148-A655-25F7A304CF70}"/>
          </ac:cxnSpMkLst>
        </pc:cxnChg>
        <pc:cxnChg chg="del">
          <ac:chgData name="Mikolaj Flis" userId="39e8211e-2a63-483a-9298-21d8b605897a" providerId="ADAL" clId="{85E66D6D-AA4D-4ED9-AAE6-9BB83D14F598}" dt="2021-08-17T10:36:15.743" v="518" actId="478"/>
          <ac:cxnSpMkLst>
            <pc:docMk/>
            <pc:sldMk cId="27373784" sldId="409"/>
            <ac:cxnSpMk id="378" creationId="{3BF7098A-D055-40D7-92E6-D7D0197DCFD9}"/>
          </ac:cxnSpMkLst>
        </pc:cxnChg>
        <pc:cxnChg chg="mod">
          <ac:chgData name="Mikolaj Flis" userId="39e8211e-2a63-483a-9298-21d8b605897a" providerId="ADAL" clId="{85E66D6D-AA4D-4ED9-AAE6-9BB83D14F598}" dt="2021-08-17T10:36:11.849" v="515"/>
          <ac:cxnSpMkLst>
            <pc:docMk/>
            <pc:sldMk cId="27373784" sldId="409"/>
            <ac:cxnSpMk id="380" creationId="{FE8409D4-B1AA-4405-A4F4-FCB4A0E518E9}"/>
          </ac:cxnSpMkLst>
        </pc:cxnChg>
        <pc:cxnChg chg="mod">
          <ac:chgData name="Mikolaj Flis" userId="39e8211e-2a63-483a-9298-21d8b605897a" providerId="ADAL" clId="{85E66D6D-AA4D-4ED9-AAE6-9BB83D14F598}" dt="2021-08-17T10:36:11.849" v="515"/>
          <ac:cxnSpMkLst>
            <pc:docMk/>
            <pc:sldMk cId="27373784" sldId="409"/>
            <ac:cxnSpMk id="381" creationId="{6FD7E75F-03FF-476E-BE71-D8988EBE9995}"/>
          </ac:cxnSpMkLst>
        </pc:cxnChg>
        <pc:cxnChg chg="mod">
          <ac:chgData name="Mikolaj Flis" userId="39e8211e-2a63-483a-9298-21d8b605897a" providerId="ADAL" clId="{85E66D6D-AA4D-4ED9-AAE6-9BB83D14F598}" dt="2021-08-17T10:36:11.849" v="515"/>
          <ac:cxnSpMkLst>
            <pc:docMk/>
            <pc:sldMk cId="27373784" sldId="409"/>
            <ac:cxnSpMk id="385" creationId="{F31FA336-2652-4146-BCE9-6992F23BA611}"/>
          </ac:cxnSpMkLst>
        </pc:cxnChg>
        <pc:cxnChg chg="mod">
          <ac:chgData name="Mikolaj Flis" userId="39e8211e-2a63-483a-9298-21d8b605897a" providerId="ADAL" clId="{85E66D6D-AA4D-4ED9-AAE6-9BB83D14F598}" dt="2021-08-17T10:36:11.849" v="515"/>
          <ac:cxnSpMkLst>
            <pc:docMk/>
            <pc:sldMk cId="27373784" sldId="409"/>
            <ac:cxnSpMk id="386" creationId="{D2B1820F-F3C1-46B7-8DFF-87426B348B5B}"/>
          </ac:cxnSpMkLst>
        </pc:cxnChg>
        <pc:cxnChg chg="mod">
          <ac:chgData name="Mikolaj Flis" userId="39e8211e-2a63-483a-9298-21d8b605897a" providerId="ADAL" clId="{85E66D6D-AA4D-4ED9-AAE6-9BB83D14F598}" dt="2021-08-17T10:36:11.849" v="515"/>
          <ac:cxnSpMkLst>
            <pc:docMk/>
            <pc:sldMk cId="27373784" sldId="409"/>
            <ac:cxnSpMk id="387" creationId="{39CD1446-20AE-4014-8A5B-78B38C2792DF}"/>
          </ac:cxnSpMkLst>
        </pc:cxnChg>
        <pc:cxnChg chg="mod">
          <ac:chgData name="Mikolaj Flis" userId="39e8211e-2a63-483a-9298-21d8b605897a" providerId="ADAL" clId="{85E66D6D-AA4D-4ED9-AAE6-9BB83D14F598}" dt="2021-08-17T10:36:11.849" v="515"/>
          <ac:cxnSpMkLst>
            <pc:docMk/>
            <pc:sldMk cId="27373784" sldId="409"/>
            <ac:cxnSpMk id="388" creationId="{0048C72B-2675-4224-B10A-58B81D5FDE9F}"/>
          </ac:cxnSpMkLst>
        </pc:cxnChg>
        <pc:cxnChg chg="mod">
          <ac:chgData name="Mikolaj Flis" userId="39e8211e-2a63-483a-9298-21d8b605897a" providerId="ADAL" clId="{85E66D6D-AA4D-4ED9-AAE6-9BB83D14F598}" dt="2021-08-17T10:36:11.849" v="515"/>
          <ac:cxnSpMkLst>
            <pc:docMk/>
            <pc:sldMk cId="27373784" sldId="409"/>
            <ac:cxnSpMk id="390" creationId="{63DB6FF9-9462-4DA7-9A9D-4F1F03B6A8AE}"/>
          </ac:cxnSpMkLst>
        </pc:cxnChg>
        <pc:cxnChg chg="mod">
          <ac:chgData name="Mikolaj Flis" userId="39e8211e-2a63-483a-9298-21d8b605897a" providerId="ADAL" clId="{85E66D6D-AA4D-4ED9-AAE6-9BB83D14F598}" dt="2021-08-17T10:36:11.849" v="515"/>
          <ac:cxnSpMkLst>
            <pc:docMk/>
            <pc:sldMk cId="27373784" sldId="409"/>
            <ac:cxnSpMk id="391" creationId="{1ECEAB4C-4ABF-4ADD-B126-CFCFAE80B324}"/>
          </ac:cxnSpMkLst>
        </pc:cxnChg>
        <pc:cxnChg chg="mod">
          <ac:chgData name="Mikolaj Flis" userId="39e8211e-2a63-483a-9298-21d8b605897a" providerId="ADAL" clId="{85E66D6D-AA4D-4ED9-AAE6-9BB83D14F598}" dt="2021-08-17T10:36:11.849" v="515"/>
          <ac:cxnSpMkLst>
            <pc:docMk/>
            <pc:sldMk cId="27373784" sldId="409"/>
            <ac:cxnSpMk id="393" creationId="{C3101366-EE26-4A5D-8AFD-A7FC369EB32D}"/>
          </ac:cxnSpMkLst>
        </pc:cxnChg>
        <pc:cxnChg chg="mod">
          <ac:chgData name="Mikolaj Flis" userId="39e8211e-2a63-483a-9298-21d8b605897a" providerId="ADAL" clId="{85E66D6D-AA4D-4ED9-AAE6-9BB83D14F598}" dt="2021-08-17T10:36:11.849" v="515"/>
          <ac:cxnSpMkLst>
            <pc:docMk/>
            <pc:sldMk cId="27373784" sldId="409"/>
            <ac:cxnSpMk id="394" creationId="{538C639F-CD2A-4A4E-9FE3-6E08E9160970}"/>
          </ac:cxnSpMkLst>
        </pc:cxnChg>
        <pc:cxnChg chg="mod">
          <ac:chgData name="Mikolaj Flis" userId="39e8211e-2a63-483a-9298-21d8b605897a" providerId="ADAL" clId="{85E66D6D-AA4D-4ED9-AAE6-9BB83D14F598}" dt="2021-08-17T10:36:11.849" v="515"/>
          <ac:cxnSpMkLst>
            <pc:docMk/>
            <pc:sldMk cId="27373784" sldId="409"/>
            <ac:cxnSpMk id="402" creationId="{43B94899-64D0-493B-8695-19F14FF3F959}"/>
          </ac:cxnSpMkLst>
        </pc:cxnChg>
        <pc:cxnChg chg="mod">
          <ac:chgData name="Mikolaj Flis" userId="39e8211e-2a63-483a-9298-21d8b605897a" providerId="ADAL" clId="{85E66D6D-AA4D-4ED9-AAE6-9BB83D14F598}" dt="2021-08-17T10:36:11.849" v="515"/>
          <ac:cxnSpMkLst>
            <pc:docMk/>
            <pc:sldMk cId="27373784" sldId="409"/>
            <ac:cxnSpMk id="403" creationId="{D8C84C5E-AA33-49E9-986E-44D5A95A8092}"/>
          </ac:cxnSpMkLst>
        </pc:cxnChg>
        <pc:cxnChg chg="mod">
          <ac:chgData name="Mikolaj Flis" userId="39e8211e-2a63-483a-9298-21d8b605897a" providerId="ADAL" clId="{85E66D6D-AA4D-4ED9-AAE6-9BB83D14F598}" dt="2021-08-17T10:36:11.849" v="515"/>
          <ac:cxnSpMkLst>
            <pc:docMk/>
            <pc:sldMk cId="27373784" sldId="409"/>
            <ac:cxnSpMk id="404" creationId="{277B2D7E-E77D-4415-946E-5FF13E2A7107}"/>
          </ac:cxnSpMkLst>
        </pc:cxnChg>
        <pc:cxnChg chg="mod">
          <ac:chgData name="Mikolaj Flis" userId="39e8211e-2a63-483a-9298-21d8b605897a" providerId="ADAL" clId="{85E66D6D-AA4D-4ED9-AAE6-9BB83D14F598}" dt="2021-08-17T10:36:11.849" v="515"/>
          <ac:cxnSpMkLst>
            <pc:docMk/>
            <pc:sldMk cId="27373784" sldId="409"/>
            <ac:cxnSpMk id="405" creationId="{1717AA36-221F-48E7-99B7-4B3E43C0D485}"/>
          </ac:cxnSpMkLst>
        </pc:cxnChg>
        <pc:cxnChg chg="mod">
          <ac:chgData name="Mikolaj Flis" userId="39e8211e-2a63-483a-9298-21d8b605897a" providerId="ADAL" clId="{85E66D6D-AA4D-4ED9-AAE6-9BB83D14F598}" dt="2021-08-17T10:36:11.849" v="515"/>
          <ac:cxnSpMkLst>
            <pc:docMk/>
            <pc:sldMk cId="27373784" sldId="409"/>
            <ac:cxnSpMk id="409" creationId="{A4D23BC6-793D-475C-ACAD-9681A5AC3AFC}"/>
          </ac:cxnSpMkLst>
        </pc:cxnChg>
        <pc:cxnChg chg="mod">
          <ac:chgData name="Mikolaj Flis" userId="39e8211e-2a63-483a-9298-21d8b605897a" providerId="ADAL" clId="{85E66D6D-AA4D-4ED9-AAE6-9BB83D14F598}" dt="2021-08-17T10:36:11.849" v="515"/>
          <ac:cxnSpMkLst>
            <pc:docMk/>
            <pc:sldMk cId="27373784" sldId="409"/>
            <ac:cxnSpMk id="410" creationId="{9FEA5D4D-9B9A-432E-9414-522CD8DC4253}"/>
          </ac:cxnSpMkLst>
        </pc:cxnChg>
        <pc:cxnChg chg="mod">
          <ac:chgData name="Mikolaj Flis" userId="39e8211e-2a63-483a-9298-21d8b605897a" providerId="ADAL" clId="{85E66D6D-AA4D-4ED9-AAE6-9BB83D14F598}" dt="2021-08-17T10:36:11.849" v="515"/>
          <ac:cxnSpMkLst>
            <pc:docMk/>
            <pc:sldMk cId="27373784" sldId="409"/>
            <ac:cxnSpMk id="411" creationId="{7AC233BF-4088-4C1F-8A68-71A8A0F98AF3}"/>
          </ac:cxnSpMkLst>
        </pc:cxnChg>
        <pc:cxnChg chg="mod">
          <ac:chgData name="Mikolaj Flis" userId="39e8211e-2a63-483a-9298-21d8b605897a" providerId="ADAL" clId="{85E66D6D-AA4D-4ED9-AAE6-9BB83D14F598}" dt="2021-08-17T10:36:11.849" v="515"/>
          <ac:cxnSpMkLst>
            <pc:docMk/>
            <pc:sldMk cId="27373784" sldId="409"/>
            <ac:cxnSpMk id="412" creationId="{CBE1FFB6-5836-474D-9908-4B25C1C5F601}"/>
          </ac:cxnSpMkLst>
        </pc:cxnChg>
        <pc:cxnChg chg="mod">
          <ac:chgData name="Mikolaj Flis" userId="39e8211e-2a63-483a-9298-21d8b605897a" providerId="ADAL" clId="{85E66D6D-AA4D-4ED9-AAE6-9BB83D14F598}" dt="2021-08-17T10:36:11.849" v="515"/>
          <ac:cxnSpMkLst>
            <pc:docMk/>
            <pc:sldMk cId="27373784" sldId="409"/>
            <ac:cxnSpMk id="415" creationId="{6D7CA83F-2C50-4B40-B2B8-FC4E229DD8B3}"/>
          </ac:cxnSpMkLst>
        </pc:cxnChg>
        <pc:cxnChg chg="mod">
          <ac:chgData name="Mikolaj Flis" userId="39e8211e-2a63-483a-9298-21d8b605897a" providerId="ADAL" clId="{85E66D6D-AA4D-4ED9-AAE6-9BB83D14F598}" dt="2021-08-17T10:36:11.849" v="515"/>
          <ac:cxnSpMkLst>
            <pc:docMk/>
            <pc:sldMk cId="27373784" sldId="409"/>
            <ac:cxnSpMk id="416" creationId="{01D433C0-2F1F-4867-8B16-FA44A5AB629E}"/>
          </ac:cxnSpMkLst>
        </pc:cxnChg>
        <pc:cxnChg chg="mod">
          <ac:chgData name="Mikolaj Flis" userId="39e8211e-2a63-483a-9298-21d8b605897a" providerId="ADAL" clId="{85E66D6D-AA4D-4ED9-AAE6-9BB83D14F598}" dt="2021-08-17T10:36:11.849" v="515"/>
          <ac:cxnSpMkLst>
            <pc:docMk/>
            <pc:sldMk cId="27373784" sldId="409"/>
            <ac:cxnSpMk id="420" creationId="{D0A88BA5-6184-4746-BD17-16928608783A}"/>
          </ac:cxnSpMkLst>
        </pc:cxnChg>
        <pc:cxnChg chg="mod">
          <ac:chgData name="Mikolaj Flis" userId="39e8211e-2a63-483a-9298-21d8b605897a" providerId="ADAL" clId="{85E66D6D-AA4D-4ED9-AAE6-9BB83D14F598}" dt="2021-08-17T10:36:11.849" v="515"/>
          <ac:cxnSpMkLst>
            <pc:docMk/>
            <pc:sldMk cId="27373784" sldId="409"/>
            <ac:cxnSpMk id="421" creationId="{72E9357E-727C-4DD1-BED9-B2A39C1C4C6F}"/>
          </ac:cxnSpMkLst>
        </pc:cxnChg>
        <pc:cxnChg chg="mod">
          <ac:chgData name="Mikolaj Flis" userId="39e8211e-2a63-483a-9298-21d8b605897a" providerId="ADAL" clId="{85E66D6D-AA4D-4ED9-AAE6-9BB83D14F598}" dt="2021-08-17T10:36:11.849" v="515"/>
          <ac:cxnSpMkLst>
            <pc:docMk/>
            <pc:sldMk cId="27373784" sldId="409"/>
            <ac:cxnSpMk id="425" creationId="{7D1B91A7-0779-43AE-B7B3-A25C5734F049}"/>
          </ac:cxnSpMkLst>
        </pc:cxnChg>
        <pc:cxnChg chg="mod">
          <ac:chgData name="Mikolaj Flis" userId="39e8211e-2a63-483a-9298-21d8b605897a" providerId="ADAL" clId="{85E66D6D-AA4D-4ED9-AAE6-9BB83D14F598}" dt="2021-08-17T10:36:11.849" v="515"/>
          <ac:cxnSpMkLst>
            <pc:docMk/>
            <pc:sldMk cId="27373784" sldId="409"/>
            <ac:cxnSpMk id="426" creationId="{1F1A1D3D-0251-4260-BBDB-DD3531D55A96}"/>
          </ac:cxnSpMkLst>
        </pc:cxnChg>
        <pc:cxnChg chg="mod">
          <ac:chgData name="Mikolaj Flis" userId="39e8211e-2a63-483a-9298-21d8b605897a" providerId="ADAL" clId="{85E66D6D-AA4D-4ED9-AAE6-9BB83D14F598}" dt="2021-08-17T10:36:11.849" v="515"/>
          <ac:cxnSpMkLst>
            <pc:docMk/>
            <pc:sldMk cId="27373784" sldId="409"/>
            <ac:cxnSpMk id="427" creationId="{8E34C197-ADAC-4FBE-9FBF-D729EFC0F00D}"/>
          </ac:cxnSpMkLst>
        </pc:cxnChg>
        <pc:cxnChg chg="mod">
          <ac:chgData name="Mikolaj Flis" userId="39e8211e-2a63-483a-9298-21d8b605897a" providerId="ADAL" clId="{85E66D6D-AA4D-4ED9-AAE6-9BB83D14F598}" dt="2021-08-17T10:36:11.849" v="515"/>
          <ac:cxnSpMkLst>
            <pc:docMk/>
            <pc:sldMk cId="27373784" sldId="409"/>
            <ac:cxnSpMk id="428" creationId="{6A1C3F7A-700E-415B-A124-8291012E3069}"/>
          </ac:cxnSpMkLst>
        </pc:cxnChg>
        <pc:cxnChg chg="mod">
          <ac:chgData name="Mikolaj Flis" userId="39e8211e-2a63-483a-9298-21d8b605897a" providerId="ADAL" clId="{85E66D6D-AA4D-4ED9-AAE6-9BB83D14F598}" dt="2021-08-17T10:36:11.849" v="515"/>
          <ac:cxnSpMkLst>
            <pc:docMk/>
            <pc:sldMk cId="27373784" sldId="409"/>
            <ac:cxnSpMk id="429" creationId="{EDC7C46D-FB31-4328-9AED-9D22FB3EF189}"/>
          </ac:cxnSpMkLst>
        </pc:cxnChg>
        <pc:cxnChg chg="mod">
          <ac:chgData name="Mikolaj Flis" userId="39e8211e-2a63-483a-9298-21d8b605897a" providerId="ADAL" clId="{85E66D6D-AA4D-4ED9-AAE6-9BB83D14F598}" dt="2021-08-17T10:36:11.849" v="515"/>
          <ac:cxnSpMkLst>
            <pc:docMk/>
            <pc:sldMk cId="27373784" sldId="409"/>
            <ac:cxnSpMk id="430" creationId="{BF0F5962-246F-4A53-8CD5-930F387DE358}"/>
          </ac:cxnSpMkLst>
        </pc:cxnChg>
        <pc:cxnChg chg="mod">
          <ac:chgData name="Mikolaj Flis" userId="39e8211e-2a63-483a-9298-21d8b605897a" providerId="ADAL" clId="{85E66D6D-AA4D-4ED9-AAE6-9BB83D14F598}" dt="2021-08-17T10:36:11.849" v="515"/>
          <ac:cxnSpMkLst>
            <pc:docMk/>
            <pc:sldMk cId="27373784" sldId="409"/>
            <ac:cxnSpMk id="432" creationId="{2C2ACB21-2CFD-4A72-9978-0AD517F876E6}"/>
          </ac:cxnSpMkLst>
        </pc:cxnChg>
        <pc:cxnChg chg="mod">
          <ac:chgData name="Mikolaj Flis" userId="39e8211e-2a63-483a-9298-21d8b605897a" providerId="ADAL" clId="{85E66D6D-AA4D-4ED9-AAE6-9BB83D14F598}" dt="2021-08-17T10:36:11.849" v="515"/>
          <ac:cxnSpMkLst>
            <pc:docMk/>
            <pc:sldMk cId="27373784" sldId="409"/>
            <ac:cxnSpMk id="433" creationId="{68D902A9-3069-42E4-BFD3-F65370026B54}"/>
          </ac:cxnSpMkLst>
        </pc:cxnChg>
        <pc:cxnChg chg="mod">
          <ac:chgData name="Mikolaj Flis" userId="39e8211e-2a63-483a-9298-21d8b605897a" providerId="ADAL" clId="{85E66D6D-AA4D-4ED9-AAE6-9BB83D14F598}" dt="2021-08-17T10:36:11.849" v="515"/>
          <ac:cxnSpMkLst>
            <pc:docMk/>
            <pc:sldMk cId="27373784" sldId="409"/>
            <ac:cxnSpMk id="434" creationId="{543F42AE-2A05-461E-B52E-93F006CB23D8}"/>
          </ac:cxnSpMkLst>
        </pc:cxnChg>
        <pc:cxnChg chg="mod">
          <ac:chgData name="Mikolaj Flis" userId="39e8211e-2a63-483a-9298-21d8b605897a" providerId="ADAL" clId="{85E66D6D-AA4D-4ED9-AAE6-9BB83D14F598}" dt="2021-08-17T10:36:11.849" v="515"/>
          <ac:cxnSpMkLst>
            <pc:docMk/>
            <pc:sldMk cId="27373784" sldId="409"/>
            <ac:cxnSpMk id="435" creationId="{DE3876EA-8BE3-4713-8EFE-474E9C9E5AB0}"/>
          </ac:cxnSpMkLst>
        </pc:cxnChg>
        <pc:cxnChg chg="mod">
          <ac:chgData name="Mikolaj Flis" userId="39e8211e-2a63-483a-9298-21d8b605897a" providerId="ADAL" clId="{85E66D6D-AA4D-4ED9-AAE6-9BB83D14F598}" dt="2021-08-17T10:36:11.849" v="515"/>
          <ac:cxnSpMkLst>
            <pc:docMk/>
            <pc:sldMk cId="27373784" sldId="409"/>
            <ac:cxnSpMk id="439" creationId="{1B55AB07-8167-425D-A229-80338EE7F087}"/>
          </ac:cxnSpMkLst>
        </pc:cxnChg>
        <pc:cxnChg chg="mod">
          <ac:chgData name="Mikolaj Flis" userId="39e8211e-2a63-483a-9298-21d8b605897a" providerId="ADAL" clId="{85E66D6D-AA4D-4ED9-AAE6-9BB83D14F598}" dt="2021-08-17T10:36:11.849" v="515"/>
          <ac:cxnSpMkLst>
            <pc:docMk/>
            <pc:sldMk cId="27373784" sldId="409"/>
            <ac:cxnSpMk id="440" creationId="{F5BFF43E-CBD8-4F69-BAC4-C2E5E633223B}"/>
          </ac:cxnSpMkLst>
        </pc:cxnChg>
        <pc:cxnChg chg="mod">
          <ac:chgData name="Mikolaj Flis" userId="39e8211e-2a63-483a-9298-21d8b605897a" providerId="ADAL" clId="{85E66D6D-AA4D-4ED9-AAE6-9BB83D14F598}" dt="2021-08-17T10:36:11.849" v="515"/>
          <ac:cxnSpMkLst>
            <pc:docMk/>
            <pc:sldMk cId="27373784" sldId="409"/>
            <ac:cxnSpMk id="441" creationId="{04E8654A-A1EE-47FC-B2E7-C8785160D6D5}"/>
          </ac:cxnSpMkLst>
        </pc:cxnChg>
        <pc:cxnChg chg="mod">
          <ac:chgData name="Mikolaj Flis" userId="39e8211e-2a63-483a-9298-21d8b605897a" providerId="ADAL" clId="{85E66D6D-AA4D-4ED9-AAE6-9BB83D14F598}" dt="2021-08-17T10:36:11.849" v="515"/>
          <ac:cxnSpMkLst>
            <pc:docMk/>
            <pc:sldMk cId="27373784" sldId="409"/>
            <ac:cxnSpMk id="442" creationId="{B11E6EF5-839C-4865-82CB-B4175161EFAA}"/>
          </ac:cxnSpMkLst>
        </pc:cxnChg>
        <pc:cxnChg chg="mod">
          <ac:chgData name="Mikolaj Flis" userId="39e8211e-2a63-483a-9298-21d8b605897a" providerId="ADAL" clId="{85E66D6D-AA4D-4ED9-AAE6-9BB83D14F598}" dt="2021-08-17T10:36:11.849" v="515"/>
          <ac:cxnSpMkLst>
            <pc:docMk/>
            <pc:sldMk cId="27373784" sldId="409"/>
            <ac:cxnSpMk id="443" creationId="{52EE6460-1619-456C-8237-AFE19D371BAC}"/>
          </ac:cxnSpMkLst>
        </pc:cxnChg>
        <pc:cxnChg chg="mod">
          <ac:chgData name="Mikolaj Flis" userId="39e8211e-2a63-483a-9298-21d8b605897a" providerId="ADAL" clId="{85E66D6D-AA4D-4ED9-AAE6-9BB83D14F598}" dt="2021-08-17T10:36:11.849" v="515"/>
          <ac:cxnSpMkLst>
            <pc:docMk/>
            <pc:sldMk cId="27373784" sldId="409"/>
            <ac:cxnSpMk id="444" creationId="{4B253DBE-9804-4216-9708-95664A650629}"/>
          </ac:cxnSpMkLst>
        </pc:cxnChg>
        <pc:cxnChg chg="mod">
          <ac:chgData name="Mikolaj Flis" userId="39e8211e-2a63-483a-9298-21d8b605897a" providerId="ADAL" clId="{85E66D6D-AA4D-4ED9-AAE6-9BB83D14F598}" dt="2021-08-17T10:36:11.849" v="515"/>
          <ac:cxnSpMkLst>
            <pc:docMk/>
            <pc:sldMk cId="27373784" sldId="409"/>
            <ac:cxnSpMk id="445" creationId="{A8366ADB-7CC0-4713-BD5C-6971446DED19}"/>
          </ac:cxnSpMkLst>
        </pc:cxnChg>
        <pc:cxnChg chg="mod">
          <ac:chgData name="Mikolaj Flis" userId="39e8211e-2a63-483a-9298-21d8b605897a" providerId="ADAL" clId="{85E66D6D-AA4D-4ED9-AAE6-9BB83D14F598}" dt="2021-08-17T10:36:11.849" v="515"/>
          <ac:cxnSpMkLst>
            <pc:docMk/>
            <pc:sldMk cId="27373784" sldId="409"/>
            <ac:cxnSpMk id="446" creationId="{210C22A6-A842-4FBD-8CD2-C0577CD5A3A2}"/>
          </ac:cxnSpMkLst>
        </pc:cxnChg>
        <pc:cxnChg chg="mod">
          <ac:chgData name="Mikolaj Flis" userId="39e8211e-2a63-483a-9298-21d8b605897a" providerId="ADAL" clId="{85E66D6D-AA4D-4ED9-AAE6-9BB83D14F598}" dt="2021-08-17T10:36:11.849" v="515"/>
          <ac:cxnSpMkLst>
            <pc:docMk/>
            <pc:sldMk cId="27373784" sldId="409"/>
            <ac:cxnSpMk id="447" creationId="{809BFBE2-DF9E-412B-80AC-CCC4757FDFA1}"/>
          </ac:cxnSpMkLst>
        </pc:cxnChg>
        <pc:cxnChg chg="mod">
          <ac:chgData name="Mikolaj Flis" userId="39e8211e-2a63-483a-9298-21d8b605897a" providerId="ADAL" clId="{85E66D6D-AA4D-4ED9-AAE6-9BB83D14F598}" dt="2021-08-17T10:36:11.849" v="515"/>
          <ac:cxnSpMkLst>
            <pc:docMk/>
            <pc:sldMk cId="27373784" sldId="409"/>
            <ac:cxnSpMk id="448" creationId="{810F2133-CAD8-4970-B0D0-651ACC4602B0}"/>
          </ac:cxnSpMkLst>
        </pc:cxnChg>
        <pc:cxnChg chg="mod">
          <ac:chgData name="Mikolaj Flis" userId="39e8211e-2a63-483a-9298-21d8b605897a" providerId="ADAL" clId="{85E66D6D-AA4D-4ED9-AAE6-9BB83D14F598}" dt="2021-08-17T10:36:11.849" v="515"/>
          <ac:cxnSpMkLst>
            <pc:docMk/>
            <pc:sldMk cId="27373784" sldId="409"/>
            <ac:cxnSpMk id="449" creationId="{14BB3134-D7B0-4530-A7F9-2EDFC2142711}"/>
          </ac:cxnSpMkLst>
        </pc:cxnChg>
        <pc:cxnChg chg="mod">
          <ac:chgData name="Mikolaj Flis" userId="39e8211e-2a63-483a-9298-21d8b605897a" providerId="ADAL" clId="{85E66D6D-AA4D-4ED9-AAE6-9BB83D14F598}" dt="2021-08-17T10:36:11.849" v="515"/>
          <ac:cxnSpMkLst>
            <pc:docMk/>
            <pc:sldMk cId="27373784" sldId="409"/>
            <ac:cxnSpMk id="450" creationId="{BB0818C1-1B7E-4BE0-9D3F-8D2DF81C729E}"/>
          </ac:cxnSpMkLst>
        </pc:cxnChg>
        <pc:cxnChg chg="mod">
          <ac:chgData name="Mikolaj Flis" userId="39e8211e-2a63-483a-9298-21d8b605897a" providerId="ADAL" clId="{85E66D6D-AA4D-4ED9-AAE6-9BB83D14F598}" dt="2021-08-17T10:36:11.849" v="515"/>
          <ac:cxnSpMkLst>
            <pc:docMk/>
            <pc:sldMk cId="27373784" sldId="409"/>
            <ac:cxnSpMk id="451" creationId="{B9C7A475-C360-487B-8118-FCA929017F91}"/>
          </ac:cxnSpMkLst>
        </pc:cxnChg>
        <pc:cxnChg chg="mod">
          <ac:chgData name="Mikolaj Flis" userId="39e8211e-2a63-483a-9298-21d8b605897a" providerId="ADAL" clId="{85E66D6D-AA4D-4ED9-AAE6-9BB83D14F598}" dt="2021-08-17T10:36:11.849" v="515"/>
          <ac:cxnSpMkLst>
            <pc:docMk/>
            <pc:sldMk cId="27373784" sldId="409"/>
            <ac:cxnSpMk id="452" creationId="{4CB4ACB0-91D1-404F-9DD8-CD79FA5BA9D3}"/>
          </ac:cxnSpMkLst>
        </pc:cxnChg>
        <pc:cxnChg chg="mod">
          <ac:chgData name="Mikolaj Flis" userId="39e8211e-2a63-483a-9298-21d8b605897a" providerId="ADAL" clId="{85E66D6D-AA4D-4ED9-AAE6-9BB83D14F598}" dt="2021-08-17T10:36:11.849" v="515"/>
          <ac:cxnSpMkLst>
            <pc:docMk/>
            <pc:sldMk cId="27373784" sldId="409"/>
            <ac:cxnSpMk id="453" creationId="{F0AE47A5-E371-43FC-9AA6-D39C1AF8FEB2}"/>
          </ac:cxnSpMkLst>
        </pc:cxnChg>
        <pc:cxnChg chg="mod">
          <ac:chgData name="Mikolaj Flis" userId="39e8211e-2a63-483a-9298-21d8b605897a" providerId="ADAL" clId="{85E66D6D-AA4D-4ED9-AAE6-9BB83D14F598}" dt="2021-08-17T10:36:11.849" v="515"/>
          <ac:cxnSpMkLst>
            <pc:docMk/>
            <pc:sldMk cId="27373784" sldId="409"/>
            <ac:cxnSpMk id="454" creationId="{445E86F5-8C8D-420F-B057-FAFCF6B01FAA}"/>
          </ac:cxnSpMkLst>
        </pc:cxnChg>
        <pc:cxnChg chg="mod">
          <ac:chgData name="Mikolaj Flis" userId="39e8211e-2a63-483a-9298-21d8b605897a" providerId="ADAL" clId="{85E66D6D-AA4D-4ED9-AAE6-9BB83D14F598}" dt="2021-08-17T10:36:11.849" v="515"/>
          <ac:cxnSpMkLst>
            <pc:docMk/>
            <pc:sldMk cId="27373784" sldId="409"/>
            <ac:cxnSpMk id="455" creationId="{89643D26-26C9-4960-A6CB-826D1792ACFD}"/>
          </ac:cxnSpMkLst>
        </pc:cxnChg>
        <pc:cxnChg chg="mod">
          <ac:chgData name="Mikolaj Flis" userId="39e8211e-2a63-483a-9298-21d8b605897a" providerId="ADAL" clId="{85E66D6D-AA4D-4ED9-AAE6-9BB83D14F598}" dt="2021-08-17T10:36:11.849" v="515"/>
          <ac:cxnSpMkLst>
            <pc:docMk/>
            <pc:sldMk cId="27373784" sldId="409"/>
            <ac:cxnSpMk id="456" creationId="{57E6683A-86B8-402F-AF78-DF24B33EAC06}"/>
          </ac:cxnSpMkLst>
        </pc:cxnChg>
        <pc:cxnChg chg="mod">
          <ac:chgData name="Mikolaj Flis" userId="39e8211e-2a63-483a-9298-21d8b605897a" providerId="ADAL" clId="{85E66D6D-AA4D-4ED9-AAE6-9BB83D14F598}" dt="2021-08-17T10:36:11.849" v="515"/>
          <ac:cxnSpMkLst>
            <pc:docMk/>
            <pc:sldMk cId="27373784" sldId="409"/>
            <ac:cxnSpMk id="457" creationId="{86C85A14-C7CD-4DF1-9733-284841094BA6}"/>
          </ac:cxnSpMkLst>
        </pc:cxnChg>
        <pc:cxnChg chg="mod">
          <ac:chgData name="Mikolaj Flis" userId="39e8211e-2a63-483a-9298-21d8b605897a" providerId="ADAL" clId="{85E66D6D-AA4D-4ED9-AAE6-9BB83D14F598}" dt="2021-08-17T10:36:11.849" v="515"/>
          <ac:cxnSpMkLst>
            <pc:docMk/>
            <pc:sldMk cId="27373784" sldId="409"/>
            <ac:cxnSpMk id="458" creationId="{601B1E4B-90FF-4BD0-AA8B-B3B6580CC877}"/>
          </ac:cxnSpMkLst>
        </pc:cxnChg>
        <pc:cxnChg chg="mod">
          <ac:chgData name="Mikolaj Flis" userId="39e8211e-2a63-483a-9298-21d8b605897a" providerId="ADAL" clId="{85E66D6D-AA4D-4ED9-AAE6-9BB83D14F598}" dt="2021-08-17T10:36:11.849" v="515"/>
          <ac:cxnSpMkLst>
            <pc:docMk/>
            <pc:sldMk cId="27373784" sldId="409"/>
            <ac:cxnSpMk id="459" creationId="{35F45FF6-6726-4ABC-8786-2FCDF0521095}"/>
          </ac:cxnSpMkLst>
        </pc:cxnChg>
        <pc:cxnChg chg="mod">
          <ac:chgData name="Mikolaj Flis" userId="39e8211e-2a63-483a-9298-21d8b605897a" providerId="ADAL" clId="{85E66D6D-AA4D-4ED9-AAE6-9BB83D14F598}" dt="2021-08-17T10:36:11.849" v="515"/>
          <ac:cxnSpMkLst>
            <pc:docMk/>
            <pc:sldMk cId="27373784" sldId="409"/>
            <ac:cxnSpMk id="460" creationId="{B892B22D-6682-4A49-B303-DD77830D7CC6}"/>
          </ac:cxnSpMkLst>
        </pc:cxnChg>
        <pc:cxnChg chg="mod">
          <ac:chgData name="Mikolaj Flis" userId="39e8211e-2a63-483a-9298-21d8b605897a" providerId="ADAL" clId="{85E66D6D-AA4D-4ED9-AAE6-9BB83D14F598}" dt="2021-08-17T10:36:11.849" v="515"/>
          <ac:cxnSpMkLst>
            <pc:docMk/>
            <pc:sldMk cId="27373784" sldId="409"/>
            <ac:cxnSpMk id="461" creationId="{D285065D-980D-4DC1-BCBF-3A5233283D64}"/>
          </ac:cxnSpMkLst>
        </pc:cxnChg>
        <pc:cxnChg chg="mod">
          <ac:chgData name="Mikolaj Flis" userId="39e8211e-2a63-483a-9298-21d8b605897a" providerId="ADAL" clId="{85E66D6D-AA4D-4ED9-AAE6-9BB83D14F598}" dt="2021-08-17T10:36:11.849" v="515"/>
          <ac:cxnSpMkLst>
            <pc:docMk/>
            <pc:sldMk cId="27373784" sldId="409"/>
            <ac:cxnSpMk id="462" creationId="{924D1E8B-8458-46D7-B02B-6C05E0DD5F3C}"/>
          </ac:cxnSpMkLst>
        </pc:cxnChg>
        <pc:cxnChg chg="mod">
          <ac:chgData name="Mikolaj Flis" userId="39e8211e-2a63-483a-9298-21d8b605897a" providerId="ADAL" clId="{85E66D6D-AA4D-4ED9-AAE6-9BB83D14F598}" dt="2021-08-17T10:36:11.849" v="515"/>
          <ac:cxnSpMkLst>
            <pc:docMk/>
            <pc:sldMk cId="27373784" sldId="409"/>
            <ac:cxnSpMk id="463" creationId="{3B033D97-8BCC-4077-9C87-EAA98755CA4D}"/>
          </ac:cxnSpMkLst>
        </pc:cxnChg>
        <pc:cxnChg chg="mod">
          <ac:chgData name="Mikolaj Flis" userId="39e8211e-2a63-483a-9298-21d8b605897a" providerId="ADAL" clId="{85E66D6D-AA4D-4ED9-AAE6-9BB83D14F598}" dt="2021-08-17T10:36:11.849" v="515"/>
          <ac:cxnSpMkLst>
            <pc:docMk/>
            <pc:sldMk cId="27373784" sldId="409"/>
            <ac:cxnSpMk id="464" creationId="{100A5993-A3B1-4E0A-BB5A-5CB3603B9607}"/>
          </ac:cxnSpMkLst>
        </pc:cxnChg>
        <pc:cxnChg chg="mod">
          <ac:chgData name="Mikolaj Flis" userId="39e8211e-2a63-483a-9298-21d8b605897a" providerId="ADAL" clId="{85E66D6D-AA4D-4ED9-AAE6-9BB83D14F598}" dt="2021-08-17T10:36:11.849" v="515"/>
          <ac:cxnSpMkLst>
            <pc:docMk/>
            <pc:sldMk cId="27373784" sldId="409"/>
            <ac:cxnSpMk id="465" creationId="{F0DCA31F-13EC-4B78-AB6A-46E4A4F9A55A}"/>
          </ac:cxnSpMkLst>
        </pc:cxnChg>
        <pc:cxnChg chg="mod">
          <ac:chgData name="Mikolaj Flis" userId="39e8211e-2a63-483a-9298-21d8b605897a" providerId="ADAL" clId="{85E66D6D-AA4D-4ED9-AAE6-9BB83D14F598}" dt="2021-08-17T10:36:17.992" v="520"/>
          <ac:cxnSpMkLst>
            <pc:docMk/>
            <pc:sldMk cId="27373784" sldId="409"/>
            <ac:cxnSpMk id="472" creationId="{161FAA56-D6C3-4BEB-B474-351AFAB727DA}"/>
          </ac:cxnSpMkLst>
        </pc:cxnChg>
        <pc:cxnChg chg="mod">
          <ac:chgData name="Mikolaj Flis" userId="39e8211e-2a63-483a-9298-21d8b605897a" providerId="ADAL" clId="{85E66D6D-AA4D-4ED9-AAE6-9BB83D14F598}" dt="2021-08-17T10:36:17.992" v="520"/>
          <ac:cxnSpMkLst>
            <pc:docMk/>
            <pc:sldMk cId="27373784" sldId="409"/>
            <ac:cxnSpMk id="473" creationId="{6DBCFED2-6A31-4965-964D-99597BA37768}"/>
          </ac:cxnSpMkLst>
        </pc:cxnChg>
        <pc:cxnChg chg="mod">
          <ac:chgData name="Mikolaj Flis" userId="39e8211e-2a63-483a-9298-21d8b605897a" providerId="ADAL" clId="{85E66D6D-AA4D-4ED9-AAE6-9BB83D14F598}" dt="2021-08-17T10:36:17.992" v="520"/>
          <ac:cxnSpMkLst>
            <pc:docMk/>
            <pc:sldMk cId="27373784" sldId="409"/>
            <ac:cxnSpMk id="474" creationId="{9E8CA650-7DF0-4110-A137-B621C4830124}"/>
          </ac:cxnSpMkLst>
        </pc:cxnChg>
        <pc:cxnChg chg="mod">
          <ac:chgData name="Mikolaj Flis" userId="39e8211e-2a63-483a-9298-21d8b605897a" providerId="ADAL" clId="{85E66D6D-AA4D-4ED9-AAE6-9BB83D14F598}" dt="2021-08-17T10:36:17.992" v="520"/>
          <ac:cxnSpMkLst>
            <pc:docMk/>
            <pc:sldMk cId="27373784" sldId="409"/>
            <ac:cxnSpMk id="475" creationId="{85881C7C-13DD-4E95-BFB1-4B4DAD1072B3}"/>
          </ac:cxnSpMkLst>
        </pc:cxnChg>
        <pc:cxnChg chg="mod">
          <ac:chgData name="Mikolaj Flis" userId="39e8211e-2a63-483a-9298-21d8b605897a" providerId="ADAL" clId="{85E66D6D-AA4D-4ED9-AAE6-9BB83D14F598}" dt="2021-08-17T10:36:17.992" v="520"/>
          <ac:cxnSpMkLst>
            <pc:docMk/>
            <pc:sldMk cId="27373784" sldId="409"/>
            <ac:cxnSpMk id="478" creationId="{151E3C37-1A6E-4CC4-A7D4-BE36635CE6F3}"/>
          </ac:cxnSpMkLst>
        </pc:cxnChg>
        <pc:cxnChg chg="mod">
          <ac:chgData name="Mikolaj Flis" userId="39e8211e-2a63-483a-9298-21d8b605897a" providerId="ADAL" clId="{85E66D6D-AA4D-4ED9-AAE6-9BB83D14F598}" dt="2021-08-17T10:36:17.992" v="520"/>
          <ac:cxnSpMkLst>
            <pc:docMk/>
            <pc:sldMk cId="27373784" sldId="409"/>
            <ac:cxnSpMk id="479" creationId="{717DF233-BF09-40E3-8ADF-2AD4074E4C29}"/>
          </ac:cxnSpMkLst>
        </pc:cxnChg>
        <pc:cxnChg chg="mod">
          <ac:chgData name="Mikolaj Flis" userId="39e8211e-2a63-483a-9298-21d8b605897a" providerId="ADAL" clId="{85E66D6D-AA4D-4ED9-AAE6-9BB83D14F598}" dt="2021-08-17T10:36:17.992" v="520"/>
          <ac:cxnSpMkLst>
            <pc:docMk/>
            <pc:sldMk cId="27373784" sldId="409"/>
            <ac:cxnSpMk id="483" creationId="{B4CB5C8A-2C1E-43A0-844B-2D99D6E5D5A5}"/>
          </ac:cxnSpMkLst>
        </pc:cxnChg>
        <pc:cxnChg chg="mod">
          <ac:chgData name="Mikolaj Flis" userId="39e8211e-2a63-483a-9298-21d8b605897a" providerId="ADAL" clId="{85E66D6D-AA4D-4ED9-AAE6-9BB83D14F598}" dt="2021-08-17T10:36:17.992" v="520"/>
          <ac:cxnSpMkLst>
            <pc:docMk/>
            <pc:sldMk cId="27373784" sldId="409"/>
            <ac:cxnSpMk id="484" creationId="{9B91AFE2-BBED-4317-92A1-EA1802BB5555}"/>
          </ac:cxnSpMkLst>
        </pc:cxnChg>
        <pc:cxnChg chg="mod">
          <ac:chgData name="Mikolaj Flis" userId="39e8211e-2a63-483a-9298-21d8b605897a" providerId="ADAL" clId="{85E66D6D-AA4D-4ED9-AAE6-9BB83D14F598}" dt="2021-08-17T10:36:17.992" v="520"/>
          <ac:cxnSpMkLst>
            <pc:docMk/>
            <pc:sldMk cId="27373784" sldId="409"/>
            <ac:cxnSpMk id="485" creationId="{A138D0D7-AF4E-41F7-AA00-72377D1778FA}"/>
          </ac:cxnSpMkLst>
        </pc:cxnChg>
        <pc:cxnChg chg="mod">
          <ac:chgData name="Mikolaj Flis" userId="39e8211e-2a63-483a-9298-21d8b605897a" providerId="ADAL" clId="{85E66D6D-AA4D-4ED9-AAE6-9BB83D14F598}" dt="2021-08-17T10:36:17.992" v="520"/>
          <ac:cxnSpMkLst>
            <pc:docMk/>
            <pc:sldMk cId="27373784" sldId="409"/>
            <ac:cxnSpMk id="486" creationId="{B6C3820A-B038-4841-8594-2EE48DC36374}"/>
          </ac:cxnSpMkLst>
        </pc:cxnChg>
        <pc:cxnChg chg="mod">
          <ac:chgData name="Mikolaj Flis" userId="39e8211e-2a63-483a-9298-21d8b605897a" providerId="ADAL" clId="{85E66D6D-AA4D-4ED9-AAE6-9BB83D14F598}" dt="2021-08-17T10:36:17.992" v="520"/>
          <ac:cxnSpMkLst>
            <pc:docMk/>
            <pc:sldMk cId="27373784" sldId="409"/>
            <ac:cxnSpMk id="488" creationId="{E360A529-9556-4B5C-AA9E-1F6D2FD9CF62}"/>
          </ac:cxnSpMkLst>
        </pc:cxnChg>
        <pc:cxnChg chg="mod">
          <ac:chgData name="Mikolaj Flis" userId="39e8211e-2a63-483a-9298-21d8b605897a" providerId="ADAL" clId="{85E66D6D-AA4D-4ED9-AAE6-9BB83D14F598}" dt="2021-08-17T10:36:17.992" v="520"/>
          <ac:cxnSpMkLst>
            <pc:docMk/>
            <pc:sldMk cId="27373784" sldId="409"/>
            <ac:cxnSpMk id="489" creationId="{BBD17919-5780-4D3B-AB36-17E5DC26427C}"/>
          </ac:cxnSpMkLst>
        </pc:cxnChg>
        <pc:cxnChg chg="mod">
          <ac:chgData name="Mikolaj Flis" userId="39e8211e-2a63-483a-9298-21d8b605897a" providerId="ADAL" clId="{85E66D6D-AA4D-4ED9-AAE6-9BB83D14F598}" dt="2021-08-17T10:36:17.992" v="520"/>
          <ac:cxnSpMkLst>
            <pc:docMk/>
            <pc:sldMk cId="27373784" sldId="409"/>
            <ac:cxnSpMk id="491" creationId="{5A19BF90-D41F-4DF5-B8CE-D7053564D401}"/>
          </ac:cxnSpMkLst>
        </pc:cxnChg>
        <pc:cxnChg chg="mod">
          <ac:chgData name="Mikolaj Flis" userId="39e8211e-2a63-483a-9298-21d8b605897a" providerId="ADAL" clId="{85E66D6D-AA4D-4ED9-AAE6-9BB83D14F598}" dt="2021-08-17T10:36:17.992" v="520"/>
          <ac:cxnSpMkLst>
            <pc:docMk/>
            <pc:sldMk cId="27373784" sldId="409"/>
            <ac:cxnSpMk id="492" creationId="{786EF5D7-E49A-429C-93A9-3A02C9308AD2}"/>
          </ac:cxnSpMkLst>
        </pc:cxnChg>
        <pc:cxnChg chg="mod">
          <ac:chgData name="Mikolaj Flis" userId="39e8211e-2a63-483a-9298-21d8b605897a" providerId="ADAL" clId="{85E66D6D-AA4D-4ED9-AAE6-9BB83D14F598}" dt="2021-08-17T10:36:17.992" v="520"/>
          <ac:cxnSpMkLst>
            <pc:docMk/>
            <pc:sldMk cId="27373784" sldId="409"/>
            <ac:cxnSpMk id="500" creationId="{0887E217-00F0-46FD-BA5F-892736EF3094}"/>
          </ac:cxnSpMkLst>
        </pc:cxnChg>
        <pc:cxnChg chg="mod">
          <ac:chgData name="Mikolaj Flis" userId="39e8211e-2a63-483a-9298-21d8b605897a" providerId="ADAL" clId="{85E66D6D-AA4D-4ED9-AAE6-9BB83D14F598}" dt="2021-08-17T10:36:17.992" v="520"/>
          <ac:cxnSpMkLst>
            <pc:docMk/>
            <pc:sldMk cId="27373784" sldId="409"/>
            <ac:cxnSpMk id="501" creationId="{FF2BD459-C179-42F6-81C0-619DCCF0CA5D}"/>
          </ac:cxnSpMkLst>
        </pc:cxnChg>
        <pc:cxnChg chg="mod">
          <ac:chgData name="Mikolaj Flis" userId="39e8211e-2a63-483a-9298-21d8b605897a" providerId="ADAL" clId="{85E66D6D-AA4D-4ED9-AAE6-9BB83D14F598}" dt="2021-08-17T10:36:17.992" v="520"/>
          <ac:cxnSpMkLst>
            <pc:docMk/>
            <pc:sldMk cId="27373784" sldId="409"/>
            <ac:cxnSpMk id="502" creationId="{7D3BB58D-C2CE-4469-A883-BFA0405F419D}"/>
          </ac:cxnSpMkLst>
        </pc:cxnChg>
        <pc:cxnChg chg="mod">
          <ac:chgData name="Mikolaj Flis" userId="39e8211e-2a63-483a-9298-21d8b605897a" providerId="ADAL" clId="{85E66D6D-AA4D-4ED9-AAE6-9BB83D14F598}" dt="2021-08-17T10:36:17.992" v="520"/>
          <ac:cxnSpMkLst>
            <pc:docMk/>
            <pc:sldMk cId="27373784" sldId="409"/>
            <ac:cxnSpMk id="503" creationId="{10B23D06-BCF6-49CF-9BBC-97C42BCCAEA9}"/>
          </ac:cxnSpMkLst>
        </pc:cxnChg>
        <pc:cxnChg chg="mod">
          <ac:chgData name="Mikolaj Flis" userId="39e8211e-2a63-483a-9298-21d8b605897a" providerId="ADAL" clId="{85E66D6D-AA4D-4ED9-AAE6-9BB83D14F598}" dt="2021-08-17T10:36:17.992" v="520"/>
          <ac:cxnSpMkLst>
            <pc:docMk/>
            <pc:sldMk cId="27373784" sldId="409"/>
            <ac:cxnSpMk id="507" creationId="{34ECF7F4-012A-4610-A4F7-7918A4AF530E}"/>
          </ac:cxnSpMkLst>
        </pc:cxnChg>
        <pc:cxnChg chg="mod">
          <ac:chgData name="Mikolaj Flis" userId="39e8211e-2a63-483a-9298-21d8b605897a" providerId="ADAL" clId="{85E66D6D-AA4D-4ED9-AAE6-9BB83D14F598}" dt="2021-08-17T10:36:17.992" v="520"/>
          <ac:cxnSpMkLst>
            <pc:docMk/>
            <pc:sldMk cId="27373784" sldId="409"/>
            <ac:cxnSpMk id="508" creationId="{4443A7DF-9996-46DF-8239-5F76F8C5B4CE}"/>
          </ac:cxnSpMkLst>
        </pc:cxnChg>
        <pc:cxnChg chg="mod">
          <ac:chgData name="Mikolaj Flis" userId="39e8211e-2a63-483a-9298-21d8b605897a" providerId="ADAL" clId="{85E66D6D-AA4D-4ED9-AAE6-9BB83D14F598}" dt="2021-08-17T10:36:17.992" v="520"/>
          <ac:cxnSpMkLst>
            <pc:docMk/>
            <pc:sldMk cId="27373784" sldId="409"/>
            <ac:cxnSpMk id="509" creationId="{307F8EE4-9A00-4342-95D8-0D808A31C41E}"/>
          </ac:cxnSpMkLst>
        </pc:cxnChg>
        <pc:cxnChg chg="mod">
          <ac:chgData name="Mikolaj Flis" userId="39e8211e-2a63-483a-9298-21d8b605897a" providerId="ADAL" clId="{85E66D6D-AA4D-4ED9-AAE6-9BB83D14F598}" dt="2021-08-17T10:36:17.992" v="520"/>
          <ac:cxnSpMkLst>
            <pc:docMk/>
            <pc:sldMk cId="27373784" sldId="409"/>
            <ac:cxnSpMk id="510" creationId="{8FC17363-9F8B-45D8-B212-8E9DE8F3F64E}"/>
          </ac:cxnSpMkLst>
        </pc:cxnChg>
        <pc:cxnChg chg="mod">
          <ac:chgData name="Mikolaj Flis" userId="39e8211e-2a63-483a-9298-21d8b605897a" providerId="ADAL" clId="{85E66D6D-AA4D-4ED9-AAE6-9BB83D14F598}" dt="2021-08-17T10:36:17.992" v="520"/>
          <ac:cxnSpMkLst>
            <pc:docMk/>
            <pc:sldMk cId="27373784" sldId="409"/>
            <ac:cxnSpMk id="513" creationId="{09BBD335-3CBF-4F0B-8F45-D3DBF8CDA5DD}"/>
          </ac:cxnSpMkLst>
        </pc:cxnChg>
        <pc:cxnChg chg="mod">
          <ac:chgData name="Mikolaj Flis" userId="39e8211e-2a63-483a-9298-21d8b605897a" providerId="ADAL" clId="{85E66D6D-AA4D-4ED9-AAE6-9BB83D14F598}" dt="2021-08-17T10:36:17.992" v="520"/>
          <ac:cxnSpMkLst>
            <pc:docMk/>
            <pc:sldMk cId="27373784" sldId="409"/>
            <ac:cxnSpMk id="514" creationId="{1A5DFFA9-C7B7-4BA3-8E3D-0B5D0AA05ACF}"/>
          </ac:cxnSpMkLst>
        </pc:cxnChg>
        <pc:cxnChg chg="mod">
          <ac:chgData name="Mikolaj Flis" userId="39e8211e-2a63-483a-9298-21d8b605897a" providerId="ADAL" clId="{85E66D6D-AA4D-4ED9-AAE6-9BB83D14F598}" dt="2021-08-17T10:36:17.992" v="520"/>
          <ac:cxnSpMkLst>
            <pc:docMk/>
            <pc:sldMk cId="27373784" sldId="409"/>
            <ac:cxnSpMk id="518" creationId="{C6370F04-6738-4E1D-AA7A-1633022007E1}"/>
          </ac:cxnSpMkLst>
        </pc:cxnChg>
        <pc:cxnChg chg="mod">
          <ac:chgData name="Mikolaj Flis" userId="39e8211e-2a63-483a-9298-21d8b605897a" providerId="ADAL" clId="{85E66D6D-AA4D-4ED9-AAE6-9BB83D14F598}" dt="2021-08-17T10:36:17.992" v="520"/>
          <ac:cxnSpMkLst>
            <pc:docMk/>
            <pc:sldMk cId="27373784" sldId="409"/>
            <ac:cxnSpMk id="519" creationId="{BD916A57-220C-4755-B1FC-4067BCF0C405}"/>
          </ac:cxnSpMkLst>
        </pc:cxnChg>
        <pc:cxnChg chg="mod">
          <ac:chgData name="Mikolaj Flis" userId="39e8211e-2a63-483a-9298-21d8b605897a" providerId="ADAL" clId="{85E66D6D-AA4D-4ED9-AAE6-9BB83D14F598}" dt="2021-08-17T10:36:17.992" v="520"/>
          <ac:cxnSpMkLst>
            <pc:docMk/>
            <pc:sldMk cId="27373784" sldId="409"/>
            <ac:cxnSpMk id="523" creationId="{02CC03AB-D91B-4184-B04F-5147BE39B2AE}"/>
          </ac:cxnSpMkLst>
        </pc:cxnChg>
        <pc:cxnChg chg="mod">
          <ac:chgData name="Mikolaj Flis" userId="39e8211e-2a63-483a-9298-21d8b605897a" providerId="ADAL" clId="{85E66D6D-AA4D-4ED9-AAE6-9BB83D14F598}" dt="2021-08-17T10:36:17.992" v="520"/>
          <ac:cxnSpMkLst>
            <pc:docMk/>
            <pc:sldMk cId="27373784" sldId="409"/>
            <ac:cxnSpMk id="524" creationId="{6585CBCA-1960-4471-9957-F921F6010E67}"/>
          </ac:cxnSpMkLst>
        </pc:cxnChg>
        <pc:cxnChg chg="mod">
          <ac:chgData name="Mikolaj Flis" userId="39e8211e-2a63-483a-9298-21d8b605897a" providerId="ADAL" clId="{85E66D6D-AA4D-4ED9-AAE6-9BB83D14F598}" dt="2021-08-17T10:36:17.992" v="520"/>
          <ac:cxnSpMkLst>
            <pc:docMk/>
            <pc:sldMk cId="27373784" sldId="409"/>
            <ac:cxnSpMk id="525" creationId="{A45533E6-5124-47FA-B4C5-6D5B72BD13A0}"/>
          </ac:cxnSpMkLst>
        </pc:cxnChg>
        <pc:cxnChg chg="mod">
          <ac:chgData name="Mikolaj Flis" userId="39e8211e-2a63-483a-9298-21d8b605897a" providerId="ADAL" clId="{85E66D6D-AA4D-4ED9-AAE6-9BB83D14F598}" dt="2021-08-17T10:36:17.992" v="520"/>
          <ac:cxnSpMkLst>
            <pc:docMk/>
            <pc:sldMk cId="27373784" sldId="409"/>
            <ac:cxnSpMk id="526" creationId="{DD0BA5B0-7C67-4804-A97C-CEE9D39F41BD}"/>
          </ac:cxnSpMkLst>
        </pc:cxnChg>
        <pc:cxnChg chg="mod">
          <ac:chgData name="Mikolaj Flis" userId="39e8211e-2a63-483a-9298-21d8b605897a" providerId="ADAL" clId="{85E66D6D-AA4D-4ED9-AAE6-9BB83D14F598}" dt="2021-08-17T10:36:17.992" v="520"/>
          <ac:cxnSpMkLst>
            <pc:docMk/>
            <pc:sldMk cId="27373784" sldId="409"/>
            <ac:cxnSpMk id="527" creationId="{33949E64-21E1-4439-A8C6-1F88D0E46F09}"/>
          </ac:cxnSpMkLst>
        </pc:cxnChg>
        <pc:cxnChg chg="mod">
          <ac:chgData name="Mikolaj Flis" userId="39e8211e-2a63-483a-9298-21d8b605897a" providerId="ADAL" clId="{85E66D6D-AA4D-4ED9-AAE6-9BB83D14F598}" dt="2021-08-17T10:36:17.992" v="520"/>
          <ac:cxnSpMkLst>
            <pc:docMk/>
            <pc:sldMk cId="27373784" sldId="409"/>
            <ac:cxnSpMk id="528" creationId="{95169480-9D3B-4CC3-897D-A7F31E12CD28}"/>
          </ac:cxnSpMkLst>
        </pc:cxnChg>
        <pc:cxnChg chg="mod">
          <ac:chgData name="Mikolaj Flis" userId="39e8211e-2a63-483a-9298-21d8b605897a" providerId="ADAL" clId="{85E66D6D-AA4D-4ED9-AAE6-9BB83D14F598}" dt="2021-08-17T10:36:17.992" v="520"/>
          <ac:cxnSpMkLst>
            <pc:docMk/>
            <pc:sldMk cId="27373784" sldId="409"/>
            <ac:cxnSpMk id="530" creationId="{ECC7DCE2-3479-45D8-87E9-A0D358E55E32}"/>
          </ac:cxnSpMkLst>
        </pc:cxnChg>
        <pc:cxnChg chg="mod">
          <ac:chgData name="Mikolaj Flis" userId="39e8211e-2a63-483a-9298-21d8b605897a" providerId="ADAL" clId="{85E66D6D-AA4D-4ED9-AAE6-9BB83D14F598}" dt="2021-08-17T10:36:17.992" v="520"/>
          <ac:cxnSpMkLst>
            <pc:docMk/>
            <pc:sldMk cId="27373784" sldId="409"/>
            <ac:cxnSpMk id="531" creationId="{1F4772AC-AE24-41D9-A88D-E8475E0A8E26}"/>
          </ac:cxnSpMkLst>
        </pc:cxnChg>
        <pc:cxnChg chg="mod">
          <ac:chgData name="Mikolaj Flis" userId="39e8211e-2a63-483a-9298-21d8b605897a" providerId="ADAL" clId="{85E66D6D-AA4D-4ED9-AAE6-9BB83D14F598}" dt="2021-08-17T10:36:17.992" v="520"/>
          <ac:cxnSpMkLst>
            <pc:docMk/>
            <pc:sldMk cId="27373784" sldId="409"/>
            <ac:cxnSpMk id="532" creationId="{A133C9FE-4910-4B0B-8A1A-38E143FF4F41}"/>
          </ac:cxnSpMkLst>
        </pc:cxnChg>
        <pc:cxnChg chg="mod">
          <ac:chgData name="Mikolaj Flis" userId="39e8211e-2a63-483a-9298-21d8b605897a" providerId="ADAL" clId="{85E66D6D-AA4D-4ED9-AAE6-9BB83D14F598}" dt="2021-08-17T10:36:17.992" v="520"/>
          <ac:cxnSpMkLst>
            <pc:docMk/>
            <pc:sldMk cId="27373784" sldId="409"/>
            <ac:cxnSpMk id="533" creationId="{1228FDF2-D3A8-41AD-875C-5D2D504390F9}"/>
          </ac:cxnSpMkLst>
        </pc:cxnChg>
        <pc:cxnChg chg="mod">
          <ac:chgData name="Mikolaj Flis" userId="39e8211e-2a63-483a-9298-21d8b605897a" providerId="ADAL" clId="{85E66D6D-AA4D-4ED9-AAE6-9BB83D14F598}" dt="2021-08-17T10:36:17.992" v="520"/>
          <ac:cxnSpMkLst>
            <pc:docMk/>
            <pc:sldMk cId="27373784" sldId="409"/>
            <ac:cxnSpMk id="537" creationId="{56991A59-D349-436C-895B-8D932602DBBD}"/>
          </ac:cxnSpMkLst>
        </pc:cxnChg>
        <pc:cxnChg chg="mod">
          <ac:chgData name="Mikolaj Flis" userId="39e8211e-2a63-483a-9298-21d8b605897a" providerId="ADAL" clId="{85E66D6D-AA4D-4ED9-AAE6-9BB83D14F598}" dt="2021-08-17T10:36:17.992" v="520"/>
          <ac:cxnSpMkLst>
            <pc:docMk/>
            <pc:sldMk cId="27373784" sldId="409"/>
            <ac:cxnSpMk id="538" creationId="{059C0B6A-B70B-4F41-8449-61731FAAB0AC}"/>
          </ac:cxnSpMkLst>
        </pc:cxnChg>
        <pc:cxnChg chg="mod">
          <ac:chgData name="Mikolaj Flis" userId="39e8211e-2a63-483a-9298-21d8b605897a" providerId="ADAL" clId="{85E66D6D-AA4D-4ED9-AAE6-9BB83D14F598}" dt="2021-08-17T10:36:17.992" v="520"/>
          <ac:cxnSpMkLst>
            <pc:docMk/>
            <pc:sldMk cId="27373784" sldId="409"/>
            <ac:cxnSpMk id="539" creationId="{3A3A1B5C-3D53-4080-A7E4-B3F6550BE735}"/>
          </ac:cxnSpMkLst>
        </pc:cxnChg>
        <pc:cxnChg chg="mod">
          <ac:chgData name="Mikolaj Flis" userId="39e8211e-2a63-483a-9298-21d8b605897a" providerId="ADAL" clId="{85E66D6D-AA4D-4ED9-AAE6-9BB83D14F598}" dt="2021-08-17T10:36:17.992" v="520"/>
          <ac:cxnSpMkLst>
            <pc:docMk/>
            <pc:sldMk cId="27373784" sldId="409"/>
            <ac:cxnSpMk id="540" creationId="{1A6BA89C-2972-42FA-9D36-1C8F07621824}"/>
          </ac:cxnSpMkLst>
        </pc:cxnChg>
        <pc:cxnChg chg="mod">
          <ac:chgData name="Mikolaj Flis" userId="39e8211e-2a63-483a-9298-21d8b605897a" providerId="ADAL" clId="{85E66D6D-AA4D-4ED9-AAE6-9BB83D14F598}" dt="2021-08-17T10:36:17.992" v="520"/>
          <ac:cxnSpMkLst>
            <pc:docMk/>
            <pc:sldMk cId="27373784" sldId="409"/>
            <ac:cxnSpMk id="541" creationId="{A1F3F4B5-B5FB-43DA-92CB-8B1CE89B6F32}"/>
          </ac:cxnSpMkLst>
        </pc:cxnChg>
        <pc:cxnChg chg="mod">
          <ac:chgData name="Mikolaj Flis" userId="39e8211e-2a63-483a-9298-21d8b605897a" providerId="ADAL" clId="{85E66D6D-AA4D-4ED9-AAE6-9BB83D14F598}" dt="2021-08-17T10:36:17.992" v="520"/>
          <ac:cxnSpMkLst>
            <pc:docMk/>
            <pc:sldMk cId="27373784" sldId="409"/>
            <ac:cxnSpMk id="542" creationId="{DDF0EA62-90C6-45F1-B62F-A8C1825DCD4A}"/>
          </ac:cxnSpMkLst>
        </pc:cxnChg>
        <pc:cxnChg chg="mod">
          <ac:chgData name="Mikolaj Flis" userId="39e8211e-2a63-483a-9298-21d8b605897a" providerId="ADAL" clId="{85E66D6D-AA4D-4ED9-AAE6-9BB83D14F598}" dt="2021-08-17T10:36:17.992" v="520"/>
          <ac:cxnSpMkLst>
            <pc:docMk/>
            <pc:sldMk cId="27373784" sldId="409"/>
            <ac:cxnSpMk id="543" creationId="{F74A1CFE-D4DA-43D4-9127-66BCDFB561D3}"/>
          </ac:cxnSpMkLst>
        </pc:cxnChg>
        <pc:cxnChg chg="mod">
          <ac:chgData name="Mikolaj Flis" userId="39e8211e-2a63-483a-9298-21d8b605897a" providerId="ADAL" clId="{85E66D6D-AA4D-4ED9-AAE6-9BB83D14F598}" dt="2021-08-17T10:36:17.992" v="520"/>
          <ac:cxnSpMkLst>
            <pc:docMk/>
            <pc:sldMk cId="27373784" sldId="409"/>
            <ac:cxnSpMk id="544" creationId="{1B74616D-7EAD-4AB9-A34B-B598A43AE328}"/>
          </ac:cxnSpMkLst>
        </pc:cxnChg>
        <pc:cxnChg chg="mod">
          <ac:chgData name="Mikolaj Flis" userId="39e8211e-2a63-483a-9298-21d8b605897a" providerId="ADAL" clId="{85E66D6D-AA4D-4ED9-AAE6-9BB83D14F598}" dt="2021-08-17T10:36:17.992" v="520"/>
          <ac:cxnSpMkLst>
            <pc:docMk/>
            <pc:sldMk cId="27373784" sldId="409"/>
            <ac:cxnSpMk id="545" creationId="{74D4FDE6-7BE5-4FC0-BC05-D85B5ED85803}"/>
          </ac:cxnSpMkLst>
        </pc:cxnChg>
        <pc:cxnChg chg="mod">
          <ac:chgData name="Mikolaj Flis" userId="39e8211e-2a63-483a-9298-21d8b605897a" providerId="ADAL" clId="{85E66D6D-AA4D-4ED9-AAE6-9BB83D14F598}" dt="2021-08-17T10:36:17.992" v="520"/>
          <ac:cxnSpMkLst>
            <pc:docMk/>
            <pc:sldMk cId="27373784" sldId="409"/>
            <ac:cxnSpMk id="546" creationId="{F338721D-FDC2-410C-8B1C-B7C85AB4D95B}"/>
          </ac:cxnSpMkLst>
        </pc:cxnChg>
        <pc:cxnChg chg="mod">
          <ac:chgData name="Mikolaj Flis" userId="39e8211e-2a63-483a-9298-21d8b605897a" providerId="ADAL" clId="{85E66D6D-AA4D-4ED9-AAE6-9BB83D14F598}" dt="2021-08-17T10:36:17.992" v="520"/>
          <ac:cxnSpMkLst>
            <pc:docMk/>
            <pc:sldMk cId="27373784" sldId="409"/>
            <ac:cxnSpMk id="547" creationId="{D39676D6-AF1A-4364-8DED-094869D54042}"/>
          </ac:cxnSpMkLst>
        </pc:cxnChg>
        <pc:cxnChg chg="mod">
          <ac:chgData name="Mikolaj Flis" userId="39e8211e-2a63-483a-9298-21d8b605897a" providerId="ADAL" clId="{85E66D6D-AA4D-4ED9-AAE6-9BB83D14F598}" dt="2021-08-17T10:36:17.992" v="520"/>
          <ac:cxnSpMkLst>
            <pc:docMk/>
            <pc:sldMk cId="27373784" sldId="409"/>
            <ac:cxnSpMk id="548" creationId="{718F2209-1161-47FE-BC94-B9EEC2D563E5}"/>
          </ac:cxnSpMkLst>
        </pc:cxnChg>
        <pc:cxnChg chg="mod">
          <ac:chgData name="Mikolaj Flis" userId="39e8211e-2a63-483a-9298-21d8b605897a" providerId="ADAL" clId="{85E66D6D-AA4D-4ED9-AAE6-9BB83D14F598}" dt="2021-08-17T10:36:17.992" v="520"/>
          <ac:cxnSpMkLst>
            <pc:docMk/>
            <pc:sldMk cId="27373784" sldId="409"/>
            <ac:cxnSpMk id="549" creationId="{533EBCA5-65CD-4666-950B-2FF67B7F5300}"/>
          </ac:cxnSpMkLst>
        </pc:cxnChg>
        <pc:cxnChg chg="mod">
          <ac:chgData name="Mikolaj Flis" userId="39e8211e-2a63-483a-9298-21d8b605897a" providerId="ADAL" clId="{85E66D6D-AA4D-4ED9-AAE6-9BB83D14F598}" dt="2021-08-17T10:36:17.992" v="520"/>
          <ac:cxnSpMkLst>
            <pc:docMk/>
            <pc:sldMk cId="27373784" sldId="409"/>
            <ac:cxnSpMk id="550" creationId="{BF987A40-901A-46FC-A3F6-E8C6B55D8DC1}"/>
          </ac:cxnSpMkLst>
        </pc:cxnChg>
        <pc:cxnChg chg="mod">
          <ac:chgData name="Mikolaj Flis" userId="39e8211e-2a63-483a-9298-21d8b605897a" providerId="ADAL" clId="{85E66D6D-AA4D-4ED9-AAE6-9BB83D14F598}" dt="2021-08-17T10:36:17.992" v="520"/>
          <ac:cxnSpMkLst>
            <pc:docMk/>
            <pc:sldMk cId="27373784" sldId="409"/>
            <ac:cxnSpMk id="551" creationId="{A75EDD33-2007-4D54-8B58-00F4FFE34EC6}"/>
          </ac:cxnSpMkLst>
        </pc:cxnChg>
        <pc:cxnChg chg="mod">
          <ac:chgData name="Mikolaj Flis" userId="39e8211e-2a63-483a-9298-21d8b605897a" providerId="ADAL" clId="{85E66D6D-AA4D-4ED9-AAE6-9BB83D14F598}" dt="2021-08-17T10:36:17.992" v="520"/>
          <ac:cxnSpMkLst>
            <pc:docMk/>
            <pc:sldMk cId="27373784" sldId="409"/>
            <ac:cxnSpMk id="552" creationId="{198BA4F8-5C15-4227-B8EC-19F769D648EA}"/>
          </ac:cxnSpMkLst>
        </pc:cxnChg>
        <pc:cxnChg chg="mod">
          <ac:chgData name="Mikolaj Flis" userId="39e8211e-2a63-483a-9298-21d8b605897a" providerId="ADAL" clId="{85E66D6D-AA4D-4ED9-AAE6-9BB83D14F598}" dt="2021-08-17T10:36:17.992" v="520"/>
          <ac:cxnSpMkLst>
            <pc:docMk/>
            <pc:sldMk cId="27373784" sldId="409"/>
            <ac:cxnSpMk id="553" creationId="{BC37A87B-89A7-4FF9-91F6-D96F76ED8CEB}"/>
          </ac:cxnSpMkLst>
        </pc:cxnChg>
        <pc:cxnChg chg="mod">
          <ac:chgData name="Mikolaj Flis" userId="39e8211e-2a63-483a-9298-21d8b605897a" providerId="ADAL" clId="{85E66D6D-AA4D-4ED9-AAE6-9BB83D14F598}" dt="2021-08-17T10:36:17.992" v="520"/>
          <ac:cxnSpMkLst>
            <pc:docMk/>
            <pc:sldMk cId="27373784" sldId="409"/>
            <ac:cxnSpMk id="554" creationId="{C0D02166-B29B-46DE-90B7-D57580DC8B98}"/>
          </ac:cxnSpMkLst>
        </pc:cxnChg>
        <pc:cxnChg chg="mod">
          <ac:chgData name="Mikolaj Flis" userId="39e8211e-2a63-483a-9298-21d8b605897a" providerId="ADAL" clId="{85E66D6D-AA4D-4ED9-AAE6-9BB83D14F598}" dt="2021-08-17T10:36:17.992" v="520"/>
          <ac:cxnSpMkLst>
            <pc:docMk/>
            <pc:sldMk cId="27373784" sldId="409"/>
            <ac:cxnSpMk id="555" creationId="{E492E0C0-E59E-476F-8E51-0471AB8CA1FD}"/>
          </ac:cxnSpMkLst>
        </pc:cxnChg>
        <pc:cxnChg chg="mod">
          <ac:chgData name="Mikolaj Flis" userId="39e8211e-2a63-483a-9298-21d8b605897a" providerId="ADAL" clId="{85E66D6D-AA4D-4ED9-AAE6-9BB83D14F598}" dt="2021-08-17T10:36:17.992" v="520"/>
          <ac:cxnSpMkLst>
            <pc:docMk/>
            <pc:sldMk cId="27373784" sldId="409"/>
            <ac:cxnSpMk id="556" creationId="{A39F9C21-7CA4-4528-9177-5D99FCD6A8AD}"/>
          </ac:cxnSpMkLst>
        </pc:cxnChg>
        <pc:cxnChg chg="mod">
          <ac:chgData name="Mikolaj Flis" userId="39e8211e-2a63-483a-9298-21d8b605897a" providerId="ADAL" clId="{85E66D6D-AA4D-4ED9-AAE6-9BB83D14F598}" dt="2021-08-17T10:36:17.992" v="520"/>
          <ac:cxnSpMkLst>
            <pc:docMk/>
            <pc:sldMk cId="27373784" sldId="409"/>
            <ac:cxnSpMk id="557" creationId="{85CD799E-C434-45EF-9B1F-F512E96F8A43}"/>
          </ac:cxnSpMkLst>
        </pc:cxnChg>
        <pc:cxnChg chg="mod">
          <ac:chgData name="Mikolaj Flis" userId="39e8211e-2a63-483a-9298-21d8b605897a" providerId="ADAL" clId="{85E66D6D-AA4D-4ED9-AAE6-9BB83D14F598}" dt="2021-08-17T10:36:17.992" v="520"/>
          <ac:cxnSpMkLst>
            <pc:docMk/>
            <pc:sldMk cId="27373784" sldId="409"/>
            <ac:cxnSpMk id="558" creationId="{93812D7A-499C-43BE-89E5-0ED0F9F1646C}"/>
          </ac:cxnSpMkLst>
        </pc:cxnChg>
        <pc:cxnChg chg="mod">
          <ac:chgData name="Mikolaj Flis" userId="39e8211e-2a63-483a-9298-21d8b605897a" providerId="ADAL" clId="{85E66D6D-AA4D-4ED9-AAE6-9BB83D14F598}" dt="2021-08-17T10:36:17.992" v="520"/>
          <ac:cxnSpMkLst>
            <pc:docMk/>
            <pc:sldMk cId="27373784" sldId="409"/>
            <ac:cxnSpMk id="559" creationId="{B80AF0A6-B0BE-4E86-999D-7E7D9A15407A}"/>
          </ac:cxnSpMkLst>
        </pc:cxnChg>
        <pc:cxnChg chg="mod">
          <ac:chgData name="Mikolaj Flis" userId="39e8211e-2a63-483a-9298-21d8b605897a" providerId="ADAL" clId="{85E66D6D-AA4D-4ED9-AAE6-9BB83D14F598}" dt="2021-08-17T10:36:17.992" v="520"/>
          <ac:cxnSpMkLst>
            <pc:docMk/>
            <pc:sldMk cId="27373784" sldId="409"/>
            <ac:cxnSpMk id="560" creationId="{AAB510AD-53D2-4871-A4C5-87A60E96E542}"/>
          </ac:cxnSpMkLst>
        </pc:cxnChg>
        <pc:cxnChg chg="mod">
          <ac:chgData name="Mikolaj Flis" userId="39e8211e-2a63-483a-9298-21d8b605897a" providerId="ADAL" clId="{85E66D6D-AA4D-4ED9-AAE6-9BB83D14F598}" dt="2021-08-17T10:36:17.992" v="520"/>
          <ac:cxnSpMkLst>
            <pc:docMk/>
            <pc:sldMk cId="27373784" sldId="409"/>
            <ac:cxnSpMk id="561" creationId="{6F6AF69C-4A52-4530-A62E-9D43E1D7D7D6}"/>
          </ac:cxnSpMkLst>
        </pc:cxnChg>
        <pc:cxnChg chg="mod">
          <ac:chgData name="Mikolaj Flis" userId="39e8211e-2a63-483a-9298-21d8b605897a" providerId="ADAL" clId="{85E66D6D-AA4D-4ED9-AAE6-9BB83D14F598}" dt="2021-08-17T10:36:17.992" v="520"/>
          <ac:cxnSpMkLst>
            <pc:docMk/>
            <pc:sldMk cId="27373784" sldId="409"/>
            <ac:cxnSpMk id="562" creationId="{25832171-7786-4F05-8E2F-14D9933D7074}"/>
          </ac:cxnSpMkLst>
        </pc:cxnChg>
        <pc:cxnChg chg="mod">
          <ac:chgData name="Mikolaj Flis" userId="39e8211e-2a63-483a-9298-21d8b605897a" providerId="ADAL" clId="{85E66D6D-AA4D-4ED9-AAE6-9BB83D14F598}" dt="2021-08-17T10:36:17.992" v="520"/>
          <ac:cxnSpMkLst>
            <pc:docMk/>
            <pc:sldMk cId="27373784" sldId="409"/>
            <ac:cxnSpMk id="563" creationId="{CA6BF44E-A6EC-4085-BDA9-736F26C5E685}"/>
          </ac:cxnSpMkLst>
        </pc:cxnChg>
        <pc:cxnChg chg="mod">
          <ac:chgData name="Mikolaj Flis" userId="39e8211e-2a63-483a-9298-21d8b605897a" providerId="ADAL" clId="{85E66D6D-AA4D-4ED9-AAE6-9BB83D14F598}" dt="2021-08-17T10:37:02.467" v="529" actId="14100"/>
          <ac:cxnSpMkLst>
            <pc:docMk/>
            <pc:sldMk cId="27373784" sldId="409"/>
            <ac:cxnSpMk id="570" creationId="{9C420644-A11D-48AE-BA61-5C39FB01D97C}"/>
          </ac:cxnSpMkLst>
        </pc:cxnChg>
        <pc:cxnChg chg="mod">
          <ac:chgData name="Mikolaj Flis" userId="39e8211e-2a63-483a-9298-21d8b605897a" providerId="ADAL" clId="{85E66D6D-AA4D-4ED9-AAE6-9BB83D14F598}" dt="2021-08-17T10:37:02.467" v="529" actId="14100"/>
          <ac:cxnSpMkLst>
            <pc:docMk/>
            <pc:sldMk cId="27373784" sldId="409"/>
            <ac:cxnSpMk id="571" creationId="{775582A7-F266-4ECA-92A6-6A1AF5E2957C}"/>
          </ac:cxnSpMkLst>
        </pc:cxnChg>
        <pc:cxnChg chg="mod">
          <ac:chgData name="Mikolaj Flis" userId="39e8211e-2a63-483a-9298-21d8b605897a" providerId="ADAL" clId="{85E66D6D-AA4D-4ED9-AAE6-9BB83D14F598}" dt="2021-08-17T10:37:02.467" v="529" actId="14100"/>
          <ac:cxnSpMkLst>
            <pc:docMk/>
            <pc:sldMk cId="27373784" sldId="409"/>
            <ac:cxnSpMk id="572" creationId="{C8107173-E929-4AFF-AF91-6F1DA62E1A95}"/>
          </ac:cxnSpMkLst>
        </pc:cxnChg>
        <pc:cxnChg chg="mod">
          <ac:chgData name="Mikolaj Flis" userId="39e8211e-2a63-483a-9298-21d8b605897a" providerId="ADAL" clId="{85E66D6D-AA4D-4ED9-AAE6-9BB83D14F598}" dt="2021-08-17T10:37:02.467" v="529" actId="14100"/>
          <ac:cxnSpMkLst>
            <pc:docMk/>
            <pc:sldMk cId="27373784" sldId="409"/>
            <ac:cxnSpMk id="573" creationId="{096CE2ED-9A33-489D-92AB-3D04372BF211}"/>
          </ac:cxnSpMkLst>
        </pc:cxnChg>
        <pc:cxnChg chg="mod">
          <ac:chgData name="Mikolaj Flis" userId="39e8211e-2a63-483a-9298-21d8b605897a" providerId="ADAL" clId="{85E66D6D-AA4D-4ED9-AAE6-9BB83D14F598}" dt="2021-08-17T10:37:02.467" v="529" actId="14100"/>
          <ac:cxnSpMkLst>
            <pc:docMk/>
            <pc:sldMk cId="27373784" sldId="409"/>
            <ac:cxnSpMk id="576" creationId="{703D7B51-2678-4168-8EEF-3C3796D4F638}"/>
          </ac:cxnSpMkLst>
        </pc:cxnChg>
        <pc:cxnChg chg="mod">
          <ac:chgData name="Mikolaj Flis" userId="39e8211e-2a63-483a-9298-21d8b605897a" providerId="ADAL" clId="{85E66D6D-AA4D-4ED9-AAE6-9BB83D14F598}" dt="2021-08-17T10:37:02.467" v="529" actId="14100"/>
          <ac:cxnSpMkLst>
            <pc:docMk/>
            <pc:sldMk cId="27373784" sldId="409"/>
            <ac:cxnSpMk id="577" creationId="{F4BE18FA-E7D0-43CC-9F89-78F55E486179}"/>
          </ac:cxnSpMkLst>
        </pc:cxnChg>
        <pc:cxnChg chg="mod">
          <ac:chgData name="Mikolaj Flis" userId="39e8211e-2a63-483a-9298-21d8b605897a" providerId="ADAL" clId="{85E66D6D-AA4D-4ED9-AAE6-9BB83D14F598}" dt="2021-08-17T10:37:02.467" v="529" actId="14100"/>
          <ac:cxnSpMkLst>
            <pc:docMk/>
            <pc:sldMk cId="27373784" sldId="409"/>
            <ac:cxnSpMk id="581" creationId="{78D46DEC-A49E-4B8F-B572-7E2D199EBDD7}"/>
          </ac:cxnSpMkLst>
        </pc:cxnChg>
        <pc:cxnChg chg="mod">
          <ac:chgData name="Mikolaj Flis" userId="39e8211e-2a63-483a-9298-21d8b605897a" providerId="ADAL" clId="{85E66D6D-AA4D-4ED9-AAE6-9BB83D14F598}" dt="2021-08-17T10:37:02.467" v="529" actId="14100"/>
          <ac:cxnSpMkLst>
            <pc:docMk/>
            <pc:sldMk cId="27373784" sldId="409"/>
            <ac:cxnSpMk id="582" creationId="{766CCF69-1019-4F2A-92EE-9F947C4DD03F}"/>
          </ac:cxnSpMkLst>
        </pc:cxnChg>
        <pc:cxnChg chg="mod">
          <ac:chgData name="Mikolaj Flis" userId="39e8211e-2a63-483a-9298-21d8b605897a" providerId="ADAL" clId="{85E66D6D-AA4D-4ED9-AAE6-9BB83D14F598}" dt="2021-08-17T10:37:02.467" v="529" actId="14100"/>
          <ac:cxnSpMkLst>
            <pc:docMk/>
            <pc:sldMk cId="27373784" sldId="409"/>
            <ac:cxnSpMk id="583" creationId="{A8CEB56C-1423-424A-8521-071C59DE8BEF}"/>
          </ac:cxnSpMkLst>
        </pc:cxnChg>
        <pc:cxnChg chg="mod">
          <ac:chgData name="Mikolaj Flis" userId="39e8211e-2a63-483a-9298-21d8b605897a" providerId="ADAL" clId="{85E66D6D-AA4D-4ED9-AAE6-9BB83D14F598}" dt="2021-08-17T10:37:02.467" v="529" actId="14100"/>
          <ac:cxnSpMkLst>
            <pc:docMk/>
            <pc:sldMk cId="27373784" sldId="409"/>
            <ac:cxnSpMk id="584" creationId="{7B205191-0544-4E19-8D0E-8809BFA4033C}"/>
          </ac:cxnSpMkLst>
        </pc:cxnChg>
        <pc:cxnChg chg="mod">
          <ac:chgData name="Mikolaj Flis" userId="39e8211e-2a63-483a-9298-21d8b605897a" providerId="ADAL" clId="{85E66D6D-AA4D-4ED9-AAE6-9BB83D14F598}" dt="2021-08-17T10:37:02.467" v="529" actId="14100"/>
          <ac:cxnSpMkLst>
            <pc:docMk/>
            <pc:sldMk cId="27373784" sldId="409"/>
            <ac:cxnSpMk id="586" creationId="{DA4441BB-FF89-4743-A2FE-8840D7A0E588}"/>
          </ac:cxnSpMkLst>
        </pc:cxnChg>
        <pc:cxnChg chg="mod">
          <ac:chgData name="Mikolaj Flis" userId="39e8211e-2a63-483a-9298-21d8b605897a" providerId="ADAL" clId="{85E66D6D-AA4D-4ED9-AAE6-9BB83D14F598}" dt="2021-08-17T10:37:02.467" v="529" actId="14100"/>
          <ac:cxnSpMkLst>
            <pc:docMk/>
            <pc:sldMk cId="27373784" sldId="409"/>
            <ac:cxnSpMk id="587" creationId="{1B22291D-71EF-4E57-9F12-5416ABEC2667}"/>
          </ac:cxnSpMkLst>
        </pc:cxnChg>
        <pc:cxnChg chg="mod">
          <ac:chgData name="Mikolaj Flis" userId="39e8211e-2a63-483a-9298-21d8b605897a" providerId="ADAL" clId="{85E66D6D-AA4D-4ED9-AAE6-9BB83D14F598}" dt="2021-08-17T10:37:02.467" v="529" actId="14100"/>
          <ac:cxnSpMkLst>
            <pc:docMk/>
            <pc:sldMk cId="27373784" sldId="409"/>
            <ac:cxnSpMk id="589" creationId="{54B5B62E-5AE6-4DD3-96BE-2875369037AA}"/>
          </ac:cxnSpMkLst>
        </pc:cxnChg>
        <pc:cxnChg chg="mod">
          <ac:chgData name="Mikolaj Flis" userId="39e8211e-2a63-483a-9298-21d8b605897a" providerId="ADAL" clId="{85E66D6D-AA4D-4ED9-AAE6-9BB83D14F598}" dt="2021-08-17T10:37:02.467" v="529" actId="14100"/>
          <ac:cxnSpMkLst>
            <pc:docMk/>
            <pc:sldMk cId="27373784" sldId="409"/>
            <ac:cxnSpMk id="590" creationId="{DDA68732-8320-4254-ADBC-5147BD220E3D}"/>
          </ac:cxnSpMkLst>
        </pc:cxnChg>
        <pc:cxnChg chg="mod">
          <ac:chgData name="Mikolaj Flis" userId="39e8211e-2a63-483a-9298-21d8b605897a" providerId="ADAL" clId="{85E66D6D-AA4D-4ED9-AAE6-9BB83D14F598}" dt="2021-08-17T10:37:02.467" v="529" actId="14100"/>
          <ac:cxnSpMkLst>
            <pc:docMk/>
            <pc:sldMk cId="27373784" sldId="409"/>
            <ac:cxnSpMk id="598" creationId="{D61A4E4C-9497-4323-9B1A-033D7ECAA79B}"/>
          </ac:cxnSpMkLst>
        </pc:cxnChg>
        <pc:cxnChg chg="mod">
          <ac:chgData name="Mikolaj Flis" userId="39e8211e-2a63-483a-9298-21d8b605897a" providerId="ADAL" clId="{85E66D6D-AA4D-4ED9-AAE6-9BB83D14F598}" dt="2021-08-17T10:37:02.467" v="529" actId="14100"/>
          <ac:cxnSpMkLst>
            <pc:docMk/>
            <pc:sldMk cId="27373784" sldId="409"/>
            <ac:cxnSpMk id="599" creationId="{88014199-9089-48A3-8752-75ACC35B94F1}"/>
          </ac:cxnSpMkLst>
        </pc:cxnChg>
        <pc:cxnChg chg="mod">
          <ac:chgData name="Mikolaj Flis" userId="39e8211e-2a63-483a-9298-21d8b605897a" providerId="ADAL" clId="{85E66D6D-AA4D-4ED9-AAE6-9BB83D14F598}" dt="2021-08-17T10:37:02.467" v="529" actId="14100"/>
          <ac:cxnSpMkLst>
            <pc:docMk/>
            <pc:sldMk cId="27373784" sldId="409"/>
            <ac:cxnSpMk id="600" creationId="{748CEAF4-3F12-4C49-A1B8-C54EA428F55B}"/>
          </ac:cxnSpMkLst>
        </pc:cxnChg>
        <pc:cxnChg chg="mod">
          <ac:chgData name="Mikolaj Flis" userId="39e8211e-2a63-483a-9298-21d8b605897a" providerId="ADAL" clId="{85E66D6D-AA4D-4ED9-AAE6-9BB83D14F598}" dt="2021-08-17T10:37:02.467" v="529" actId="14100"/>
          <ac:cxnSpMkLst>
            <pc:docMk/>
            <pc:sldMk cId="27373784" sldId="409"/>
            <ac:cxnSpMk id="601" creationId="{A960B8A0-C4F5-4C32-ACC1-73B5CE6F1B72}"/>
          </ac:cxnSpMkLst>
        </pc:cxnChg>
        <pc:cxnChg chg="mod">
          <ac:chgData name="Mikolaj Flis" userId="39e8211e-2a63-483a-9298-21d8b605897a" providerId="ADAL" clId="{85E66D6D-AA4D-4ED9-AAE6-9BB83D14F598}" dt="2021-08-17T10:37:02.467" v="529" actId="14100"/>
          <ac:cxnSpMkLst>
            <pc:docMk/>
            <pc:sldMk cId="27373784" sldId="409"/>
            <ac:cxnSpMk id="605" creationId="{0890FBBE-5EA1-4572-8E20-FCE502151746}"/>
          </ac:cxnSpMkLst>
        </pc:cxnChg>
        <pc:cxnChg chg="mod">
          <ac:chgData name="Mikolaj Flis" userId="39e8211e-2a63-483a-9298-21d8b605897a" providerId="ADAL" clId="{85E66D6D-AA4D-4ED9-AAE6-9BB83D14F598}" dt="2021-08-17T10:37:02.467" v="529" actId="14100"/>
          <ac:cxnSpMkLst>
            <pc:docMk/>
            <pc:sldMk cId="27373784" sldId="409"/>
            <ac:cxnSpMk id="606" creationId="{CB2EB10F-7A57-43BB-9972-3CDDA18734B4}"/>
          </ac:cxnSpMkLst>
        </pc:cxnChg>
        <pc:cxnChg chg="mod">
          <ac:chgData name="Mikolaj Flis" userId="39e8211e-2a63-483a-9298-21d8b605897a" providerId="ADAL" clId="{85E66D6D-AA4D-4ED9-AAE6-9BB83D14F598}" dt="2021-08-17T10:37:02.467" v="529" actId="14100"/>
          <ac:cxnSpMkLst>
            <pc:docMk/>
            <pc:sldMk cId="27373784" sldId="409"/>
            <ac:cxnSpMk id="607" creationId="{DD547894-AB40-40EC-A9B2-58E247D66831}"/>
          </ac:cxnSpMkLst>
        </pc:cxnChg>
        <pc:cxnChg chg="mod">
          <ac:chgData name="Mikolaj Flis" userId="39e8211e-2a63-483a-9298-21d8b605897a" providerId="ADAL" clId="{85E66D6D-AA4D-4ED9-AAE6-9BB83D14F598}" dt="2021-08-17T10:37:02.467" v="529" actId="14100"/>
          <ac:cxnSpMkLst>
            <pc:docMk/>
            <pc:sldMk cId="27373784" sldId="409"/>
            <ac:cxnSpMk id="608" creationId="{8CF0A998-DB6F-4F37-BE4E-8D69633CD88C}"/>
          </ac:cxnSpMkLst>
        </pc:cxnChg>
        <pc:cxnChg chg="mod">
          <ac:chgData name="Mikolaj Flis" userId="39e8211e-2a63-483a-9298-21d8b605897a" providerId="ADAL" clId="{85E66D6D-AA4D-4ED9-AAE6-9BB83D14F598}" dt="2021-08-17T10:37:02.467" v="529" actId="14100"/>
          <ac:cxnSpMkLst>
            <pc:docMk/>
            <pc:sldMk cId="27373784" sldId="409"/>
            <ac:cxnSpMk id="611" creationId="{D2E36567-6E9B-4F7E-AE94-A795CE2B60DF}"/>
          </ac:cxnSpMkLst>
        </pc:cxnChg>
        <pc:cxnChg chg="mod">
          <ac:chgData name="Mikolaj Flis" userId="39e8211e-2a63-483a-9298-21d8b605897a" providerId="ADAL" clId="{85E66D6D-AA4D-4ED9-AAE6-9BB83D14F598}" dt="2021-08-17T10:37:02.467" v="529" actId="14100"/>
          <ac:cxnSpMkLst>
            <pc:docMk/>
            <pc:sldMk cId="27373784" sldId="409"/>
            <ac:cxnSpMk id="612" creationId="{5ACDBECD-E83D-470F-B4DC-47224EA23CC5}"/>
          </ac:cxnSpMkLst>
        </pc:cxnChg>
        <pc:cxnChg chg="mod">
          <ac:chgData name="Mikolaj Flis" userId="39e8211e-2a63-483a-9298-21d8b605897a" providerId="ADAL" clId="{85E66D6D-AA4D-4ED9-AAE6-9BB83D14F598}" dt="2021-08-17T10:37:02.467" v="529" actId="14100"/>
          <ac:cxnSpMkLst>
            <pc:docMk/>
            <pc:sldMk cId="27373784" sldId="409"/>
            <ac:cxnSpMk id="616" creationId="{1C73333B-9F37-44E6-BAAB-A2148EB899CB}"/>
          </ac:cxnSpMkLst>
        </pc:cxnChg>
        <pc:cxnChg chg="mod">
          <ac:chgData name="Mikolaj Flis" userId="39e8211e-2a63-483a-9298-21d8b605897a" providerId="ADAL" clId="{85E66D6D-AA4D-4ED9-AAE6-9BB83D14F598}" dt="2021-08-17T10:37:02.467" v="529" actId="14100"/>
          <ac:cxnSpMkLst>
            <pc:docMk/>
            <pc:sldMk cId="27373784" sldId="409"/>
            <ac:cxnSpMk id="617" creationId="{04152C5D-75CA-46C3-9842-4C06677397AF}"/>
          </ac:cxnSpMkLst>
        </pc:cxnChg>
        <pc:cxnChg chg="mod">
          <ac:chgData name="Mikolaj Flis" userId="39e8211e-2a63-483a-9298-21d8b605897a" providerId="ADAL" clId="{85E66D6D-AA4D-4ED9-AAE6-9BB83D14F598}" dt="2021-08-17T10:37:02.467" v="529" actId="14100"/>
          <ac:cxnSpMkLst>
            <pc:docMk/>
            <pc:sldMk cId="27373784" sldId="409"/>
            <ac:cxnSpMk id="621" creationId="{3229B7AB-85C0-4AB8-9C4E-CE207DB149D7}"/>
          </ac:cxnSpMkLst>
        </pc:cxnChg>
        <pc:cxnChg chg="mod">
          <ac:chgData name="Mikolaj Flis" userId="39e8211e-2a63-483a-9298-21d8b605897a" providerId="ADAL" clId="{85E66D6D-AA4D-4ED9-AAE6-9BB83D14F598}" dt="2021-08-17T10:37:02.467" v="529" actId="14100"/>
          <ac:cxnSpMkLst>
            <pc:docMk/>
            <pc:sldMk cId="27373784" sldId="409"/>
            <ac:cxnSpMk id="622" creationId="{72BC521A-CEDD-4F6A-87C3-5BB6BC0502E0}"/>
          </ac:cxnSpMkLst>
        </pc:cxnChg>
        <pc:cxnChg chg="mod">
          <ac:chgData name="Mikolaj Flis" userId="39e8211e-2a63-483a-9298-21d8b605897a" providerId="ADAL" clId="{85E66D6D-AA4D-4ED9-AAE6-9BB83D14F598}" dt="2021-08-17T10:37:02.467" v="529" actId="14100"/>
          <ac:cxnSpMkLst>
            <pc:docMk/>
            <pc:sldMk cId="27373784" sldId="409"/>
            <ac:cxnSpMk id="623" creationId="{899B8401-6AC0-4477-93DB-773832E659D6}"/>
          </ac:cxnSpMkLst>
        </pc:cxnChg>
        <pc:cxnChg chg="mod">
          <ac:chgData name="Mikolaj Flis" userId="39e8211e-2a63-483a-9298-21d8b605897a" providerId="ADAL" clId="{85E66D6D-AA4D-4ED9-AAE6-9BB83D14F598}" dt="2021-08-17T10:37:02.467" v="529" actId="14100"/>
          <ac:cxnSpMkLst>
            <pc:docMk/>
            <pc:sldMk cId="27373784" sldId="409"/>
            <ac:cxnSpMk id="624" creationId="{FA1E7A02-D991-425D-9729-7F1CADDE81E7}"/>
          </ac:cxnSpMkLst>
        </pc:cxnChg>
        <pc:cxnChg chg="mod">
          <ac:chgData name="Mikolaj Flis" userId="39e8211e-2a63-483a-9298-21d8b605897a" providerId="ADAL" clId="{85E66D6D-AA4D-4ED9-AAE6-9BB83D14F598}" dt="2021-08-17T10:37:02.467" v="529" actId="14100"/>
          <ac:cxnSpMkLst>
            <pc:docMk/>
            <pc:sldMk cId="27373784" sldId="409"/>
            <ac:cxnSpMk id="625" creationId="{EA3C2031-0434-427F-8475-325E6F140535}"/>
          </ac:cxnSpMkLst>
        </pc:cxnChg>
        <pc:cxnChg chg="mod">
          <ac:chgData name="Mikolaj Flis" userId="39e8211e-2a63-483a-9298-21d8b605897a" providerId="ADAL" clId="{85E66D6D-AA4D-4ED9-AAE6-9BB83D14F598}" dt="2021-08-17T10:37:02.467" v="529" actId="14100"/>
          <ac:cxnSpMkLst>
            <pc:docMk/>
            <pc:sldMk cId="27373784" sldId="409"/>
            <ac:cxnSpMk id="626" creationId="{62253787-79CE-4A51-B11E-614DA573754C}"/>
          </ac:cxnSpMkLst>
        </pc:cxnChg>
        <pc:cxnChg chg="mod">
          <ac:chgData name="Mikolaj Flis" userId="39e8211e-2a63-483a-9298-21d8b605897a" providerId="ADAL" clId="{85E66D6D-AA4D-4ED9-AAE6-9BB83D14F598}" dt="2021-08-17T10:37:02.467" v="529" actId="14100"/>
          <ac:cxnSpMkLst>
            <pc:docMk/>
            <pc:sldMk cId="27373784" sldId="409"/>
            <ac:cxnSpMk id="628" creationId="{FFD939FF-7D91-4EAC-B592-72E9C101658A}"/>
          </ac:cxnSpMkLst>
        </pc:cxnChg>
        <pc:cxnChg chg="mod">
          <ac:chgData name="Mikolaj Flis" userId="39e8211e-2a63-483a-9298-21d8b605897a" providerId="ADAL" clId="{85E66D6D-AA4D-4ED9-AAE6-9BB83D14F598}" dt="2021-08-17T10:37:02.467" v="529" actId="14100"/>
          <ac:cxnSpMkLst>
            <pc:docMk/>
            <pc:sldMk cId="27373784" sldId="409"/>
            <ac:cxnSpMk id="629" creationId="{8B1D12B7-B114-4035-B3D1-F8FBFDEE6AA2}"/>
          </ac:cxnSpMkLst>
        </pc:cxnChg>
        <pc:cxnChg chg="mod">
          <ac:chgData name="Mikolaj Flis" userId="39e8211e-2a63-483a-9298-21d8b605897a" providerId="ADAL" clId="{85E66D6D-AA4D-4ED9-AAE6-9BB83D14F598}" dt="2021-08-17T10:37:02.467" v="529" actId="14100"/>
          <ac:cxnSpMkLst>
            <pc:docMk/>
            <pc:sldMk cId="27373784" sldId="409"/>
            <ac:cxnSpMk id="630" creationId="{96725B8A-2889-481C-9F1B-6377611CC7D0}"/>
          </ac:cxnSpMkLst>
        </pc:cxnChg>
        <pc:cxnChg chg="mod">
          <ac:chgData name="Mikolaj Flis" userId="39e8211e-2a63-483a-9298-21d8b605897a" providerId="ADAL" clId="{85E66D6D-AA4D-4ED9-AAE6-9BB83D14F598}" dt="2021-08-17T10:37:02.467" v="529" actId="14100"/>
          <ac:cxnSpMkLst>
            <pc:docMk/>
            <pc:sldMk cId="27373784" sldId="409"/>
            <ac:cxnSpMk id="631" creationId="{D965BD63-1243-4BE9-86FF-A37C88C9799D}"/>
          </ac:cxnSpMkLst>
        </pc:cxnChg>
        <pc:cxnChg chg="mod">
          <ac:chgData name="Mikolaj Flis" userId="39e8211e-2a63-483a-9298-21d8b605897a" providerId="ADAL" clId="{85E66D6D-AA4D-4ED9-AAE6-9BB83D14F598}" dt="2021-08-17T10:37:02.467" v="529" actId="14100"/>
          <ac:cxnSpMkLst>
            <pc:docMk/>
            <pc:sldMk cId="27373784" sldId="409"/>
            <ac:cxnSpMk id="635" creationId="{F650CC58-E493-4C3F-AA43-0A592BA5A04D}"/>
          </ac:cxnSpMkLst>
        </pc:cxnChg>
        <pc:cxnChg chg="mod">
          <ac:chgData name="Mikolaj Flis" userId="39e8211e-2a63-483a-9298-21d8b605897a" providerId="ADAL" clId="{85E66D6D-AA4D-4ED9-AAE6-9BB83D14F598}" dt="2021-08-17T10:37:02.467" v="529" actId="14100"/>
          <ac:cxnSpMkLst>
            <pc:docMk/>
            <pc:sldMk cId="27373784" sldId="409"/>
            <ac:cxnSpMk id="636" creationId="{A0956353-555A-4D1D-AA43-636E3F8D7C4C}"/>
          </ac:cxnSpMkLst>
        </pc:cxnChg>
        <pc:cxnChg chg="mod">
          <ac:chgData name="Mikolaj Flis" userId="39e8211e-2a63-483a-9298-21d8b605897a" providerId="ADAL" clId="{85E66D6D-AA4D-4ED9-AAE6-9BB83D14F598}" dt="2021-08-17T10:37:02.467" v="529" actId="14100"/>
          <ac:cxnSpMkLst>
            <pc:docMk/>
            <pc:sldMk cId="27373784" sldId="409"/>
            <ac:cxnSpMk id="637" creationId="{BA2779EE-0353-44A1-BB93-879BA52A1C1F}"/>
          </ac:cxnSpMkLst>
        </pc:cxnChg>
        <pc:cxnChg chg="mod">
          <ac:chgData name="Mikolaj Flis" userId="39e8211e-2a63-483a-9298-21d8b605897a" providerId="ADAL" clId="{85E66D6D-AA4D-4ED9-AAE6-9BB83D14F598}" dt="2021-08-17T10:37:02.467" v="529" actId="14100"/>
          <ac:cxnSpMkLst>
            <pc:docMk/>
            <pc:sldMk cId="27373784" sldId="409"/>
            <ac:cxnSpMk id="638" creationId="{32E71E54-7336-4F81-BC12-1C29F5BBB275}"/>
          </ac:cxnSpMkLst>
        </pc:cxnChg>
        <pc:cxnChg chg="mod">
          <ac:chgData name="Mikolaj Flis" userId="39e8211e-2a63-483a-9298-21d8b605897a" providerId="ADAL" clId="{85E66D6D-AA4D-4ED9-AAE6-9BB83D14F598}" dt="2021-08-17T10:37:02.467" v="529" actId="14100"/>
          <ac:cxnSpMkLst>
            <pc:docMk/>
            <pc:sldMk cId="27373784" sldId="409"/>
            <ac:cxnSpMk id="639" creationId="{781012CA-6CED-4F94-BD68-C6D400887215}"/>
          </ac:cxnSpMkLst>
        </pc:cxnChg>
        <pc:cxnChg chg="mod">
          <ac:chgData name="Mikolaj Flis" userId="39e8211e-2a63-483a-9298-21d8b605897a" providerId="ADAL" clId="{85E66D6D-AA4D-4ED9-AAE6-9BB83D14F598}" dt="2021-08-17T10:37:02.467" v="529" actId="14100"/>
          <ac:cxnSpMkLst>
            <pc:docMk/>
            <pc:sldMk cId="27373784" sldId="409"/>
            <ac:cxnSpMk id="640" creationId="{E051F14C-2BA1-4630-AB01-629D41064DC5}"/>
          </ac:cxnSpMkLst>
        </pc:cxnChg>
        <pc:cxnChg chg="mod">
          <ac:chgData name="Mikolaj Flis" userId="39e8211e-2a63-483a-9298-21d8b605897a" providerId="ADAL" clId="{85E66D6D-AA4D-4ED9-AAE6-9BB83D14F598}" dt="2021-08-17T10:37:02.467" v="529" actId="14100"/>
          <ac:cxnSpMkLst>
            <pc:docMk/>
            <pc:sldMk cId="27373784" sldId="409"/>
            <ac:cxnSpMk id="641" creationId="{7338D810-8BA3-4C23-B66C-52CD5B4ED79B}"/>
          </ac:cxnSpMkLst>
        </pc:cxnChg>
        <pc:cxnChg chg="mod">
          <ac:chgData name="Mikolaj Flis" userId="39e8211e-2a63-483a-9298-21d8b605897a" providerId="ADAL" clId="{85E66D6D-AA4D-4ED9-AAE6-9BB83D14F598}" dt="2021-08-17T10:37:02.467" v="529" actId="14100"/>
          <ac:cxnSpMkLst>
            <pc:docMk/>
            <pc:sldMk cId="27373784" sldId="409"/>
            <ac:cxnSpMk id="642" creationId="{65728CA5-8628-474A-B006-502376823F41}"/>
          </ac:cxnSpMkLst>
        </pc:cxnChg>
        <pc:cxnChg chg="mod">
          <ac:chgData name="Mikolaj Flis" userId="39e8211e-2a63-483a-9298-21d8b605897a" providerId="ADAL" clId="{85E66D6D-AA4D-4ED9-AAE6-9BB83D14F598}" dt="2021-08-17T10:37:02.467" v="529" actId="14100"/>
          <ac:cxnSpMkLst>
            <pc:docMk/>
            <pc:sldMk cId="27373784" sldId="409"/>
            <ac:cxnSpMk id="643" creationId="{C67CCF9A-8CBF-459E-9AE3-016D6C418B72}"/>
          </ac:cxnSpMkLst>
        </pc:cxnChg>
        <pc:cxnChg chg="mod">
          <ac:chgData name="Mikolaj Flis" userId="39e8211e-2a63-483a-9298-21d8b605897a" providerId="ADAL" clId="{85E66D6D-AA4D-4ED9-AAE6-9BB83D14F598}" dt="2021-08-17T10:37:02.467" v="529" actId="14100"/>
          <ac:cxnSpMkLst>
            <pc:docMk/>
            <pc:sldMk cId="27373784" sldId="409"/>
            <ac:cxnSpMk id="644" creationId="{76366491-A754-44D9-89DD-66D7CBFF71ED}"/>
          </ac:cxnSpMkLst>
        </pc:cxnChg>
        <pc:cxnChg chg="mod">
          <ac:chgData name="Mikolaj Flis" userId="39e8211e-2a63-483a-9298-21d8b605897a" providerId="ADAL" clId="{85E66D6D-AA4D-4ED9-AAE6-9BB83D14F598}" dt="2021-08-17T10:37:02.467" v="529" actId="14100"/>
          <ac:cxnSpMkLst>
            <pc:docMk/>
            <pc:sldMk cId="27373784" sldId="409"/>
            <ac:cxnSpMk id="645" creationId="{DC0A0ED7-3E4B-4E50-BA8B-B67542C9B854}"/>
          </ac:cxnSpMkLst>
        </pc:cxnChg>
        <pc:cxnChg chg="mod">
          <ac:chgData name="Mikolaj Flis" userId="39e8211e-2a63-483a-9298-21d8b605897a" providerId="ADAL" clId="{85E66D6D-AA4D-4ED9-AAE6-9BB83D14F598}" dt="2021-08-17T10:37:02.467" v="529" actId="14100"/>
          <ac:cxnSpMkLst>
            <pc:docMk/>
            <pc:sldMk cId="27373784" sldId="409"/>
            <ac:cxnSpMk id="646" creationId="{BBDD1149-3A5A-42B6-A5FE-5BD5AD9AD164}"/>
          </ac:cxnSpMkLst>
        </pc:cxnChg>
        <pc:cxnChg chg="mod">
          <ac:chgData name="Mikolaj Flis" userId="39e8211e-2a63-483a-9298-21d8b605897a" providerId="ADAL" clId="{85E66D6D-AA4D-4ED9-AAE6-9BB83D14F598}" dt="2021-08-17T10:37:02.467" v="529" actId="14100"/>
          <ac:cxnSpMkLst>
            <pc:docMk/>
            <pc:sldMk cId="27373784" sldId="409"/>
            <ac:cxnSpMk id="647" creationId="{7F2EFE46-3BAE-4BC5-A576-0AAE301633AB}"/>
          </ac:cxnSpMkLst>
        </pc:cxnChg>
        <pc:cxnChg chg="mod">
          <ac:chgData name="Mikolaj Flis" userId="39e8211e-2a63-483a-9298-21d8b605897a" providerId="ADAL" clId="{85E66D6D-AA4D-4ED9-AAE6-9BB83D14F598}" dt="2021-08-17T10:37:02.467" v="529" actId="14100"/>
          <ac:cxnSpMkLst>
            <pc:docMk/>
            <pc:sldMk cId="27373784" sldId="409"/>
            <ac:cxnSpMk id="648" creationId="{2A0E06AB-1131-4ABE-AE9A-1E4A83782E27}"/>
          </ac:cxnSpMkLst>
        </pc:cxnChg>
        <pc:cxnChg chg="mod">
          <ac:chgData name="Mikolaj Flis" userId="39e8211e-2a63-483a-9298-21d8b605897a" providerId="ADAL" clId="{85E66D6D-AA4D-4ED9-AAE6-9BB83D14F598}" dt="2021-08-17T10:37:02.467" v="529" actId="14100"/>
          <ac:cxnSpMkLst>
            <pc:docMk/>
            <pc:sldMk cId="27373784" sldId="409"/>
            <ac:cxnSpMk id="649" creationId="{9A28E523-3F31-439C-87ED-1C885DAD7903}"/>
          </ac:cxnSpMkLst>
        </pc:cxnChg>
        <pc:cxnChg chg="mod">
          <ac:chgData name="Mikolaj Flis" userId="39e8211e-2a63-483a-9298-21d8b605897a" providerId="ADAL" clId="{85E66D6D-AA4D-4ED9-AAE6-9BB83D14F598}" dt="2021-08-17T10:37:02.467" v="529" actId="14100"/>
          <ac:cxnSpMkLst>
            <pc:docMk/>
            <pc:sldMk cId="27373784" sldId="409"/>
            <ac:cxnSpMk id="650" creationId="{16E49006-934F-421E-B7EE-5DCCF2F787FA}"/>
          </ac:cxnSpMkLst>
        </pc:cxnChg>
        <pc:cxnChg chg="mod">
          <ac:chgData name="Mikolaj Flis" userId="39e8211e-2a63-483a-9298-21d8b605897a" providerId="ADAL" clId="{85E66D6D-AA4D-4ED9-AAE6-9BB83D14F598}" dt="2021-08-17T10:37:02.467" v="529" actId="14100"/>
          <ac:cxnSpMkLst>
            <pc:docMk/>
            <pc:sldMk cId="27373784" sldId="409"/>
            <ac:cxnSpMk id="651" creationId="{5ECA1050-67CA-418A-97BB-2510A501EAAF}"/>
          </ac:cxnSpMkLst>
        </pc:cxnChg>
        <pc:cxnChg chg="mod">
          <ac:chgData name="Mikolaj Flis" userId="39e8211e-2a63-483a-9298-21d8b605897a" providerId="ADAL" clId="{85E66D6D-AA4D-4ED9-AAE6-9BB83D14F598}" dt="2021-08-17T10:37:02.467" v="529" actId="14100"/>
          <ac:cxnSpMkLst>
            <pc:docMk/>
            <pc:sldMk cId="27373784" sldId="409"/>
            <ac:cxnSpMk id="652" creationId="{69DFB0A8-17A2-4C4B-AB53-B7E3257D18D2}"/>
          </ac:cxnSpMkLst>
        </pc:cxnChg>
        <pc:cxnChg chg="mod">
          <ac:chgData name="Mikolaj Flis" userId="39e8211e-2a63-483a-9298-21d8b605897a" providerId="ADAL" clId="{85E66D6D-AA4D-4ED9-AAE6-9BB83D14F598}" dt="2021-08-17T10:37:02.467" v="529" actId="14100"/>
          <ac:cxnSpMkLst>
            <pc:docMk/>
            <pc:sldMk cId="27373784" sldId="409"/>
            <ac:cxnSpMk id="653" creationId="{C64E6A32-88D9-471A-8A27-A1582E683A2C}"/>
          </ac:cxnSpMkLst>
        </pc:cxnChg>
        <pc:cxnChg chg="mod">
          <ac:chgData name="Mikolaj Flis" userId="39e8211e-2a63-483a-9298-21d8b605897a" providerId="ADAL" clId="{85E66D6D-AA4D-4ED9-AAE6-9BB83D14F598}" dt="2021-08-17T10:37:02.467" v="529" actId="14100"/>
          <ac:cxnSpMkLst>
            <pc:docMk/>
            <pc:sldMk cId="27373784" sldId="409"/>
            <ac:cxnSpMk id="654" creationId="{19F4A069-0DAC-49B3-8E09-93EECD9DBA0A}"/>
          </ac:cxnSpMkLst>
        </pc:cxnChg>
        <pc:cxnChg chg="mod">
          <ac:chgData name="Mikolaj Flis" userId="39e8211e-2a63-483a-9298-21d8b605897a" providerId="ADAL" clId="{85E66D6D-AA4D-4ED9-AAE6-9BB83D14F598}" dt="2021-08-17T10:37:02.467" v="529" actId="14100"/>
          <ac:cxnSpMkLst>
            <pc:docMk/>
            <pc:sldMk cId="27373784" sldId="409"/>
            <ac:cxnSpMk id="655" creationId="{807AC127-9C5B-4B56-8FD8-E0DD2B12024E}"/>
          </ac:cxnSpMkLst>
        </pc:cxnChg>
        <pc:cxnChg chg="mod">
          <ac:chgData name="Mikolaj Flis" userId="39e8211e-2a63-483a-9298-21d8b605897a" providerId="ADAL" clId="{85E66D6D-AA4D-4ED9-AAE6-9BB83D14F598}" dt="2021-08-17T10:37:02.467" v="529" actId="14100"/>
          <ac:cxnSpMkLst>
            <pc:docMk/>
            <pc:sldMk cId="27373784" sldId="409"/>
            <ac:cxnSpMk id="656" creationId="{6A0C593E-AF10-4218-A15D-91AB14A895F7}"/>
          </ac:cxnSpMkLst>
        </pc:cxnChg>
        <pc:cxnChg chg="mod">
          <ac:chgData name="Mikolaj Flis" userId="39e8211e-2a63-483a-9298-21d8b605897a" providerId="ADAL" clId="{85E66D6D-AA4D-4ED9-AAE6-9BB83D14F598}" dt="2021-08-17T10:37:02.467" v="529" actId="14100"/>
          <ac:cxnSpMkLst>
            <pc:docMk/>
            <pc:sldMk cId="27373784" sldId="409"/>
            <ac:cxnSpMk id="657" creationId="{16F207BD-023F-4346-AF47-300B61102971}"/>
          </ac:cxnSpMkLst>
        </pc:cxnChg>
        <pc:cxnChg chg="mod">
          <ac:chgData name="Mikolaj Flis" userId="39e8211e-2a63-483a-9298-21d8b605897a" providerId="ADAL" clId="{85E66D6D-AA4D-4ED9-AAE6-9BB83D14F598}" dt="2021-08-17T10:37:02.467" v="529" actId="14100"/>
          <ac:cxnSpMkLst>
            <pc:docMk/>
            <pc:sldMk cId="27373784" sldId="409"/>
            <ac:cxnSpMk id="658" creationId="{9F86E0FA-893F-4F38-B06C-FF81B126B23A}"/>
          </ac:cxnSpMkLst>
        </pc:cxnChg>
        <pc:cxnChg chg="mod">
          <ac:chgData name="Mikolaj Flis" userId="39e8211e-2a63-483a-9298-21d8b605897a" providerId="ADAL" clId="{85E66D6D-AA4D-4ED9-AAE6-9BB83D14F598}" dt="2021-08-17T10:37:02.467" v="529" actId="14100"/>
          <ac:cxnSpMkLst>
            <pc:docMk/>
            <pc:sldMk cId="27373784" sldId="409"/>
            <ac:cxnSpMk id="659" creationId="{82208CC8-1B47-4FF6-AB98-894CC920B154}"/>
          </ac:cxnSpMkLst>
        </pc:cxnChg>
        <pc:cxnChg chg="mod">
          <ac:chgData name="Mikolaj Flis" userId="39e8211e-2a63-483a-9298-21d8b605897a" providerId="ADAL" clId="{85E66D6D-AA4D-4ED9-AAE6-9BB83D14F598}" dt="2021-08-17T10:37:02.467" v="529" actId="14100"/>
          <ac:cxnSpMkLst>
            <pc:docMk/>
            <pc:sldMk cId="27373784" sldId="409"/>
            <ac:cxnSpMk id="660" creationId="{6BFD504D-68B8-40A2-907E-523FF4020845}"/>
          </ac:cxnSpMkLst>
        </pc:cxnChg>
        <pc:cxnChg chg="mod">
          <ac:chgData name="Mikolaj Flis" userId="39e8211e-2a63-483a-9298-21d8b605897a" providerId="ADAL" clId="{85E66D6D-AA4D-4ED9-AAE6-9BB83D14F598}" dt="2021-08-17T10:37:02.467" v="529" actId="14100"/>
          <ac:cxnSpMkLst>
            <pc:docMk/>
            <pc:sldMk cId="27373784" sldId="409"/>
            <ac:cxnSpMk id="661" creationId="{425777BB-B32E-49A4-86B1-7D5FCB985AF9}"/>
          </ac:cxnSpMkLst>
        </pc:cxnChg>
        <pc:cxnChg chg="mod">
          <ac:chgData name="Mikolaj Flis" userId="39e8211e-2a63-483a-9298-21d8b605897a" providerId="ADAL" clId="{85E66D6D-AA4D-4ED9-AAE6-9BB83D14F598}" dt="2021-08-17T10:38:50.994" v="546" actId="1076"/>
          <ac:cxnSpMkLst>
            <pc:docMk/>
            <pc:sldMk cId="27373784" sldId="409"/>
            <ac:cxnSpMk id="667" creationId="{EF1CED07-C059-4FBD-9180-A3CF5229B87B}"/>
          </ac:cxnSpMkLst>
        </pc:cxnChg>
        <pc:cxnChg chg="mod">
          <ac:chgData name="Mikolaj Flis" userId="39e8211e-2a63-483a-9298-21d8b605897a" providerId="ADAL" clId="{85E66D6D-AA4D-4ED9-AAE6-9BB83D14F598}" dt="2021-08-17T10:38:50.994" v="546" actId="1076"/>
          <ac:cxnSpMkLst>
            <pc:docMk/>
            <pc:sldMk cId="27373784" sldId="409"/>
            <ac:cxnSpMk id="668" creationId="{174D31B7-B828-459E-ABEB-945E1448AAB9}"/>
          </ac:cxnSpMkLst>
        </pc:cxnChg>
        <pc:cxnChg chg="mod">
          <ac:chgData name="Mikolaj Flis" userId="39e8211e-2a63-483a-9298-21d8b605897a" providerId="ADAL" clId="{85E66D6D-AA4D-4ED9-AAE6-9BB83D14F598}" dt="2021-08-17T10:38:50.994" v="546" actId="1076"/>
          <ac:cxnSpMkLst>
            <pc:docMk/>
            <pc:sldMk cId="27373784" sldId="409"/>
            <ac:cxnSpMk id="669" creationId="{8C459070-1A10-42FC-9D11-032C7099E15C}"/>
          </ac:cxnSpMkLst>
        </pc:cxnChg>
        <pc:cxnChg chg="mod">
          <ac:chgData name="Mikolaj Flis" userId="39e8211e-2a63-483a-9298-21d8b605897a" providerId="ADAL" clId="{85E66D6D-AA4D-4ED9-AAE6-9BB83D14F598}" dt="2021-08-17T10:38:50.994" v="546" actId="1076"/>
          <ac:cxnSpMkLst>
            <pc:docMk/>
            <pc:sldMk cId="27373784" sldId="409"/>
            <ac:cxnSpMk id="670" creationId="{3D695D92-81B4-4D3F-A3DA-564543488B9F}"/>
          </ac:cxnSpMkLst>
        </pc:cxnChg>
        <pc:cxnChg chg="mod">
          <ac:chgData name="Mikolaj Flis" userId="39e8211e-2a63-483a-9298-21d8b605897a" providerId="ADAL" clId="{85E66D6D-AA4D-4ED9-AAE6-9BB83D14F598}" dt="2021-08-17T10:38:50.994" v="546" actId="1076"/>
          <ac:cxnSpMkLst>
            <pc:docMk/>
            <pc:sldMk cId="27373784" sldId="409"/>
            <ac:cxnSpMk id="673" creationId="{639CD8F3-2D80-4C61-9EE6-33AAF8CC781A}"/>
          </ac:cxnSpMkLst>
        </pc:cxnChg>
        <pc:cxnChg chg="mod">
          <ac:chgData name="Mikolaj Flis" userId="39e8211e-2a63-483a-9298-21d8b605897a" providerId="ADAL" clId="{85E66D6D-AA4D-4ED9-AAE6-9BB83D14F598}" dt="2021-08-17T10:38:50.994" v="546" actId="1076"/>
          <ac:cxnSpMkLst>
            <pc:docMk/>
            <pc:sldMk cId="27373784" sldId="409"/>
            <ac:cxnSpMk id="674" creationId="{62359185-E843-494C-B216-0CC0D85801FC}"/>
          </ac:cxnSpMkLst>
        </pc:cxnChg>
        <pc:cxnChg chg="mod">
          <ac:chgData name="Mikolaj Flis" userId="39e8211e-2a63-483a-9298-21d8b605897a" providerId="ADAL" clId="{85E66D6D-AA4D-4ED9-AAE6-9BB83D14F598}" dt="2021-08-17T10:38:50.994" v="546" actId="1076"/>
          <ac:cxnSpMkLst>
            <pc:docMk/>
            <pc:sldMk cId="27373784" sldId="409"/>
            <ac:cxnSpMk id="678" creationId="{03397DF8-3E8B-4EED-B6DB-C7645966DB84}"/>
          </ac:cxnSpMkLst>
        </pc:cxnChg>
        <pc:cxnChg chg="mod">
          <ac:chgData name="Mikolaj Flis" userId="39e8211e-2a63-483a-9298-21d8b605897a" providerId="ADAL" clId="{85E66D6D-AA4D-4ED9-AAE6-9BB83D14F598}" dt="2021-08-17T10:38:50.994" v="546" actId="1076"/>
          <ac:cxnSpMkLst>
            <pc:docMk/>
            <pc:sldMk cId="27373784" sldId="409"/>
            <ac:cxnSpMk id="679" creationId="{282A1B48-87E2-4A4B-BC1D-BBE602A8805F}"/>
          </ac:cxnSpMkLst>
        </pc:cxnChg>
        <pc:cxnChg chg="mod">
          <ac:chgData name="Mikolaj Flis" userId="39e8211e-2a63-483a-9298-21d8b605897a" providerId="ADAL" clId="{85E66D6D-AA4D-4ED9-AAE6-9BB83D14F598}" dt="2021-08-17T10:38:50.994" v="546" actId="1076"/>
          <ac:cxnSpMkLst>
            <pc:docMk/>
            <pc:sldMk cId="27373784" sldId="409"/>
            <ac:cxnSpMk id="680" creationId="{94D4E8CE-9F4E-4A80-9E92-63D95B548A5D}"/>
          </ac:cxnSpMkLst>
        </pc:cxnChg>
        <pc:cxnChg chg="mod">
          <ac:chgData name="Mikolaj Flis" userId="39e8211e-2a63-483a-9298-21d8b605897a" providerId="ADAL" clId="{85E66D6D-AA4D-4ED9-AAE6-9BB83D14F598}" dt="2021-08-17T10:38:50.994" v="546" actId="1076"/>
          <ac:cxnSpMkLst>
            <pc:docMk/>
            <pc:sldMk cId="27373784" sldId="409"/>
            <ac:cxnSpMk id="681" creationId="{09018E61-38BE-4919-ADF3-DD5F5B1B8AEC}"/>
          </ac:cxnSpMkLst>
        </pc:cxnChg>
        <pc:cxnChg chg="mod">
          <ac:chgData name="Mikolaj Flis" userId="39e8211e-2a63-483a-9298-21d8b605897a" providerId="ADAL" clId="{85E66D6D-AA4D-4ED9-AAE6-9BB83D14F598}" dt="2021-08-17T10:38:50.994" v="546" actId="1076"/>
          <ac:cxnSpMkLst>
            <pc:docMk/>
            <pc:sldMk cId="27373784" sldId="409"/>
            <ac:cxnSpMk id="684" creationId="{D996AC91-451D-449C-9A96-1805E619EBCC}"/>
          </ac:cxnSpMkLst>
        </pc:cxnChg>
        <pc:cxnChg chg="mod">
          <ac:chgData name="Mikolaj Flis" userId="39e8211e-2a63-483a-9298-21d8b605897a" providerId="ADAL" clId="{85E66D6D-AA4D-4ED9-AAE6-9BB83D14F598}" dt="2021-08-17T10:38:50.994" v="546" actId="1076"/>
          <ac:cxnSpMkLst>
            <pc:docMk/>
            <pc:sldMk cId="27373784" sldId="409"/>
            <ac:cxnSpMk id="685" creationId="{CE20AB59-DE4C-47A8-B333-0427F1E76A12}"/>
          </ac:cxnSpMkLst>
        </pc:cxnChg>
        <pc:cxnChg chg="mod">
          <ac:chgData name="Mikolaj Flis" userId="39e8211e-2a63-483a-9298-21d8b605897a" providerId="ADAL" clId="{85E66D6D-AA4D-4ED9-AAE6-9BB83D14F598}" dt="2021-08-17T10:38:50.994" v="546" actId="1076"/>
          <ac:cxnSpMkLst>
            <pc:docMk/>
            <pc:sldMk cId="27373784" sldId="409"/>
            <ac:cxnSpMk id="686" creationId="{AD58F021-0E9B-4B1E-A3DD-49CAA8E916C8}"/>
          </ac:cxnSpMkLst>
        </pc:cxnChg>
        <pc:cxnChg chg="mod">
          <ac:chgData name="Mikolaj Flis" userId="39e8211e-2a63-483a-9298-21d8b605897a" providerId="ADAL" clId="{85E66D6D-AA4D-4ED9-AAE6-9BB83D14F598}" dt="2021-08-17T10:38:50.994" v="546" actId="1076"/>
          <ac:cxnSpMkLst>
            <pc:docMk/>
            <pc:sldMk cId="27373784" sldId="409"/>
            <ac:cxnSpMk id="693" creationId="{E666031E-07BD-4E53-97A3-AC33CB977BA7}"/>
          </ac:cxnSpMkLst>
        </pc:cxnChg>
        <pc:cxnChg chg="mod">
          <ac:chgData name="Mikolaj Flis" userId="39e8211e-2a63-483a-9298-21d8b605897a" providerId="ADAL" clId="{85E66D6D-AA4D-4ED9-AAE6-9BB83D14F598}" dt="2021-08-17T10:38:50.994" v="546" actId="1076"/>
          <ac:cxnSpMkLst>
            <pc:docMk/>
            <pc:sldMk cId="27373784" sldId="409"/>
            <ac:cxnSpMk id="694" creationId="{D8160C94-4239-4E4F-8CD2-B879755855E1}"/>
          </ac:cxnSpMkLst>
        </pc:cxnChg>
        <pc:cxnChg chg="mod">
          <ac:chgData name="Mikolaj Flis" userId="39e8211e-2a63-483a-9298-21d8b605897a" providerId="ADAL" clId="{85E66D6D-AA4D-4ED9-AAE6-9BB83D14F598}" dt="2021-08-17T10:38:50.994" v="546" actId="1076"/>
          <ac:cxnSpMkLst>
            <pc:docMk/>
            <pc:sldMk cId="27373784" sldId="409"/>
            <ac:cxnSpMk id="695" creationId="{800F14A0-9DF5-4980-830D-6DE22BD7CE5B}"/>
          </ac:cxnSpMkLst>
        </pc:cxnChg>
        <pc:cxnChg chg="mod">
          <ac:chgData name="Mikolaj Flis" userId="39e8211e-2a63-483a-9298-21d8b605897a" providerId="ADAL" clId="{85E66D6D-AA4D-4ED9-AAE6-9BB83D14F598}" dt="2021-08-17T10:38:50.994" v="546" actId="1076"/>
          <ac:cxnSpMkLst>
            <pc:docMk/>
            <pc:sldMk cId="27373784" sldId="409"/>
            <ac:cxnSpMk id="696" creationId="{1D3F963A-06D6-497D-AA5C-15EB2B116990}"/>
          </ac:cxnSpMkLst>
        </pc:cxnChg>
        <pc:cxnChg chg="mod">
          <ac:chgData name="Mikolaj Flis" userId="39e8211e-2a63-483a-9298-21d8b605897a" providerId="ADAL" clId="{85E66D6D-AA4D-4ED9-AAE6-9BB83D14F598}" dt="2021-08-17T10:38:50.994" v="546" actId="1076"/>
          <ac:cxnSpMkLst>
            <pc:docMk/>
            <pc:sldMk cId="27373784" sldId="409"/>
            <ac:cxnSpMk id="697" creationId="{CBA2D25D-CD05-4E34-96F1-6984EF262937}"/>
          </ac:cxnSpMkLst>
        </pc:cxnChg>
        <pc:cxnChg chg="mod">
          <ac:chgData name="Mikolaj Flis" userId="39e8211e-2a63-483a-9298-21d8b605897a" providerId="ADAL" clId="{85E66D6D-AA4D-4ED9-AAE6-9BB83D14F598}" dt="2021-08-17T10:38:50.994" v="546" actId="1076"/>
          <ac:cxnSpMkLst>
            <pc:docMk/>
            <pc:sldMk cId="27373784" sldId="409"/>
            <ac:cxnSpMk id="698" creationId="{3F919666-E78E-4138-85C3-F66F22994B65}"/>
          </ac:cxnSpMkLst>
        </pc:cxnChg>
        <pc:cxnChg chg="mod">
          <ac:chgData name="Mikolaj Flis" userId="39e8211e-2a63-483a-9298-21d8b605897a" providerId="ADAL" clId="{85E66D6D-AA4D-4ED9-AAE6-9BB83D14F598}" dt="2021-08-17T10:38:50.994" v="546" actId="1076"/>
          <ac:cxnSpMkLst>
            <pc:docMk/>
            <pc:sldMk cId="27373784" sldId="409"/>
            <ac:cxnSpMk id="700" creationId="{4C595739-E63F-4A6C-9283-28986AFD3A6A}"/>
          </ac:cxnSpMkLst>
        </pc:cxnChg>
        <pc:cxnChg chg="mod">
          <ac:chgData name="Mikolaj Flis" userId="39e8211e-2a63-483a-9298-21d8b605897a" providerId="ADAL" clId="{85E66D6D-AA4D-4ED9-AAE6-9BB83D14F598}" dt="2021-08-17T10:38:50.994" v="546" actId="1076"/>
          <ac:cxnSpMkLst>
            <pc:docMk/>
            <pc:sldMk cId="27373784" sldId="409"/>
            <ac:cxnSpMk id="701" creationId="{5711D615-9E21-478E-922A-C6712459FCE4}"/>
          </ac:cxnSpMkLst>
        </pc:cxnChg>
        <pc:cxnChg chg="mod">
          <ac:chgData name="Mikolaj Flis" userId="39e8211e-2a63-483a-9298-21d8b605897a" providerId="ADAL" clId="{85E66D6D-AA4D-4ED9-AAE6-9BB83D14F598}" dt="2021-08-17T10:38:50.994" v="546" actId="1076"/>
          <ac:cxnSpMkLst>
            <pc:docMk/>
            <pc:sldMk cId="27373784" sldId="409"/>
            <ac:cxnSpMk id="703" creationId="{F4A0E2AD-DDEB-4E84-98B9-FD642E4998B9}"/>
          </ac:cxnSpMkLst>
        </pc:cxnChg>
        <pc:cxnChg chg="mod">
          <ac:chgData name="Mikolaj Flis" userId="39e8211e-2a63-483a-9298-21d8b605897a" providerId="ADAL" clId="{85E66D6D-AA4D-4ED9-AAE6-9BB83D14F598}" dt="2021-08-17T10:38:50.994" v="546" actId="1076"/>
          <ac:cxnSpMkLst>
            <pc:docMk/>
            <pc:sldMk cId="27373784" sldId="409"/>
            <ac:cxnSpMk id="704" creationId="{A6F3331A-0074-4B76-A929-52D738126129}"/>
          </ac:cxnSpMkLst>
        </pc:cxnChg>
        <pc:cxnChg chg="mod">
          <ac:chgData name="Mikolaj Flis" userId="39e8211e-2a63-483a-9298-21d8b605897a" providerId="ADAL" clId="{85E66D6D-AA4D-4ED9-AAE6-9BB83D14F598}" dt="2021-08-17T10:38:50.994" v="546" actId="1076"/>
          <ac:cxnSpMkLst>
            <pc:docMk/>
            <pc:sldMk cId="27373784" sldId="409"/>
            <ac:cxnSpMk id="711" creationId="{8377C23C-2653-4F13-8B13-A39A22F650EA}"/>
          </ac:cxnSpMkLst>
        </pc:cxnChg>
        <pc:cxnChg chg="mod">
          <ac:chgData name="Mikolaj Flis" userId="39e8211e-2a63-483a-9298-21d8b605897a" providerId="ADAL" clId="{85E66D6D-AA4D-4ED9-AAE6-9BB83D14F598}" dt="2021-08-17T10:38:50.994" v="546" actId="1076"/>
          <ac:cxnSpMkLst>
            <pc:docMk/>
            <pc:sldMk cId="27373784" sldId="409"/>
            <ac:cxnSpMk id="712" creationId="{BE164FA6-4402-4C4D-8014-3E0DC3345E0E}"/>
          </ac:cxnSpMkLst>
        </pc:cxnChg>
        <pc:cxnChg chg="mod">
          <ac:chgData name="Mikolaj Flis" userId="39e8211e-2a63-483a-9298-21d8b605897a" providerId="ADAL" clId="{85E66D6D-AA4D-4ED9-AAE6-9BB83D14F598}" dt="2021-08-17T10:38:50.994" v="546" actId="1076"/>
          <ac:cxnSpMkLst>
            <pc:docMk/>
            <pc:sldMk cId="27373784" sldId="409"/>
            <ac:cxnSpMk id="713" creationId="{1475A6C9-2A8A-469B-B3DD-6CA0CC11988E}"/>
          </ac:cxnSpMkLst>
        </pc:cxnChg>
        <pc:cxnChg chg="mod">
          <ac:chgData name="Mikolaj Flis" userId="39e8211e-2a63-483a-9298-21d8b605897a" providerId="ADAL" clId="{85E66D6D-AA4D-4ED9-AAE6-9BB83D14F598}" dt="2021-08-17T10:38:50.994" v="546" actId="1076"/>
          <ac:cxnSpMkLst>
            <pc:docMk/>
            <pc:sldMk cId="27373784" sldId="409"/>
            <ac:cxnSpMk id="714" creationId="{9CF1A1BB-8494-45EE-AC96-E9B816FCEF88}"/>
          </ac:cxnSpMkLst>
        </pc:cxnChg>
        <pc:cxnChg chg="mod">
          <ac:chgData name="Mikolaj Flis" userId="39e8211e-2a63-483a-9298-21d8b605897a" providerId="ADAL" clId="{85E66D6D-AA4D-4ED9-AAE6-9BB83D14F598}" dt="2021-08-17T10:38:50.994" v="546" actId="1076"/>
          <ac:cxnSpMkLst>
            <pc:docMk/>
            <pc:sldMk cId="27373784" sldId="409"/>
            <ac:cxnSpMk id="717" creationId="{089BC1B4-0077-4493-86A2-F3CA73BF491A}"/>
          </ac:cxnSpMkLst>
        </pc:cxnChg>
        <pc:cxnChg chg="mod">
          <ac:chgData name="Mikolaj Flis" userId="39e8211e-2a63-483a-9298-21d8b605897a" providerId="ADAL" clId="{85E66D6D-AA4D-4ED9-AAE6-9BB83D14F598}" dt="2021-08-17T10:38:50.994" v="546" actId="1076"/>
          <ac:cxnSpMkLst>
            <pc:docMk/>
            <pc:sldMk cId="27373784" sldId="409"/>
            <ac:cxnSpMk id="718" creationId="{703B482D-E5D9-4BF9-BFA3-7A670AEA27D2}"/>
          </ac:cxnSpMkLst>
        </pc:cxnChg>
        <pc:cxnChg chg="mod">
          <ac:chgData name="Mikolaj Flis" userId="39e8211e-2a63-483a-9298-21d8b605897a" providerId="ADAL" clId="{85E66D6D-AA4D-4ED9-AAE6-9BB83D14F598}" dt="2021-08-17T10:38:50.994" v="546" actId="1076"/>
          <ac:cxnSpMkLst>
            <pc:docMk/>
            <pc:sldMk cId="27373784" sldId="409"/>
            <ac:cxnSpMk id="722" creationId="{0F1D37B2-6E53-488E-942D-63BAF541F5FD}"/>
          </ac:cxnSpMkLst>
        </pc:cxnChg>
        <pc:cxnChg chg="mod">
          <ac:chgData name="Mikolaj Flis" userId="39e8211e-2a63-483a-9298-21d8b605897a" providerId="ADAL" clId="{85E66D6D-AA4D-4ED9-AAE6-9BB83D14F598}" dt="2021-08-17T10:38:50.994" v="546" actId="1076"/>
          <ac:cxnSpMkLst>
            <pc:docMk/>
            <pc:sldMk cId="27373784" sldId="409"/>
            <ac:cxnSpMk id="723" creationId="{B2BF0F1D-628B-4D23-A05B-31ADE31ADDD1}"/>
          </ac:cxnSpMkLst>
        </pc:cxnChg>
        <pc:cxnChg chg="mod">
          <ac:chgData name="Mikolaj Flis" userId="39e8211e-2a63-483a-9298-21d8b605897a" providerId="ADAL" clId="{85E66D6D-AA4D-4ED9-AAE6-9BB83D14F598}" dt="2021-08-17T10:38:50.994" v="546" actId="1076"/>
          <ac:cxnSpMkLst>
            <pc:docMk/>
            <pc:sldMk cId="27373784" sldId="409"/>
            <ac:cxnSpMk id="724" creationId="{B662D6DE-060E-4851-9A08-D134C657E08B}"/>
          </ac:cxnSpMkLst>
        </pc:cxnChg>
        <pc:cxnChg chg="mod">
          <ac:chgData name="Mikolaj Flis" userId="39e8211e-2a63-483a-9298-21d8b605897a" providerId="ADAL" clId="{85E66D6D-AA4D-4ED9-AAE6-9BB83D14F598}" dt="2021-08-17T10:38:50.994" v="546" actId="1076"/>
          <ac:cxnSpMkLst>
            <pc:docMk/>
            <pc:sldMk cId="27373784" sldId="409"/>
            <ac:cxnSpMk id="725" creationId="{B481ED37-A158-46E5-AA9D-9327B493C6A1}"/>
          </ac:cxnSpMkLst>
        </pc:cxnChg>
        <pc:cxnChg chg="mod">
          <ac:chgData name="Mikolaj Flis" userId="39e8211e-2a63-483a-9298-21d8b605897a" providerId="ADAL" clId="{85E66D6D-AA4D-4ED9-AAE6-9BB83D14F598}" dt="2021-08-17T10:38:50.994" v="546" actId="1076"/>
          <ac:cxnSpMkLst>
            <pc:docMk/>
            <pc:sldMk cId="27373784" sldId="409"/>
            <ac:cxnSpMk id="726" creationId="{1CBB1911-CBC7-45E4-8BA2-E951EC1EB943}"/>
          </ac:cxnSpMkLst>
        </pc:cxnChg>
        <pc:cxnChg chg="mod">
          <ac:chgData name="Mikolaj Flis" userId="39e8211e-2a63-483a-9298-21d8b605897a" providerId="ADAL" clId="{85E66D6D-AA4D-4ED9-AAE6-9BB83D14F598}" dt="2021-08-17T10:38:50.994" v="546" actId="1076"/>
          <ac:cxnSpMkLst>
            <pc:docMk/>
            <pc:sldMk cId="27373784" sldId="409"/>
            <ac:cxnSpMk id="727" creationId="{0C057B04-3D86-4522-9CA1-590E15931BB6}"/>
          </ac:cxnSpMkLst>
        </pc:cxnChg>
        <pc:cxnChg chg="mod">
          <ac:chgData name="Mikolaj Flis" userId="39e8211e-2a63-483a-9298-21d8b605897a" providerId="ADAL" clId="{85E66D6D-AA4D-4ED9-AAE6-9BB83D14F598}" dt="2021-08-17T10:38:50.994" v="546" actId="1076"/>
          <ac:cxnSpMkLst>
            <pc:docMk/>
            <pc:sldMk cId="27373784" sldId="409"/>
            <ac:cxnSpMk id="728" creationId="{32E0AA45-6AB8-4739-B21B-9C39411A03E7}"/>
          </ac:cxnSpMkLst>
        </pc:cxnChg>
        <pc:cxnChg chg="mod">
          <ac:chgData name="Mikolaj Flis" userId="39e8211e-2a63-483a-9298-21d8b605897a" providerId="ADAL" clId="{85E66D6D-AA4D-4ED9-AAE6-9BB83D14F598}" dt="2021-08-17T10:38:50.994" v="546" actId="1076"/>
          <ac:cxnSpMkLst>
            <pc:docMk/>
            <pc:sldMk cId="27373784" sldId="409"/>
            <ac:cxnSpMk id="732" creationId="{38A4D15F-C0E0-41DF-BC63-296B9E24FFDD}"/>
          </ac:cxnSpMkLst>
        </pc:cxnChg>
        <pc:cxnChg chg="mod">
          <ac:chgData name="Mikolaj Flis" userId="39e8211e-2a63-483a-9298-21d8b605897a" providerId="ADAL" clId="{85E66D6D-AA4D-4ED9-AAE6-9BB83D14F598}" dt="2021-08-17T10:38:50.994" v="546" actId="1076"/>
          <ac:cxnSpMkLst>
            <pc:docMk/>
            <pc:sldMk cId="27373784" sldId="409"/>
            <ac:cxnSpMk id="733" creationId="{A25E8CCF-7B56-4DFF-8984-64CA6FDD605F}"/>
          </ac:cxnSpMkLst>
        </pc:cxnChg>
        <pc:cxnChg chg="mod">
          <ac:chgData name="Mikolaj Flis" userId="39e8211e-2a63-483a-9298-21d8b605897a" providerId="ADAL" clId="{85E66D6D-AA4D-4ED9-AAE6-9BB83D14F598}" dt="2021-08-17T10:38:50.994" v="546" actId="1076"/>
          <ac:cxnSpMkLst>
            <pc:docMk/>
            <pc:sldMk cId="27373784" sldId="409"/>
            <ac:cxnSpMk id="734" creationId="{8E241728-BA61-4BAE-B282-F791AC6764A7}"/>
          </ac:cxnSpMkLst>
        </pc:cxnChg>
        <pc:cxnChg chg="mod">
          <ac:chgData name="Mikolaj Flis" userId="39e8211e-2a63-483a-9298-21d8b605897a" providerId="ADAL" clId="{85E66D6D-AA4D-4ED9-AAE6-9BB83D14F598}" dt="2021-08-17T10:38:50.994" v="546" actId="1076"/>
          <ac:cxnSpMkLst>
            <pc:docMk/>
            <pc:sldMk cId="27373784" sldId="409"/>
            <ac:cxnSpMk id="735" creationId="{C567CD64-F676-411E-82AE-02D634432AA7}"/>
          </ac:cxnSpMkLst>
        </pc:cxnChg>
        <pc:cxnChg chg="mod">
          <ac:chgData name="Mikolaj Flis" userId="39e8211e-2a63-483a-9298-21d8b605897a" providerId="ADAL" clId="{85E66D6D-AA4D-4ED9-AAE6-9BB83D14F598}" dt="2021-08-17T10:38:50.994" v="546" actId="1076"/>
          <ac:cxnSpMkLst>
            <pc:docMk/>
            <pc:sldMk cId="27373784" sldId="409"/>
            <ac:cxnSpMk id="736" creationId="{6813ED00-6B9C-4B56-AEAE-271C99E03588}"/>
          </ac:cxnSpMkLst>
        </pc:cxnChg>
        <pc:cxnChg chg="mod">
          <ac:chgData name="Mikolaj Flis" userId="39e8211e-2a63-483a-9298-21d8b605897a" providerId="ADAL" clId="{85E66D6D-AA4D-4ED9-AAE6-9BB83D14F598}" dt="2021-08-17T10:38:50.994" v="546" actId="1076"/>
          <ac:cxnSpMkLst>
            <pc:docMk/>
            <pc:sldMk cId="27373784" sldId="409"/>
            <ac:cxnSpMk id="737" creationId="{CD6191CD-C0E8-405B-A45A-2426522CC117}"/>
          </ac:cxnSpMkLst>
        </pc:cxnChg>
        <pc:cxnChg chg="mod">
          <ac:chgData name="Mikolaj Flis" userId="39e8211e-2a63-483a-9298-21d8b605897a" providerId="ADAL" clId="{85E66D6D-AA4D-4ED9-AAE6-9BB83D14F598}" dt="2021-08-17T10:38:50.994" v="546" actId="1076"/>
          <ac:cxnSpMkLst>
            <pc:docMk/>
            <pc:sldMk cId="27373784" sldId="409"/>
            <ac:cxnSpMk id="738" creationId="{3AAFEFCF-8B37-44A2-AFEE-182C37965EB3}"/>
          </ac:cxnSpMkLst>
        </pc:cxnChg>
        <pc:cxnChg chg="mod">
          <ac:chgData name="Mikolaj Flis" userId="39e8211e-2a63-483a-9298-21d8b605897a" providerId="ADAL" clId="{85E66D6D-AA4D-4ED9-AAE6-9BB83D14F598}" dt="2021-08-17T10:38:50.994" v="546" actId="1076"/>
          <ac:cxnSpMkLst>
            <pc:docMk/>
            <pc:sldMk cId="27373784" sldId="409"/>
            <ac:cxnSpMk id="739" creationId="{2A33C37F-B942-48A9-A93B-D9E3E85B11AC}"/>
          </ac:cxnSpMkLst>
        </pc:cxnChg>
        <pc:cxnChg chg="mod">
          <ac:chgData name="Mikolaj Flis" userId="39e8211e-2a63-483a-9298-21d8b605897a" providerId="ADAL" clId="{85E66D6D-AA4D-4ED9-AAE6-9BB83D14F598}" dt="2021-08-17T10:38:50.994" v="546" actId="1076"/>
          <ac:cxnSpMkLst>
            <pc:docMk/>
            <pc:sldMk cId="27373784" sldId="409"/>
            <ac:cxnSpMk id="740" creationId="{6DC084FA-6655-4110-B430-FA4F8F35B109}"/>
          </ac:cxnSpMkLst>
        </pc:cxnChg>
        <pc:cxnChg chg="mod">
          <ac:chgData name="Mikolaj Flis" userId="39e8211e-2a63-483a-9298-21d8b605897a" providerId="ADAL" clId="{85E66D6D-AA4D-4ED9-AAE6-9BB83D14F598}" dt="2021-08-17T10:38:50.994" v="546" actId="1076"/>
          <ac:cxnSpMkLst>
            <pc:docMk/>
            <pc:sldMk cId="27373784" sldId="409"/>
            <ac:cxnSpMk id="741" creationId="{93D33814-88DE-4B93-9D50-4FFDEE4A38D3}"/>
          </ac:cxnSpMkLst>
        </pc:cxnChg>
        <pc:cxnChg chg="mod">
          <ac:chgData name="Mikolaj Flis" userId="39e8211e-2a63-483a-9298-21d8b605897a" providerId="ADAL" clId="{85E66D6D-AA4D-4ED9-AAE6-9BB83D14F598}" dt="2021-08-17T10:38:50.994" v="546" actId="1076"/>
          <ac:cxnSpMkLst>
            <pc:docMk/>
            <pc:sldMk cId="27373784" sldId="409"/>
            <ac:cxnSpMk id="742" creationId="{B8E54DE2-9CD1-41F7-BCC7-80CF5DCDF14F}"/>
          </ac:cxnSpMkLst>
        </pc:cxnChg>
        <pc:cxnChg chg="mod">
          <ac:chgData name="Mikolaj Flis" userId="39e8211e-2a63-483a-9298-21d8b605897a" providerId="ADAL" clId="{85E66D6D-AA4D-4ED9-AAE6-9BB83D14F598}" dt="2021-08-17T10:38:50.994" v="546" actId="1076"/>
          <ac:cxnSpMkLst>
            <pc:docMk/>
            <pc:sldMk cId="27373784" sldId="409"/>
            <ac:cxnSpMk id="743" creationId="{82468115-59E5-4CD4-AAC6-4402DAB651B4}"/>
          </ac:cxnSpMkLst>
        </pc:cxnChg>
        <pc:cxnChg chg="mod">
          <ac:chgData name="Mikolaj Flis" userId="39e8211e-2a63-483a-9298-21d8b605897a" providerId="ADAL" clId="{85E66D6D-AA4D-4ED9-AAE6-9BB83D14F598}" dt="2021-08-17T10:38:50.994" v="546" actId="1076"/>
          <ac:cxnSpMkLst>
            <pc:docMk/>
            <pc:sldMk cId="27373784" sldId="409"/>
            <ac:cxnSpMk id="744" creationId="{D40276D6-4399-4A0D-B9EB-AA6A024AB804}"/>
          </ac:cxnSpMkLst>
        </pc:cxnChg>
        <pc:cxnChg chg="mod">
          <ac:chgData name="Mikolaj Flis" userId="39e8211e-2a63-483a-9298-21d8b605897a" providerId="ADAL" clId="{85E66D6D-AA4D-4ED9-AAE6-9BB83D14F598}" dt="2021-08-17T10:38:50.994" v="546" actId="1076"/>
          <ac:cxnSpMkLst>
            <pc:docMk/>
            <pc:sldMk cId="27373784" sldId="409"/>
            <ac:cxnSpMk id="745" creationId="{4292AFA8-B062-4B88-9A76-4834D5EE5CE5}"/>
          </ac:cxnSpMkLst>
        </pc:cxnChg>
        <pc:cxnChg chg="mod">
          <ac:chgData name="Mikolaj Flis" userId="39e8211e-2a63-483a-9298-21d8b605897a" providerId="ADAL" clId="{85E66D6D-AA4D-4ED9-AAE6-9BB83D14F598}" dt="2021-08-17T10:38:50.994" v="546" actId="1076"/>
          <ac:cxnSpMkLst>
            <pc:docMk/>
            <pc:sldMk cId="27373784" sldId="409"/>
            <ac:cxnSpMk id="746" creationId="{36A6BF87-D281-4BB6-9DE3-8D09621F6529}"/>
          </ac:cxnSpMkLst>
        </pc:cxnChg>
        <pc:cxnChg chg="mod">
          <ac:chgData name="Mikolaj Flis" userId="39e8211e-2a63-483a-9298-21d8b605897a" providerId="ADAL" clId="{85E66D6D-AA4D-4ED9-AAE6-9BB83D14F598}" dt="2021-08-17T10:38:50.994" v="546" actId="1076"/>
          <ac:cxnSpMkLst>
            <pc:docMk/>
            <pc:sldMk cId="27373784" sldId="409"/>
            <ac:cxnSpMk id="747" creationId="{E16163C8-98D3-4B4D-AD25-0C05C4128E62}"/>
          </ac:cxnSpMkLst>
        </pc:cxnChg>
        <pc:cxnChg chg="mod">
          <ac:chgData name="Mikolaj Flis" userId="39e8211e-2a63-483a-9298-21d8b605897a" providerId="ADAL" clId="{85E66D6D-AA4D-4ED9-AAE6-9BB83D14F598}" dt="2021-08-17T10:38:50.994" v="546" actId="1076"/>
          <ac:cxnSpMkLst>
            <pc:docMk/>
            <pc:sldMk cId="27373784" sldId="409"/>
            <ac:cxnSpMk id="748" creationId="{65504AA0-E1BF-443A-9D06-8EA368DC53C4}"/>
          </ac:cxnSpMkLst>
        </pc:cxnChg>
        <pc:cxnChg chg="mod">
          <ac:chgData name="Mikolaj Flis" userId="39e8211e-2a63-483a-9298-21d8b605897a" providerId="ADAL" clId="{85E66D6D-AA4D-4ED9-AAE6-9BB83D14F598}" dt="2021-08-17T10:38:50.994" v="546" actId="1076"/>
          <ac:cxnSpMkLst>
            <pc:docMk/>
            <pc:sldMk cId="27373784" sldId="409"/>
            <ac:cxnSpMk id="749" creationId="{E87EEF42-A0E2-46B0-9118-22E7F8799272}"/>
          </ac:cxnSpMkLst>
        </pc:cxnChg>
        <pc:cxnChg chg="mod">
          <ac:chgData name="Mikolaj Flis" userId="39e8211e-2a63-483a-9298-21d8b605897a" providerId="ADAL" clId="{85E66D6D-AA4D-4ED9-AAE6-9BB83D14F598}" dt="2021-08-17T10:38:50.994" v="546" actId="1076"/>
          <ac:cxnSpMkLst>
            <pc:docMk/>
            <pc:sldMk cId="27373784" sldId="409"/>
            <ac:cxnSpMk id="750" creationId="{A4F1DAA3-5851-4688-8F72-D05BB212BF70}"/>
          </ac:cxnSpMkLst>
        </pc:cxnChg>
        <pc:cxnChg chg="mod">
          <ac:chgData name="Mikolaj Flis" userId="39e8211e-2a63-483a-9298-21d8b605897a" providerId="ADAL" clId="{85E66D6D-AA4D-4ED9-AAE6-9BB83D14F598}" dt="2021-08-17T10:38:50.994" v="546" actId="1076"/>
          <ac:cxnSpMkLst>
            <pc:docMk/>
            <pc:sldMk cId="27373784" sldId="409"/>
            <ac:cxnSpMk id="751" creationId="{52021427-248B-44BC-9312-19E6EBE8806F}"/>
          </ac:cxnSpMkLst>
        </pc:cxnChg>
        <pc:cxnChg chg="mod">
          <ac:chgData name="Mikolaj Flis" userId="39e8211e-2a63-483a-9298-21d8b605897a" providerId="ADAL" clId="{85E66D6D-AA4D-4ED9-AAE6-9BB83D14F598}" dt="2021-08-17T10:38:50.994" v="546" actId="1076"/>
          <ac:cxnSpMkLst>
            <pc:docMk/>
            <pc:sldMk cId="27373784" sldId="409"/>
            <ac:cxnSpMk id="752" creationId="{9B9F771D-A7D1-4BF9-B0ED-2BE71C8A31C0}"/>
          </ac:cxnSpMkLst>
        </pc:cxnChg>
        <pc:cxnChg chg="mod">
          <ac:chgData name="Mikolaj Flis" userId="39e8211e-2a63-483a-9298-21d8b605897a" providerId="ADAL" clId="{85E66D6D-AA4D-4ED9-AAE6-9BB83D14F598}" dt="2021-08-17T10:38:50.994" v="546" actId="1076"/>
          <ac:cxnSpMkLst>
            <pc:docMk/>
            <pc:sldMk cId="27373784" sldId="409"/>
            <ac:cxnSpMk id="753" creationId="{A1FCCD40-CF8F-47E2-8F05-B58744E1BED2}"/>
          </ac:cxnSpMkLst>
        </pc:cxnChg>
        <pc:cxnChg chg="mod">
          <ac:chgData name="Mikolaj Flis" userId="39e8211e-2a63-483a-9298-21d8b605897a" providerId="ADAL" clId="{85E66D6D-AA4D-4ED9-AAE6-9BB83D14F598}" dt="2021-08-17T10:38:50.994" v="546" actId="1076"/>
          <ac:cxnSpMkLst>
            <pc:docMk/>
            <pc:sldMk cId="27373784" sldId="409"/>
            <ac:cxnSpMk id="754" creationId="{324BFAAF-D957-4BFB-94F3-B2EE8F869513}"/>
          </ac:cxnSpMkLst>
        </pc:cxnChg>
        <pc:cxnChg chg="mod">
          <ac:chgData name="Mikolaj Flis" userId="39e8211e-2a63-483a-9298-21d8b605897a" providerId="ADAL" clId="{85E66D6D-AA4D-4ED9-AAE6-9BB83D14F598}" dt="2021-08-17T10:38:50.994" v="546" actId="1076"/>
          <ac:cxnSpMkLst>
            <pc:docMk/>
            <pc:sldMk cId="27373784" sldId="409"/>
            <ac:cxnSpMk id="756" creationId="{B563C58B-E50B-4D0F-8F95-0D5C87D2AA63}"/>
          </ac:cxnSpMkLst>
        </pc:cxnChg>
        <pc:cxnChg chg="mod">
          <ac:chgData name="Mikolaj Flis" userId="39e8211e-2a63-483a-9298-21d8b605897a" providerId="ADAL" clId="{85E66D6D-AA4D-4ED9-AAE6-9BB83D14F598}" dt="2021-08-17T10:38:50.994" v="546" actId="1076"/>
          <ac:cxnSpMkLst>
            <pc:docMk/>
            <pc:sldMk cId="27373784" sldId="409"/>
            <ac:cxnSpMk id="757" creationId="{87412041-FDE4-45EA-9103-DC9E63AA83E0}"/>
          </ac:cxnSpMkLst>
        </pc:cxnChg>
        <pc:cxnChg chg="mod">
          <ac:chgData name="Mikolaj Flis" userId="39e8211e-2a63-483a-9298-21d8b605897a" providerId="ADAL" clId="{85E66D6D-AA4D-4ED9-AAE6-9BB83D14F598}" dt="2021-08-17T10:38:50.994" v="546" actId="1076"/>
          <ac:cxnSpMkLst>
            <pc:docMk/>
            <pc:sldMk cId="27373784" sldId="409"/>
            <ac:cxnSpMk id="758" creationId="{166CBD4B-806C-4504-8C36-4E8320E52364}"/>
          </ac:cxnSpMkLst>
        </pc:cxnChg>
        <pc:cxnChg chg="mod">
          <ac:chgData name="Mikolaj Flis" userId="39e8211e-2a63-483a-9298-21d8b605897a" providerId="ADAL" clId="{85E66D6D-AA4D-4ED9-AAE6-9BB83D14F598}" dt="2021-08-17T10:38:50.994" v="546" actId="1076"/>
          <ac:cxnSpMkLst>
            <pc:docMk/>
            <pc:sldMk cId="27373784" sldId="409"/>
            <ac:cxnSpMk id="759" creationId="{2C29DDD0-C2AD-4349-820F-827A88614AC7}"/>
          </ac:cxnSpMkLst>
        </pc:cxnChg>
        <pc:cxnChg chg="mod">
          <ac:chgData name="Mikolaj Flis" userId="39e8211e-2a63-483a-9298-21d8b605897a" providerId="ADAL" clId="{85E66D6D-AA4D-4ED9-AAE6-9BB83D14F598}" dt="2021-08-17T10:38:50.994" v="546" actId="1076"/>
          <ac:cxnSpMkLst>
            <pc:docMk/>
            <pc:sldMk cId="27373784" sldId="409"/>
            <ac:cxnSpMk id="763" creationId="{FC05C1A2-0A6F-4330-87AD-EC443303C41A}"/>
          </ac:cxnSpMkLst>
        </pc:cxnChg>
        <pc:cxnChg chg="mod">
          <ac:chgData name="Mikolaj Flis" userId="39e8211e-2a63-483a-9298-21d8b605897a" providerId="ADAL" clId="{85E66D6D-AA4D-4ED9-AAE6-9BB83D14F598}" dt="2021-08-17T10:38:50.994" v="546" actId="1076"/>
          <ac:cxnSpMkLst>
            <pc:docMk/>
            <pc:sldMk cId="27373784" sldId="409"/>
            <ac:cxnSpMk id="764" creationId="{4F4EB0E4-7739-4645-B5F0-AF595BC94601}"/>
          </ac:cxnSpMkLst>
        </pc:cxnChg>
        <pc:cxnChg chg="mod">
          <ac:chgData name="Mikolaj Flis" userId="39e8211e-2a63-483a-9298-21d8b605897a" providerId="ADAL" clId="{85E66D6D-AA4D-4ED9-AAE6-9BB83D14F598}" dt="2021-08-17T10:38:50.994" v="546" actId="1076"/>
          <ac:cxnSpMkLst>
            <pc:docMk/>
            <pc:sldMk cId="27373784" sldId="409"/>
            <ac:cxnSpMk id="765" creationId="{6C61506F-EC3D-4B19-B5BB-769881EF1F52}"/>
          </ac:cxnSpMkLst>
        </pc:cxnChg>
        <pc:cxnChg chg="mod">
          <ac:chgData name="Mikolaj Flis" userId="39e8211e-2a63-483a-9298-21d8b605897a" providerId="ADAL" clId="{85E66D6D-AA4D-4ED9-AAE6-9BB83D14F598}" dt="2021-08-17T10:38:50.994" v="546" actId="1076"/>
          <ac:cxnSpMkLst>
            <pc:docMk/>
            <pc:sldMk cId="27373784" sldId="409"/>
            <ac:cxnSpMk id="766" creationId="{0DFB3135-31F6-416E-BBBB-1AC0C16E20BB}"/>
          </ac:cxnSpMkLst>
        </pc:cxnChg>
        <pc:cxnChg chg="mod">
          <ac:chgData name="Mikolaj Flis" userId="39e8211e-2a63-483a-9298-21d8b605897a" providerId="ADAL" clId="{85E66D6D-AA4D-4ED9-AAE6-9BB83D14F598}" dt="2021-08-17T10:38:50.994" v="546" actId="1076"/>
          <ac:cxnSpMkLst>
            <pc:docMk/>
            <pc:sldMk cId="27373784" sldId="409"/>
            <ac:cxnSpMk id="767" creationId="{C773C0C2-EAB4-4900-B053-9AEB4261B54B}"/>
          </ac:cxnSpMkLst>
        </pc:cxnChg>
        <pc:cxnChg chg="mod">
          <ac:chgData name="Mikolaj Flis" userId="39e8211e-2a63-483a-9298-21d8b605897a" providerId="ADAL" clId="{85E66D6D-AA4D-4ED9-AAE6-9BB83D14F598}" dt="2021-08-17T10:38:50.994" v="546" actId="1076"/>
          <ac:cxnSpMkLst>
            <pc:docMk/>
            <pc:sldMk cId="27373784" sldId="409"/>
            <ac:cxnSpMk id="768" creationId="{1B2C47C4-CEAF-4186-BD53-96F0C0DA3F19}"/>
          </ac:cxnSpMkLst>
        </pc:cxnChg>
        <pc:cxnChg chg="mod">
          <ac:chgData name="Mikolaj Flis" userId="39e8211e-2a63-483a-9298-21d8b605897a" providerId="ADAL" clId="{85E66D6D-AA4D-4ED9-AAE6-9BB83D14F598}" dt="2021-08-17T10:38:50.994" v="546" actId="1076"/>
          <ac:cxnSpMkLst>
            <pc:docMk/>
            <pc:sldMk cId="27373784" sldId="409"/>
            <ac:cxnSpMk id="769" creationId="{E117EDD0-E0E6-4ED5-BB5B-B5D1AAAF3682}"/>
          </ac:cxnSpMkLst>
        </pc:cxnChg>
        <pc:cxnChg chg="mod">
          <ac:chgData name="Mikolaj Flis" userId="39e8211e-2a63-483a-9298-21d8b605897a" providerId="ADAL" clId="{85E66D6D-AA4D-4ED9-AAE6-9BB83D14F598}" dt="2021-08-17T10:38:50.994" v="546" actId="1076"/>
          <ac:cxnSpMkLst>
            <pc:docMk/>
            <pc:sldMk cId="27373784" sldId="409"/>
            <ac:cxnSpMk id="770" creationId="{59FDA2B0-1386-45FB-AB6E-58345E9E72E6}"/>
          </ac:cxnSpMkLst>
        </pc:cxnChg>
        <pc:cxnChg chg="mod">
          <ac:chgData name="Mikolaj Flis" userId="39e8211e-2a63-483a-9298-21d8b605897a" providerId="ADAL" clId="{85E66D6D-AA4D-4ED9-AAE6-9BB83D14F598}" dt="2021-08-17T10:38:50.994" v="546" actId="1076"/>
          <ac:cxnSpMkLst>
            <pc:docMk/>
            <pc:sldMk cId="27373784" sldId="409"/>
            <ac:cxnSpMk id="771" creationId="{8A43A403-C73C-4BC6-97F3-F179E2BC8821}"/>
          </ac:cxnSpMkLst>
        </pc:cxnChg>
        <pc:cxnChg chg="mod">
          <ac:chgData name="Mikolaj Flis" userId="39e8211e-2a63-483a-9298-21d8b605897a" providerId="ADAL" clId="{85E66D6D-AA4D-4ED9-AAE6-9BB83D14F598}" dt="2021-08-17T10:38:50.994" v="546" actId="1076"/>
          <ac:cxnSpMkLst>
            <pc:docMk/>
            <pc:sldMk cId="27373784" sldId="409"/>
            <ac:cxnSpMk id="772" creationId="{E758E97F-C051-4992-AD03-36045850D73F}"/>
          </ac:cxnSpMkLst>
        </pc:cxnChg>
        <pc:cxnChg chg="mod">
          <ac:chgData name="Mikolaj Flis" userId="39e8211e-2a63-483a-9298-21d8b605897a" providerId="ADAL" clId="{85E66D6D-AA4D-4ED9-AAE6-9BB83D14F598}" dt="2021-08-17T10:38:23.416" v="542"/>
          <ac:cxnSpMkLst>
            <pc:docMk/>
            <pc:sldMk cId="27373784" sldId="409"/>
            <ac:cxnSpMk id="778" creationId="{E2CC7DB1-7912-4EB6-9ECE-09ED18B4AC7A}"/>
          </ac:cxnSpMkLst>
        </pc:cxnChg>
        <pc:cxnChg chg="mod">
          <ac:chgData name="Mikolaj Flis" userId="39e8211e-2a63-483a-9298-21d8b605897a" providerId="ADAL" clId="{85E66D6D-AA4D-4ED9-AAE6-9BB83D14F598}" dt="2021-08-17T10:38:23.416" v="542"/>
          <ac:cxnSpMkLst>
            <pc:docMk/>
            <pc:sldMk cId="27373784" sldId="409"/>
            <ac:cxnSpMk id="779" creationId="{CD293636-2410-4295-9F0F-233A589C9E0B}"/>
          </ac:cxnSpMkLst>
        </pc:cxnChg>
        <pc:cxnChg chg="mod">
          <ac:chgData name="Mikolaj Flis" userId="39e8211e-2a63-483a-9298-21d8b605897a" providerId="ADAL" clId="{85E66D6D-AA4D-4ED9-AAE6-9BB83D14F598}" dt="2021-08-17T10:38:23.416" v="542"/>
          <ac:cxnSpMkLst>
            <pc:docMk/>
            <pc:sldMk cId="27373784" sldId="409"/>
            <ac:cxnSpMk id="780" creationId="{E0DDE375-5AF2-49B9-9A50-138DBFB4FC6B}"/>
          </ac:cxnSpMkLst>
        </pc:cxnChg>
        <pc:cxnChg chg="mod">
          <ac:chgData name="Mikolaj Flis" userId="39e8211e-2a63-483a-9298-21d8b605897a" providerId="ADAL" clId="{85E66D6D-AA4D-4ED9-AAE6-9BB83D14F598}" dt="2021-08-17T10:38:23.416" v="542"/>
          <ac:cxnSpMkLst>
            <pc:docMk/>
            <pc:sldMk cId="27373784" sldId="409"/>
            <ac:cxnSpMk id="781" creationId="{17B79310-1800-4F79-A9DB-B72213DAAAF9}"/>
          </ac:cxnSpMkLst>
        </pc:cxnChg>
        <pc:cxnChg chg="mod">
          <ac:chgData name="Mikolaj Flis" userId="39e8211e-2a63-483a-9298-21d8b605897a" providerId="ADAL" clId="{85E66D6D-AA4D-4ED9-AAE6-9BB83D14F598}" dt="2021-08-17T10:38:23.416" v="542"/>
          <ac:cxnSpMkLst>
            <pc:docMk/>
            <pc:sldMk cId="27373784" sldId="409"/>
            <ac:cxnSpMk id="784" creationId="{AE378D99-EEEE-469C-97F8-0D712C2BD257}"/>
          </ac:cxnSpMkLst>
        </pc:cxnChg>
        <pc:cxnChg chg="mod">
          <ac:chgData name="Mikolaj Flis" userId="39e8211e-2a63-483a-9298-21d8b605897a" providerId="ADAL" clId="{85E66D6D-AA4D-4ED9-AAE6-9BB83D14F598}" dt="2021-08-17T10:38:23.416" v="542"/>
          <ac:cxnSpMkLst>
            <pc:docMk/>
            <pc:sldMk cId="27373784" sldId="409"/>
            <ac:cxnSpMk id="785" creationId="{DC39D83B-20F2-4A7A-B575-94B76A66C525}"/>
          </ac:cxnSpMkLst>
        </pc:cxnChg>
        <pc:cxnChg chg="mod">
          <ac:chgData name="Mikolaj Flis" userId="39e8211e-2a63-483a-9298-21d8b605897a" providerId="ADAL" clId="{85E66D6D-AA4D-4ED9-AAE6-9BB83D14F598}" dt="2021-08-17T10:38:23.416" v="542"/>
          <ac:cxnSpMkLst>
            <pc:docMk/>
            <pc:sldMk cId="27373784" sldId="409"/>
            <ac:cxnSpMk id="789" creationId="{2FD41C08-9503-4F87-96E1-C23E40D797CB}"/>
          </ac:cxnSpMkLst>
        </pc:cxnChg>
        <pc:cxnChg chg="mod">
          <ac:chgData name="Mikolaj Flis" userId="39e8211e-2a63-483a-9298-21d8b605897a" providerId="ADAL" clId="{85E66D6D-AA4D-4ED9-AAE6-9BB83D14F598}" dt="2021-08-17T10:38:23.416" v="542"/>
          <ac:cxnSpMkLst>
            <pc:docMk/>
            <pc:sldMk cId="27373784" sldId="409"/>
            <ac:cxnSpMk id="790" creationId="{72538A61-7488-440F-9472-62A61604BFD8}"/>
          </ac:cxnSpMkLst>
        </pc:cxnChg>
        <pc:cxnChg chg="mod">
          <ac:chgData name="Mikolaj Flis" userId="39e8211e-2a63-483a-9298-21d8b605897a" providerId="ADAL" clId="{85E66D6D-AA4D-4ED9-AAE6-9BB83D14F598}" dt="2021-08-17T10:38:23.416" v="542"/>
          <ac:cxnSpMkLst>
            <pc:docMk/>
            <pc:sldMk cId="27373784" sldId="409"/>
            <ac:cxnSpMk id="791" creationId="{B231C6AC-C3A9-4816-8C2E-E97DE534E763}"/>
          </ac:cxnSpMkLst>
        </pc:cxnChg>
        <pc:cxnChg chg="mod">
          <ac:chgData name="Mikolaj Flis" userId="39e8211e-2a63-483a-9298-21d8b605897a" providerId="ADAL" clId="{85E66D6D-AA4D-4ED9-AAE6-9BB83D14F598}" dt="2021-08-17T10:38:23.416" v="542"/>
          <ac:cxnSpMkLst>
            <pc:docMk/>
            <pc:sldMk cId="27373784" sldId="409"/>
            <ac:cxnSpMk id="792" creationId="{988AACBB-E760-4503-A35E-AFDE013483BE}"/>
          </ac:cxnSpMkLst>
        </pc:cxnChg>
        <pc:cxnChg chg="mod">
          <ac:chgData name="Mikolaj Flis" userId="39e8211e-2a63-483a-9298-21d8b605897a" providerId="ADAL" clId="{85E66D6D-AA4D-4ED9-AAE6-9BB83D14F598}" dt="2021-08-17T10:38:23.416" v="542"/>
          <ac:cxnSpMkLst>
            <pc:docMk/>
            <pc:sldMk cId="27373784" sldId="409"/>
            <ac:cxnSpMk id="795" creationId="{12A9EDB4-2811-4BB3-BB38-8F23B7CF5545}"/>
          </ac:cxnSpMkLst>
        </pc:cxnChg>
        <pc:cxnChg chg="mod">
          <ac:chgData name="Mikolaj Flis" userId="39e8211e-2a63-483a-9298-21d8b605897a" providerId="ADAL" clId="{85E66D6D-AA4D-4ED9-AAE6-9BB83D14F598}" dt="2021-08-17T10:38:23.416" v="542"/>
          <ac:cxnSpMkLst>
            <pc:docMk/>
            <pc:sldMk cId="27373784" sldId="409"/>
            <ac:cxnSpMk id="796" creationId="{68C3F9DA-E8AF-4FBC-AB93-DF0C2490C60D}"/>
          </ac:cxnSpMkLst>
        </pc:cxnChg>
        <pc:cxnChg chg="mod">
          <ac:chgData name="Mikolaj Flis" userId="39e8211e-2a63-483a-9298-21d8b605897a" providerId="ADAL" clId="{85E66D6D-AA4D-4ED9-AAE6-9BB83D14F598}" dt="2021-08-17T10:38:23.416" v="542"/>
          <ac:cxnSpMkLst>
            <pc:docMk/>
            <pc:sldMk cId="27373784" sldId="409"/>
            <ac:cxnSpMk id="797" creationId="{2ACC0819-3DAE-4E8E-9B92-A0E1972B558F}"/>
          </ac:cxnSpMkLst>
        </pc:cxnChg>
        <pc:cxnChg chg="mod">
          <ac:chgData name="Mikolaj Flis" userId="39e8211e-2a63-483a-9298-21d8b605897a" providerId="ADAL" clId="{85E66D6D-AA4D-4ED9-AAE6-9BB83D14F598}" dt="2021-08-17T10:38:23.416" v="542"/>
          <ac:cxnSpMkLst>
            <pc:docMk/>
            <pc:sldMk cId="27373784" sldId="409"/>
            <ac:cxnSpMk id="804" creationId="{E995412E-C3D2-4EB9-9EBF-97B6FD7DB894}"/>
          </ac:cxnSpMkLst>
        </pc:cxnChg>
        <pc:cxnChg chg="mod">
          <ac:chgData name="Mikolaj Flis" userId="39e8211e-2a63-483a-9298-21d8b605897a" providerId="ADAL" clId="{85E66D6D-AA4D-4ED9-AAE6-9BB83D14F598}" dt="2021-08-17T10:38:23.416" v="542"/>
          <ac:cxnSpMkLst>
            <pc:docMk/>
            <pc:sldMk cId="27373784" sldId="409"/>
            <ac:cxnSpMk id="805" creationId="{4769B521-01C7-44DF-B32E-70AD70C81D01}"/>
          </ac:cxnSpMkLst>
        </pc:cxnChg>
        <pc:cxnChg chg="mod">
          <ac:chgData name="Mikolaj Flis" userId="39e8211e-2a63-483a-9298-21d8b605897a" providerId="ADAL" clId="{85E66D6D-AA4D-4ED9-AAE6-9BB83D14F598}" dt="2021-08-17T10:38:23.416" v="542"/>
          <ac:cxnSpMkLst>
            <pc:docMk/>
            <pc:sldMk cId="27373784" sldId="409"/>
            <ac:cxnSpMk id="806" creationId="{352665D4-8778-4631-BB53-2A30C326C7FA}"/>
          </ac:cxnSpMkLst>
        </pc:cxnChg>
        <pc:cxnChg chg="mod">
          <ac:chgData name="Mikolaj Flis" userId="39e8211e-2a63-483a-9298-21d8b605897a" providerId="ADAL" clId="{85E66D6D-AA4D-4ED9-AAE6-9BB83D14F598}" dt="2021-08-17T10:38:23.416" v="542"/>
          <ac:cxnSpMkLst>
            <pc:docMk/>
            <pc:sldMk cId="27373784" sldId="409"/>
            <ac:cxnSpMk id="807" creationId="{77B192A3-7643-4F10-B8FC-6370189E5471}"/>
          </ac:cxnSpMkLst>
        </pc:cxnChg>
        <pc:cxnChg chg="mod">
          <ac:chgData name="Mikolaj Flis" userId="39e8211e-2a63-483a-9298-21d8b605897a" providerId="ADAL" clId="{85E66D6D-AA4D-4ED9-AAE6-9BB83D14F598}" dt="2021-08-17T10:38:23.416" v="542"/>
          <ac:cxnSpMkLst>
            <pc:docMk/>
            <pc:sldMk cId="27373784" sldId="409"/>
            <ac:cxnSpMk id="808" creationId="{BAA93DF8-6CD4-4E6B-B459-86E0DE960DC1}"/>
          </ac:cxnSpMkLst>
        </pc:cxnChg>
        <pc:cxnChg chg="mod">
          <ac:chgData name="Mikolaj Flis" userId="39e8211e-2a63-483a-9298-21d8b605897a" providerId="ADAL" clId="{85E66D6D-AA4D-4ED9-AAE6-9BB83D14F598}" dt="2021-08-17T10:38:23.416" v="542"/>
          <ac:cxnSpMkLst>
            <pc:docMk/>
            <pc:sldMk cId="27373784" sldId="409"/>
            <ac:cxnSpMk id="809" creationId="{0F41F281-F0E7-403D-9076-183398FBDEA5}"/>
          </ac:cxnSpMkLst>
        </pc:cxnChg>
        <pc:cxnChg chg="mod">
          <ac:chgData name="Mikolaj Flis" userId="39e8211e-2a63-483a-9298-21d8b605897a" providerId="ADAL" clId="{85E66D6D-AA4D-4ED9-AAE6-9BB83D14F598}" dt="2021-08-17T10:38:23.416" v="542"/>
          <ac:cxnSpMkLst>
            <pc:docMk/>
            <pc:sldMk cId="27373784" sldId="409"/>
            <ac:cxnSpMk id="811" creationId="{744EDE5E-153C-4A00-AEA6-DE621735C9ED}"/>
          </ac:cxnSpMkLst>
        </pc:cxnChg>
        <pc:cxnChg chg="mod">
          <ac:chgData name="Mikolaj Flis" userId="39e8211e-2a63-483a-9298-21d8b605897a" providerId="ADAL" clId="{85E66D6D-AA4D-4ED9-AAE6-9BB83D14F598}" dt="2021-08-17T10:38:23.416" v="542"/>
          <ac:cxnSpMkLst>
            <pc:docMk/>
            <pc:sldMk cId="27373784" sldId="409"/>
            <ac:cxnSpMk id="812" creationId="{3A570D5E-251A-4E8F-9997-3D3819B4B802}"/>
          </ac:cxnSpMkLst>
        </pc:cxnChg>
        <pc:cxnChg chg="mod">
          <ac:chgData name="Mikolaj Flis" userId="39e8211e-2a63-483a-9298-21d8b605897a" providerId="ADAL" clId="{85E66D6D-AA4D-4ED9-AAE6-9BB83D14F598}" dt="2021-08-17T10:38:23.416" v="542"/>
          <ac:cxnSpMkLst>
            <pc:docMk/>
            <pc:sldMk cId="27373784" sldId="409"/>
            <ac:cxnSpMk id="814" creationId="{09C382BE-26F6-4F64-849C-A31BBE483C51}"/>
          </ac:cxnSpMkLst>
        </pc:cxnChg>
        <pc:cxnChg chg="mod">
          <ac:chgData name="Mikolaj Flis" userId="39e8211e-2a63-483a-9298-21d8b605897a" providerId="ADAL" clId="{85E66D6D-AA4D-4ED9-AAE6-9BB83D14F598}" dt="2021-08-17T10:38:23.416" v="542"/>
          <ac:cxnSpMkLst>
            <pc:docMk/>
            <pc:sldMk cId="27373784" sldId="409"/>
            <ac:cxnSpMk id="815" creationId="{1D3D8FC2-5BE1-4227-B2FB-B5C33AA1CAEC}"/>
          </ac:cxnSpMkLst>
        </pc:cxnChg>
        <pc:cxnChg chg="mod">
          <ac:chgData name="Mikolaj Flis" userId="39e8211e-2a63-483a-9298-21d8b605897a" providerId="ADAL" clId="{85E66D6D-AA4D-4ED9-AAE6-9BB83D14F598}" dt="2021-08-17T10:38:23.416" v="542"/>
          <ac:cxnSpMkLst>
            <pc:docMk/>
            <pc:sldMk cId="27373784" sldId="409"/>
            <ac:cxnSpMk id="822" creationId="{6BE39829-E9C8-4908-820E-A2FE958FADE4}"/>
          </ac:cxnSpMkLst>
        </pc:cxnChg>
        <pc:cxnChg chg="mod">
          <ac:chgData name="Mikolaj Flis" userId="39e8211e-2a63-483a-9298-21d8b605897a" providerId="ADAL" clId="{85E66D6D-AA4D-4ED9-AAE6-9BB83D14F598}" dt="2021-08-17T10:38:23.416" v="542"/>
          <ac:cxnSpMkLst>
            <pc:docMk/>
            <pc:sldMk cId="27373784" sldId="409"/>
            <ac:cxnSpMk id="823" creationId="{92B9F009-0CA4-48FE-AC8D-079560A5F4BE}"/>
          </ac:cxnSpMkLst>
        </pc:cxnChg>
        <pc:cxnChg chg="mod">
          <ac:chgData name="Mikolaj Flis" userId="39e8211e-2a63-483a-9298-21d8b605897a" providerId="ADAL" clId="{85E66D6D-AA4D-4ED9-AAE6-9BB83D14F598}" dt="2021-08-17T10:38:23.416" v="542"/>
          <ac:cxnSpMkLst>
            <pc:docMk/>
            <pc:sldMk cId="27373784" sldId="409"/>
            <ac:cxnSpMk id="824" creationId="{36085E32-5604-4956-8814-44D04E9A9825}"/>
          </ac:cxnSpMkLst>
        </pc:cxnChg>
        <pc:cxnChg chg="mod">
          <ac:chgData name="Mikolaj Flis" userId="39e8211e-2a63-483a-9298-21d8b605897a" providerId="ADAL" clId="{85E66D6D-AA4D-4ED9-AAE6-9BB83D14F598}" dt="2021-08-17T10:38:23.416" v="542"/>
          <ac:cxnSpMkLst>
            <pc:docMk/>
            <pc:sldMk cId="27373784" sldId="409"/>
            <ac:cxnSpMk id="825" creationId="{3F9454CB-A5FD-4D9C-91E7-0BB07FC77709}"/>
          </ac:cxnSpMkLst>
        </pc:cxnChg>
        <pc:cxnChg chg="mod">
          <ac:chgData name="Mikolaj Flis" userId="39e8211e-2a63-483a-9298-21d8b605897a" providerId="ADAL" clId="{85E66D6D-AA4D-4ED9-AAE6-9BB83D14F598}" dt="2021-08-17T10:38:23.416" v="542"/>
          <ac:cxnSpMkLst>
            <pc:docMk/>
            <pc:sldMk cId="27373784" sldId="409"/>
            <ac:cxnSpMk id="828" creationId="{EE15E83E-99B5-48CB-8B78-69C54D1BB005}"/>
          </ac:cxnSpMkLst>
        </pc:cxnChg>
        <pc:cxnChg chg="mod">
          <ac:chgData name="Mikolaj Flis" userId="39e8211e-2a63-483a-9298-21d8b605897a" providerId="ADAL" clId="{85E66D6D-AA4D-4ED9-AAE6-9BB83D14F598}" dt="2021-08-17T10:38:23.416" v="542"/>
          <ac:cxnSpMkLst>
            <pc:docMk/>
            <pc:sldMk cId="27373784" sldId="409"/>
            <ac:cxnSpMk id="829" creationId="{94BF7E88-3321-4D2E-9E8C-9198A1DB3649}"/>
          </ac:cxnSpMkLst>
        </pc:cxnChg>
        <pc:cxnChg chg="mod">
          <ac:chgData name="Mikolaj Flis" userId="39e8211e-2a63-483a-9298-21d8b605897a" providerId="ADAL" clId="{85E66D6D-AA4D-4ED9-AAE6-9BB83D14F598}" dt="2021-08-17T10:38:23.416" v="542"/>
          <ac:cxnSpMkLst>
            <pc:docMk/>
            <pc:sldMk cId="27373784" sldId="409"/>
            <ac:cxnSpMk id="833" creationId="{7EF32670-5434-4390-8B82-532F39F25DDA}"/>
          </ac:cxnSpMkLst>
        </pc:cxnChg>
        <pc:cxnChg chg="mod">
          <ac:chgData name="Mikolaj Flis" userId="39e8211e-2a63-483a-9298-21d8b605897a" providerId="ADAL" clId="{85E66D6D-AA4D-4ED9-AAE6-9BB83D14F598}" dt="2021-08-17T10:38:23.416" v="542"/>
          <ac:cxnSpMkLst>
            <pc:docMk/>
            <pc:sldMk cId="27373784" sldId="409"/>
            <ac:cxnSpMk id="834" creationId="{F3D83AD4-0AA1-4CF9-83A3-8895D133CF0D}"/>
          </ac:cxnSpMkLst>
        </pc:cxnChg>
        <pc:cxnChg chg="mod">
          <ac:chgData name="Mikolaj Flis" userId="39e8211e-2a63-483a-9298-21d8b605897a" providerId="ADAL" clId="{85E66D6D-AA4D-4ED9-AAE6-9BB83D14F598}" dt="2021-08-17T10:38:23.416" v="542"/>
          <ac:cxnSpMkLst>
            <pc:docMk/>
            <pc:sldMk cId="27373784" sldId="409"/>
            <ac:cxnSpMk id="835" creationId="{AC00F575-D287-404C-8F67-69C637E4FC9A}"/>
          </ac:cxnSpMkLst>
        </pc:cxnChg>
        <pc:cxnChg chg="mod">
          <ac:chgData name="Mikolaj Flis" userId="39e8211e-2a63-483a-9298-21d8b605897a" providerId="ADAL" clId="{85E66D6D-AA4D-4ED9-AAE6-9BB83D14F598}" dt="2021-08-17T10:38:23.416" v="542"/>
          <ac:cxnSpMkLst>
            <pc:docMk/>
            <pc:sldMk cId="27373784" sldId="409"/>
            <ac:cxnSpMk id="836" creationId="{62B7A1FA-6760-4FA9-867B-2E2FA7312187}"/>
          </ac:cxnSpMkLst>
        </pc:cxnChg>
        <pc:cxnChg chg="mod">
          <ac:chgData name="Mikolaj Flis" userId="39e8211e-2a63-483a-9298-21d8b605897a" providerId="ADAL" clId="{85E66D6D-AA4D-4ED9-AAE6-9BB83D14F598}" dt="2021-08-17T10:38:23.416" v="542"/>
          <ac:cxnSpMkLst>
            <pc:docMk/>
            <pc:sldMk cId="27373784" sldId="409"/>
            <ac:cxnSpMk id="837" creationId="{158581D5-822E-4962-9ECE-D69CB8C23E92}"/>
          </ac:cxnSpMkLst>
        </pc:cxnChg>
        <pc:cxnChg chg="mod">
          <ac:chgData name="Mikolaj Flis" userId="39e8211e-2a63-483a-9298-21d8b605897a" providerId="ADAL" clId="{85E66D6D-AA4D-4ED9-AAE6-9BB83D14F598}" dt="2021-08-17T10:38:23.416" v="542"/>
          <ac:cxnSpMkLst>
            <pc:docMk/>
            <pc:sldMk cId="27373784" sldId="409"/>
            <ac:cxnSpMk id="838" creationId="{43F10F84-5679-48BB-9265-9A872FDAA7BD}"/>
          </ac:cxnSpMkLst>
        </pc:cxnChg>
        <pc:cxnChg chg="mod">
          <ac:chgData name="Mikolaj Flis" userId="39e8211e-2a63-483a-9298-21d8b605897a" providerId="ADAL" clId="{85E66D6D-AA4D-4ED9-AAE6-9BB83D14F598}" dt="2021-08-17T10:38:23.416" v="542"/>
          <ac:cxnSpMkLst>
            <pc:docMk/>
            <pc:sldMk cId="27373784" sldId="409"/>
            <ac:cxnSpMk id="839" creationId="{706C6AA1-CFCA-4002-8C36-3B2D7ECD8137}"/>
          </ac:cxnSpMkLst>
        </pc:cxnChg>
        <pc:cxnChg chg="mod">
          <ac:chgData name="Mikolaj Flis" userId="39e8211e-2a63-483a-9298-21d8b605897a" providerId="ADAL" clId="{85E66D6D-AA4D-4ED9-AAE6-9BB83D14F598}" dt="2021-08-17T10:38:23.416" v="542"/>
          <ac:cxnSpMkLst>
            <pc:docMk/>
            <pc:sldMk cId="27373784" sldId="409"/>
            <ac:cxnSpMk id="843" creationId="{8F21DD10-FF56-463D-A353-79A8244CB2F4}"/>
          </ac:cxnSpMkLst>
        </pc:cxnChg>
        <pc:cxnChg chg="mod">
          <ac:chgData name="Mikolaj Flis" userId="39e8211e-2a63-483a-9298-21d8b605897a" providerId="ADAL" clId="{85E66D6D-AA4D-4ED9-AAE6-9BB83D14F598}" dt="2021-08-17T10:38:23.416" v="542"/>
          <ac:cxnSpMkLst>
            <pc:docMk/>
            <pc:sldMk cId="27373784" sldId="409"/>
            <ac:cxnSpMk id="844" creationId="{B3602804-38EF-4F6D-B453-D91C8929E4A1}"/>
          </ac:cxnSpMkLst>
        </pc:cxnChg>
        <pc:cxnChg chg="mod">
          <ac:chgData name="Mikolaj Flis" userId="39e8211e-2a63-483a-9298-21d8b605897a" providerId="ADAL" clId="{85E66D6D-AA4D-4ED9-AAE6-9BB83D14F598}" dt="2021-08-17T10:38:23.416" v="542"/>
          <ac:cxnSpMkLst>
            <pc:docMk/>
            <pc:sldMk cId="27373784" sldId="409"/>
            <ac:cxnSpMk id="845" creationId="{FBF632FC-3A0A-44E1-8D24-67850346A3DF}"/>
          </ac:cxnSpMkLst>
        </pc:cxnChg>
        <pc:cxnChg chg="mod">
          <ac:chgData name="Mikolaj Flis" userId="39e8211e-2a63-483a-9298-21d8b605897a" providerId="ADAL" clId="{85E66D6D-AA4D-4ED9-AAE6-9BB83D14F598}" dt="2021-08-17T10:38:23.416" v="542"/>
          <ac:cxnSpMkLst>
            <pc:docMk/>
            <pc:sldMk cId="27373784" sldId="409"/>
            <ac:cxnSpMk id="846" creationId="{82EE32CE-4C5D-4ABE-B68B-0F5CE50E1DF4}"/>
          </ac:cxnSpMkLst>
        </pc:cxnChg>
        <pc:cxnChg chg="mod">
          <ac:chgData name="Mikolaj Flis" userId="39e8211e-2a63-483a-9298-21d8b605897a" providerId="ADAL" clId="{85E66D6D-AA4D-4ED9-AAE6-9BB83D14F598}" dt="2021-08-17T10:38:23.416" v="542"/>
          <ac:cxnSpMkLst>
            <pc:docMk/>
            <pc:sldMk cId="27373784" sldId="409"/>
            <ac:cxnSpMk id="847" creationId="{358FAFBA-976D-4ABF-8BB8-F88FF10C5E8E}"/>
          </ac:cxnSpMkLst>
        </pc:cxnChg>
        <pc:cxnChg chg="mod">
          <ac:chgData name="Mikolaj Flis" userId="39e8211e-2a63-483a-9298-21d8b605897a" providerId="ADAL" clId="{85E66D6D-AA4D-4ED9-AAE6-9BB83D14F598}" dt="2021-08-17T10:38:23.416" v="542"/>
          <ac:cxnSpMkLst>
            <pc:docMk/>
            <pc:sldMk cId="27373784" sldId="409"/>
            <ac:cxnSpMk id="848" creationId="{9AD92AD6-27D6-4321-8892-CBE022EAA147}"/>
          </ac:cxnSpMkLst>
        </pc:cxnChg>
        <pc:cxnChg chg="mod">
          <ac:chgData name="Mikolaj Flis" userId="39e8211e-2a63-483a-9298-21d8b605897a" providerId="ADAL" clId="{85E66D6D-AA4D-4ED9-AAE6-9BB83D14F598}" dt="2021-08-17T10:38:23.416" v="542"/>
          <ac:cxnSpMkLst>
            <pc:docMk/>
            <pc:sldMk cId="27373784" sldId="409"/>
            <ac:cxnSpMk id="849" creationId="{A19CC003-8EE4-4E31-AF3E-62BD791F6DBB}"/>
          </ac:cxnSpMkLst>
        </pc:cxnChg>
        <pc:cxnChg chg="mod">
          <ac:chgData name="Mikolaj Flis" userId="39e8211e-2a63-483a-9298-21d8b605897a" providerId="ADAL" clId="{85E66D6D-AA4D-4ED9-AAE6-9BB83D14F598}" dt="2021-08-17T10:38:23.416" v="542"/>
          <ac:cxnSpMkLst>
            <pc:docMk/>
            <pc:sldMk cId="27373784" sldId="409"/>
            <ac:cxnSpMk id="850" creationId="{FF8CE0D4-3FBC-485B-AC6F-73763D3EA335}"/>
          </ac:cxnSpMkLst>
        </pc:cxnChg>
        <pc:cxnChg chg="mod">
          <ac:chgData name="Mikolaj Flis" userId="39e8211e-2a63-483a-9298-21d8b605897a" providerId="ADAL" clId="{85E66D6D-AA4D-4ED9-AAE6-9BB83D14F598}" dt="2021-08-17T10:38:23.416" v="542"/>
          <ac:cxnSpMkLst>
            <pc:docMk/>
            <pc:sldMk cId="27373784" sldId="409"/>
            <ac:cxnSpMk id="851" creationId="{B8A6B8F0-0046-4375-B391-B9A2D607AE1D}"/>
          </ac:cxnSpMkLst>
        </pc:cxnChg>
        <pc:cxnChg chg="mod">
          <ac:chgData name="Mikolaj Flis" userId="39e8211e-2a63-483a-9298-21d8b605897a" providerId="ADAL" clId="{85E66D6D-AA4D-4ED9-AAE6-9BB83D14F598}" dt="2021-08-17T10:38:23.416" v="542"/>
          <ac:cxnSpMkLst>
            <pc:docMk/>
            <pc:sldMk cId="27373784" sldId="409"/>
            <ac:cxnSpMk id="852" creationId="{1CDD55A0-0B2B-49E7-AF3C-67A864C43A58}"/>
          </ac:cxnSpMkLst>
        </pc:cxnChg>
        <pc:cxnChg chg="mod">
          <ac:chgData name="Mikolaj Flis" userId="39e8211e-2a63-483a-9298-21d8b605897a" providerId="ADAL" clId="{85E66D6D-AA4D-4ED9-AAE6-9BB83D14F598}" dt="2021-08-17T10:38:23.416" v="542"/>
          <ac:cxnSpMkLst>
            <pc:docMk/>
            <pc:sldMk cId="27373784" sldId="409"/>
            <ac:cxnSpMk id="853" creationId="{17A2A799-7FAB-43BE-9529-CDB027FB66C0}"/>
          </ac:cxnSpMkLst>
        </pc:cxnChg>
        <pc:cxnChg chg="mod">
          <ac:chgData name="Mikolaj Flis" userId="39e8211e-2a63-483a-9298-21d8b605897a" providerId="ADAL" clId="{85E66D6D-AA4D-4ED9-AAE6-9BB83D14F598}" dt="2021-08-17T10:38:23.416" v="542"/>
          <ac:cxnSpMkLst>
            <pc:docMk/>
            <pc:sldMk cId="27373784" sldId="409"/>
            <ac:cxnSpMk id="854" creationId="{36F69741-A067-400D-B014-B001A1BC5B47}"/>
          </ac:cxnSpMkLst>
        </pc:cxnChg>
        <pc:cxnChg chg="mod">
          <ac:chgData name="Mikolaj Flis" userId="39e8211e-2a63-483a-9298-21d8b605897a" providerId="ADAL" clId="{85E66D6D-AA4D-4ED9-AAE6-9BB83D14F598}" dt="2021-08-17T10:38:23.416" v="542"/>
          <ac:cxnSpMkLst>
            <pc:docMk/>
            <pc:sldMk cId="27373784" sldId="409"/>
            <ac:cxnSpMk id="855" creationId="{7EAD4C0E-C7B7-4CD2-8354-57FA5A5E1A9D}"/>
          </ac:cxnSpMkLst>
        </pc:cxnChg>
        <pc:cxnChg chg="mod">
          <ac:chgData name="Mikolaj Flis" userId="39e8211e-2a63-483a-9298-21d8b605897a" providerId="ADAL" clId="{85E66D6D-AA4D-4ED9-AAE6-9BB83D14F598}" dt="2021-08-17T10:38:23.416" v="542"/>
          <ac:cxnSpMkLst>
            <pc:docMk/>
            <pc:sldMk cId="27373784" sldId="409"/>
            <ac:cxnSpMk id="856" creationId="{E556917A-7739-4F52-A278-156086468C72}"/>
          </ac:cxnSpMkLst>
        </pc:cxnChg>
        <pc:cxnChg chg="mod">
          <ac:chgData name="Mikolaj Flis" userId="39e8211e-2a63-483a-9298-21d8b605897a" providerId="ADAL" clId="{85E66D6D-AA4D-4ED9-AAE6-9BB83D14F598}" dt="2021-08-17T10:38:23.416" v="542"/>
          <ac:cxnSpMkLst>
            <pc:docMk/>
            <pc:sldMk cId="27373784" sldId="409"/>
            <ac:cxnSpMk id="857" creationId="{E540A49B-6FB9-4BBA-9027-6E8EC0F5BA75}"/>
          </ac:cxnSpMkLst>
        </pc:cxnChg>
        <pc:cxnChg chg="mod">
          <ac:chgData name="Mikolaj Flis" userId="39e8211e-2a63-483a-9298-21d8b605897a" providerId="ADAL" clId="{85E66D6D-AA4D-4ED9-AAE6-9BB83D14F598}" dt="2021-08-17T10:38:23.416" v="542"/>
          <ac:cxnSpMkLst>
            <pc:docMk/>
            <pc:sldMk cId="27373784" sldId="409"/>
            <ac:cxnSpMk id="858" creationId="{9F3E1BBC-E155-4440-93E3-4F7CDA54D219}"/>
          </ac:cxnSpMkLst>
        </pc:cxnChg>
        <pc:cxnChg chg="mod">
          <ac:chgData name="Mikolaj Flis" userId="39e8211e-2a63-483a-9298-21d8b605897a" providerId="ADAL" clId="{85E66D6D-AA4D-4ED9-AAE6-9BB83D14F598}" dt="2021-08-17T10:38:23.416" v="542"/>
          <ac:cxnSpMkLst>
            <pc:docMk/>
            <pc:sldMk cId="27373784" sldId="409"/>
            <ac:cxnSpMk id="859" creationId="{5E9DBA6B-6A3F-4F08-B857-2B19A3786417}"/>
          </ac:cxnSpMkLst>
        </pc:cxnChg>
        <pc:cxnChg chg="mod">
          <ac:chgData name="Mikolaj Flis" userId="39e8211e-2a63-483a-9298-21d8b605897a" providerId="ADAL" clId="{85E66D6D-AA4D-4ED9-AAE6-9BB83D14F598}" dt="2021-08-17T10:38:23.416" v="542"/>
          <ac:cxnSpMkLst>
            <pc:docMk/>
            <pc:sldMk cId="27373784" sldId="409"/>
            <ac:cxnSpMk id="860" creationId="{F968B8E3-2B57-448E-BF22-D2CC702FC5E8}"/>
          </ac:cxnSpMkLst>
        </pc:cxnChg>
        <pc:cxnChg chg="mod">
          <ac:chgData name="Mikolaj Flis" userId="39e8211e-2a63-483a-9298-21d8b605897a" providerId="ADAL" clId="{85E66D6D-AA4D-4ED9-AAE6-9BB83D14F598}" dt="2021-08-17T10:38:23.416" v="542"/>
          <ac:cxnSpMkLst>
            <pc:docMk/>
            <pc:sldMk cId="27373784" sldId="409"/>
            <ac:cxnSpMk id="861" creationId="{F70764B5-5E44-4EE5-97AC-BAE1F2B37D13}"/>
          </ac:cxnSpMkLst>
        </pc:cxnChg>
        <pc:cxnChg chg="mod">
          <ac:chgData name="Mikolaj Flis" userId="39e8211e-2a63-483a-9298-21d8b605897a" providerId="ADAL" clId="{85E66D6D-AA4D-4ED9-AAE6-9BB83D14F598}" dt="2021-08-17T10:38:23.416" v="542"/>
          <ac:cxnSpMkLst>
            <pc:docMk/>
            <pc:sldMk cId="27373784" sldId="409"/>
            <ac:cxnSpMk id="862" creationId="{E9F28DFC-B0F2-485B-8402-CA9E9D3CB147}"/>
          </ac:cxnSpMkLst>
        </pc:cxnChg>
        <pc:cxnChg chg="mod">
          <ac:chgData name="Mikolaj Flis" userId="39e8211e-2a63-483a-9298-21d8b605897a" providerId="ADAL" clId="{85E66D6D-AA4D-4ED9-AAE6-9BB83D14F598}" dt="2021-08-17T10:38:23.416" v="542"/>
          <ac:cxnSpMkLst>
            <pc:docMk/>
            <pc:sldMk cId="27373784" sldId="409"/>
            <ac:cxnSpMk id="863" creationId="{CA1F7769-408A-4D2D-92C9-25F205D36107}"/>
          </ac:cxnSpMkLst>
        </pc:cxnChg>
        <pc:cxnChg chg="mod">
          <ac:chgData name="Mikolaj Flis" userId="39e8211e-2a63-483a-9298-21d8b605897a" providerId="ADAL" clId="{85E66D6D-AA4D-4ED9-AAE6-9BB83D14F598}" dt="2021-08-17T10:38:23.416" v="542"/>
          <ac:cxnSpMkLst>
            <pc:docMk/>
            <pc:sldMk cId="27373784" sldId="409"/>
            <ac:cxnSpMk id="864" creationId="{9D9DD78A-6B7D-4B30-B3F7-8BC6ACA9A47F}"/>
          </ac:cxnSpMkLst>
        </pc:cxnChg>
        <pc:cxnChg chg="mod">
          <ac:chgData name="Mikolaj Flis" userId="39e8211e-2a63-483a-9298-21d8b605897a" providerId="ADAL" clId="{85E66D6D-AA4D-4ED9-AAE6-9BB83D14F598}" dt="2021-08-17T10:38:23.416" v="542"/>
          <ac:cxnSpMkLst>
            <pc:docMk/>
            <pc:sldMk cId="27373784" sldId="409"/>
            <ac:cxnSpMk id="865" creationId="{3CF17103-08C7-4916-89A8-D18338CD3511}"/>
          </ac:cxnSpMkLst>
        </pc:cxnChg>
        <pc:cxnChg chg="mod">
          <ac:chgData name="Mikolaj Flis" userId="39e8211e-2a63-483a-9298-21d8b605897a" providerId="ADAL" clId="{85E66D6D-AA4D-4ED9-AAE6-9BB83D14F598}" dt="2021-08-17T10:38:23.416" v="542"/>
          <ac:cxnSpMkLst>
            <pc:docMk/>
            <pc:sldMk cId="27373784" sldId="409"/>
            <ac:cxnSpMk id="867" creationId="{7ECA0204-2065-4A37-87EF-6CE1094E70E7}"/>
          </ac:cxnSpMkLst>
        </pc:cxnChg>
        <pc:cxnChg chg="mod">
          <ac:chgData name="Mikolaj Flis" userId="39e8211e-2a63-483a-9298-21d8b605897a" providerId="ADAL" clId="{85E66D6D-AA4D-4ED9-AAE6-9BB83D14F598}" dt="2021-08-17T10:38:23.416" v="542"/>
          <ac:cxnSpMkLst>
            <pc:docMk/>
            <pc:sldMk cId="27373784" sldId="409"/>
            <ac:cxnSpMk id="868" creationId="{65576758-E576-47C8-A44E-2DA4A46209D4}"/>
          </ac:cxnSpMkLst>
        </pc:cxnChg>
        <pc:cxnChg chg="mod">
          <ac:chgData name="Mikolaj Flis" userId="39e8211e-2a63-483a-9298-21d8b605897a" providerId="ADAL" clId="{85E66D6D-AA4D-4ED9-AAE6-9BB83D14F598}" dt="2021-08-17T10:38:23.416" v="542"/>
          <ac:cxnSpMkLst>
            <pc:docMk/>
            <pc:sldMk cId="27373784" sldId="409"/>
            <ac:cxnSpMk id="869" creationId="{63C219B6-F20F-40B0-8249-9D64E3718783}"/>
          </ac:cxnSpMkLst>
        </pc:cxnChg>
        <pc:cxnChg chg="mod">
          <ac:chgData name="Mikolaj Flis" userId="39e8211e-2a63-483a-9298-21d8b605897a" providerId="ADAL" clId="{85E66D6D-AA4D-4ED9-AAE6-9BB83D14F598}" dt="2021-08-17T10:38:23.416" v="542"/>
          <ac:cxnSpMkLst>
            <pc:docMk/>
            <pc:sldMk cId="27373784" sldId="409"/>
            <ac:cxnSpMk id="870" creationId="{50ACE9CB-DBCF-4DB0-888C-FAFF1F25D23D}"/>
          </ac:cxnSpMkLst>
        </pc:cxnChg>
        <pc:cxnChg chg="mod">
          <ac:chgData name="Mikolaj Flis" userId="39e8211e-2a63-483a-9298-21d8b605897a" providerId="ADAL" clId="{85E66D6D-AA4D-4ED9-AAE6-9BB83D14F598}" dt="2021-08-17T10:38:23.416" v="542"/>
          <ac:cxnSpMkLst>
            <pc:docMk/>
            <pc:sldMk cId="27373784" sldId="409"/>
            <ac:cxnSpMk id="874" creationId="{A0196179-C3C1-4A4D-9993-60DE70E787CE}"/>
          </ac:cxnSpMkLst>
        </pc:cxnChg>
        <pc:cxnChg chg="mod">
          <ac:chgData name="Mikolaj Flis" userId="39e8211e-2a63-483a-9298-21d8b605897a" providerId="ADAL" clId="{85E66D6D-AA4D-4ED9-AAE6-9BB83D14F598}" dt="2021-08-17T10:38:23.416" v="542"/>
          <ac:cxnSpMkLst>
            <pc:docMk/>
            <pc:sldMk cId="27373784" sldId="409"/>
            <ac:cxnSpMk id="875" creationId="{17E20E03-C23B-4114-B957-72520A40FAF8}"/>
          </ac:cxnSpMkLst>
        </pc:cxnChg>
        <pc:cxnChg chg="mod">
          <ac:chgData name="Mikolaj Flis" userId="39e8211e-2a63-483a-9298-21d8b605897a" providerId="ADAL" clId="{85E66D6D-AA4D-4ED9-AAE6-9BB83D14F598}" dt="2021-08-17T10:38:23.416" v="542"/>
          <ac:cxnSpMkLst>
            <pc:docMk/>
            <pc:sldMk cId="27373784" sldId="409"/>
            <ac:cxnSpMk id="876" creationId="{1EB38990-DABE-4803-9CF6-056764E28053}"/>
          </ac:cxnSpMkLst>
        </pc:cxnChg>
        <pc:cxnChg chg="mod">
          <ac:chgData name="Mikolaj Flis" userId="39e8211e-2a63-483a-9298-21d8b605897a" providerId="ADAL" clId="{85E66D6D-AA4D-4ED9-AAE6-9BB83D14F598}" dt="2021-08-17T10:38:23.416" v="542"/>
          <ac:cxnSpMkLst>
            <pc:docMk/>
            <pc:sldMk cId="27373784" sldId="409"/>
            <ac:cxnSpMk id="877" creationId="{9A1C9358-E80B-40D4-B619-03607AE54FB8}"/>
          </ac:cxnSpMkLst>
        </pc:cxnChg>
        <pc:cxnChg chg="mod">
          <ac:chgData name="Mikolaj Flis" userId="39e8211e-2a63-483a-9298-21d8b605897a" providerId="ADAL" clId="{85E66D6D-AA4D-4ED9-AAE6-9BB83D14F598}" dt="2021-08-17T10:38:23.416" v="542"/>
          <ac:cxnSpMkLst>
            <pc:docMk/>
            <pc:sldMk cId="27373784" sldId="409"/>
            <ac:cxnSpMk id="878" creationId="{4B610337-ABA6-439B-AD10-66B7C2120D8D}"/>
          </ac:cxnSpMkLst>
        </pc:cxnChg>
        <pc:cxnChg chg="mod">
          <ac:chgData name="Mikolaj Flis" userId="39e8211e-2a63-483a-9298-21d8b605897a" providerId="ADAL" clId="{85E66D6D-AA4D-4ED9-AAE6-9BB83D14F598}" dt="2021-08-17T10:38:23.416" v="542"/>
          <ac:cxnSpMkLst>
            <pc:docMk/>
            <pc:sldMk cId="27373784" sldId="409"/>
            <ac:cxnSpMk id="879" creationId="{181E1CE2-7C1E-4F90-A9FE-39F4A0DFB418}"/>
          </ac:cxnSpMkLst>
        </pc:cxnChg>
        <pc:cxnChg chg="mod">
          <ac:chgData name="Mikolaj Flis" userId="39e8211e-2a63-483a-9298-21d8b605897a" providerId="ADAL" clId="{85E66D6D-AA4D-4ED9-AAE6-9BB83D14F598}" dt="2021-08-17T10:38:23.416" v="542"/>
          <ac:cxnSpMkLst>
            <pc:docMk/>
            <pc:sldMk cId="27373784" sldId="409"/>
            <ac:cxnSpMk id="880" creationId="{6F24F507-5C11-4EF6-940F-3BD48BA7E5EC}"/>
          </ac:cxnSpMkLst>
        </pc:cxnChg>
        <pc:cxnChg chg="mod">
          <ac:chgData name="Mikolaj Flis" userId="39e8211e-2a63-483a-9298-21d8b605897a" providerId="ADAL" clId="{85E66D6D-AA4D-4ED9-AAE6-9BB83D14F598}" dt="2021-08-17T10:38:23.416" v="542"/>
          <ac:cxnSpMkLst>
            <pc:docMk/>
            <pc:sldMk cId="27373784" sldId="409"/>
            <ac:cxnSpMk id="881" creationId="{941261A2-B125-4B41-99E6-A922E182FE8F}"/>
          </ac:cxnSpMkLst>
        </pc:cxnChg>
        <pc:cxnChg chg="mod">
          <ac:chgData name="Mikolaj Flis" userId="39e8211e-2a63-483a-9298-21d8b605897a" providerId="ADAL" clId="{85E66D6D-AA4D-4ED9-AAE6-9BB83D14F598}" dt="2021-08-17T10:38:23.416" v="542"/>
          <ac:cxnSpMkLst>
            <pc:docMk/>
            <pc:sldMk cId="27373784" sldId="409"/>
            <ac:cxnSpMk id="882" creationId="{B263B972-DBA2-4307-AA6D-93B1909EC4B2}"/>
          </ac:cxnSpMkLst>
        </pc:cxnChg>
        <pc:cxnChg chg="mod">
          <ac:chgData name="Mikolaj Flis" userId="39e8211e-2a63-483a-9298-21d8b605897a" providerId="ADAL" clId="{85E66D6D-AA4D-4ED9-AAE6-9BB83D14F598}" dt="2021-08-17T10:38:23.416" v="542"/>
          <ac:cxnSpMkLst>
            <pc:docMk/>
            <pc:sldMk cId="27373784" sldId="409"/>
            <ac:cxnSpMk id="883" creationId="{D1A9927B-1B23-43F9-9E8B-53FDFB0C6671}"/>
          </ac:cxnSpMkLst>
        </pc:cxnChg>
      </pc:sldChg>
      <pc:sldChg chg="addSp delSp modSp add mod ord modNotesTx">
        <pc:chgData name="Mikolaj Flis" userId="39e8211e-2a63-483a-9298-21d8b605897a" providerId="ADAL" clId="{85E66D6D-AA4D-4ED9-AAE6-9BB83D14F598}" dt="2021-08-17T10:40:45.447" v="553" actId="1076"/>
        <pc:sldMkLst>
          <pc:docMk/>
          <pc:sldMk cId="2604361430" sldId="410"/>
        </pc:sldMkLst>
        <pc:spChg chg="mod">
          <ac:chgData name="Mikolaj Flis" userId="39e8211e-2a63-483a-9298-21d8b605897a" providerId="ADAL" clId="{85E66D6D-AA4D-4ED9-AAE6-9BB83D14F598}" dt="2021-08-17T10:17:02.363" v="121" actId="20577"/>
          <ac:spMkLst>
            <pc:docMk/>
            <pc:sldMk cId="2604361430" sldId="410"/>
            <ac:spMk id="2" creationId="{3F10EDCE-3918-6A40-951D-170E5FD98E70}"/>
          </ac:spMkLst>
        </pc:spChg>
        <pc:spChg chg="add del mod">
          <ac:chgData name="Mikolaj Flis" userId="39e8211e-2a63-483a-9298-21d8b605897a" providerId="ADAL" clId="{85E66D6D-AA4D-4ED9-AAE6-9BB83D14F598}" dt="2021-08-17T10:19:44.639" v="143" actId="478"/>
          <ac:spMkLst>
            <pc:docMk/>
            <pc:sldMk cId="2604361430" sldId="410"/>
            <ac:spMk id="4" creationId="{67D374F4-C7CC-444B-9614-98AC04D436D1}"/>
          </ac:spMkLst>
        </pc:spChg>
        <pc:spChg chg="del mod">
          <ac:chgData name="Mikolaj Flis" userId="39e8211e-2a63-483a-9298-21d8b605897a" providerId="ADAL" clId="{85E66D6D-AA4D-4ED9-AAE6-9BB83D14F598}" dt="2021-08-17T10:19:41.506" v="140" actId="478"/>
          <ac:spMkLst>
            <pc:docMk/>
            <pc:sldMk cId="2604361430" sldId="410"/>
            <ac:spMk id="187" creationId="{9C99F6F9-57B5-44C4-BC54-B8C01696B98D}"/>
          </ac:spMkLst>
        </pc:spChg>
        <pc:spChg chg="add del">
          <ac:chgData name="Mikolaj Flis" userId="39e8211e-2a63-483a-9298-21d8b605897a" providerId="ADAL" clId="{85E66D6D-AA4D-4ED9-AAE6-9BB83D14F598}" dt="2021-08-17T10:19:43.178" v="142" actId="22"/>
          <ac:spMkLst>
            <pc:docMk/>
            <pc:sldMk cId="2604361430" sldId="410"/>
            <ac:spMk id="188" creationId="{AB17E7AB-ADCB-406D-8C51-BC8DB41AC4DB}"/>
          </ac:spMkLst>
        </pc:spChg>
        <pc:spChg chg="add del">
          <ac:chgData name="Mikolaj Flis" userId="39e8211e-2a63-483a-9298-21d8b605897a" providerId="ADAL" clId="{85E66D6D-AA4D-4ED9-AAE6-9BB83D14F598}" dt="2021-08-17T10:19:52.110" v="145" actId="478"/>
          <ac:spMkLst>
            <pc:docMk/>
            <pc:sldMk cId="2604361430" sldId="410"/>
            <ac:spMk id="368" creationId="{B55CACBD-8CB1-4E5D-A420-8104005929D5}"/>
          </ac:spMkLst>
        </pc:spChg>
        <pc:spChg chg="add mod">
          <ac:chgData name="Mikolaj Flis" userId="39e8211e-2a63-483a-9298-21d8b605897a" providerId="ADAL" clId="{85E66D6D-AA4D-4ED9-AAE6-9BB83D14F598}" dt="2021-08-17T10:21:53.891" v="380" actId="20577"/>
          <ac:spMkLst>
            <pc:docMk/>
            <pc:sldMk cId="2604361430" sldId="410"/>
            <ac:spMk id="369" creationId="{B4C85B5B-6FF3-454C-9566-7D2393A7187F}"/>
          </ac:spMkLst>
        </pc:spChg>
        <pc:spChg chg="mod">
          <ac:chgData name="Mikolaj Flis" userId="39e8211e-2a63-483a-9298-21d8b605897a" providerId="ADAL" clId="{85E66D6D-AA4D-4ED9-AAE6-9BB83D14F598}" dt="2021-08-17T10:36:41.417" v="526" actId="1076"/>
          <ac:spMkLst>
            <pc:docMk/>
            <pc:sldMk cId="2604361430" sldId="410"/>
            <ac:spMk id="374" creationId="{134CCA39-595B-4407-BD67-981EAED7F3D8}"/>
          </ac:spMkLst>
        </pc:spChg>
        <pc:spChg chg="mod">
          <ac:chgData name="Mikolaj Flis" userId="39e8211e-2a63-483a-9298-21d8b605897a" providerId="ADAL" clId="{85E66D6D-AA4D-4ED9-AAE6-9BB83D14F598}" dt="2021-08-17T10:36:41.417" v="526" actId="1076"/>
          <ac:spMkLst>
            <pc:docMk/>
            <pc:sldMk cId="2604361430" sldId="410"/>
            <ac:spMk id="375" creationId="{70F8AF26-C6E9-442A-BC45-B840EA023314}"/>
          </ac:spMkLst>
        </pc:spChg>
        <pc:spChg chg="mod">
          <ac:chgData name="Mikolaj Flis" userId="39e8211e-2a63-483a-9298-21d8b605897a" providerId="ADAL" clId="{85E66D6D-AA4D-4ED9-AAE6-9BB83D14F598}" dt="2021-08-17T10:36:41.417" v="526" actId="1076"/>
          <ac:spMkLst>
            <pc:docMk/>
            <pc:sldMk cId="2604361430" sldId="410"/>
            <ac:spMk id="383" creationId="{23DF552E-F977-472D-BF4A-C84AD693DBEE}"/>
          </ac:spMkLst>
        </pc:spChg>
        <pc:spChg chg="mod">
          <ac:chgData name="Mikolaj Flis" userId="39e8211e-2a63-483a-9298-21d8b605897a" providerId="ADAL" clId="{85E66D6D-AA4D-4ED9-AAE6-9BB83D14F598}" dt="2021-08-17T10:36:41.417" v="526" actId="1076"/>
          <ac:spMkLst>
            <pc:docMk/>
            <pc:sldMk cId="2604361430" sldId="410"/>
            <ac:spMk id="384" creationId="{4CF0C36A-2274-4A4B-8E35-52C73BD100AE}"/>
          </ac:spMkLst>
        </pc:spChg>
        <pc:spChg chg="mod">
          <ac:chgData name="Mikolaj Flis" userId="39e8211e-2a63-483a-9298-21d8b605897a" providerId="ADAL" clId="{85E66D6D-AA4D-4ED9-AAE6-9BB83D14F598}" dt="2021-08-17T10:36:41.417" v="526" actId="1076"/>
          <ac:spMkLst>
            <pc:docMk/>
            <pc:sldMk cId="2604361430" sldId="410"/>
            <ac:spMk id="388" creationId="{629CBE38-3CE3-4C4E-8C95-218881352A1C}"/>
          </ac:spMkLst>
        </pc:spChg>
        <pc:spChg chg="mod">
          <ac:chgData name="Mikolaj Flis" userId="39e8211e-2a63-483a-9298-21d8b605897a" providerId="ADAL" clId="{85E66D6D-AA4D-4ED9-AAE6-9BB83D14F598}" dt="2021-08-17T10:36:41.417" v="526" actId="1076"/>
          <ac:spMkLst>
            <pc:docMk/>
            <pc:sldMk cId="2604361430" sldId="410"/>
            <ac:spMk id="389" creationId="{6C35D88F-2951-4D90-B4AB-9E517FE991E1}"/>
          </ac:spMkLst>
        </pc:spChg>
        <pc:spChg chg="mod">
          <ac:chgData name="Mikolaj Flis" userId="39e8211e-2a63-483a-9298-21d8b605897a" providerId="ADAL" clId="{85E66D6D-AA4D-4ED9-AAE6-9BB83D14F598}" dt="2021-08-17T10:36:41.417" v="526" actId="1076"/>
          <ac:spMkLst>
            <pc:docMk/>
            <pc:sldMk cId="2604361430" sldId="410"/>
            <ac:spMk id="394" creationId="{518E92EE-E10B-4CBD-BCF1-7C4D1C5C5252}"/>
          </ac:spMkLst>
        </pc:spChg>
        <pc:spChg chg="mod">
          <ac:chgData name="Mikolaj Flis" userId="39e8211e-2a63-483a-9298-21d8b605897a" providerId="ADAL" clId="{85E66D6D-AA4D-4ED9-AAE6-9BB83D14F598}" dt="2021-08-17T10:36:41.417" v="526" actId="1076"/>
          <ac:spMkLst>
            <pc:docMk/>
            <pc:sldMk cId="2604361430" sldId="410"/>
            <ac:spMk id="400" creationId="{16A9D8F6-4DDF-4D40-A7C0-53D3E6B05B54}"/>
          </ac:spMkLst>
        </pc:spChg>
        <pc:spChg chg="mod">
          <ac:chgData name="Mikolaj Flis" userId="39e8211e-2a63-483a-9298-21d8b605897a" providerId="ADAL" clId="{85E66D6D-AA4D-4ED9-AAE6-9BB83D14F598}" dt="2021-08-17T10:36:41.417" v="526" actId="1076"/>
          <ac:spMkLst>
            <pc:docMk/>
            <pc:sldMk cId="2604361430" sldId="410"/>
            <ac:spMk id="401" creationId="{F34E7147-2BAF-4AB6-9030-03ADC411BFB0}"/>
          </ac:spMkLst>
        </pc:spChg>
        <pc:spChg chg="mod">
          <ac:chgData name="Mikolaj Flis" userId="39e8211e-2a63-483a-9298-21d8b605897a" providerId="ADAL" clId="{85E66D6D-AA4D-4ED9-AAE6-9BB83D14F598}" dt="2021-08-17T10:36:41.417" v="526" actId="1076"/>
          <ac:spMkLst>
            <pc:docMk/>
            <pc:sldMk cId="2604361430" sldId="410"/>
            <ac:spMk id="402" creationId="{2468BE18-F491-4042-AAD7-1EAD4FEDCEC4}"/>
          </ac:spMkLst>
        </pc:spChg>
        <pc:spChg chg="mod">
          <ac:chgData name="Mikolaj Flis" userId="39e8211e-2a63-483a-9298-21d8b605897a" providerId="ADAL" clId="{85E66D6D-AA4D-4ED9-AAE6-9BB83D14F598}" dt="2021-08-17T10:36:41.417" v="526" actId="1076"/>
          <ac:spMkLst>
            <pc:docMk/>
            <pc:sldMk cId="2604361430" sldId="410"/>
            <ac:spMk id="403" creationId="{AC7988A2-932A-4B6C-8CE6-4E90053846C0}"/>
          </ac:spMkLst>
        </pc:spChg>
        <pc:spChg chg="mod">
          <ac:chgData name="Mikolaj Flis" userId="39e8211e-2a63-483a-9298-21d8b605897a" providerId="ADAL" clId="{85E66D6D-AA4D-4ED9-AAE6-9BB83D14F598}" dt="2021-08-17T10:36:41.417" v="526" actId="1076"/>
          <ac:spMkLst>
            <pc:docMk/>
            <pc:sldMk cId="2604361430" sldId="410"/>
            <ac:spMk id="404" creationId="{6486B48C-9F4A-409A-88D6-97703050C2DB}"/>
          </ac:spMkLst>
        </pc:spChg>
        <pc:spChg chg="mod">
          <ac:chgData name="Mikolaj Flis" userId="39e8211e-2a63-483a-9298-21d8b605897a" providerId="ADAL" clId="{85E66D6D-AA4D-4ED9-AAE6-9BB83D14F598}" dt="2021-08-17T10:36:41.417" v="526" actId="1076"/>
          <ac:spMkLst>
            <pc:docMk/>
            <pc:sldMk cId="2604361430" sldId="410"/>
            <ac:spMk id="405" creationId="{19CFC054-A8FF-4BA7-946E-215B7FB120CE}"/>
          </ac:spMkLst>
        </pc:spChg>
        <pc:spChg chg="mod">
          <ac:chgData name="Mikolaj Flis" userId="39e8211e-2a63-483a-9298-21d8b605897a" providerId="ADAL" clId="{85E66D6D-AA4D-4ED9-AAE6-9BB83D14F598}" dt="2021-08-17T10:36:41.417" v="526" actId="1076"/>
          <ac:spMkLst>
            <pc:docMk/>
            <pc:sldMk cId="2604361430" sldId="410"/>
            <ac:spMk id="406" creationId="{D644DDBE-A717-45F4-A3D9-CE4B05AED9BC}"/>
          </ac:spMkLst>
        </pc:spChg>
        <pc:spChg chg="mod">
          <ac:chgData name="Mikolaj Flis" userId="39e8211e-2a63-483a-9298-21d8b605897a" providerId="ADAL" clId="{85E66D6D-AA4D-4ED9-AAE6-9BB83D14F598}" dt="2021-08-17T10:36:41.417" v="526" actId="1076"/>
          <ac:spMkLst>
            <pc:docMk/>
            <pc:sldMk cId="2604361430" sldId="410"/>
            <ac:spMk id="412" creationId="{89E50E7B-B43F-433D-94AE-6907CD3AA205}"/>
          </ac:spMkLst>
        </pc:spChg>
        <pc:spChg chg="mod">
          <ac:chgData name="Mikolaj Flis" userId="39e8211e-2a63-483a-9298-21d8b605897a" providerId="ADAL" clId="{85E66D6D-AA4D-4ED9-AAE6-9BB83D14F598}" dt="2021-08-17T10:36:41.417" v="526" actId="1076"/>
          <ac:spMkLst>
            <pc:docMk/>
            <pc:sldMk cId="2604361430" sldId="410"/>
            <ac:spMk id="413" creationId="{67434C82-E0C1-4C5C-83CB-EB6C592A39B4}"/>
          </ac:spMkLst>
        </pc:spChg>
        <pc:spChg chg="mod">
          <ac:chgData name="Mikolaj Flis" userId="39e8211e-2a63-483a-9298-21d8b605897a" providerId="ADAL" clId="{85E66D6D-AA4D-4ED9-AAE6-9BB83D14F598}" dt="2021-08-17T10:36:41.417" v="526" actId="1076"/>
          <ac:spMkLst>
            <pc:docMk/>
            <pc:sldMk cId="2604361430" sldId="410"/>
            <ac:spMk id="418" creationId="{9089204D-576B-41B6-B0C1-1D8197EBA1B5}"/>
          </ac:spMkLst>
        </pc:spChg>
        <pc:spChg chg="mod">
          <ac:chgData name="Mikolaj Flis" userId="39e8211e-2a63-483a-9298-21d8b605897a" providerId="ADAL" clId="{85E66D6D-AA4D-4ED9-AAE6-9BB83D14F598}" dt="2021-08-17T10:36:41.417" v="526" actId="1076"/>
          <ac:spMkLst>
            <pc:docMk/>
            <pc:sldMk cId="2604361430" sldId="410"/>
            <ac:spMk id="419" creationId="{5423C4EC-E149-4A8A-B0F7-74763117F966}"/>
          </ac:spMkLst>
        </pc:spChg>
        <pc:spChg chg="mod">
          <ac:chgData name="Mikolaj Flis" userId="39e8211e-2a63-483a-9298-21d8b605897a" providerId="ADAL" clId="{85E66D6D-AA4D-4ED9-AAE6-9BB83D14F598}" dt="2021-08-17T10:36:41.417" v="526" actId="1076"/>
          <ac:spMkLst>
            <pc:docMk/>
            <pc:sldMk cId="2604361430" sldId="410"/>
            <ac:spMk id="423" creationId="{65EBE15E-7E0C-48B3-ACD0-7E74DA97425A}"/>
          </ac:spMkLst>
        </pc:spChg>
        <pc:spChg chg="mod">
          <ac:chgData name="Mikolaj Flis" userId="39e8211e-2a63-483a-9298-21d8b605897a" providerId="ADAL" clId="{85E66D6D-AA4D-4ED9-AAE6-9BB83D14F598}" dt="2021-08-17T10:36:41.417" v="526" actId="1076"/>
          <ac:spMkLst>
            <pc:docMk/>
            <pc:sldMk cId="2604361430" sldId="410"/>
            <ac:spMk id="424" creationId="{B9BC842B-18E4-49DD-A8D6-49E83C0B8E7A}"/>
          </ac:spMkLst>
        </pc:spChg>
        <pc:spChg chg="mod">
          <ac:chgData name="Mikolaj Flis" userId="39e8211e-2a63-483a-9298-21d8b605897a" providerId="ADAL" clId="{85E66D6D-AA4D-4ED9-AAE6-9BB83D14F598}" dt="2021-08-17T10:36:41.417" v="526" actId="1076"/>
          <ac:spMkLst>
            <pc:docMk/>
            <pc:sldMk cId="2604361430" sldId="410"/>
            <ac:spMk id="427" creationId="{1BC820FB-288E-4938-8728-4250E68E7062}"/>
          </ac:spMkLst>
        </pc:spChg>
        <pc:spChg chg="mod">
          <ac:chgData name="Mikolaj Flis" userId="39e8211e-2a63-483a-9298-21d8b605897a" providerId="ADAL" clId="{85E66D6D-AA4D-4ED9-AAE6-9BB83D14F598}" dt="2021-08-17T10:36:41.417" v="526" actId="1076"/>
          <ac:spMkLst>
            <pc:docMk/>
            <pc:sldMk cId="2604361430" sldId="410"/>
            <ac:spMk id="428" creationId="{4FFCE142-A385-4A4E-B9C1-E5054FD62423}"/>
          </ac:spMkLst>
        </pc:spChg>
        <pc:spChg chg="mod">
          <ac:chgData name="Mikolaj Flis" userId="39e8211e-2a63-483a-9298-21d8b605897a" providerId="ADAL" clId="{85E66D6D-AA4D-4ED9-AAE6-9BB83D14F598}" dt="2021-08-17T10:36:41.417" v="526" actId="1076"/>
          <ac:spMkLst>
            <pc:docMk/>
            <pc:sldMk cId="2604361430" sldId="410"/>
            <ac:spMk id="429" creationId="{441C8EC3-71CA-4483-9C3A-5ADDD4F7724D}"/>
          </ac:spMkLst>
        </pc:spChg>
        <pc:spChg chg="mod">
          <ac:chgData name="Mikolaj Flis" userId="39e8211e-2a63-483a-9298-21d8b605897a" providerId="ADAL" clId="{85E66D6D-AA4D-4ED9-AAE6-9BB83D14F598}" dt="2021-08-17T10:36:41.417" v="526" actId="1076"/>
          <ac:spMkLst>
            <pc:docMk/>
            <pc:sldMk cId="2604361430" sldId="410"/>
            <ac:spMk id="436" creationId="{D7ACD5D1-7EDB-456A-922E-D9803A6660AE}"/>
          </ac:spMkLst>
        </pc:spChg>
        <pc:spChg chg="mod">
          <ac:chgData name="Mikolaj Flis" userId="39e8211e-2a63-483a-9298-21d8b605897a" providerId="ADAL" clId="{85E66D6D-AA4D-4ED9-AAE6-9BB83D14F598}" dt="2021-08-17T10:36:41.417" v="526" actId="1076"/>
          <ac:spMkLst>
            <pc:docMk/>
            <pc:sldMk cId="2604361430" sldId="410"/>
            <ac:spMk id="441" creationId="{518FD0A2-CF10-4F7D-B61F-22929BFC408F}"/>
          </ac:spMkLst>
        </pc:spChg>
        <pc:spChg chg="mod">
          <ac:chgData name="Mikolaj Flis" userId="39e8211e-2a63-483a-9298-21d8b605897a" providerId="ADAL" clId="{85E66D6D-AA4D-4ED9-AAE6-9BB83D14F598}" dt="2021-08-17T10:36:41.417" v="526" actId="1076"/>
          <ac:spMkLst>
            <pc:docMk/>
            <pc:sldMk cId="2604361430" sldId="410"/>
            <ac:spMk id="442" creationId="{8B4C05DD-EAC0-44D5-8324-B164D9167BBD}"/>
          </ac:spMkLst>
        </pc:spChg>
        <pc:spChg chg="mod">
          <ac:chgData name="Mikolaj Flis" userId="39e8211e-2a63-483a-9298-21d8b605897a" providerId="ADAL" clId="{85E66D6D-AA4D-4ED9-AAE6-9BB83D14F598}" dt="2021-08-17T10:36:41.417" v="526" actId="1076"/>
          <ac:spMkLst>
            <pc:docMk/>
            <pc:sldMk cId="2604361430" sldId="410"/>
            <ac:spMk id="443" creationId="{8C7C248A-9F4C-4A2F-A633-85F14098E6F4}"/>
          </ac:spMkLst>
        </pc:spChg>
        <pc:spChg chg="mod">
          <ac:chgData name="Mikolaj Flis" userId="39e8211e-2a63-483a-9298-21d8b605897a" providerId="ADAL" clId="{85E66D6D-AA4D-4ED9-AAE6-9BB83D14F598}" dt="2021-08-17T10:38:02.269" v="537" actId="1076"/>
          <ac:spMkLst>
            <pc:docMk/>
            <pc:sldMk cId="2604361430" sldId="410"/>
            <ac:spMk id="474" creationId="{A0AF712B-FA70-4261-93AB-4B2598A37B02}"/>
          </ac:spMkLst>
        </pc:spChg>
        <pc:spChg chg="mod">
          <ac:chgData name="Mikolaj Flis" userId="39e8211e-2a63-483a-9298-21d8b605897a" providerId="ADAL" clId="{85E66D6D-AA4D-4ED9-AAE6-9BB83D14F598}" dt="2021-08-17T10:38:02.269" v="537" actId="1076"/>
          <ac:spMkLst>
            <pc:docMk/>
            <pc:sldMk cId="2604361430" sldId="410"/>
            <ac:spMk id="475" creationId="{D4B2FC50-778D-4BEE-BC4B-381C882A578D}"/>
          </ac:spMkLst>
        </pc:spChg>
        <pc:spChg chg="mod">
          <ac:chgData name="Mikolaj Flis" userId="39e8211e-2a63-483a-9298-21d8b605897a" providerId="ADAL" clId="{85E66D6D-AA4D-4ED9-AAE6-9BB83D14F598}" dt="2021-08-17T10:38:02.269" v="537" actId="1076"/>
          <ac:spMkLst>
            <pc:docMk/>
            <pc:sldMk cId="2604361430" sldId="410"/>
            <ac:spMk id="480" creationId="{B1723345-E80A-45FF-AE5F-6F916F69CF1A}"/>
          </ac:spMkLst>
        </pc:spChg>
        <pc:spChg chg="mod">
          <ac:chgData name="Mikolaj Flis" userId="39e8211e-2a63-483a-9298-21d8b605897a" providerId="ADAL" clId="{85E66D6D-AA4D-4ED9-AAE6-9BB83D14F598}" dt="2021-08-17T10:38:02.269" v="537" actId="1076"/>
          <ac:spMkLst>
            <pc:docMk/>
            <pc:sldMk cId="2604361430" sldId="410"/>
            <ac:spMk id="481" creationId="{A57D5B50-87CE-447C-9444-5D3C2AB0CB2A}"/>
          </ac:spMkLst>
        </pc:spChg>
        <pc:spChg chg="mod">
          <ac:chgData name="Mikolaj Flis" userId="39e8211e-2a63-483a-9298-21d8b605897a" providerId="ADAL" clId="{85E66D6D-AA4D-4ED9-AAE6-9BB83D14F598}" dt="2021-08-17T10:38:02.269" v="537" actId="1076"/>
          <ac:spMkLst>
            <pc:docMk/>
            <pc:sldMk cId="2604361430" sldId="410"/>
            <ac:spMk id="485" creationId="{FFED954F-7E5B-4BCE-B14B-BFEF3C49DD79}"/>
          </ac:spMkLst>
        </pc:spChg>
        <pc:spChg chg="mod">
          <ac:chgData name="Mikolaj Flis" userId="39e8211e-2a63-483a-9298-21d8b605897a" providerId="ADAL" clId="{85E66D6D-AA4D-4ED9-AAE6-9BB83D14F598}" dt="2021-08-17T10:38:02.269" v="537" actId="1076"/>
          <ac:spMkLst>
            <pc:docMk/>
            <pc:sldMk cId="2604361430" sldId="410"/>
            <ac:spMk id="486" creationId="{75A356A3-C551-4F82-B603-7443D550CC21}"/>
          </ac:spMkLst>
        </pc:spChg>
        <pc:spChg chg="mod">
          <ac:chgData name="Mikolaj Flis" userId="39e8211e-2a63-483a-9298-21d8b605897a" providerId="ADAL" clId="{85E66D6D-AA4D-4ED9-AAE6-9BB83D14F598}" dt="2021-08-17T10:38:02.269" v="537" actId="1076"/>
          <ac:spMkLst>
            <pc:docMk/>
            <pc:sldMk cId="2604361430" sldId="410"/>
            <ac:spMk id="491" creationId="{EC7E7D5A-F50D-427D-BB6D-EFC1FC6E94D3}"/>
          </ac:spMkLst>
        </pc:spChg>
        <pc:spChg chg="mod">
          <ac:chgData name="Mikolaj Flis" userId="39e8211e-2a63-483a-9298-21d8b605897a" providerId="ADAL" clId="{85E66D6D-AA4D-4ED9-AAE6-9BB83D14F598}" dt="2021-08-17T10:38:02.269" v="537" actId="1076"/>
          <ac:spMkLst>
            <pc:docMk/>
            <pc:sldMk cId="2604361430" sldId="410"/>
            <ac:spMk id="492" creationId="{0411842A-A9EF-49AD-93C7-2295D39CBD9E}"/>
          </ac:spMkLst>
        </pc:spChg>
        <pc:spChg chg="mod">
          <ac:chgData name="Mikolaj Flis" userId="39e8211e-2a63-483a-9298-21d8b605897a" providerId="ADAL" clId="{85E66D6D-AA4D-4ED9-AAE6-9BB83D14F598}" dt="2021-08-17T10:38:02.269" v="537" actId="1076"/>
          <ac:spMkLst>
            <pc:docMk/>
            <pc:sldMk cId="2604361430" sldId="410"/>
            <ac:spMk id="496" creationId="{7E2F3A8D-0734-45C5-BF61-447847B28ABF}"/>
          </ac:spMkLst>
        </pc:spChg>
        <pc:spChg chg="mod">
          <ac:chgData name="Mikolaj Flis" userId="39e8211e-2a63-483a-9298-21d8b605897a" providerId="ADAL" clId="{85E66D6D-AA4D-4ED9-AAE6-9BB83D14F598}" dt="2021-08-17T10:38:02.269" v="537" actId="1076"/>
          <ac:spMkLst>
            <pc:docMk/>
            <pc:sldMk cId="2604361430" sldId="410"/>
            <ac:spMk id="497" creationId="{1285E19C-F9E7-475E-B934-D46A85BA34B7}"/>
          </ac:spMkLst>
        </pc:spChg>
        <pc:spChg chg="mod">
          <ac:chgData name="Mikolaj Flis" userId="39e8211e-2a63-483a-9298-21d8b605897a" providerId="ADAL" clId="{85E66D6D-AA4D-4ED9-AAE6-9BB83D14F598}" dt="2021-08-17T10:38:02.269" v="537" actId="1076"/>
          <ac:spMkLst>
            <pc:docMk/>
            <pc:sldMk cId="2604361430" sldId="410"/>
            <ac:spMk id="498" creationId="{FDB34603-41B2-47EB-A15B-A53A422AA139}"/>
          </ac:spMkLst>
        </pc:spChg>
        <pc:spChg chg="mod">
          <ac:chgData name="Mikolaj Flis" userId="39e8211e-2a63-483a-9298-21d8b605897a" providerId="ADAL" clId="{85E66D6D-AA4D-4ED9-AAE6-9BB83D14F598}" dt="2021-08-17T10:38:02.269" v="537" actId="1076"/>
          <ac:spMkLst>
            <pc:docMk/>
            <pc:sldMk cId="2604361430" sldId="410"/>
            <ac:spMk id="499" creationId="{91B8BAC7-AB6B-48A3-BD41-73A83693FE63}"/>
          </ac:spMkLst>
        </pc:spChg>
        <pc:spChg chg="mod">
          <ac:chgData name="Mikolaj Flis" userId="39e8211e-2a63-483a-9298-21d8b605897a" providerId="ADAL" clId="{85E66D6D-AA4D-4ED9-AAE6-9BB83D14F598}" dt="2021-08-17T10:38:02.269" v="537" actId="1076"/>
          <ac:spMkLst>
            <pc:docMk/>
            <pc:sldMk cId="2604361430" sldId="410"/>
            <ac:spMk id="500" creationId="{DE82C87A-C32C-4CC9-A36A-3859E7903778}"/>
          </ac:spMkLst>
        </pc:spChg>
        <pc:spChg chg="mod">
          <ac:chgData name="Mikolaj Flis" userId="39e8211e-2a63-483a-9298-21d8b605897a" providerId="ADAL" clId="{85E66D6D-AA4D-4ED9-AAE6-9BB83D14F598}" dt="2021-08-17T10:38:02.269" v="537" actId="1076"/>
          <ac:spMkLst>
            <pc:docMk/>
            <pc:sldMk cId="2604361430" sldId="410"/>
            <ac:spMk id="501" creationId="{466D14A7-BF18-4677-AF86-2795BE51416B}"/>
          </ac:spMkLst>
        </pc:spChg>
        <pc:spChg chg="mod">
          <ac:chgData name="Mikolaj Flis" userId="39e8211e-2a63-483a-9298-21d8b605897a" providerId="ADAL" clId="{85E66D6D-AA4D-4ED9-AAE6-9BB83D14F598}" dt="2021-08-17T10:38:02.269" v="537" actId="1076"/>
          <ac:spMkLst>
            <pc:docMk/>
            <pc:sldMk cId="2604361430" sldId="410"/>
            <ac:spMk id="508" creationId="{A31915F5-EF88-4DD2-8975-4EE83EBF4733}"/>
          </ac:spMkLst>
        </pc:spChg>
        <pc:spChg chg="mod">
          <ac:chgData name="Mikolaj Flis" userId="39e8211e-2a63-483a-9298-21d8b605897a" providerId="ADAL" clId="{85E66D6D-AA4D-4ED9-AAE6-9BB83D14F598}" dt="2021-08-17T10:38:02.269" v="537" actId="1076"/>
          <ac:spMkLst>
            <pc:docMk/>
            <pc:sldMk cId="2604361430" sldId="410"/>
            <ac:spMk id="511" creationId="{E6D86A3C-B819-4352-8169-A1C5C603C479}"/>
          </ac:spMkLst>
        </pc:spChg>
        <pc:spChg chg="mod">
          <ac:chgData name="Mikolaj Flis" userId="39e8211e-2a63-483a-9298-21d8b605897a" providerId="ADAL" clId="{85E66D6D-AA4D-4ED9-AAE6-9BB83D14F598}" dt="2021-08-17T10:38:02.269" v="537" actId="1076"/>
          <ac:spMkLst>
            <pc:docMk/>
            <pc:sldMk cId="2604361430" sldId="410"/>
            <ac:spMk id="516" creationId="{4DF814BB-2118-4FA8-9A70-5B0CDACBB223}"/>
          </ac:spMkLst>
        </pc:spChg>
        <pc:spChg chg="mod">
          <ac:chgData name="Mikolaj Flis" userId="39e8211e-2a63-483a-9298-21d8b605897a" providerId="ADAL" clId="{85E66D6D-AA4D-4ED9-AAE6-9BB83D14F598}" dt="2021-08-17T10:38:02.269" v="537" actId="1076"/>
          <ac:spMkLst>
            <pc:docMk/>
            <pc:sldMk cId="2604361430" sldId="410"/>
            <ac:spMk id="518" creationId="{215B9EC1-1088-405E-9A6D-33FF0154984E}"/>
          </ac:spMkLst>
        </pc:spChg>
        <pc:spChg chg="mod">
          <ac:chgData name="Mikolaj Flis" userId="39e8211e-2a63-483a-9298-21d8b605897a" providerId="ADAL" clId="{85E66D6D-AA4D-4ED9-AAE6-9BB83D14F598}" dt="2021-08-17T10:38:02.269" v="537" actId="1076"/>
          <ac:spMkLst>
            <pc:docMk/>
            <pc:sldMk cId="2604361430" sldId="410"/>
            <ac:spMk id="519" creationId="{A73E3D07-6C01-43D9-80DE-B189F7F26518}"/>
          </ac:spMkLst>
        </pc:spChg>
        <pc:spChg chg="mod">
          <ac:chgData name="Mikolaj Flis" userId="39e8211e-2a63-483a-9298-21d8b605897a" providerId="ADAL" clId="{85E66D6D-AA4D-4ED9-AAE6-9BB83D14F598}" dt="2021-08-17T10:38:02.269" v="537" actId="1076"/>
          <ac:spMkLst>
            <pc:docMk/>
            <pc:sldMk cId="2604361430" sldId="410"/>
            <ac:spMk id="524" creationId="{3DCE3794-594C-4734-84D0-59DB1C76484F}"/>
          </ac:spMkLst>
        </pc:spChg>
        <pc:spChg chg="mod">
          <ac:chgData name="Mikolaj Flis" userId="39e8211e-2a63-483a-9298-21d8b605897a" providerId="ADAL" clId="{85E66D6D-AA4D-4ED9-AAE6-9BB83D14F598}" dt="2021-08-17T10:38:02.269" v="537" actId="1076"/>
          <ac:spMkLst>
            <pc:docMk/>
            <pc:sldMk cId="2604361430" sldId="410"/>
            <ac:spMk id="525" creationId="{2C380E4A-964C-4335-8AFA-9883B954E431}"/>
          </ac:spMkLst>
        </pc:spChg>
        <pc:spChg chg="mod">
          <ac:chgData name="Mikolaj Flis" userId="39e8211e-2a63-483a-9298-21d8b605897a" providerId="ADAL" clId="{85E66D6D-AA4D-4ED9-AAE6-9BB83D14F598}" dt="2021-08-17T10:38:02.269" v="537" actId="1076"/>
          <ac:spMkLst>
            <pc:docMk/>
            <pc:sldMk cId="2604361430" sldId="410"/>
            <ac:spMk id="529" creationId="{A25E91F9-AD3F-4880-88CF-64987BF58AEA}"/>
          </ac:spMkLst>
        </pc:spChg>
        <pc:spChg chg="mod">
          <ac:chgData name="Mikolaj Flis" userId="39e8211e-2a63-483a-9298-21d8b605897a" providerId="ADAL" clId="{85E66D6D-AA4D-4ED9-AAE6-9BB83D14F598}" dt="2021-08-17T10:38:02.269" v="537" actId="1076"/>
          <ac:spMkLst>
            <pc:docMk/>
            <pc:sldMk cId="2604361430" sldId="410"/>
            <ac:spMk id="530" creationId="{BA9CC5C5-9CDF-4E95-B1AF-EE241071F83D}"/>
          </ac:spMkLst>
        </pc:spChg>
        <pc:spChg chg="mod">
          <ac:chgData name="Mikolaj Flis" userId="39e8211e-2a63-483a-9298-21d8b605897a" providerId="ADAL" clId="{85E66D6D-AA4D-4ED9-AAE6-9BB83D14F598}" dt="2021-08-17T10:38:02.269" v="537" actId="1076"/>
          <ac:spMkLst>
            <pc:docMk/>
            <pc:sldMk cId="2604361430" sldId="410"/>
            <ac:spMk id="538" creationId="{312D6459-6AB9-4F02-AE7C-A9AA14D68636}"/>
          </ac:spMkLst>
        </pc:spChg>
        <pc:spChg chg="mod">
          <ac:chgData name="Mikolaj Flis" userId="39e8211e-2a63-483a-9298-21d8b605897a" providerId="ADAL" clId="{85E66D6D-AA4D-4ED9-AAE6-9BB83D14F598}" dt="2021-08-17T10:38:02.269" v="537" actId="1076"/>
          <ac:spMkLst>
            <pc:docMk/>
            <pc:sldMk cId="2604361430" sldId="410"/>
            <ac:spMk id="539" creationId="{3EC2FBF5-4525-454E-A53A-429154238B48}"/>
          </ac:spMkLst>
        </pc:spChg>
        <pc:spChg chg="mod">
          <ac:chgData name="Mikolaj Flis" userId="39e8211e-2a63-483a-9298-21d8b605897a" providerId="ADAL" clId="{85E66D6D-AA4D-4ED9-AAE6-9BB83D14F598}" dt="2021-08-17T10:38:02.269" v="537" actId="1076"/>
          <ac:spMkLst>
            <pc:docMk/>
            <pc:sldMk cId="2604361430" sldId="410"/>
            <ac:spMk id="540" creationId="{496F7137-4D9E-4650-8FE9-558657CE8E4A}"/>
          </ac:spMkLst>
        </pc:spChg>
        <pc:spChg chg="mod">
          <ac:chgData name="Mikolaj Flis" userId="39e8211e-2a63-483a-9298-21d8b605897a" providerId="ADAL" clId="{85E66D6D-AA4D-4ED9-AAE6-9BB83D14F598}" dt="2021-08-17T10:38:02.269" v="537" actId="1076"/>
          <ac:spMkLst>
            <pc:docMk/>
            <pc:sldMk cId="2604361430" sldId="410"/>
            <ac:spMk id="564" creationId="{B2692EF8-6DD2-49DC-91D7-F1797F9BF236}"/>
          </ac:spMkLst>
        </pc:spChg>
        <pc:spChg chg="mod">
          <ac:chgData name="Mikolaj Flis" userId="39e8211e-2a63-483a-9298-21d8b605897a" providerId="ADAL" clId="{85E66D6D-AA4D-4ED9-AAE6-9BB83D14F598}" dt="2021-08-17T10:38:02.269" v="537" actId="1076"/>
          <ac:spMkLst>
            <pc:docMk/>
            <pc:sldMk cId="2604361430" sldId="410"/>
            <ac:spMk id="569" creationId="{8C24B99E-1DE2-4921-BE68-FAF771FD6C58}"/>
          </ac:spMkLst>
        </pc:spChg>
        <pc:spChg chg="mod">
          <ac:chgData name="Mikolaj Flis" userId="39e8211e-2a63-483a-9298-21d8b605897a" providerId="ADAL" clId="{85E66D6D-AA4D-4ED9-AAE6-9BB83D14F598}" dt="2021-08-17T10:38:02.269" v="537" actId="1076"/>
          <ac:spMkLst>
            <pc:docMk/>
            <pc:sldMk cId="2604361430" sldId="410"/>
            <ac:spMk id="570" creationId="{A516612E-91D5-456B-852A-F2E6FC75FE36}"/>
          </ac:spMkLst>
        </pc:spChg>
        <pc:spChg chg="mod">
          <ac:chgData name="Mikolaj Flis" userId="39e8211e-2a63-483a-9298-21d8b605897a" providerId="ADAL" clId="{85E66D6D-AA4D-4ED9-AAE6-9BB83D14F598}" dt="2021-08-17T10:38:02.269" v="537" actId="1076"/>
          <ac:spMkLst>
            <pc:docMk/>
            <pc:sldMk cId="2604361430" sldId="410"/>
            <ac:spMk id="571" creationId="{03790CDC-2B0A-43DA-8CD2-A9636D3FB287}"/>
          </ac:spMkLst>
        </pc:spChg>
        <pc:grpChg chg="del">
          <ac:chgData name="Mikolaj Flis" userId="39e8211e-2a63-483a-9298-21d8b605897a" providerId="ADAL" clId="{85E66D6D-AA4D-4ED9-AAE6-9BB83D14F598}" dt="2021-08-17T10:35:31.519" v="503" actId="478"/>
          <ac:grpSpMkLst>
            <pc:docMk/>
            <pc:sldMk cId="2604361430" sldId="410"/>
            <ac:grpSpMk id="190" creationId="{FCFBDB80-4EFF-4CDF-B129-CDA672348F45}"/>
          </ac:grpSpMkLst>
        </pc:grpChg>
        <pc:grpChg chg="add mod">
          <ac:chgData name="Mikolaj Flis" userId="39e8211e-2a63-483a-9298-21d8b605897a" providerId="ADAL" clId="{85E66D6D-AA4D-4ED9-AAE6-9BB83D14F598}" dt="2021-08-17T10:36:41.417" v="526" actId="1076"/>
          <ac:grpSpMkLst>
            <pc:docMk/>
            <pc:sldMk cId="2604361430" sldId="410"/>
            <ac:grpSpMk id="370" creationId="{8ED26D6A-D6C3-4836-A066-329F910DD87B}"/>
          </ac:grpSpMkLst>
        </pc:grpChg>
        <pc:grpChg chg="mod">
          <ac:chgData name="Mikolaj Flis" userId="39e8211e-2a63-483a-9298-21d8b605897a" providerId="ADAL" clId="{85E66D6D-AA4D-4ED9-AAE6-9BB83D14F598}" dt="2021-08-17T10:36:41.417" v="526" actId="1076"/>
          <ac:grpSpMkLst>
            <pc:docMk/>
            <pc:sldMk cId="2604361430" sldId="410"/>
            <ac:grpSpMk id="371" creationId="{B76FB192-30F3-4D13-803F-615BF84EAF70}"/>
          </ac:grpSpMkLst>
        </pc:grpChg>
        <pc:grpChg chg="mod">
          <ac:chgData name="Mikolaj Flis" userId="39e8211e-2a63-483a-9298-21d8b605897a" providerId="ADAL" clId="{85E66D6D-AA4D-4ED9-AAE6-9BB83D14F598}" dt="2021-08-17T10:36:41.417" v="526" actId="1076"/>
          <ac:grpSpMkLst>
            <pc:docMk/>
            <pc:sldMk cId="2604361430" sldId="410"/>
            <ac:grpSpMk id="372" creationId="{90B59FE1-AE1A-4701-B93C-63CC9749746F}"/>
          </ac:grpSpMkLst>
        </pc:grpChg>
        <pc:grpChg chg="mod">
          <ac:chgData name="Mikolaj Flis" userId="39e8211e-2a63-483a-9298-21d8b605897a" providerId="ADAL" clId="{85E66D6D-AA4D-4ED9-AAE6-9BB83D14F598}" dt="2021-08-17T10:36:41.417" v="526" actId="1076"/>
          <ac:grpSpMkLst>
            <pc:docMk/>
            <pc:sldMk cId="2604361430" sldId="410"/>
            <ac:grpSpMk id="373" creationId="{A347EF03-4912-4B16-A76E-505477AA4C16}"/>
          </ac:grpSpMkLst>
        </pc:grpChg>
        <pc:grpChg chg="mod">
          <ac:chgData name="Mikolaj Flis" userId="39e8211e-2a63-483a-9298-21d8b605897a" providerId="ADAL" clId="{85E66D6D-AA4D-4ED9-AAE6-9BB83D14F598}" dt="2021-08-17T10:36:41.417" v="526" actId="1076"/>
          <ac:grpSpMkLst>
            <pc:docMk/>
            <pc:sldMk cId="2604361430" sldId="410"/>
            <ac:grpSpMk id="387" creationId="{3C3BC762-3D33-4A4A-8497-F6B90AB6872D}"/>
          </ac:grpSpMkLst>
        </pc:grpChg>
        <pc:grpChg chg="mod">
          <ac:chgData name="Mikolaj Flis" userId="39e8211e-2a63-483a-9298-21d8b605897a" providerId="ADAL" clId="{85E66D6D-AA4D-4ED9-AAE6-9BB83D14F598}" dt="2021-08-17T10:36:41.417" v="526" actId="1076"/>
          <ac:grpSpMkLst>
            <pc:docMk/>
            <pc:sldMk cId="2604361430" sldId="410"/>
            <ac:grpSpMk id="397" creationId="{F3912668-DBEA-4BE7-91A1-F1DA30234EA3}"/>
          </ac:grpSpMkLst>
        </pc:grpChg>
        <pc:grpChg chg="mod">
          <ac:chgData name="Mikolaj Flis" userId="39e8211e-2a63-483a-9298-21d8b605897a" providerId="ADAL" clId="{85E66D6D-AA4D-4ED9-AAE6-9BB83D14F598}" dt="2021-08-17T10:36:41.417" v="526" actId="1076"/>
          <ac:grpSpMkLst>
            <pc:docMk/>
            <pc:sldMk cId="2604361430" sldId="410"/>
            <ac:grpSpMk id="411" creationId="{6D505AB9-7446-4226-BF1A-99A1DD48209E}"/>
          </ac:grpSpMkLst>
        </pc:grpChg>
        <pc:grpChg chg="mod">
          <ac:chgData name="Mikolaj Flis" userId="39e8211e-2a63-483a-9298-21d8b605897a" providerId="ADAL" clId="{85E66D6D-AA4D-4ED9-AAE6-9BB83D14F598}" dt="2021-08-17T10:36:41.417" v="526" actId="1076"/>
          <ac:grpSpMkLst>
            <pc:docMk/>
            <pc:sldMk cId="2604361430" sldId="410"/>
            <ac:grpSpMk id="422" creationId="{728FC716-74BA-44FD-BC4E-5C472DD85A6A}"/>
          </ac:grpSpMkLst>
        </pc:grpChg>
        <pc:grpChg chg="add del mod">
          <ac:chgData name="Mikolaj Flis" userId="39e8211e-2a63-483a-9298-21d8b605897a" providerId="ADAL" clId="{85E66D6D-AA4D-4ED9-AAE6-9BB83D14F598}" dt="2021-08-17T10:38:03.601" v="538" actId="21"/>
          <ac:grpSpMkLst>
            <pc:docMk/>
            <pc:sldMk cId="2604361430" sldId="410"/>
            <ac:grpSpMk id="471" creationId="{FECEC81D-CE0C-4ACA-8AD0-64F3B02763B8}"/>
          </ac:grpSpMkLst>
        </pc:grpChg>
        <pc:grpChg chg="mod">
          <ac:chgData name="Mikolaj Flis" userId="39e8211e-2a63-483a-9298-21d8b605897a" providerId="ADAL" clId="{85E66D6D-AA4D-4ED9-AAE6-9BB83D14F598}" dt="2021-08-17T10:38:02.269" v="537" actId="1076"/>
          <ac:grpSpMkLst>
            <pc:docMk/>
            <pc:sldMk cId="2604361430" sldId="410"/>
            <ac:grpSpMk id="472" creationId="{65198EE0-8F94-45D9-B296-A2D58ED2731D}"/>
          </ac:grpSpMkLst>
        </pc:grpChg>
        <pc:grpChg chg="mod">
          <ac:chgData name="Mikolaj Flis" userId="39e8211e-2a63-483a-9298-21d8b605897a" providerId="ADAL" clId="{85E66D6D-AA4D-4ED9-AAE6-9BB83D14F598}" dt="2021-08-17T10:38:02.269" v="537" actId="1076"/>
          <ac:grpSpMkLst>
            <pc:docMk/>
            <pc:sldMk cId="2604361430" sldId="410"/>
            <ac:grpSpMk id="473" creationId="{15332E05-6E48-45D8-A67E-05C8BF3CF667}"/>
          </ac:grpSpMkLst>
        </pc:grpChg>
        <pc:grpChg chg="mod">
          <ac:chgData name="Mikolaj Flis" userId="39e8211e-2a63-483a-9298-21d8b605897a" providerId="ADAL" clId="{85E66D6D-AA4D-4ED9-AAE6-9BB83D14F598}" dt="2021-08-17T10:38:02.269" v="537" actId="1076"/>
          <ac:grpSpMkLst>
            <pc:docMk/>
            <pc:sldMk cId="2604361430" sldId="410"/>
            <ac:grpSpMk id="484" creationId="{CFC0D00C-62FC-428C-B509-81D61395D705}"/>
          </ac:grpSpMkLst>
        </pc:grpChg>
        <pc:grpChg chg="mod">
          <ac:chgData name="Mikolaj Flis" userId="39e8211e-2a63-483a-9298-21d8b605897a" providerId="ADAL" clId="{85E66D6D-AA4D-4ED9-AAE6-9BB83D14F598}" dt="2021-08-17T10:38:02.269" v="537" actId="1076"/>
          <ac:grpSpMkLst>
            <pc:docMk/>
            <pc:sldMk cId="2604361430" sldId="410"/>
            <ac:grpSpMk id="514" creationId="{A3E50EC6-1135-4ADC-A589-A9369678C0FF}"/>
          </ac:grpSpMkLst>
        </pc:grpChg>
        <pc:grpChg chg="mod">
          <ac:chgData name="Mikolaj Flis" userId="39e8211e-2a63-483a-9298-21d8b605897a" providerId="ADAL" clId="{85E66D6D-AA4D-4ED9-AAE6-9BB83D14F598}" dt="2021-08-17T10:38:02.269" v="537" actId="1076"/>
          <ac:grpSpMkLst>
            <pc:docMk/>
            <pc:sldMk cId="2604361430" sldId="410"/>
            <ac:grpSpMk id="515" creationId="{BDC86CA9-91F6-46E1-9E52-18F26B23D0FD}"/>
          </ac:grpSpMkLst>
        </pc:grpChg>
        <pc:grpChg chg="mod">
          <ac:chgData name="Mikolaj Flis" userId="39e8211e-2a63-483a-9298-21d8b605897a" providerId="ADAL" clId="{85E66D6D-AA4D-4ED9-AAE6-9BB83D14F598}" dt="2021-08-17T10:38:02.269" v="537" actId="1076"/>
          <ac:grpSpMkLst>
            <pc:docMk/>
            <pc:sldMk cId="2604361430" sldId="410"/>
            <ac:grpSpMk id="517" creationId="{6F1E388D-CDC8-47FD-8CCB-2B627F5EAA44}"/>
          </ac:grpSpMkLst>
        </pc:grpChg>
        <pc:grpChg chg="mod">
          <ac:chgData name="Mikolaj Flis" userId="39e8211e-2a63-483a-9298-21d8b605897a" providerId="ADAL" clId="{85E66D6D-AA4D-4ED9-AAE6-9BB83D14F598}" dt="2021-08-17T10:38:02.269" v="537" actId="1076"/>
          <ac:grpSpMkLst>
            <pc:docMk/>
            <pc:sldMk cId="2604361430" sldId="410"/>
            <ac:grpSpMk id="528" creationId="{8BF8DE0F-14C2-45E7-9AD6-5C06B6544BB8}"/>
          </ac:grpSpMkLst>
        </pc:grpChg>
        <pc:cxnChg chg="mod">
          <ac:chgData name="Mikolaj Flis" userId="39e8211e-2a63-483a-9298-21d8b605897a" providerId="ADAL" clId="{85E66D6D-AA4D-4ED9-AAE6-9BB83D14F598}" dt="2021-08-17T10:34:28.325" v="502" actId="208"/>
          <ac:cxnSpMkLst>
            <pc:docMk/>
            <pc:sldMk cId="2604361430" sldId="410"/>
            <ac:cxnSpMk id="217" creationId="{3DC3D436-A55B-40AA-807C-6B039D7FBFC0}"/>
          </ac:cxnSpMkLst>
        </pc:cxnChg>
        <pc:cxnChg chg="del">
          <ac:chgData name="Mikolaj Flis" userId="39e8211e-2a63-483a-9298-21d8b605897a" providerId="ADAL" clId="{85E66D6D-AA4D-4ED9-AAE6-9BB83D14F598}" dt="2021-08-17T10:34:16.505" v="499" actId="478"/>
          <ac:cxnSpMkLst>
            <pc:docMk/>
            <pc:sldMk cId="2604361430" sldId="410"/>
            <ac:cxnSpMk id="248" creationId="{D343DEE2-1EDD-4855-9967-CA69E2835269}"/>
          </ac:cxnSpMkLst>
        </pc:cxnChg>
        <pc:cxnChg chg="del">
          <ac:chgData name="Mikolaj Flis" userId="39e8211e-2a63-483a-9298-21d8b605897a" providerId="ADAL" clId="{85E66D6D-AA4D-4ED9-AAE6-9BB83D14F598}" dt="2021-08-17T10:34:24.250" v="501" actId="478"/>
          <ac:cxnSpMkLst>
            <pc:docMk/>
            <pc:sldMk cId="2604361430" sldId="410"/>
            <ac:cxnSpMk id="249" creationId="{DC32E464-7A63-44ED-B704-A85F45DDF976}"/>
          </ac:cxnSpMkLst>
        </pc:cxnChg>
        <pc:cxnChg chg="del">
          <ac:chgData name="Mikolaj Flis" userId="39e8211e-2a63-483a-9298-21d8b605897a" providerId="ADAL" clId="{85E66D6D-AA4D-4ED9-AAE6-9BB83D14F598}" dt="2021-08-17T10:35:34.365" v="505" actId="478"/>
          <ac:cxnSpMkLst>
            <pc:docMk/>
            <pc:sldMk cId="2604361430" sldId="410"/>
            <ac:cxnSpMk id="376" creationId="{34A09588-947F-4360-B7E6-6C1C830CB443}"/>
          </ac:cxnSpMkLst>
        </pc:cxnChg>
        <pc:cxnChg chg="del">
          <ac:chgData name="Mikolaj Flis" userId="39e8211e-2a63-483a-9298-21d8b605897a" providerId="ADAL" clId="{85E66D6D-AA4D-4ED9-AAE6-9BB83D14F598}" dt="2021-08-17T10:35:35.880" v="506" actId="478"/>
          <ac:cxnSpMkLst>
            <pc:docMk/>
            <pc:sldMk cId="2604361430" sldId="410"/>
            <ac:cxnSpMk id="377" creationId="{9EBD3B0C-840B-4148-A655-25F7A304CF70}"/>
          </ac:cxnSpMkLst>
        </pc:cxnChg>
        <pc:cxnChg chg="del">
          <ac:chgData name="Mikolaj Flis" userId="39e8211e-2a63-483a-9298-21d8b605897a" providerId="ADAL" clId="{85E66D6D-AA4D-4ED9-AAE6-9BB83D14F598}" dt="2021-08-17T10:35:33.632" v="504" actId="478"/>
          <ac:cxnSpMkLst>
            <pc:docMk/>
            <pc:sldMk cId="2604361430" sldId="410"/>
            <ac:cxnSpMk id="378" creationId="{3BF7098A-D055-40D7-92E6-D7D0197DCFD9}"/>
          </ac:cxnSpMkLst>
        </pc:cxnChg>
        <pc:cxnChg chg="mod">
          <ac:chgData name="Mikolaj Flis" userId="39e8211e-2a63-483a-9298-21d8b605897a" providerId="ADAL" clId="{85E66D6D-AA4D-4ED9-AAE6-9BB83D14F598}" dt="2021-08-17T10:36:41.417" v="526" actId="1076"/>
          <ac:cxnSpMkLst>
            <pc:docMk/>
            <pc:sldMk cId="2604361430" sldId="410"/>
            <ac:cxnSpMk id="379" creationId="{54F09639-413C-4ABA-8D7B-0A45428A9854}"/>
          </ac:cxnSpMkLst>
        </pc:cxnChg>
        <pc:cxnChg chg="mod">
          <ac:chgData name="Mikolaj Flis" userId="39e8211e-2a63-483a-9298-21d8b605897a" providerId="ADAL" clId="{85E66D6D-AA4D-4ED9-AAE6-9BB83D14F598}" dt="2021-08-17T10:36:41.417" v="526" actId="1076"/>
          <ac:cxnSpMkLst>
            <pc:docMk/>
            <pc:sldMk cId="2604361430" sldId="410"/>
            <ac:cxnSpMk id="380" creationId="{AFB32620-EF65-4C24-A407-9B1D7F96E733}"/>
          </ac:cxnSpMkLst>
        </pc:cxnChg>
        <pc:cxnChg chg="mod">
          <ac:chgData name="Mikolaj Flis" userId="39e8211e-2a63-483a-9298-21d8b605897a" providerId="ADAL" clId="{85E66D6D-AA4D-4ED9-AAE6-9BB83D14F598}" dt="2021-08-17T10:36:41.417" v="526" actId="1076"/>
          <ac:cxnSpMkLst>
            <pc:docMk/>
            <pc:sldMk cId="2604361430" sldId="410"/>
            <ac:cxnSpMk id="381" creationId="{59F06AF3-EFFE-4234-8A2F-36EA15160B92}"/>
          </ac:cxnSpMkLst>
        </pc:cxnChg>
        <pc:cxnChg chg="mod">
          <ac:chgData name="Mikolaj Flis" userId="39e8211e-2a63-483a-9298-21d8b605897a" providerId="ADAL" clId="{85E66D6D-AA4D-4ED9-AAE6-9BB83D14F598}" dt="2021-08-17T10:36:41.417" v="526" actId="1076"/>
          <ac:cxnSpMkLst>
            <pc:docMk/>
            <pc:sldMk cId="2604361430" sldId="410"/>
            <ac:cxnSpMk id="382" creationId="{53C51ED8-FD14-45BB-9E04-09483F49D5AA}"/>
          </ac:cxnSpMkLst>
        </pc:cxnChg>
        <pc:cxnChg chg="mod">
          <ac:chgData name="Mikolaj Flis" userId="39e8211e-2a63-483a-9298-21d8b605897a" providerId="ADAL" clId="{85E66D6D-AA4D-4ED9-AAE6-9BB83D14F598}" dt="2021-08-17T10:36:41.417" v="526" actId="1076"/>
          <ac:cxnSpMkLst>
            <pc:docMk/>
            <pc:sldMk cId="2604361430" sldId="410"/>
            <ac:cxnSpMk id="385" creationId="{1574FA28-629D-4AF3-87D1-F5F631AA281E}"/>
          </ac:cxnSpMkLst>
        </pc:cxnChg>
        <pc:cxnChg chg="mod">
          <ac:chgData name="Mikolaj Flis" userId="39e8211e-2a63-483a-9298-21d8b605897a" providerId="ADAL" clId="{85E66D6D-AA4D-4ED9-AAE6-9BB83D14F598}" dt="2021-08-17T10:36:41.417" v="526" actId="1076"/>
          <ac:cxnSpMkLst>
            <pc:docMk/>
            <pc:sldMk cId="2604361430" sldId="410"/>
            <ac:cxnSpMk id="386" creationId="{943FC781-1EDA-4048-84AD-EDD15424B845}"/>
          </ac:cxnSpMkLst>
        </pc:cxnChg>
        <pc:cxnChg chg="mod">
          <ac:chgData name="Mikolaj Flis" userId="39e8211e-2a63-483a-9298-21d8b605897a" providerId="ADAL" clId="{85E66D6D-AA4D-4ED9-AAE6-9BB83D14F598}" dt="2021-08-17T10:36:41.417" v="526" actId="1076"/>
          <ac:cxnSpMkLst>
            <pc:docMk/>
            <pc:sldMk cId="2604361430" sldId="410"/>
            <ac:cxnSpMk id="390" creationId="{C3E347E8-D5C0-4DB6-B926-99F0C7A3147C}"/>
          </ac:cxnSpMkLst>
        </pc:cxnChg>
        <pc:cxnChg chg="mod">
          <ac:chgData name="Mikolaj Flis" userId="39e8211e-2a63-483a-9298-21d8b605897a" providerId="ADAL" clId="{85E66D6D-AA4D-4ED9-AAE6-9BB83D14F598}" dt="2021-08-17T10:36:41.417" v="526" actId="1076"/>
          <ac:cxnSpMkLst>
            <pc:docMk/>
            <pc:sldMk cId="2604361430" sldId="410"/>
            <ac:cxnSpMk id="391" creationId="{7A1A7F24-B844-4834-BA72-89E4A4E8BA5A}"/>
          </ac:cxnSpMkLst>
        </pc:cxnChg>
        <pc:cxnChg chg="mod">
          <ac:chgData name="Mikolaj Flis" userId="39e8211e-2a63-483a-9298-21d8b605897a" providerId="ADAL" clId="{85E66D6D-AA4D-4ED9-AAE6-9BB83D14F598}" dt="2021-08-17T10:36:41.417" v="526" actId="1076"/>
          <ac:cxnSpMkLst>
            <pc:docMk/>
            <pc:sldMk cId="2604361430" sldId="410"/>
            <ac:cxnSpMk id="392" creationId="{8672446E-EA5A-4E85-802F-4E2614EF4003}"/>
          </ac:cxnSpMkLst>
        </pc:cxnChg>
        <pc:cxnChg chg="mod">
          <ac:chgData name="Mikolaj Flis" userId="39e8211e-2a63-483a-9298-21d8b605897a" providerId="ADAL" clId="{85E66D6D-AA4D-4ED9-AAE6-9BB83D14F598}" dt="2021-08-17T10:36:41.417" v="526" actId="1076"/>
          <ac:cxnSpMkLst>
            <pc:docMk/>
            <pc:sldMk cId="2604361430" sldId="410"/>
            <ac:cxnSpMk id="393" creationId="{10F4127D-4428-4BD5-8A3F-1C9E6DCC0BAD}"/>
          </ac:cxnSpMkLst>
        </pc:cxnChg>
        <pc:cxnChg chg="mod">
          <ac:chgData name="Mikolaj Flis" userId="39e8211e-2a63-483a-9298-21d8b605897a" providerId="ADAL" clId="{85E66D6D-AA4D-4ED9-AAE6-9BB83D14F598}" dt="2021-08-17T10:36:41.417" v="526" actId="1076"/>
          <ac:cxnSpMkLst>
            <pc:docMk/>
            <pc:sldMk cId="2604361430" sldId="410"/>
            <ac:cxnSpMk id="395" creationId="{B299EC21-2EB3-4B67-963F-56A80706ADD0}"/>
          </ac:cxnSpMkLst>
        </pc:cxnChg>
        <pc:cxnChg chg="mod">
          <ac:chgData name="Mikolaj Flis" userId="39e8211e-2a63-483a-9298-21d8b605897a" providerId="ADAL" clId="{85E66D6D-AA4D-4ED9-AAE6-9BB83D14F598}" dt="2021-08-17T10:36:41.417" v="526" actId="1076"/>
          <ac:cxnSpMkLst>
            <pc:docMk/>
            <pc:sldMk cId="2604361430" sldId="410"/>
            <ac:cxnSpMk id="396" creationId="{94F6E55B-1F37-43A6-8D23-81A6AFEE2EC1}"/>
          </ac:cxnSpMkLst>
        </pc:cxnChg>
        <pc:cxnChg chg="mod">
          <ac:chgData name="Mikolaj Flis" userId="39e8211e-2a63-483a-9298-21d8b605897a" providerId="ADAL" clId="{85E66D6D-AA4D-4ED9-AAE6-9BB83D14F598}" dt="2021-08-17T10:36:41.417" v="526" actId="1076"/>
          <ac:cxnSpMkLst>
            <pc:docMk/>
            <pc:sldMk cId="2604361430" sldId="410"/>
            <ac:cxnSpMk id="398" creationId="{60DAF3FA-97FC-41E6-9405-C5601592F656}"/>
          </ac:cxnSpMkLst>
        </pc:cxnChg>
        <pc:cxnChg chg="mod">
          <ac:chgData name="Mikolaj Flis" userId="39e8211e-2a63-483a-9298-21d8b605897a" providerId="ADAL" clId="{85E66D6D-AA4D-4ED9-AAE6-9BB83D14F598}" dt="2021-08-17T10:36:41.417" v="526" actId="1076"/>
          <ac:cxnSpMkLst>
            <pc:docMk/>
            <pc:sldMk cId="2604361430" sldId="410"/>
            <ac:cxnSpMk id="399" creationId="{D6FC380A-0B7C-4DD7-AF73-01C9BEF3A341}"/>
          </ac:cxnSpMkLst>
        </pc:cxnChg>
        <pc:cxnChg chg="mod">
          <ac:chgData name="Mikolaj Flis" userId="39e8211e-2a63-483a-9298-21d8b605897a" providerId="ADAL" clId="{85E66D6D-AA4D-4ED9-AAE6-9BB83D14F598}" dt="2021-08-17T10:36:41.417" v="526" actId="1076"/>
          <ac:cxnSpMkLst>
            <pc:docMk/>
            <pc:sldMk cId="2604361430" sldId="410"/>
            <ac:cxnSpMk id="407" creationId="{D7A76B5A-4170-437A-B2A3-A0B3E5902B51}"/>
          </ac:cxnSpMkLst>
        </pc:cxnChg>
        <pc:cxnChg chg="mod">
          <ac:chgData name="Mikolaj Flis" userId="39e8211e-2a63-483a-9298-21d8b605897a" providerId="ADAL" clId="{85E66D6D-AA4D-4ED9-AAE6-9BB83D14F598}" dt="2021-08-17T10:36:41.417" v="526" actId="1076"/>
          <ac:cxnSpMkLst>
            <pc:docMk/>
            <pc:sldMk cId="2604361430" sldId="410"/>
            <ac:cxnSpMk id="408" creationId="{0490C7D8-BDFA-4D5A-B766-3CA65657036E}"/>
          </ac:cxnSpMkLst>
        </pc:cxnChg>
        <pc:cxnChg chg="mod">
          <ac:chgData name="Mikolaj Flis" userId="39e8211e-2a63-483a-9298-21d8b605897a" providerId="ADAL" clId="{85E66D6D-AA4D-4ED9-AAE6-9BB83D14F598}" dt="2021-08-17T10:36:41.417" v="526" actId="1076"/>
          <ac:cxnSpMkLst>
            <pc:docMk/>
            <pc:sldMk cId="2604361430" sldId="410"/>
            <ac:cxnSpMk id="409" creationId="{1001BD5F-FA7E-4227-9514-3D25B7B78DB3}"/>
          </ac:cxnSpMkLst>
        </pc:cxnChg>
        <pc:cxnChg chg="mod">
          <ac:chgData name="Mikolaj Flis" userId="39e8211e-2a63-483a-9298-21d8b605897a" providerId="ADAL" clId="{85E66D6D-AA4D-4ED9-AAE6-9BB83D14F598}" dt="2021-08-17T10:36:41.417" v="526" actId="1076"/>
          <ac:cxnSpMkLst>
            <pc:docMk/>
            <pc:sldMk cId="2604361430" sldId="410"/>
            <ac:cxnSpMk id="410" creationId="{1515DEC8-B7D2-480E-8E4E-0E1AADF0AA4D}"/>
          </ac:cxnSpMkLst>
        </pc:cxnChg>
        <pc:cxnChg chg="mod">
          <ac:chgData name="Mikolaj Flis" userId="39e8211e-2a63-483a-9298-21d8b605897a" providerId="ADAL" clId="{85E66D6D-AA4D-4ED9-AAE6-9BB83D14F598}" dt="2021-08-17T10:36:41.417" v="526" actId="1076"/>
          <ac:cxnSpMkLst>
            <pc:docMk/>
            <pc:sldMk cId="2604361430" sldId="410"/>
            <ac:cxnSpMk id="414" creationId="{61FB7D22-546A-46E0-8CD1-4BCA64166DA4}"/>
          </ac:cxnSpMkLst>
        </pc:cxnChg>
        <pc:cxnChg chg="mod">
          <ac:chgData name="Mikolaj Flis" userId="39e8211e-2a63-483a-9298-21d8b605897a" providerId="ADAL" clId="{85E66D6D-AA4D-4ED9-AAE6-9BB83D14F598}" dt="2021-08-17T10:36:41.417" v="526" actId="1076"/>
          <ac:cxnSpMkLst>
            <pc:docMk/>
            <pc:sldMk cId="2604361430" sldId="410"/>
            <ac:cxnSpMk id="415" creationId="{6CFB45B5-FB6E-4C50-AD63-61B44861233E}"/>
          </ac:cxnSpMkLst>
        </pc:cxnChg>
        <pc:cxnChg chg="mod">
          <ac:chgData name="Mikolaj Flis" userId="39e8211e-2a63-483a-9298-21d8b605897a" providerId="ADAL" clId="{85E66D6D-AA4D-4ED9-AAE6-9BB83D14F598}" dt="2021-08-17T10:36:41.417" v="526" actId="1076"/>
          <ac:cxnSpMkLst>
            <pc:docMk/>
            <pc:sldMk cId="2604361430" sldId="410"/>
            <ac:cxnSpMk id="416" creationId="{CF77E779-E2CE-4A3E-BA72-1D92AAE8F0E2}"/>
          </ac:cxnSpMkLst>
        </pc:cxnChg>
        <pc:cxnChg chg="mod">
          <ac:chgData name="Mikolaj Flis" userId="39e8211e-2a63-483a-9298-21d8b605897a" providerId="ADAL" clId="{85E66D6D-AA4D-4ED9-AAE6-9BB83D14F598}" dt="2021-08-17T10:36:41.417" v="526" actId="1076"/>
          <ac:cxnSpMkLst>
            <pc:docMk/>
            <pc:sldMk cId="2604361430" sldId="410"/>
            <ac:cxnSpMk id="417" creationId="{1786DF4A-8E4F-433E-8232-F73C7F08166F}"/>
          </ac:cxnSpMkLst>
        </pc:cxnChg>
        <pc:cxnChg chg="mod">
          <ac:chgData name="Mikolaj Flis" userId="39e8211e-2a63-483a-9298-21d8b605897a" providerId="ADAL" clId="{85E66D6D-AA4D-4ED9-AAE6-9BB83D14F598}" dt="2021-08-17T10:36:41.417" v="526" actId="1076"/>
          <ac:cxnSpMkLst>
            <pc:docMk/>
            <pc:sldMk cId="2604361430" sldId="410"/>
            <ac:cxnSpMk id="420" creationId="{BA0E9E36-3DFE-447B-8B16-DA0AB44F9AF2}"/>
          </ac:cxnSpMkLst>
        </pc:cxnChg>
        <pc:cxnChg chg="mod">
          <ac:chgData name="Mikolaj Flis" userId="39e8211e-2a63-483a-9298-21d8b605897a" providerId="ADAL" clId="{85E66D6D-AA4D-4ED9-AAE6-9BB83D14F598}" dt="2021-08-17T10:36:41.417" v="526" actId="1076"/>
          <ac:cxnSpMkLst>
            <pc:docMk/>
            <pc:sldMk cId="2604361430" sldId="410"/>
            <ac:cxnSpMk id="421" creationId="{E8830192-F2C2-484F-BD49-6F1CE1E1B43A}"/>
          </ac:cxnSpMkLst>
        </pc:cxnChg>
        <pc:cxnChg chg="mod">
          <ac:chgData name="Mikolaj Flis" userId="39e8211e-2a63-483a-9298-21d8b605897a" providerId="ADAL" clId="{85E66D6D-AA4D-4ED9-AAE6-9BB83D14F598}" dt="2021-08-17T10:36:41.417" v="526" actId="1076"/>
          <ac:cxnSpMkLst>
            <pc:docMk/>
            <pc:sldMk cId="2604361430" sldId="410"/>
            <ac:cxnSpMk id="425" creationId="{921C6055-EAA0-4A6B-A34C-7BA4E14EF400}"/>
          </ac:cxnSpMkLst>
        </pc:cxnChg>
        <pc:cxnChg chg="mod">
          <ac:chgData name="Mikolaj Flis" userId="39e8211e-2a63-483a-9298-21d8b605897a" providerId="ADAL" clId="{85E66D6D-AA4D-4ED9-AAE6-9BB83D14F598}" dt="2021-08-17T10:36:41.417" v="526" actId="1076"/>
          <ac:cxnSpMkLst>
            <pc:docMk/>
            <pc:sldMk cId="2604361430" sldId="410"/>
            <ac:cxnSpMk id="426" creationId="{825EFFA7-C753-4FED-B1A9-E89B465F248E}"/>
          </ac:cxnSpMkLst>
        </pc:cxnChg>
        <pc:cxnChg chg="mod">
          <ac:chgData name="Mikolaj Flis" userId="39e8211e-2a63-483a-9298-21d8b605897a" providerId="ADAL" clId="{85E66D6D-AA4D-4ED9-AAE6-9BB83D14F598}" dt="2021-08-17T10:36:41.417" v="526" actId="1076"/>
          <ac:cxnSpMkLst>
            <pc:docMk/>
            <pc:sldMk cId="2604361430" sldId="410"/>
            <ac:cxnSpMk id="430" creationId="{6B6BE6C9-701E-4EC4-9AB9-99F3A6650D54}"/>
          </ac:cxnSpMkLst>
        </pc:cxnChg>
        <pc:cxnChg chg="mod">
          <ac:chgData name="Mikolaj Flis" userId="39e8211e-2a63-483a-9298-21d8b605897a" providerId="ADAL" clId="{85E66D6D-AA4D-4ED9-AAE6-9BB83D14F598}" dt="2021-08-17T10:36:41.417" v="526" actId="1076"/>
          <ac:cxnSpMkLst>
            <pc:docMk/>
            <pc:sldMk cId="2604361430" sldId="410"/>
            <ac:cxnSpMk id="431" creationId="{52B123DF-2F5C-46D3-B79C-35205F4099E7}"/>
          </ac:cxnSpMkLst>
        </pc:cxnChg>
        <pc:cxnChg chg="mod">
          <ac:chgData name="Mikolaj Flis" userId="39e8211e-2a63-483a-9298-21d8b605897a" providerId="ADAL" clId="{85E66D6D-AA4D-4ED9-AAE6-9BB83D14F598}" dt="2021-08-17T10:36:41.417" v="526" actId="1076"/>
          <ac:cxnSpMkLst>
            <pc:docMk/>
            <pc:sldMk cId="2604361430" sldId="410"/>
            <ac:cxnSpMk id="432" creationId="{475CAF6C-D8A7-42C5-89A5-328E3FD83125}"/>
          </ac:cxnSpMkLst>
        </pc:cxnChg>
        <pc:cxnChg chg="mod">
          <ac:chgData name="Mikolaj Flis" userId="39e8211e-2a63-483a-9298-21d8b605897a" providerId="ADAL" clId="{85E66D6D-AA4D-4ED9-AAE6-9BB83D14F598}" dt="2021-08-17T10:36:41.417" v="526" actId="1076"/>
          <ac:cxnSpMkLst>
            <pc:docMk/>
            <pc:sldMk cId="2604361430" sldId="410"/>
            <ac:cxnSpMk id="433" creationId="{115A911A-4454-421B-BDC7-00C3EE3038A0}"/>
          </ac:cxnSpMkLst>
        </pc:cxnChg>
        <pc:cxnChg chg="mod">
          <ac:chgData name="Mikolaj Flis" userId="39e8211e-2a63-483a-9298-21d8b605897a" providerId="ADAL" clId="{85E66D6D-AA4D-4ED9-AAE6-9BB83D14F598}" dt="2021-08-17T10:36:41.417" v="526" actId="1076"/>
          <ac:cxnSpMkLst>
            <pc:docMk/>
            <pc:sldMk cId="2604361430" sldId="410"/>
            <ac:cxnSpMk id="434" creationId="{51C833A2-E191-46CC-BC40-A0C750B3324A}"/>
          </ac:cxnSpMkLst>
        </pc:cxnChg>
        <pc:cxnChg chg="mod">
          <ac:chgData name="Mikolaj Flis" userId="39e8211e-2a63-483a-9298-21d8b605897a" providerId="ADAL" clId="{85E66D6D-AA4D-4ED9-AAE6-9BB83D14F598}" dt="2021-08-17T10:36:41.417" v="526" actId="1076"/>
          <ac:cxnSpMkLst>
            <pc:docMk/>
            <pc:sldMk cId="2604361430" sldId="410"/>
            <ac:cxnSpMk id="435" creationId="{DB786FBF-110E-4780-9322-5F01C42A70DA}"/>
          </ac:cxnSpMkLst>
        </pc:cxnChg>
        <pc:cxnChg chg="mod">
          <ac:chgData name="Mikolaj Flis" userId="39e8211e-2a63-483a-9298-21d8b605897a" providerId="ADAL" clId="{85E66D6D-AA4D-4ED9-AAE6-9BB83D14F598}" dt="2021-08-17T10:36:41.417" v="526" actId="1076"/>
          <ac:cxnSpMkLst>
            <pc:docMk/>
            <pc:sldMk cId="2604361430" sldId="410"/>
            <ac:cxnSpMk id="437" creationId="{67799B7C-A726-4554-B183-932E0B7FC7AA}"/>
          </ac:cxnSpMkLst>
        </pc:cxnChg>
        <pc:cxnChg chg="mod">
          <ac:chgData name="Mikolaj Flis" userId="39e8211e-2a63-483a-9298-21d8b605897a" providerId="ADAL" clId="{85E66D6D-AA4D-4ED9-AAE6-9BB83D14F598}" dt="2021-08-17T10:36:41.417" v="526" actId="1076"/>
          <ac:cxnSpMkLst>
            <pc:docMk/>
            <pc:sldMk cId="2604361430" sldId="410"/>
            <ac:cxnSpMk id="438" creationId="{CBC9ADAE-10E9-475C-B63D-FCF6BCAD9395}"/>
          </ac:cxnSpMkLst>
        </pc:cxnChg>
        <pc:cxnChg chg="mod">
          <ac:chgData name="Mikolaj Flis" userId="39e8211e-2a63-483a-9298-21d8b605897a" providerId="ADAL" clId="{85E66D6D-AA4D-4ED9-AAE6-9BB83D14F598}" dt="2021-08-17T10:36:41.417" v="526" actId="1076"/>
          <ac:cxnSpMkLst>
            <pc:docMk/>
            <pc:sldMk cId="2604361430" sldId="410"/>
            <ac:cxnSpMk id="439" creationId="{6835035B-88D5-490F-AEA9-B35918814C90}"/>
          </ac:cxnSpMkLst>
        </pc:cxnChg>
        <pc:cxnChg chg="mod">
          <ac:chgData name="Mikolaj Flis" userId="39e8211e-2a63-483a-9298-21d8b605897a" providerId="ADAL" clId="{85E66D6D-AA4D-4ED9-AAE6-9BB83D14F598}" dt="2021-08-17T10:36:41.417" v="526" actId="1076"/>
          <ac:cxnSpMkLst>
            <pc:docMk/>
            <pc:sldMk cId="2604361430" sldId="410"/>
            <ac:cxnSpMk id="440" creationId="{F48B3BAE-3B60-4B54-8590-0DF3536B494C}"/>
          </ac:cxnSpMkLst>
        </pc:cxnChg>
        <pc:cxnChg chg="mod">
          <ac:chgData name="Mikolaj Flis" userId="39e8211e-2a63-483a-9298-21d8b605897a" providerId="ADAL" clId="{85E66D6D-AA4D-4ED9-AAE6-9BB83D14F598}" dt="2021-08-17T10:36:41.417" v="526" actId="1076"/>
          <ac:cxnSpMkLst>
            <pc:docMk/>
            <pc:sldMk cId="2604361430" sldId="410"/>
            <ac:cxnSpMk id="444" creationId="{65DFA12D-E40B-4D36-A34F-B7A7974EB633}"/>
          </ac:cxnSpMkLst>
        </pc:cxnChg>
        <pc:cxnChg chg="mod">
          <ac:chgData name="Mikolaj Flis" userId="39e8211e-2a63-483a-9298-21d8b605897a" providerId="ADAL" clId="{85E66D6D-AA4D-4ED9-AAE6-9BB83D14F598}" dt="2021-08-17T10:36:41.417" v="526" actId="1076"/>
          <ac:cxnSpMkLst>
            <pc:docMk/>
            <pc:sldMk cId="2604361430" sldId="410"/>
            <ac:cxnSpMk id="445" creationId="{88A70313-8F87-4292-8813-6B5A47844DB5}"/>
          </ac:cxnSpMkLst>
        </pc:cxnChg>
        <pc:cxnChg chg="mod">
          <ac:chgData name="Mikolaj Flis" userId="39e8211e-2a63-483a-9298-21d8b605897a" providerId="ADAL" clId="{85E66D6D-AA4D-4ED9-AAE6-9BB83D14F598}" dt="2021-08-17T10:36:41.417" v="526" actId="1076"/>
          <ac:cxnSpMkLst>
            <pc:docMk/>
            <pc:sldMk cId="2604361430" sldId="410"/>
            <ac:cxnSpMk id="446" creationId="{E0AB1ABD-5F81-446B-ACD5-3CFC209A8940}"/>
          </ac:cxnSpMkLst>
        </pc:cxnChg>
        <pc:cxnChg chg="mod">
          <ac:chgData name="Mikolaj Flis" userId="39e8211e-2a63-483a-9298-21d8b605897a" providerId="ADAL" clId="{85E66D6D-AA4D-4ED9-AAE6-9BB83D14F598}" dt="2021-08-17T10:36:41.417" v="526" actId="1076"/>
          <ac:cxnSpMkLst>
            <pc:docMk/>
            <pc:sldMk cId="2604361430" sldId="410"/>
            <ac:cxnSpMk id="447" creationId="{7B67FE37-89E7-493C-BFB9-4B3757F42316}"/>
          </ac:cxnSpMkLst>
        </pc:cxnChg>
        <pc:cxnChg chg="mod">
          <ac:chgData name="Mikolaj Flis" userId="39e8211e-2a63-483a-9298-21d8b605897a" providerId="ADAL" clId="{85E66D6D-AA4D-4ED9-AAE6-9BB83D14F598}" dt="2021-08-17T10:36:41.417" v="526" actId="1076"/>
          <ac:cxnSpMkLst>
            <pc:docMk/>
            <pc:sldMk cId="2604361430" sldId="410"/>
            <ac:cxnSpMk id="448" creationId="{CCC57D96-399A-4269-926B-37F3B31A1286}"/>
          </ac:cxnSpMkLst>
        </pc:cxnChg>
        <pc:cxnChg chg="mod">
          <ac:chgData name="Mikolaj Flis" userId="39e8211e-2a63-483a-9298-21d8b605897a" providerId="ADAL" clId="{85E66D6D-AA4D-4ED9-AAE6-9BB83D14F598}" dt="2021-08-17T10:36:41.417" v="526" actId="1076"/>
          <ac:cxnSpMkLst>
            <pc:docMk/>
            <pc:sldMk cId="2604361430" sldId="410"/>
            <ac:cxnSpMk id="449" creationId="{0DEB4653-03C4-443A-BAC3-61A6AA2BE7E1}"/>
          </ac:cxnSpMkLst>
        </pc:cxnChg>
        <pc:cxnChg chg="mod">
          <ac:chgData name="Mikolaj Flis" userId="39e8211e-2a63-483a-9298-21d8b605897a" providerId="ADAL" clId="{85E66D6D-AA4D-4ED9-AAE6-9BB83D14F598}" dt="2021-08-17T10:36:41.417" v="526" actId="1076"/>
          <ac:cxnSpMkLst>
            <pc:docMk/>
            <pc:sldMk cId="2604361430" sldId="410"/>
            <ac:cxnSpMk id="450" creationId="{3DD6C828-33F9-499F-AEE3-0CF399130F99}"/>
          </ac:cxnSpMkLst>
        </pc:cxnChg>
        <pc:cxnChg chg="mod">
          <ac:chgData name="Mikolaj Flis" userId="39e8211e-2a63-483a-9298-21d8b605897a" providerId="ADAL" clId="{85E66D6D-AA4D-4ED9-AAE6-9BB83D14F598}" dt="2021-08-17T10:36:41.417" v="526" actId="1076"/>
          <ac:cxnSpMkLst>
            <pc:docMk/>
            <pc:sldMk cId="2604361430" sldId="410"/>
            <ac:cxnSpMk id="451" creationId="{3EC08E5C-2050-4877-AB07-AA1294D0269E}"/>
          </ac:cxnSpMkLst>
        </pc:cxnChg>
        <pc:cxnChg chg="mod">
          <ac:chgData name="Mikolaj Flis" userId="39e8211e-2a63-483a-9298-21d8b605897a" providerId="ADAL" clId="{85E66D6D-AA4D-4ED9-AAE6-9BB83D14F598}" dt="2021-08-17T10:36:41.417" v="526" actId="1076"/>
          <ac:cxnSpMkLst>
            <pc:docMk/>
            <pc:sldMk cId="2604361430" sldId="410"/>
            <ac:cxnSpMk id="452" creationId="{5AD050C3-303B-4173-9F68-1CB8658D9552}"/>
          </ac:cxnSpMkLst>
        </pc:cxnChg>
        <pc:cxnChg chg="mod">
          <ac:chgData name="Mikolaj Flis" userId="39e8211e-2a63-483a-9298-21d8b605897a" providerId="ADAL" clId="{85E66D6D-AA4D-4ED9-AAE6-9BB83D14F598}" dt="2021-08-17T10:36:41.417" v="526" actId="1076"/>
          <ac:cxnSpMkLst>
            <pc:docMk/>
            <pc:sldMk cId="2604361430" sldId="410"/>
            <ac:cxnSpMk id="453" creationId="{99B4A4CC-49F5-4316-B5AE-54BD30D040AA}"/>
          </ac:cxnSpMkLst>
        </pc:cxnChg>
        <pc:cxnChg chg="mod">
          <ac:chgData name="Mikolaj Flis" userId="39e8211e-2a63-483a-9298-21d8b605897a" providerId="ADAL" clId="{85E66D6D-AA4D-4ED9-AAE6-9BB83D14F598}" dt="2021-08-17T10:36:41.417" v="526" actId="1076"/>
          <ac:cxnSpMkLst>
            <pc:docMk/>
            <pc:sldMk cId="2604361430" sldId="410"/>
            <ac:cxnSpMk id="454" creationId="{CA2EF060-9929-4F20-921E-99D6FA5AD15C}"/>
          </ac:cxnSpMkLst>
        </pc:cxnChg>
        <pc:cxnChg chg="mod">
          <ac:chgData name="Mikolaj Flis" userId="39e8211e-2a63-483a-9298-21d8b605897a" providerId="ADAL" clId="{85E66D6D-AA4D-4ED9-AAE6-9BB83D14F598}" dt="2021-08-17T10:36:41.417" v="526" actId="1076"/>
          <ac:cxnSpMkLst>
            <pc:docMk/>
            <pc:sldMk cId="2604361430" sldId="410"/>
            <ac:cxnSpMk id="455" creationId="{9E5EC18F-426B-4BDA-881B-DAC2AA6C94C1}"/>
          </ac:cxnSpMkLst>
        </pc:cxnChg>
        <pc:cxnChg chg="mod">
          <ac:chgData name="Mikolaj Flis" userId="39e8211e-2a63-483a-9298-21d8b605897a" providerId="ADAL" clId="{85E66D6D-AA4D-4ED9-AAE6-9BB83D14F598}" dt="2021-08-17T10:36:41.417" v="526" actId="1076"/>
          <ac:cxnSpMkLst>
            <pc:docMk/>
            <pc:sldMk cId="2604361430" sldId="410"/>
            <ac:cxnSpMk id="456" creationId="{370596DD-50FF-4C30-B30D-3A542CFE8737}"/>
          </ac:cxnSpMkLst>
        </pc:cxnChg>
        <pc:cxnChg chg="mod">
          <ac:chgData name="Mikolaj Flis" userId="39e8211e-2a63-483a-9298-21d8b605897a" providerId="ADAL" clId="{85E66D6D-AA4D-4ED9-AAE6-9BB83D14F598}" dt="2021-08-17T10:36:41.417" v="526" actId="1076"/>
          <ac:cxnSpMkLst>
            <pc:docMk/>
            <pc:sldMk cId="2604361430" sldId="410"/>
            <ac:cxnSpMk id="457" creationId="{3C7E4EEE-7092-4BF7-A81B-DEA78C7D452A}"/>
          </ac:cxnSpMkLst>
        </pc:cxnChg>
        <pc:cxnChg chg="mod">
          <ac:chgData name="Mikolaj Flis" userId="39e8211e-2a63-483a-9298-21d8b605897a" providerId="ADAL" clId="{85E66D6D-AA4D-4ED9-AAE6-9BB83D14F598}" dt="2021-08-17T10:36:41.417" v="526" actId="1076"/>
          <ac:cxnSpMkLst>
            <pc:docMk/>
            <pc:sldMk cId="2604361430" sldId="410"/>
            <ac:cxnSpMk id="458" creationId="{9181A899-3204-40D4-811F-59DBBFE8FEA9}"/>
          </ac:cxnSpMkLst>
        </pc:cxnChg>
        <pc:cxnChg chg="mod">
          <ac:chgData name="Mikolaj Flis" userId="39e8211e-2a63-483a-9298-21d8b605897a" providerId="ADAL" clId="{85E66D6D-AA4D-4ED9-AAE6-9BB83D14F598}" dt="2021-08-17T10:36:41.417" v="526" actId="1076"/>
          <ac:cxnSpMkLst>
            <pc:docMk/>
            <pc:sldMk cId="2604361430" sldId="410"/>
            <ac:cxnSpMk id="459" creationId="{0256C0D8-C0A4-4590-A513-C9AE6FA24DB4}"/>
          </ac:cxnSpMkLst>
        </pc:cxnChg>
        <pc:cxnChg chg="mod">
          <ac:chgData name="Mikolaj Flis" userId="39e8211e-2a63-483a-9298-21d8b605897a" providerId="ADAL" clId="{85E66D6D-AA4D-4ED9-AAE6-9BB83D14F598}" dt="2021-08-17T10:36:41.417" v="526" actId="1076"/>
          <ac:cxnSpMkLst>
            <pc:docMk/>
            <pc:sldMk cId="2604361430" sldId="410"/>
            <ac:cxnSpMk id="460" creationId="{B2E4D892-7F54-4844-B72E-72D5E7D058D9}"/>
          </ac:cxnSpMkLst>
        </pc:cxnChg>
        <pc:cxnChg chg="mod">
          <ac:chgData name="Mikolaj Flis" userId="39e8211e-2a63-483a-9298-21d8b605897a" providerId="ADAL" clId="{85E66D6D-AA4D-4ED9-AAE6-9BB83D14F598}" dt="2021-08-17T10:36:41.417" v="526" actId="1076"/>
          <ac:cxnSpMkLst>
            <pc:docMk/>
            <pc:sldMk cId="2604361430" sldId="410"/>
            <ac:cxnSpMk id="461" creationId="{04577228-DB15-4E18-831D-34F403D5F741}"/>
          </ac:cxnSpMkLst>
        </pc:cxnChg>
        <pc:cxnChg chg="mod">
          <ac:chgData name="Mikolaj Flis" userId="39e8211e-2a63-483a-9298-21d8b605897a" providerId="ADAL" clId="{85E66D6D-AA4D-4ED9-AAE6-9BB83D14F598}" dt="2021-08-17T10:36:41.417" v="526" actId="1076"/>
          <ac:cxnSpMkLst>
            <pc:docMk/>
            <pc:sldMk cId="2604361430" sldId="410"/>
            <ac:cxnSpMk id="462" creationId="{8DCC4E56-C364-4B07-ABB2-12343C05F241}"/>
          </ac:cxnSpMkLst>
        </pc:cxnChg>
        <pc:cxnChg chg="mod">
          <ac:chgData name="Mikolaj Flis" userId="39e8211e-2a63-483a-9298-21d8b605897a" providerId="ADAL" clId="{85E66D6D-AA4D-4ED9-AAE6-9BB83D14F598}" dt="2021-08-17T10:36:41.417" v="526" actId="1076"/>
          <ac:cxnSpMkLst>
            <pc:docMk/>
            <pc:sldMk cId="2604361430" sldId="410"/>
            <ac:cxnSpMk id="463" creationId="{A56B8310-B538-48A7-8FC2-D2FA66F2B984}"/>
          </ac:cxnSpMkLst>
        </pc:cxnChg>
        <pc:cxnChg chg="mod">
          <ac:chgData name="Mikolaj Flis" userId="39e8211e-2a63-483a-9298-21d8b605897a" providerId="ADAL" clId="{85E66D6D-AA4D-4ED9-AAE6-9BB83D14F598}" dt="2021-08-17T10:36:41.417" v="526" actId="1076"/>
          <ac:cxnSpMkLst>
            <pc:docMk/>
            <pc:sldMk cId="2604361430" sldId="410"/>
            <ac:cxnSpMk id="464" creationId="{D9B96FCB-3D40-438E-8465-FCCDAE148B46}"/>
          </ac:cxnSpMkLst>
        </pc:cxnChg>
        <pc:cxnChg chg="mod">
          <ac:chgData name="Mikolaj Flis" userId="39e8211e-2a63-483a-9298-21d8b605897a" providerId="ADAL" clId="{85E66D6D-AA4D-4ED9-AAE6-9BB83D14F598}" dt="2021-08-17T10:36:41.417" v="526" actId="1076"/>
          <ac:cxnSpMkLst>
            <pc:docMk/>
            <pc:sldMk cId="2604361430" sldId="410"/>
            <ac:cxnSpMk id="465" creationId="{DD8ED6FF-9A59-48F7-831E-0A9E361C3817}"/>
          </ac:cxnSpMkLst>
        </pc:cxnChg>
        <pc:cxnChg chg="mod">
          <ac:chgData name="Mikolaj Flis" userId="39e8211e-2a63-483a-9298-21d8b605897a" providerId="ADAL" clId="{85E66D6D-AA4D-4ED9-AAE6-9BB83D14F598}" dt="2021-08-17T10:36:41.417" v="526" actId="1076"/>
          <ac:cxnSpMkLst>
            <pc:docMk/>
            <pc:sldMk cId="2604361430" sldId="410"/>
            <ac:cxnSpMk id="466" creationId="{45C66303-F95A-42B9-87AE-ACF4D9BA6891}"/>
          </ac:cxnSpMkLst>
        </pc:cxnChg>
        <pc:cxnChg chg="mod">
          <ac:chgData name="Mikolaj Flis" userId="39e8211e-2a63-483a-9298-21d8b605897a" providerId="ADAL" clId="{85E66D6D-AA4D-4ED9-AAE6-9BB83D14F598}" dt="2021-08-17T10:36:41.417" v="526" actId="1076"/>
          <ac:cxnSpMkLst>
            <pc:docMk/>
            <pc:sldMk cId="2604361430" sldId="410"/>
            <ac:cxnSpMk id="467" creationId="{DFF65CBB-C372-46F3-8646-AC501F459741}"/>
          </ac:cxnSpMkLst>
        </pc:cxnChg>
        <pc:cxnChg chg="mod">
          <ac:chgData name="Mikolaj Flis" userId="39e8211e-2a63-483a-9298-21d8b605897a" providerId="ADAL" clId="{85E66D6D-AA4D-4ED9-AAE6-9BB83D14F598}" dt="2021-08-17T10:40:45.447" v="553" actId="1076"/>
          <ac:cxnSpMkLst>
            <pc:docMk/>
            <pc:sldMk cId="2604361430" sldId="410"/>
            <ac:cxnSpMk id="468" creationId="{89DD4CB3-1D23-44E4-ABB1-39571AF210ED}"/>
          </ac:cxnSpMkLst>
        </pc:cxnChg>
        <pc:cxnChg chg="mod">
          <ac:chgData name="Mikolaj Flis" userId="39e8211e-2a63-483a-9298-21d8b605897a" providerId="ADAL" clId="{85E66D6D-AA4D-4ED9-AAE6-9BB83D14F598}" dt="2021-08-17T10:36:41.417" v="526" actId="1076"/>
          <ac:cxnSpMkLst>
            <pc:docMk/>
            <pc:sldMk cId="2604361430" sldId="410"/>
            <ac:cxnSpMk id="469" creationId="{93E9F4A7-601A-4952-80A7-EE0BF30EDDB8}"/>
          </ac:cxnSpMkLst>
        </pc:cxnChg>
        <pc:cxnChg chg="mod">
          <ac:chgData name="Mikolaj Flis" userId="39e8211e-2a63-483a-9298-21d8b605897a" providerId="ADAL" clId="{85E66D6D-AA4D-4ED9-AAE6-9BB83D14F598}" dt="2021-08-17T10:36:41.417" v="526" actId="1076"/>
          <ac:cxnSpMkLst>
            <pc:docMk/>
            <pc:sldMk cId="2604361430" sldId="410"/>
            <ac:cxnSpMk id="470" creationId="{A51FBD68-EB02-4C16-9448-D0BE7169CB4E}"/>
          </ac:cxnSpMkLst>
        </pc:cxnChg>
        <pc:cxnChg chg="mod">
          <ac:chgData name="Mikolaj Flis" userId="39e8211e-2a63-483a-9298-21d8b605897a" providerId="ADAL" clId="{85E66D6D-AA4D-4ED9-AAE6-9BB83D14F598}" dt="2021-08-17T10:38:02.269" v="537" actId="1076"/>
          <ac:cxnSpMkLst>
            <pc:docMk/>
            <pc:sldMk cId="2604361430" sldId="410"/>
            <ac:cxnSpMk id="476" creationId="{C62A0A35-6BE0-422C-AF59-5D52EB77AB4C}"/>
          </ac:cxnSpMkLst>
        </pc:cxnChg>
        <pc:cxnChg chg="mod">
          <ac:chgData name="Mikolaj Flis" userId="39e8211e-2a63-483a-9298-21d8b605897a" providerId="ADAL" clId="{85E66D6D-AA4D-4ED9-AAE6-9BB83D14F598}" dt="2021-08-17T10:38:02.269" v="537" actId="1076"/>
          <ac:cxnSpMkLst>
            <pc:docMk/>
            <pc:sldMk cId="2604361430" sldId="410"/>
            <ac:cxnSpMk id="477" creationId="{725972E5-8BEC-4B1D-9664-BCE509E3595F}"/>
          </ac:cxnSpMkLst>
        </pc:cxnChg>
        <pc:cxnChg chg="mod">
          <ac:chgData name="Mikolaj Flis" userId="39e8211e-2a63-483a-9298-21d8b605897a" providerId="ADAL" clId="{85E66D6D-AA4D-4ED9-AAE6-9BB83D14F598}" dt="2021-08-17T10:38:02.269" v="537" actId="1076"/>
          <ac:cxnSpMkLst>
            <pc:docMk/>
            <pc:sldMk cId="2604361430" sldId="410"/>
            <ac:cxnSpMk id="478" creationId="{F7E787C7-6238-4B5E-B1C4-94B6B22BCD88}"/>
          </ac:cxnSpMkLst>
        </pc:cxnChg>
        <pc:cxnChg chg="mod">
          <ac:chgData name="Mikolaj Flis" userId="39e8211e-2a63-483a-9298-21d8b605897a" providerId="ADAL" clId="{85E66D6D-AA4D-4ED9-AAE6-9BB83D14F598}" dt="2021-08-17T10:38:02.269" v="537" actId="1076"/>
          <ac:cxnSpMkLst>
            <pc:docMk/>
            <pc:sldMk cId="2604361430" sldId="410"/>
            <ac:cxnSpMk id="479" creationId="{13ACA6D7-7BB9-4E21-8B3D-377E06955BCA}"/>
          </ac:cxnSpMkLst>
        </pc:cxnChg>
        <pc:cxnChg chg="mod">
          <ac:chgData name="Mikolaj Flis" userId="39e8211e-2a63-483a-9298-21d8b605897a" providerId="ADAL" clId="{85E66D6D-AA4D-4ED9-AAE6-9BB83D14F598}" dt="2021-08-17T10:38:02.269" v="537" actId="1076"/>
          <ac:cxnSpMkLst>
            <pc:docMk/>
            <pc:sldMk cId="2604361430" sldId="410"/>
            <ac:cxnSpMk id="482" creationId="{94FE1E93-CB66-47AA-B54A-4558F6488572}"/>
          </ac:cxnSpMkLst>
        </pc:cxnChg>
        <pc:cxnChg chg="mod">
          <ac:chgData name="Mikolaj Flis" userId="39e8211e-2a63-483a-9298-21d8b605897a" providerId="ADAL" clId="{85E66D6D-AA4D-4ED9-AAE6-9BB83D14F598}" dt="2021-08-17T10:38:02.269" v="537" actId="1076"/>
          <ac:cxnSpMkLst>
            <pc:docMk/>
            <pc:sldMk cId="2604361430" sldId="410"/>
            <ac:cxnSpMk id="483" creationId="{CD658245-585E-476B-964D-D932BDEC1036}"/>
          </ac:cxnSpMkLst>
        </pc:cxnChg>
        <pc:cxnChg chg="mod">
          <ac:chgData name="Mikolaj Flis" userId="39e8211e-2a63-483a-9298-21d8b605897a" providerId="ADAL" clId="{85E66D6D-AA4D-4ED9-AAE6-9BB83D14F598}" dt="2021-08-17T10:38:02.269" v="537" actId="1076"/>
          <ac:cxnSpMkLst>
            <pc:docMk/>
            <pc:sldMk cId="2604361430" sldId="410"/>
            <ac:cxnSpMk id="487" creationId="{AB41DAFC-9777-43D2-A00B-3E699F2FA97D}"/>
          </ac:cxnSpMkLst>
        </pc:cxnChg>
        <pc:cxnChg chg="mod">
          <ac:chgData name="Mikolaj Flis" userId="39e8211e-2a63-483a-9298-21d8b605897a" providerId="ADAL" clId="{85E66D6D-AA4D-4ED9-AAE6-9BB83D14F598}" dt="2021-08-17T10:38:02.269" v="537" actId="1076"/>
          <ac:cxnSpMkLst>
            <pc:docMk/>
            <pc:sldMk cId="2604361430" sldId="410"/>
            <ac:cxnSpMk id="488" creationId="{AF0A77DC-8F80-4AB4-9B37-0A3E75503E88}"/>
          </ac:cxnSpMkLst>
        </pc:cxnChg>
        <pc:cxnChg chg="mod">
          <ac:chgData name="Mikolaj Flis" userId="39e8211e-2a63-483a-9298-21d8b605897a" providerId="ADAL" clId="{85E66D6D-AA4D-4ED9-AAE6-9BB83D14F598}" dt="2021-08-17T10:38:02.269" v="537" actId="1076"/>
          <ac:cxnSpMkLst>
            <pc:docMk/>
            <pc:sldMk cId="2604361430" sldId="410"/>
            <ac:cxnSpMk id="489" creationId="{A1DBB2AC-1AEB-46B4-8A86-EE7121CE0797}"/>
          </ac:cxnSpMkLst>
        </pc:cxnChg>
        <pc:cxnChg chg="mod">
          <ac:chgData name="Mikolaj Flis" userId="39e8211e-2a63-483a-9298-21d8b605897a" providerId="ADAL" clId="{85E66D6D-AA4D-4ED9-AAE6-9BB83D14F598}" dt="2021-08-17T10:38:02.269" v="537" actId="1076"/>
          <ac:cxnSpMkLst>
            <pc:docMk/>
            <pc:sldMk cId="2604361430" sldId="410"/>
            <ac:cxnSpMk id="490" creationId="{1736CC6F-6A42-413C-9887-9DB5C41C52B4}"/>
          </ac:cxnSpMkLst>
        </pc:cxnChg>
        <pc:cxnChg chg="mod">
          <ac:chgData name="Mikolaj Flis" userId="39e8211e-2a63-483a-9298-21d8b605897a" providerId="ADAL" clId="{85E66D6D-AA4D-4ED9-AAE6-9BB83D14F598}" dt="2021-08-17T10:38:02.269" v="537" actId="1076"/>
          <ac:cxnSpMkLst>
            <pc:docMk/>
            <pc:sldMk cId="2604361430" sldId="410"/>
            <ac:cxnSpMk id="493" creationId="{3C610134-B9CE-4CEC-A9A9-804DAE52B8E8}"/>
          </ac:cxnSpMkLst>
        </pc:cxnChg>
        <pc:cxnChg chg="mod">
          <ac:chgData name="Mikolaj Flis" userId="39e8211e-2a63-483a-9298-21d8b605897a" providerId="ADAL" clId="{85E66D6D-AA4D-4ED9-AAE6-9BB83D14F598}" dt="2021-08-17T10:38:02.269" v="537" actId="1076"/>
          <ac:cxnSpMkLst>
            <pc:docMk/>
            <pc:sldMk cId="2604361430" sldId="410"/>
            <ac:cxnSpMk id="494" creationId="{A6B0C1E4-2BFA-4115-A973-F399BE82F11F}"/>
          </ac:cxnSpMkLst>
        </pc:cxnChg>
        <pc:cxnChg chg="mod">
          <ac:chgData name="Mikolaj Flis" userId="39e8211e-2a63-483a-9298-21d8b605897a" providerId="ADAL" clId="{85E66D6D-AA4D-4ED9-AAE6-9BB83D14F598}" dt="2021-08-17T10:38:02.269" v="537" actId="1076"/>
          <ac:cxnSpMkLst>
            <pc:docMk/>
            <pc:sldMk cId="2604361430" sldId="410"/>
            <ac:cxnSpMk id="495" creationId="{ABAEAA66-9834-4F71-BB22-C3E76A89E4A8}"/>
          </ac:cxnSpMkLst>
        </pc:cxnChg>
        <pc:cxnChg chg="mod">
          <ac:chgData name="Mikolaj Flis" userId="39e8211e-2a63-483a-9298-21d8b605897a" providerId="ADAL" clId="{85E66D6D-AA4D-4ED9-AAE6-9BB83D14F598}" dt="2021-08-17T10:38:02.269" v="537" actId="1076"/>
          <ac:cxnSpMkLst>
            <pc:docMk/>
            <pc:sldMk cId="2604361430" sldId="410"/>
            <ac:cxnSpMk id="502" creationId="{496B2CC6-6510-4EB4-B37E-5B4015FCB8D6}"/>
          </ac:cxnSpMkLst>
        </pc:cxnChg>
        <pc:cxnChg chg="mod">
          <ac:chgData name="Mikolaj Flis" userId="39e8211e-2a63-483a-9298-21d8b605897a" providerId="ADAL" clId="{85E66D6D-AA4D-4ED9-AAE6-9BB83D14F598}" dt="2021-08-17T10:38:02.269" v="537" actId="1076"/>
          <ac:cxnSpMkLst>
            <pc:docMk/>
            <pc:sldMk cId="2604361430" sldId="410"/>
            <ac:cxnSpMk id="503" creationId="{2CE5DD76-BC08-4305-94B1-2D61EFA9B942}"/>
          </ac:cxnSpMkLst>
        </pc:cxnChg>
        <pc:cxnChg chg="mod">
          <ac:chgData name="Mikolaj Flis" userId="39e8211e-2a63-483a-9298-21d8b605897a" providerId="ADAL" clId="{85E66D6D-AA4D-4ED9-AAE6-9BB83D14F598}" dt="2021-08-17T10:38:02.269" v="537" actId="1076"/>
          <ac:cxnSpMkLst>
            <pc:docMk/>
            <pc:sldMk cId="2604361430" sldId="410"/>
            <ac:cxnSpMk id="504" creationId="{DE11E912-542D-4FF6-B767-917320175EF6}"/>
          </ac:cxnSpMkLst>
        </pc:cxnChg>
        <pc:cxnChg chg="mod">
          <ac:chgData name="Mikolaj Flis" userId="39e8211e-2a63-483a-9298-21d8b605897a" providerId="ADAL" clId="{85E66D6D-AA4D-4ED9-AAE6-9BB83D14F598}" dt="2021-08-17T10:38:02.269" v="537" actId="1076"/>
          <ac:cxnSpMkLst>
            <pc:docMk/>
            <pc:sldMk cId="2604361430" sldId="410"/>
            <ac:cxnSpMk id="505" creationId="{D569FB1E-A385-45F4-9DEA-FD2607FDF345}"/>
          </ac:cxnSpMkLst>
        </pc:cxnChg>
        <pc:cxnChg chg="mod">
          <ac:chgData name="Mikolaj Flis" userId="39e8211e-2a63-483a-9298-21d8b605897a" providerId="ADAL" clId="{85E66D6D-AA4D-4ED9-AAE6-9BB83D14F598}" dt="2021-08-17T10:38:02.269" v="537" actId="1076"/>
          <ac:cxnSpMkLst>
            <pc:docMk/>
            <pc:sldMk cId="2604361430" sldId="410"/>
            <ac:cxnSpMk id="506" creationId="{65BA747A-988F-4C67-BD0A-818DF591B35E}"/>
          </ac:cxnSpMkLst>
        </pc:cxnChg>
        <pc:cxnChg chg="mod">
          <ac:chgData name="Mikolaj Flis" userId="39e8211e-2a63-483a-9298-21d8b605897a" providerId="ADAL" clId="{85E66D6D-AA4D-4ED9-AAE6-9BB83D14F598}" dt="2021-08-17T10:38:02.269" v="537" actId="1076"/>
          <ac:cxnSpMkLst>
            <pc:docMk/>
            <pc:sldMk cId="2604361430" sldId="410"/>
            <ac:cxnSpMk id="507" creationId="{F75AC2AC-DAD8-4BCB-B63B-A99E19DE701F}"/>
          </ac:cxnSpMkLst>
        </pc:cxnChg>
        <pc:cxnChg chg="mod">
          <ac:chgData name="Mikolaj Flis" userId="39e8211e-2a63-483a-9298-21d8b605897a" providerId="ADAL" clId="{85E66D6D-AA4D-4ED9-AAE6-9BB83D14F598}" dt="2021-08-17T10:38:02.269" v="537" actId="1076"/>
          <ac:cxnSpMkLst>
            <pc:docMk/>
            <pc:sldMk cId="2604361430" sldId="410"/>
            <ac:cxnSpMk id="509" creationId="{E2FE5AC8-0410-40A2-B2C4-4DE55783AA51}"/>
          </ac:cxnSpMkLst>
        </pc:cxnChg>
        <pc:cxnChg chg="mod">
          <ac:chgData name="Mikolaj Flis" userId="39e8211e-2a63-483a-9298-21d8b605897a" providerId="ADAL" clId="{85E66D6D-AA4D-4ED9-AAE6-9BB83D14F598}" dt="2021-08-17T10:38:02.269" v="537" actId="1076"/>
          <ac:cxnSpMkLst>
            <pc:docMk/>
            <pc:sldMk cId="2604361430" sldId="410"/>
            <ac:cxnSpMk id="510" creationId="{592AB27D-B2C9-4553-9AB6-CE665A891E02}"/>
          </ac:cxnSpMkLst>
        </pc:cxnChg>
        <pc:cxnChg chg="mod">
          <ac:chgData name="Mikolaj Flis" userId="39e8211e-2a63-483a-9298-21d8b605897a" providerId="ADAL" clId="{85E66D6D-AA4D-4ED9-AAE6-9BB83D14F598}" dt="2021-08-17T10:38:02.269" v="537" actId="1076"/>
          <ac:cxnSpMkLst>
            <pc:docMk/>
            <pc:sldMk cId="2604361430" sldId="410"/>
            <ac:cxnSpMk id="512" creationId="{C7BA9A31-1170-4A04-9C74-B00682AAA745}"/>
          </ac:cxnSpMkLst>
        </pc:cxnChg>
        <pc:cxnChg chg="mod">
          <ac:chgData name="Mikolaj Flis" userId="39e8211e-2a63-483a-9298-21d8b605897a" providerId="ADAL" clId="{85E66D6D-AA4D-4ED9-AAE6-9BB83D14F598}" dt="2021-08-17T10:38:02.269" v="537" actId="1076"/>
          <ac:cxnSpMkLst>
            <pc:docMk/>
            <pc:sldMk cId="2604361430" sldId="410"/>
            <ac:cxnSpMk id="513" creationId="{35849105-2B99-426A-93D9-748742975AA4}"/>
          </ac:cxnSpMkLst>
        </pc:cxnChg>
        <pc:cxnChg chg="mod">
          <ac:chgData name="Mikolaj Flis" userId="39e8211e-2a63-483a-9298-21d8b605897a" providerId="ADAL" clId="{85E66D6D-AA4D-4ED9-AAE6-9BB83D14F598}" dt="2021-08-17T10:38:02.269" v="537" actId="1076"/>
          <ac:cxnSpMkLst>
            <pc:docMk/>
            <pc:sldMk cId="2604361430" sldId="410"/>
            <ac:cxnSpMk id="520" creationId="{F7E0A152-E6C0-463F-A8DC-27436A3937CC}"/>
          </ac:cxnSpMkLst>
        </pc:cxnChg>
        <pc:cxnChg chg="mod">
          <ac:chgData name="Mikolaj Flis" userId="39e8211e-2a63-483a-9298-21d8b605897a" providerId="ADAL" clId="{85E66D6D-AA4D-4ED9-AAE6-9BB83D14F598}" dt="2021-08-17T10:38:02.269" v="537" actId="1076"/>
          <ac:cxnSpMkLst>
            <pc:docMk/>
            <pc:sldMk cId="2604361430" sldId="410"/>
            <ac:cxnSpMk id="521" creationId="{BB829E97-6440-413E-9EE1-6A7DA87E5576}"/>
          </ac:cxnSpMkLst>
        </pc:cxnChg>
        <pc:cxnChg chg="mod">
          <ac:chgData name="Mikolaj Flis" userId="39e8211e-2a63-483a-9298-21d8b605897a" providerId="ADAL" clId="{85E66D6D-AA4D-4ED9-AAE6-9BB83D14F598}" dt="2021-08-17T10:38:02.269" v="537" actId="1076"/>
          <ac:cxnSpMkLst>
            <pc:docMk/>
            <pc:sldMk cId="2604361430" sldId="410"/>
            <ac:cxnSpMk id="522" creationId="{635B6EE4-D438-42D5-9F81-6066DFD3739E}"/>
          </ac:cxnSpMkLst>
        </pc:cxnChg>
        <pc:cxnChg chg="mod">
          <ac:chgData name="Mikolaj Flis" userId="39e8211e-2a63-483a-9298-21d8b605897a" providerId="ADAL" clId="{85E66D6D-AA4D-4ED9-AAE6-9BB83D14F598}" dt="2021-08-17T10:38:02.269" v="537" actId="1076"/>
          <ac:cxnSpMkLst>
            <pc:docMk/>
            <pc:sldMk cId="2604361430" sldId="410"/>
            <ac:cxnSpMk id="523" creationId="{D4A8C510-9799-428C-BCE5-5AFD40B48D53}"/>
          </ac:cxnSpMkLst>
        </pc:cxnChg>
        <pc:cxnChg chg="mod">
          <ac:chgData name="Mikolaj Flis" userId="39e8211e-2a63-483a-9298-21d8b605897a" providerId="ADAL" clId="{85E66D6D-AA4D-4ED9-AAE6-9BB83D14F598}" dt="2021-08-17T10:38:02.269" v="537" actId="1076"/>
          <ac:cxnSpMkLst>
            <pc:docMk/>
            <pc:sldMk cId="2604361430" sldId="410"/>
            <ac:cxnSpMk id="526" creationId="{F835311B-96D2-4E9E-B058-BB94D6432523}"/>
          </ac:cxnSpMkLst>
        </pc:cxnChg>
        <pc:cxnChg chg="mod">
          <ac:chgData name="Mikolaj Flis" userId="39e8211e-2a63-483a-9298-21d8b605897a" providerId="ADAL" clId="{85E66D6D-AA4D-4ED9-AAE6-9BB83D14F598}" dt="2021-08-17T10:38:02.269" v="537" actId="1076"/>
          <ac:cxnSpMkLst>
            <pc:docMk/>
            <pc:sldMk cId="2604361430" sldId="410"/>
            <ac:cxnSpMk id="527" creationId="{68EA8F55-40E1-4AA8-ADFE-E307E7CC8D44}"/>
          </ac:cxnSpMkLst>
        </pc:cxnChg>
        <pc:cxnChg chg="mod">
          <ac:chgData name="Mikolaj Flis" userId="39e8211e-2a63-483a-9298-21d8b605897a" providerId="ADAL" clId="{85E66D6D-AA4D-4ED9-AAE6-9BB83D14F598}" dt="2021-08-17T10:38:02.269" v="537" actId="1076"/>
          <ac:cxnSpMkLst>
            <pc:docMk/>
            <pc:sldMk cId="2604361430" sldId="410"/>
            <ac:cxnSpMk id="531" creationId="{550F89E9-4A7B-40C7-BE37-73C54C43DB84}"/>
          </ac:cxnSpMkLst>
        </pc:cxnChg>
        <pc:cxnChg chg="mod">
          <ac:chgData name="Mikolaj Flis" userId="39e8211e-2a63-483a-9298-21d8b605897a" providerId="ADAL" clId="{85E66D6D-AA4D-4ED9-AAE6-9BB83D14F598}" dt="2021-08-17T10:38:02.269" v="537" actId="1076"/>
          <ac:cxnSpMkLst>
            <pc:docMk/>
            <pc:sldMk cId="2604361430" sldId="410"/>
            <ac:cxnSpMk id="532" creationId="{3F5D1E5C-2826-4E5E-B81C-895156EA3DC5}"/>
          </ac:cxnSpMkLst>
        </pc:cxnChg>
        <pc:cxnChg chg="mod">
          <ac:chgData name="Mikolaj Flis" userId="39e8211e-2a63-483a-9298-21d8b605897a" providerId="ADAL" clId="{85E66D6D-AA4D-4ED9-AAE6-9BB83D14F598}" dt="2021-08-17T10:38:02.269" v="537" actId="1076"/>
          <ac:cxnSpMkLst>
            <pc:docMk/>
            <pc:sldMk cId="2604361430" sldId="410"/>
            <ac:cxnSpMk id="533" creationId="{67123A53-880B-47AD-97A3-6549D1908740}"/>
          </ac:cxnSpMkLst>
        </pc:cxnChg>
        <pc:cxnChg chg="mod">
          <ac:chgData name="Mikolaj Flis" userId="39e8211e-2a63-483a-9298-21d8b605897a" providerId="ADAL" clId="{85E66D6D-AA4D-4ED9-AAE6-9BB83D14F598}" dt="2021-08-17T10:38:02.269" v="537" actId="1076"/>
          <ac:cxnSpMkLst>
            <pc:docMk/>
            <pc:sldMk cId="2604361430" sldId="410"/>
            <ac:cxnSpMk id="534" creationId="{653BD429-FFF1-4EF6-BF2E-3FFFD85E41C3}"/>
          </ac:cxnSpMkLst>
        </pc:cxnChg>
        <pc:cxnChg chg="mod">
          <ac:chgData name="Mikolaj Flis" userId="39e8211e-2a63-483a-9298-21d8b605897a" providerId="ADAL" clId="{85E66D6D-AA4D-4ED9-AAE6-9BB83D14F598}" dt="2021-08-17T10:38:02.269" v="537" actId="1076"/>
          <ac:cxnSpMkLst>
            <pc:docMk/>
            <pc:sldMk cId="2604361430" sldId="410"/>
            <ac:cxnSpMk id="535" creationId="{76B3EA05-23FF-491F-AF99-C4FDD3B7BFAC}"/>
          </ac:cxnSpMkLst>
        </pc:cxnChg>
        <pc:cxnChg chg="mod">
          <ac:chgData name="Mikolaj Flis" userId="39e8211e-2a63-483a-9298-21d8b605897a" providerId="ADAL" clId="{85E66D6D-AA4D-4ED9-AAE6-9BB83D14F598}" dt="2021-08-17T10:38:02.269" v="537" actId="1076"/>
          <ac:cxnSpMkLst>
            <pc:docMk/>
            <pc:sldMk cId="2604361430" sldId="410"/>
            <ac:cxnSpMk id="536" creationId="{37887961-472B-404C-BCDA-0748800453A1}"/>
          </ac:cxnSpMkLst>
        </pc:cxnChg>
        <pc:cxnChg chg="mod">
          <ac:chgData name="Mikolaj Flis" userId="39e8211e-2a63-483a-9298-21d8b605897a" providerId="ADAL" clId="{85E66D6D-AA4D-4ED9-AAE6-9BB83D14F598}" dt="2021-08-17T10:38:02.269" v="537" actId="1076"/>
          <ac:cxnSpMkLst>
            <pc:docMk/>
            <pc:sldMk cId="2604361430" sldId="410"/>
            <ac:cxnSpMk id="537" creationId="{EB1C5142-3D8A-440B-91F5-FCA99A892755}"/>
          </ac:cxnSpMkLst>
        </pc:cxnChg>
        <pc:cxnChg chg="mod">
          <ac:chgData name="Mikolaj Flis" userId="39e8211e-2a63-483a-9298-21d8b605897a" providerId="ADAL" clId="{85E66D6D-AA4D-4ED9-AAE6-9BB83D14F598}" dt="2021-08-17T10:38:02.269" v="537" actId="1076"/>
          <ac:cxnSpMkLst>
            <pc:docMk/>
            <pc:sldMk cId="2604361430" sldId="410"/>
            <ac:cxnSpMk id="541" creationId="{B23E6E32-EB43-4A30-A1B4-740BF5B847F9}"/>
          </ac:cxnSpMkLst>
        </pc:cxnChg>
        <pc:cxnChg chg="mod">
          <ac:chgData name="Mikolaj Flis" userId="39e8211e-2a63-483a-9298-21d8b605897a" providerId="ADAL" clId="{85E66D6D-AA4D-4ED9-AAE6-9BB83D14F598}" dt="2021-08-17T10:38:02.269" v="537" actId="1076"/>
          <ac:cxnSpMkLst>
            <pc:docMk/>
            <pc:sldMk cId="2604361430" sldId="410"/>
            <ac:cxnSpMk id="542" creationId="{A1775081-AE69-4C6C-A247-E72C268ED6F6}"/>
          </ac:cxnSpMkLst>
        </pc:cxnChg>
        <pc:cxnChg chg="mod">
          <ac:chgData name="Mikolaj Flis" userId="39e8211e-2a63-483a-9298-21d8b605897a" providerId="ADAL" clId="{85E66D6D-AA4D-4ED9-AAE6-9BB83D14F598}" dt="2021-08-17T10:38:02.269" v="537" actId="1076"/>
          <ac:cxnSpMkLst>
            <pc:docMk/>
            <pc:sldMk cId="2604361430" sldId="410"/>
            <ac:cxnSpMk id="543" creationId="{6046DC61-F9E8-48EC-91D1-10458D0F5F11}"/>
          </ac:cxnSpMkLst>
        </pc:cxnChg>
        <pc:cxnChg chg="mod">
          <ac:chgData name="Mikolaj Flis" userId="39e8211e-2a63-483a-9298-21d8b605897a" providerId="ADAL" clId="{85E66D6D-AA4D-4ED9-AAE6-9BB83D14F598}" dt="2021-08-17T10:38:02.269" v="537" actId="1076"/>
          <ac:cxnSpMkLst>
            <pc:docMk/>
            <pc:sldMk cId="2604361430" sldId="410"/>
            <ac:cxnSpMk id="544" creationId="{4BC29956-884D-4CC4-A33F-0B10232D7A92}"/>
          </ac:cxnSpMkLst>
        </pc:cxnChg>
        <pc:cxnChg chg="mod">
          <ac:chgData name="Mikolaj Flis" userId="39e8211e-2a63-483a-9298-21d8b605897a" providerId="ADAL" clId="{85E66D6D-AA4D-4ED9-AAE6-9BB83D14F598}" dt="2021-08-17T10:38:02.269" v="537" actId="1076"/>
          <ac:cxnSpMkLst>
            <pc:docMk/>
            <pc:sldMk cId="2604361430" sldId="410"/>
            <ac:cxnSpMk id="545" creationId="{3506F36D-F3C2-4A3D-B78D-0D5FA85FF6FE}"/>
          </ac:cxnSpMkLst>
        </pc:cxnChg>
        <pc:cxnChg chg="mod">
          <ac:chgData name="Mikolaj Flis" userId="39e8211e-2a63-483a-9298-21d8b605897a" providerId="ADAL" clId="{85E66D6D-AA4D-4ED9-AAE6-9BB83D14F598}" dt="2021-08-17T10:38:02.269" v="537" actId="1076"/>
          <ac:cxnSpMkLst>
            <pc:docMk/>
            <pc:sldMk cId="2604361430" sldId="410"/>
            <ac:cxnSpMk id="546" creationId="{026008DF-0587-4B4E-9C3A-2FBCC05F4459}"/>
          </ac:cxnSpMkLst>
        </pc:cxnChg>
        <pc:cxnChg chg="mod">
          <ac:chgData name="Mikolaj Flis" userId="39e8211e-2a63-483a-9298-21d8b605897a" providerId="ADAL" clId="{85E66D6D-AA4D-4ED9-AAE6-9BB83D14F598}" dt="2021-08-17T10:38:02.269" v="537" actId="1076"/>
          <ac:cxnSpMkLst>
            <pc:docMk/>
            <pc:sldMk cId="2604361430" sldId="410"/>
            <ac:cxnSpMk id="547" creationId="{66379627-EC4D-49CF-85AC-8A80CAFA566F}"/>
          </ac:cxnSpMkLst>
        </pc:cxnChg>
        <pc:cxnChg chg="mod">
          <ac:chgData name="Mikolaj Flis" userId="39e8211e-2a63-483a-9298-21d8b605897a" providerId="ADAL" clId="{85E66D6D-AA4D-4ED9-AAE6-9BB83D14F598}" dt="2021-08-17T10:38:02.269" v="537" actId="1076"/>
          <ac:cxnSpMkLst>
            <pc:docMk/>
            <pc:sldMk cId="2604361430" sldId="410"/>
            <ac:cxnSpMk id="548" creationId="{BFCC403F-B037-470F-BCCF-0B822D1B8C50}"/>
          </ac:cxnSpMkLst>
        </pc:cxnChg>
        <pc:cxnChg chg="mod">
          <ac:chgData name="Mikolaj Flis" userId="39e8211e-2a63-483a-9298-21d8b605897a" providerId="ADAL" clId="{85E66D6D-AA4D-4ED9-AAE6-9BB83D14F598}" dt="2021-08-17T10:38:02.269" v="537" actId="1076"/>
          <ac:cxnSpMkLst>
            <pc:docMk/>
            <pc:sldMk cId="2604361430" sldId="410"/>
            <ac:cxnSpMk id="549" creationId="{9EA0695F-AB10-4B4C-B3CE-5355A003042E}"/>
          </ac:cxnSpMkLst>
        </pc:cxnChg>
        <pc:cxnChg chg="mod">
          <ac:chgData name="Mikolaj Flis" userId="39e8211e-2a63-483a-9298-21d8b605897a" providerId="ADAL" clId="{85E66D6D-AA4D-4ED9-AAE6-9BB83D14F598}" dt="2021-08-17T10:38:02.269" v="537" actId="1076"/>
          <ac:cxnSpMkLst>
            <pc:docMk/>
            <pc:sldMk cId="2604361430" sldId="410"/>
            <ac:cxnSpMk id="550" creationId="{E8D2565A-EB78-4701-A949-FB25DA3864C2}"/>
          </ac:cxnSpMkLst>
        </pc:cxnChg>
        <pc:cxnChg chg="mod">
          <ac:chgData name="Mikolaj Flis" userId="39e8211e-2a63-483a-9298-21d8b605897a" providerId="ADAL" clId="{85E66D6D-AA4D-4ED9-AAE6-9BB83D14F598}" dt="2021-08-17T10:38:02.269" v="537" actId="1076"/>
          <ac:cxnSpMkLst>
            <pc:docMk/>
            <pc:sldMk cId="2604361430" sldId="410"/>
            <ac:cxnSpMk id="551" creationId="{9F944520-2C93-4AF3-911B-D509FA68236D}"/>
          </ac:cxnSpMkLst>
        </pc:cxnChg>
        <pc:cxnChg chg="mod">
          <ac:chgData name="Mikolaj Flis" userId="39e8211e-2a63-483a-9298-21d8b605897a" providerId="ADAL" clId="{85E66D6D-AA4D-4ED9-AAE6-9BB83D14F598}" dt="2021-08-17T10:38:02.269" v="537" actId="1076"/>
          <ac:cxnSpMkLst>
            <pc:docMk/>
            <pc:sldMk cId="2604361430" sldId="410"/>
            <ac:cxnSpMk id="552" creationId="{BF47A5B2-651F-4711-84C4-AA02836B8CBF}"/>
          </ac:cxnSpMkLst>
        </pc:cxnChg>
        <pc:cxnChg chg="mod">
          <ac:chgData name="Mikolaj Flis" userId="39e8211e-2a63-483a-9298-21d8b605897a" providerId="ADAL" clId="{85E66D6D-AA4D-4ED9-AAE6-9BB83D14F598}" dt="2021-08-17T10:38:02.269" v="537" actId="1076"/>
          <ac:cxnSpMkLst>
            <pc:docMk/>
            <pc:sldMk cId="2604361430" sldId="410"/>
            <ac:cxnSpMk id="553" creationId="{A834A611-C6EA-4D1E-BDE1-ECD8ED038013}"/>
          </ac:cxnSpMkLst>
        </pc:cxnChg>
        <pc:cxnChg chg="mod">
          <ac:chgData name="Mikolaj Flis" userId="39e8211e-2a63-483a-9298-21d8b605897a" providerId="ADAL" clId="{85E66D6D-AA4D-4ED9-AAE6-9BB83D14F598}" dt="2021-08-17T10:38:02.269" v="537" actId="1076"/>
          <ac:cxnSpMkLst>
            <pc:docMk/>
            <pc:sldMk cId="2604361430" sldId="410"/>
            <ac:cxnSpMk id="554" creationId="{47EDE1CE-8AE1-438B-A5F2-726A667482F2}"/>
          </ac:cxnSpMkLst>
        </pc:cxnChg>
        <pc:cxnChg chg="mod">
          <ac:chgData name="Mikolaj Flis" userId="39e8211e-2a63-483a-9298-21d8b605897a" providerId="ADAL" clId="{85E66D6D-AA4D-4ED9-AAE6-9BB83D14F598}" dt="2021-08-17T10:38:02.269" v="537" actId="1076"/>
          <ac:cxnSpMkLst>
            <pc:docMk/>
            <pc:sldMk cId="2604361430" sldId="410"/>
            <ac:cxnSpMk id="555" creationId="{77A9CD98-A140-4906-AA58-B9E36833B735}"/>
          </ac:cxnSpMkLst>
        </pc:cxnChg>
        <pc:cxnChg chg="mod">
          <ac:chgData name="Mikolaj Flis" userId="39e8211e-2a63-483a-9298-21d8b605897a" providerId="ADAL" clId="{85E66D6D-AA4D-4ED9-AAE6-9BB83D14F598}" dt="2021-08-17T10:38:02.269" v="537" actId="1076"/>
          <ac:cxnSpMkLst>
            <pc:docMk/>
            <pc:sldMk cId="2604361430" sldId="410"/>
            <ac:cxnSpMk id="556" creationId="{4AF1B1D2-DF89-48CB-8315-544C884DA3F5}"/>
          </ac:cxnSpMkLst>
        </pc:cxnChg>
        <pc:cxnChg chg="mod">
          <ac:chgData name="Mikolaj Flis" userId="39e8211e-2a63-483a-9298-21d8b605897a" providerId="ADAL" clId="{85E66D6D-AA4D-4ED9-AAE6-9BB83D14F598}" dt="2021-08-17T10:38:02.269" v="537" actId="1076"/>
          <ac:cxnSpMkLst>
            <pc:docMk/>
            <pc:sldMk cId="2604361430" sldId="410"/>
            <ac:cxnSpMk id="557" creationId="{6C1CB5DA-B5FB-42EC-97BC-DD1A6D5F89C6}"/>
          </ac:cxnSpMkLst>
        </pc:cxnChg>
        <pc:cxnChg chg="mod">
          <ac:chgData name="Mikolaj Flis" userId="39e8211e-2a63-483a-9298-21d8b605897a" providerId="ADAL" clId="{85E66D6D-AA4D-4ED9-AAE6-9BB83D14F598}" dt="2021-08-17T10:38:02.269" v="537" actId="1076"/>
          <ac:cxnSpMkLst>
            <pc:docMk/>
            <pc:sldMk cId="2604361430" sldId="410"/>
            <ac:cxnSpMk id="558" creationId="{27194DFD-F526-4A13-9D7C-6616D7B0816E}"/>
          </ac:cxnSpMkLst>
        </pc:cxnChg>
        <pc:cxnChg chg="mod">
          <ac:chgData name="Mikolaj Flis" userId="39e8211e-2a63-483a-9298-21d8b605897a" providerId="ADAL" clId="{85E66D6D-AA4D-4ED9-AAE6-9BB83D14F598}" dt="2021-08-17T10:38:02.269" v="537" actId="1076"/>
          <ac:cxnSpMkLst>
            <pc:docMk/>
            <pc:sldMk cId="2604361430" sldId="410"/>
            <ac:cxnSpMk id="559" creationId="{F004320E-8A4A-43F2-88FD-76955CD8BC04}"/>
          </ac:cxnSpMkLst>
        </pc:cxnChg>
        <pc:cxnChg chg="mod">
          <ac:chgData name="Mikolaj Flis" userId="39e8211e-2a63-483a-9298-21d8b605897a" providerId="ADAL" clId="{85E66D6D-AA4D-4ED9-AAE6-9BB83D14F598}" dt="2021-08-17T10:38:02.269" v="537" actId="1076"/>
          <ac:cxnSpMkLst>
            <pc:docMk/>
            <pc:sldMk cId="2604361430" sldId="410"/>
            <ac:cxnSpMk id="560" creationId="{755EC5A0-4423-4627-9B34-7A2F5C03B6F0}"/>
          </ac:cxnSpMkLst>
        </pc:cxnChg>
        <pc:cxnChg chg="mod">
          <ac:chgData name="Mikolaj Flis" userId="39e8211e-2a63-483a-9298-21d8b605897a" providerId="ADAL" clId="{85E66D6D-AA4D-4ED9-AAE6-9BB83D14F598}" dt="2021-08-17T10:38:02.269" v="537" actId="1076"/>
          <ac:cxnSpMkLst>
            <pc:docMk/>
            <pc:sldMk cId="2604361430" sldId="410"/>
            <ac:cxnSpMk id="561" creationId="{32F0AD28-DF14-48AB-AE2C-79C7C790E015}"/>
          </ac:cxnSpMkLst>
        </pc:cxnChg>
        <pc:cxnChg chg="mod">
          <ac:chgData name="Mikolaj Flis" userId="39e8211e-2a63-483a-9298-21d8b605897a" providerId="ADAL" clId="{85E66D6D-AA4D-4ED9-AAE6-9BB83D14F598}" dt="2021-08-17T10:38:02.269" v="537" actId="1076"/>
          <ac:cxnSpMkLst>
            <pc:docMk/>
            <pc:sldMk cId="2604361430" sldId="410"/>
            <ac:cxnSpMk id="562" creationId="{805CF2F9-F06B-44C6-A765-F1F41FF193A3}"/>
          </ac:cxnSpMkLst>
        </pc:cxnChg>
        <pc:cxnChg chg="mod">
          <ac:chgData name="Mikolaj Flis" userId="39e8211e-2a63-483a-9298-21d8b605897a" providerId="ADAL" clId="{85E66D6D-AA4D-4ED9-AAE6-9BB83D14F598}" dt="2021-08-17T10:38:02.269" v="537" actId="1076"/>
          <ac:cxnSpMkLst>
            <pc:docMk/>
            <pc:sldMk cId="2604361430" sldId="410"/>
            <ac:cxnSpMk id="563" creationId="{38FE778F-D719-4D40-A8EE-BAEF7DB29E75}"/>
          </ac:cxnSpMkLst>
        </pc:cxnChg>
        <pc:cxnChg chg="mod">
          <ac:chgData name="Mikolaj Flis" userId="39e8211e-2a63-483a-9298-21d8b605897a" providerId="ADAL" clId="{85E66D6D-AA4D-4ED9-AAE6-9BB83D14F598}" dt="2021-08-17T10:38:02.269" v="537" actId="1076"/>
          <ac:cxnSpMkLst>
            <pc:docMk/>
            <pc:sldMk cId="2604361430" sldId="410"/>
            <ac:cxnSpMk id="565" creationId="{50B338B0-B966-47E5-A505-295B284EA6E6}"/>
          </ac:cxnSpMkLst>
        </pc:cxnChg>
        <pc:cxnChg chg="mod">
          <ac:chgData name="Mikolaj Flis" userId="39e8211e-2a63-483a-9298-21d8b605897a" providerId="ADAL" clId="{85E66D6D-AA4D-4ED9-AAE6-9BB83D14F598}" dt="2021-08-17T10:38:02.269" v="537" actId="1076"/>
          <ac:cxnSpMkLst>
            <pc:docMk/>
            <pc:sldMk cId="2604361430" sldId="410"/>
            <ac:cxnSpMk id="566" creationId="{9BD84ED4-3792-4470-A09D-41B84BB0CFCC}"/>
          </ac:cxnSpMkLst>
        </pc:cxnChg>
        <pc:cxnChg chg="mod">
          <ac:chgData name="Mikolaj Flis" userId="39e8211e-2a63-483a-9298-21d8b605897a" providerId="ADAL" clId="{85E66D6D-AA4D-4ED9-AAE6-9BB83D14F598}" dt="2021-08-17T10:38:02.269" v="537" actId="1076"/>
          <ac:cxnSpMkLst>
            <pc:docMk/>
            <pc:sldMk cId="2604361430" sldId="410"/>
            <ac:cxnSpMk id="567" creationId="{427AA596-93E6-4C19-8B7C-6308ECF780C6}"/>
          </ac:cxnSpMkLst>
        </pc:cxnChg>
        <pc:cxnChg chg="mod">
          <ac:chgData name="Mikolaj Flis" userId="39e8211e-2a63-483a-9298-21d8b605897a" providerId="ADAL" clId="{85E66D6D-AA4D-4ED9-AAE6-9BB83D14F598}" dt="2021-08-17T10:38:02.269" v="537" actId="1076"/>
          <ac:cxnSpMkLst>
            <pc:docMk/>
            <pc:sldMk cId="2604361430" sldId="410"/>
            <ac:cxnSpMk id="568" creationId="{811BD2E9-30BC-48F4-A23A-2E09CAB54C6A}"/>
          </ac:cxnSpMkLst>
        </pc:cxnChg>
        <pc:cxnChg chg="mod">
          <ac:chgData name="Mikolaj Flis" userId="39e8211e-2a63-483a-9298-21d8b605897a" providerId="ADAL" clId="{85E66D6D-AA4D-4ED9-AAE6-9BB83D14F598}" dt="2021-08-17T10:38:02.269" v="537" actId="1076"/>
          <ac:cxnSpMkLst>
            <pc:docMk/>
            <pc:sldMk cId="2604361430" sldId="410"/>
            <ac:cxnSpMk id="572" creationId="{27DB27FC-8515-4A59-9364-84CC9763BF5D}"/>
          </ac:cxnSpMkLst>
        </pc:cxnChg>
        <pc:cxnChg chg="mod">
          <ac:chgData name="Mikolaj Flis" userId="39e8211e-2a63-483a-9298-21d8b605897a" providerId="ADAL" clId="{85E66D6D-AA4D-4ED9-AAE6-9BB83D14F598}" dt="2021-08-17T10:38:02.269" v="537" actId="1076"/>
          <ac:cxnSpMkLst>
            <pc:docMk/>
            <pc:sldMk cId="2604361430" sldId="410"/>
            <ac:cxnSpMk id="573" creationId="{B2DEECCE-07F0-4604-AE89-C2FA70D07652}"/>
          </ac:cxnSpMkLst>
        </pc:cxnChg>
        <pc:cxnChg chg="mod">
          <ac:chgData name="Mikolaj Flis" userId="39e8211e-2a63-483a-9298-21d8b605897a" providerId="ADAL" clId="{85E66D6D-AA4D-4ED9-AAE6-9BB83D14F598}" dt="2021-08-17T10:38:02.269" v="537" actId="1076"/>
          <ac:cxnSpMkLst>
            <pc:docMk/>
            <pc:sldMk cId="2604361430" sldId="410"/>
            <ac:cxnSpMk id="574" creationId="{BF8C76F6-E2BB-40F8-A76E-EA0C1B9C982A}"/>
          </ac:cxnSpMkLst>
        </pc:cxnChg>
        <pc:cxnChg chg="mod">
          <ac:chgData name="Mikolaj Flis" userId="39e8211e-2a63-483a-9298-21d8b605897a" providerId="ADAL" clId="{85E66D6D-AA4D-4ED9-AAE6-9BB83D14F598}" dt="2021-08-17T10:38:02.269" v="537" actId="1076"/>
          <ac:cxnSpMkLst>
            <pc:docMk/>
            <pc:sldMk cId="2604361430" sldId="410"/>
            <ac:cxnSpMk id="575" creationId="{781A5D60-9123-443F-AA28-870A186F7623}"/>
          </ac:cxnSpMkLst>
        </pc:cxnChg>
        <pc:cxnChg chg="mod">
          <ac:chgData name="Mikolaj Flis" userId="39e8211e-2a63-483a-9298-21d8b605897a" providerId="ADAL" clId="{85E66D6D-AA4D-4ED9-AAE6-9BB83D14F598}" dt="2021-08-17T10:38:02.269" v="537" actId="1076"/>
          <ac:cxnSpMkLst>
            <pc:docMk/>
            <pc:sldMk cId="2604361430" sldId="410"/>
            <ac:cxnSpMk id="576" creationId="{80DD5243-4057-4CAE-B022-D7D82F3140B0}"/>
          </ac:cxnSpMkLst>
        </pc:cxnChg>
        <pc:cxnChg chg="mod">
          <ac:chgData name="Mikolaj Flis" userId="39e8211e-2a63-483a-9298-21d8b605897a" providerId="ADAL" clId="{85E66D6D-AA4D-4ED9-AAE6-9BB83D14F598}" dt="2021-08-17T10:38:02.269" v="537" actId="1076"/>
          <ac:cxnSpMkLst>
            <pc:docMk/>
            <pc:sldMk cId="2604361430" sldId="410"/>
            <ac:cxnSpMk id="577" creationId="{506952CD-28AB-4297-AF06-C2DC0D1D5949}"/>
          </ac:cxnSpMkLst>
        </pc:cxnChg>
        <pc:cxnChg chg="mod">
          <ac:chgData name="Mikolaj Flis" userId="39e8211e-2a63-483a-9298-21d8b605897a" providerId="ADAL" clId="{85E66D6D-AA4D-4ED9-AAE6-9BB83D14F598}" dt="2021-08-17T10:38:02.269" v="537" actId="1076"/>
          <ac:cxnSpMkLst>
            <pc:docMk/>
            <pc:sldMk cId="2604361430" sldId="410"/>
            <ac:cxnSpMk id="578" creationId="{5532C650-5CA5-4A4B-8CD5-15323F0C667B}"/>
          </ac:cxnSpMkLst>
        </pc:cxnChg>
        <pc:cxnChg chg="mod">
          <ac:chgData name="Mikolaj Flis" userId="39e8211e-2a63-483a-9298-21d8b605897a" providerId="ADAL" clId="{85E66D6D-AA4D-4ED9-AAE6-9BB83D14F598}" dt="2021-08-17T10:38:02.269" v="537" actId="1076"/>
          <ac:cxnSpMkLst>
            <pc:docMk/>
            <pc:sldMk cId="2604361430" sldId="410"/>
            <ac:cxnSpMk id="579" creationId="{63FF976C-78D7-441E-B71C-6B97B335D804}"/>
          </ac:cxnSpMkLst>
        </pc:cxnChg>
        <pc:cxnChg chg="mod">
          <ac:chgData name="Mikolaj Flis" userId="39e8211e-2a63-483a-9298-21d8b605897a" providerId="ADAL" clId="{85E66D6D-AA4D-4ED9-AAE6-9BB83D14F598}" dt="2021-08-17T10:38:02.269" v="537" actId="1076"/>
          <ac:cxnSpMkLst>
            <pc:docMk/>
            <pc:sldMk cId="2604361430" sldId="410"/>
            <ac:cxnSpMk id="580" creationId="{8F4C457D-E9B5-4294-A95F-3AC1B8495F48}"/>
          </ac:cxnSpMkLst>
        </pc:cxnChg>
        <pc:cxnChg chg="mod">
          <ac:chgData name="Mikolaj Flis" userId="39e8211e-2a63-483a-9298-21d8b605897a" providerId="ADAL" clId="{85E66D6D-AA4D-4ED9-AAE6-9BB83D14F598}" dt="2021-08-17T10:38:02.269" v="537" actId="1076"/>
          <ac:cxnSpMkLst>
            <pc:docMk/>
            <pc:sldMk cId="2604361430" sldId="410"/>
            <ac:cxnSpMk id="581" creationId="{01667A0F-C926-4E2C-A611-1BA7CCC8325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families of AMBA specifications (AMBA 1</a:t>
            </a:r>
            <a:r>
              <a:rPr lang="en-GB" baseline="0" dirty="0"/>
              <a:t>, 2, 3, 4, and 5</a:t>
            </a:r>
            <a:r>
              <a:rPr lang="en-GB" dirty="0"/>
              <a:t>),</a:t>
            </a:r>
            <a:r>
              <a:rPr lang="en-GB" baseline="0" dirty="0"/>
              <a:t> which are developed to meet different requirements. </a:t>
            </a:r>
          </a:p>
          <a:p>
            <a:endParaRPr lang="en-GB" sz="1300" baseline="0" dirty="0">
              <a:latin typeface="Arial" pitchFamily="100" charset="0"/>
              <a:ea typeface="MS PGothic" pitchFamily="34" charset="-128"/>
            </a:endParaRPr>
          </a:p>
          <a:p>
            <a:r>
              <a:rPr lang="en-US" sz="1300" dirty="0">
                <a:latin typeface="Arial" pitchFamily="100" charset="0"/>
                <a:ea typeface="MS PGothic" pitchFamily="34" charset="-128"/>
              </a:rPr>
              <a:t>AMBA 1 defines two buses: advanced system bus (ASB) and advanced peripheral bus (APB). </a:t>
            </a:r>
          </a:p>
          <a:p>
            <a:endParaRPr lang="en-US" sz="1300" dirty="0">
              <a:latin typeface="Arial" pitchFamily="100" charset="0"/>
              <a:ea typeface="MS PGothic" pitchFamily="34" charset="-128"/>
            </a:endParaRPr>
          </a:p>
          <a:p>
            <a:r>
              <a:rPr lang="en-US" sz="1300" dirty="0">
                <a:latin typeface="Arial" pitchFamily="100" charset="0"/>
                <a:ea typeface="MS PGothic" pitchFamily="34" charset="-128"/>
              </a:rPr>
              <a:t>AMBA 2 </a:t>
            </a:r>
            <a:r>
              <a:rPr lang="en-US" sz="1300" baseline="0" dirty="0">
                <a:latin typeface="Arial" pitchFamily="100" charset="0"/>
                <a:ea typeface="MS PGothic" pitchFamily="34" charset="-128"/>
              </a:rPr>
              <a:t>introduces the </a:t>
            </a:r>
            <a:r>
              <a:rPr lang="en-US" sz="1200" b="0" i="0" kern="1200" dirty="0">
                <a:solidFill>
                  <a:schemeClr val="tx1"/>
                </a:solidFill>
                <a:effectLst/>
                <a:latin typeface="+mn-lt"/>
                <a:ea typeface="ＭＳ Ｐゴシック" charset="0"/>
                <a:cs typeface="ＭＳ Ｐゴシック" charset="0"/>
              </a:rPr>
              <a:t>AHB (advanced high-performance bus) and the APB (advanced peripheral bus).</a:t>
            </a:r>
            <a:r>
              <a:rPr lang="en-US" sz="1200" b="0" i="0" kern="1200" baseline="0" dirty="0">
                <a:solidFill>
                  <a:schemeClr val="tx1"/>
                </a:solidFill>
                <a:effectLst/>
                <a:latin typeface="+mn-lt"/>
                <a:ea typeface="ＭＳ Ｐゴシック" charset="0"/>
                <a:cs typeface="ＭＳ Ｐゴシック" charset="0"/>
              </a:rPr>
              <a:t> The AHB was intended to be the </a:t>
            </a:r>
            <a:r>
              <a:rPr lang="en-US" sz="1200" b="0" i="0" kern="1200" dirty="0">
                <a:solidFill>
                  <a:schemeClr val="tx1"/>
                </a:solidFill>
                <a:effectLst/>
                <a:latin typeface="+mn-lt"/>
                <a:ea typeface="ＭＳ Ｐゴシック" charset="0"/>
                <a:cs typeface="ＭＳ Ｐゴシック" charset="0"/>
              </a:rPr>
              <a:t>main system bus in microcontroller usage</a:t>
            </a:r>
            <a:r>
              <a:rPr lang="en-US" sz="1400" b="0" i="0" kern="1200" dirty="0">
                <a:solidFill>
                  <a:schemeClr val="tx1"/>
                </a:solidFill>
                <a:effectLst/>
                <a:latin typeface="+mn-lt"/>
                <a:ea typeface="ＭＳ Ｐゴシック" charset="0"/>
                <a:cs typeface="ＭＳ Ｐゴシック" charset="0"/>
              </a:rPr>
              <a:t>,</a:t>
            </a:r>
            <a:r>
              <a:rPr lang="en-US" sz="1400" b="0" i="0" kern="1200" baseline="0" dirty="0">
                <a:solidFill>
                  <a:schemeClr val="tx1"/>
                </a:solidFill>
                <a:effectLst/>
                <a:latin typeface="+mn-lt"/>
                <a:ea typeface="ＭＳ Ｐゴシック" charset="0"/>
                <a:cs typeface="ＭＳ Ｐゴシック" charset="0"/>
              </a:rPr>
              <a:t> and the </a:t>
            </a:r>
            <a:r>
              <a:rPr lang="en-US" sz="1200" b="0" i="0" kern="1200" dirty="0">
                <a:solidFill>
                  <a:schemeClr val="tx1"/>
                </a:solidFill>
                <a:effectLst/>
                <a:latin typeface="+mn-lt"/>
                <a:ea typeface="ＭＳ Ｐゴシック" charset="0"/>
                <a:cs typeface="ＭＳ Ｐゴシック" charset="0"/>
              </a:rPr>
              <a:t>APB was</a:t>
            </a:r>
            <a:r>
              <a:rPr lang="en-US" sz="1200" b="0" i="0" kern="1200" baseline="0" dirty="0">
                <a:solidFill>
                  <a:schemeClr val="tx1"/>
                </a:solidFill>
                <a:effectLst/>
                <a:latin typeface="+mn-lt"/>
                <a:ea typeface="ＭＳ Ｐゴシック" charset="0"/>
                <a:cs typeface="ＭＳ Ｐゴシック" charset="0"/>
              </a:rPr>
              <a:t> developed </a:t>
            </a:r>
            <a:r>
              <a:rPr lang="en-US" sz="1200" b="0" i="0" kern="1200" dirty="0">
                <a:solidFill>
                  <a:schemeClr val="tx1"/>
                </a:solidFill>
                <a:effectLst/>
                <a:latin typeface="+mn-lt"/>
                <a:ea typeface="ＭＳ Ｐゴシック" charset="0"/>
                <a:cs typeface="ＭＳ Ｐゴシック" charset="0"/>
              </a:rPr>
              <a:t>for peripherals connection and designed to</a:t>
            </a:r>
            <a:r>
              <a:rPr lang="en-US" sz="1200" b="0" i="0" kern="1200" baseline="0" dirty="0">
                <a:solidFill>
                  <a:schemeClr val="tx1"/>
                </a:solidFill>
                <a:effectLst/>
                <a:latin typeface="+mn-lt"/>
                <a:ea typeface="ＭＳ Ｐゴシック" charset="0"/>
                <a:cs typeface="ＭＳ Ｐゴシック" charset="0"/>
              </a:rPr>
              <a:t> take up a</a:t>
            </a:r>
            <a:r>
              <a:rPr lang="en-US" sz="1200" b="0" i="0" kern="1200" dirty="0">
                <a:solidFill>
                  <a:schemeClr val="tx1"/>
                </a:solidFill>
                <a:effectLst/>
                <a:latin typeface="+mn-lt"/>
                <a:ea typeface="ＭＳ Ｐゴシック" charset="0"/>
                <a:cs typeface="ＭＳ Ｐゴシック" charset="0"/>
              </a:rPr>
              <a:t> minimal area.</a:t>
            </a:r>
            <a:r>
              <a:rPr lang="en-US" sz="1200" b="0" i="0" kern="1200" baseline="0" dirty="0">
                <a:solidFill>
                  <a:schemeClr val="tx1"/>
                </a:solidFill>
                <a:effectLst/>
                <a:latin typeface="+mn-lt"/>
                <a:ea typeface="ＭＳ Ｐゴシック" charset="0"/>
                <a:cs typeface="ＭＳ Ｐゴシック" charset="0"/>
              </a:rPr>
              <a:t> </a:t>
            </a:r>
          </a:p>
          <a:p>
            <a:endParaRPr lang="en-US" sz="1200" b="0" i="0" kern="1200" baseline="0" dirty="0">
              <a:solidFill>
                <a:schemeClr val="tx1"/>
              </a:solidFill>
              <a:effectLst/>
              <a:latin typeface="+mn-lt"/>
              <a:ea typeface="ＭＳ Ｐゴシック" charset="0"/>
              <a:cs typeface="ＭＳ Ｐゴシック" charset="0"/>
            </a:endParaRPr>
          </a:p>
          <a:p>
            <a:r>
              <a:rPr lang="en-US" sz="1200" b="0" i="0" kern="1200" baseline="0" dirty="0">
                <a:solidFill>
                  <a:schemeClr val="tx1"/>
                </a:solidFill>
                <a:effectLst/>
                <a:latin typeface="+mn-lt"/>
                <a:ea typeface="ＭＳ Ｐゴシック" charset="0"/>
                <a:cs typeface="ＭＳ Ｐゴシック" charset="0"/>
              </a:rPr>
              <a:t>AMBA 3 defines four buses (AXI, AHB, APB, and ATB). AMBA 3 AHB and APB specifications have the same usage as in the previous version. AMBA 3 AXI was developed to support high data throughput. AMBA 3 ATP facilitates moving trace data around the chip.</a:t>
            </a:r>
            <a:r>
              <a:rPr lang="en-US" sz="1300" b="0" i="0" kern="1200" baseline="0" dirty="0">
                <a:solidFill>
                  <a:schemeClr val="tx1"/>
                </a:solidFill>
                <a:effectLst/>
                <a:latin typeface="Arial" pitchFamily="100" charset="0"/>
                <a:ea typeface="MS PGothic" pitchFamily="34" charset="-128"/>
                <a:cs typeface="ＭＳ Ｐゴシック" charset="0"/>
              </a:rPr>
              <a:t> </a:t>
            </a:r>
          </a:p>
          <a:p>
            <a:endParaRPr lang="en-US" sz="1300" b="0" i="0" kern="1200" baseline="0" dirty="0">
              <a:solidFill>
                <a:schemeClr val="tx1"/>
              </a:solidFill>
              <a:effectLst/>
              <a:latin typeface="Arial" pitchFamily="100" charset="0"/>
              <a:ea typeface="MS PGothic" pitchFamily="34" charset="-128"/>
              <a:cs typeface="ＭＳ Ｐゴシック" charset="0"/>
            </a:endParaRPr>
          </a:p>
          <a:p>
            <a:r>
              <a:rPr lang="en-US" sz="1300" dirty="0">
                <a:latin typeface="Arial" pitchFamily="100" charset="0"/>
                <a:ea typeface="MS PGothic" pitchFamily="34" charset="-128"/>
              </a:rPr>
              <a:t>AMBA 4 adds another five bus protocols</a:t>
            </a:r>
            <a:r>
              <a:rPr lang="en-US" sz="1300" baseline="0" dirty="0">
                <a:latin typeface="Arial" pitchFamily="100" charset="0"/>
                <a:ea typeface="MS PGothic" pitchFamily="34" charset="-128"/>
              </a:rPr>
              <a:t> as shown in this table. </a:t>
            </a:r>
            <a:r>
              <a:rPr lang="en-US" sz="1300" dirty="0">
                <a:latin typeface="Arial" pitchFamily="100" charset="0"/>
                <a:ea typeface="MS PGothic" pitchFamily="34" charset="-128"/>
              </a:rPr>
              <a:t>AXI4 is an update to AXI3 to enhance the performance and utilization of the interconnect when used by multiple managers.</a:t>
            </a:r>
            <a:r>
              <a:rPr lang="en-GB" sz="1300" dirty="0">
                <a:latin typeface="Arial" pitchFamily="100" charset="0"/>
                <a:ea typeface="MS PGothic" pitchFamily="34" charset="-128"/>
              </a:rPr>
              <a:t> ACE (AXI coherency extensions) is </a:t>
            </a:r>
            <a:r>
              <a:rPr lang="en-US" sz="1300" dirty="0">
                <a:latin typeface="Arial" pitchFamily="100" charset="0"/>
                <a:ea typeface="MS PGothic" pitchFamily="34" charset="-128"/>
              </a:rPr>
              <a:t>widely used on the latest Arm Cortex-A processors including Cortex-A7 and Cortex-A15.</a:t>
            </a:r>
          </a:p>
          <a:p>
            <a:endParaRPr lang="en-US" sz="1300" dirty="0">
              <a:latin typeface="Arial" pitchFamily="100" charset="0"/>
              <a:ea typeface="MS PGothic" pitchFamily="34" charset="-128"/>
            </a:endParaRPr>
          </a:p>
          <a:p>
            <a:r>
              <a:rPr lang="en-US" sz="1300" dirty="0">
                <a:latin typeface="Arial" pitchFamily="100" charset="0"/>
                <a:ea typeface="MS PGothic" pitchFamily="34" charset="-128"/>
              </a:rPr>
              <a:t>In this course, we will be using the AMBA 3 AHB-Lite interface to build our SoC.</a:t>
            </a:r>
          </a:p>
          <a:p>
            <a:endParaRPr lang="en-US"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79520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latin typeface="Arial" pitchFamily="100" charset="0"/>
                <a:ea typeface="MS PGothic" pitchFamily="34" charset="-128"/>
              </a:rPr>
              <a:t>The</a:t>
            </a:r>
            <a:r>
              <a:rPr lang="en-US" sz="1300" baseline="0" dirty="0">
                <a:latin typeface="Arial" pitchFamily="100" charset="0"/>
                <a:ea typeface="MS PGothic" pitchFamily="34" charset="-128"/>
              </a:rPr>
              <a:t> </a:t>
            </a:r>
            <a:r>
              <a:rPr lang="en-US" sz="1400" dirty="0"/>
              <a:t>AHB is</a:t>
            </a:r>
            <a:r>
              <a:rPr lang="en-US" sz="1400" baseline="0" dirty="0"/>
              <a:t> a </a:t>
            </a:r>
            <a:r>
              <a:rPr lang="en-US" sz="1200" baseline="0" dirty="0"/>
              <a:t>h</a:t>
            </a:r>
            <a:r>
              <a:rPr lang="en-US" dirty="0"/>
              <a:t>igh-performance synthesizable design,</a:t>
            </a:r>
            <a:r>
              <a:rPr lang="en-US" baseline="0" dirty="0"/>
              <a:t> which </a:t>
            </a:r>
            <a:r>
              <a:rPr lang="en-GB" baseline="0" dirty="0"/>
              <a:t>s</a:t>
            </a:r>
            <a:r>
              <a:rPr lang="en-GB" dirty="0"/>
              <a:t>upports multiple bus managers</a:t>
            </a:r>
            <a:r>
              <a:rPr lang="en-GB" baseline="0" dirty="0"/>
              <a:t> and provides </a:t>
            </a:r>
            <a:r>
              <a:rPr lang="en-GB" dirty="0"/>
              <a:t>high-bandwidth operation. AHB supports</a:t>
            </a:r>
            <a:r>
              <a:rPr lang="en-GB" baseline="0" dirty="0"/>
              <a:t> connections of on-chip and off-chip memory blocks. AHB-Lite is a subset of the AHB specifications, designed for single manager systems with simple </a:t>
            </a:r>
            <a:r>
              <a:rPr lang="en-US" sz="1300" dirty="0">
                <a:latin typeface="Arial" pitchFamily="100" charset="0"/>
                <a:ea typeface="MS PGothic" pitchFamily="34" charset="-128"/>
              </a:rPr>
              <a:t>peripherals.</a:t>
            </a:r>
            <a:endParaRPr lang="en-GB" sz="1300" dirty="0">
              <a:latin typeface="Arial" pitchFamily="100" charset="0"/>
              <a:ea typeface="MS PGothic" pitchFamily="34" charset="-128"/>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173876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This diagram shows a single manager AHB-Lite system design with one AHB-Lite manager and three AHB-Lite subordinates. The decoder block is</a:t>
            </a:r>
            <a:r>
              <a:rPr lang="en-US" sz="1200" baseline="0" dirty="0">
                <a:latin typeface="Arial" pitchFamily="100" charset="0"/>
                <a:ea typeface="MS PGothic" pitchFamily="34" charset="-128"/>
              </a:rPr>
              <a:t> controlled by the manager that specifies which subordinate must be selected. The multiplexor block is controlled by the decoder that chooses which subordinate output data must be connected to the manager. </a:t>
            </a:r>
          </a:p>
          <a:p>
            <a:endParaRPr lang="en-US" sz="1200" dirty="0">
              <a:latin typeface="Arial" pitchFamily="100" charset="0"/>
              <a:ea typeface="MS PGothic" pitchFamily="34" charset="-128"/>
            </a:endParaRPr>
          </a:p>
          <a:p>
            <a:r>
              <a:rPr lang="en-US" sz="1200" dirty="0">
                <a:latin typeface="Arial" pitchFamily="100" charset="0"/>
                <a:ea typeface="MS PGothic" pitchFamily="34" charset="-128"/>
              </a:rPr>
              <a:t>The most common AHB-Lite subordinates are internal memory devices, external memory interfaces, and high-bandwidth peripherals.</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84866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0" fontAlgn="base" latinLnBrk="0" hangingPunct="0">
              <a:lnSpc>
                <a:spcPct val="100000"/>
              </a:lnSpc>
              <a:spcBef>
                <a:spcPct val="30000"/>
              </a:spcBef>
              <a:spcAft>
                <a:spcPct val="0"/>
              </a:spcAft>
              <a:buClrTx/>
              <a:buSzTx/>
              <a:buFontTx/>
              <a:buNone/>
              <a:tabLst/>
              <a:defRPr/>
            </a:pPr>
            <a:r>
              <a:rPr lang="en-US" sz="1200" dirty="0">
                <a:latin typeface="Arial" pitchFamily="100" charset="0"/>
                <a:ea typeface="MS PGothic" pitchFamily="34" charset="-128"/>
              </a:rPr>
              <a:t>The manager block generates</a:t>
            </a:r>
            <a:r>
              <a:rPr lang="en-US" sz="1200" baseline="0" dirty="0">
                <a:latin typeface="Arial" pitchFamily="100" charset="0"/>
                <a:ea typeface="MS PGothic" pitchFamily="34" charset="-128"/>
              </a:rPr>
              <a:t> three types of output signals: address, data, and control </a:t>
            </a:r>
            <a:r>
              <a:rPr lang="en-GB" sz="1200" dirty="0">
                <a:latin typeface="Arial" pitchFamily="100" charset="0"/>
                <a:ea typeface="MS PGothic" pitchFamily="34" charset="-128"/>
              </a:rPr>
              <a:t>signals, which include the following</a:t>
            </a:r>
            <a:r>
              <a:rPr lang="en-GB" sz="1200" baseline="0" dirty="0">
                <a:latin typeface="Arial" pitchFamily="100" charset="0"/>
                <a:ea typeface="MS PGothic" pitchFamily="34" charset="-128"/>
              </a:rPr>
              <a:t>: </a:t>
            </a:r>
            <a:r>
              <a:rPr lang="en-GB" sz="1200" dirty="0">
                <a:latin typeface="Arial" pitchFamily="100" charset="0"/>
                <a:ea typeface="MS PGothic" pitchFamily="34" charset="-128"/>
              </a:rPr>
              <a:t>HWRITE (the transfer direction); HSIZE (the size of the transfer); and HTRANS (transfer type)</a:t>
            </a:r>
            <a:r>
              <a:rPr lang="en-GB" sz="1200" baseline="0" dirty="0">
                <a:latin typeface="Arial" pitchFamily="100" charset="0"/>
                <a:ea typeface="MS PGothic" pitchFamily="34" charset="-128"/>
              </a:rPr>
              <a:t>,</a:t>
            </a:r>
            <a:r>
              <a:rPr lang="en-GB" sz="1200" dirty="0">
                <a:latin typeface="Arial" pitchFamily="100" charset="0"/>
                <a:ea typeface="MS PGothic" pitchFamily="34" charset="-128"/>
              </a:rPr>
              <a:t> which can be IDLE, BUSY, NONSEQUENTIAL, or SEQUENTIAL. </a:t>
            </a:r>
          </a:p>
          <a:p>
            <a:pPr marL="0" marR="0" lvl="0" indent="0" algn="l" defTabSz="990478" rtl="0" eaLnBrk="0" fontAlgn="base" latinLnBrk="0" hangingPunct="0">
              <a:lnSpc>
                <a:spcPct val="100000"/>
              </a:lnSpc>
              <a:spcBef>
                <a:spcPct val="30000"/>
              </a:spcBef>
              <a:spcAft>
                <a:spcPct val="0"/>
              </a:spcAft>
              <a:buClrTx/>
              <a:buSzTx/>
              <a:buFontTx/>
              <a:buNone/>
              <a:tabLst/>
              <a:defRPr/>
            </a:pPr>
            <a:endParaRPr lang="en-GB" sz="1200" dirty="0">
              <a:latin typeface="Arial" pitchFamily="100" charset="0"/>
              <a:ea typeface="MS PGothic" pitchFamily="34" charset="-128"/>
            </a:endParaRPr>
          </a:p>
          <a:p>
            <a:pPr marL="0" marR="0" lvl="0" indent="0" algn="l" defTabSz="990478" rtl="0" eaLnBrk="0" fontAlgn="base" latinLnBrk="0" hangingPunct="0">
              <a:lnSpc>
                <a:spcPct val="100000"/>
              </a:lnSpc>
              <a:spcBef>
                <a:spcPct val="30000"/>
              </a:spcBef>
              <a:spcAft>
                <a:spcPct val="0"/>
              </a:spcAft>
              <a:buClrTx/>
              <a:buSzTx/>
              <a:buFontTx/>
              <a:buNone/>
              <a:tabLst/>
              <a:defRPr/>
            </a:pPr>
            <a:r>
              <a:rPr lang="en-GB" sz="1200" dirty="0">
                <a:latin typeface="Arial" pitchFamily="100" charset="0"/>
                <a:ea typeface="MS PGothic" pitchFamily="34" charset="-128"/>
              </a:rPr>
              <a:t>There are other</a:t>
            </a:r>
            <a:r>
              <a:rPr lang="en-GB" sz="1200" baseline="0" dirty="0">
                <a:latin typeface="Arial" pitchFamily="100" charset="0"/>
                <a:ea typeface="MS PGothic" pitchFamily="34" charset="-128"/>
              </a:rPr>
              <a:t> signals. M</a:t>
            </a:r>
            <a:r>
              <a:rPr lang="en-GB" sz="1200" dirty="0">
                <a:latin typeface="Arial" pitchFamily="100" charset="0"/>
                <a:ea typeface="MS PGothic" pitchFamily="34" charset="-128"/>
              </a:rPr>
              <a:t>ore detailed information on these can be found in the AHB-Lite reference manual.</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dirty="0">
              <a:latin typeface="Arial" pitchFamily="100" charset="0"/>
              <a:ea typeface="MS PGothic" pitchFamily="34"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200" dirty="0">
                <a:latin typeface="Arial" pitchFamily="100" charset="0"/>
                <a:ea typeface="MS PGothic" pitchFamily="34" charset="-128"/>
              </a:rPr>
              <a:t>There</a:t>
            </a:r>
            <a:r>
              <a:rPr lang="en-US" sz="1200" baseline="0" dirty="0">
                <a:latin typeface="Arial" pitchFamily="100" charset="0"/>
                <a:ea typeface="MS PGothic" pitchFamily="34" charset="-128"/>
              </a:rPr>
              <a:t> are three types of input signals that can be received by the manager block. These are d</a:t>
            </a:r>
            <a:r>
              <a:rPr lang="en-US" sz="1200" baseline="0" dirty="0"/>
              <a:t>ata signals; transfer response signals from the decoder, which </a:t>
            </a:r>
            <a:r>
              <a:rPr lang="en-US" sz="1200" dirty="0">
                <a:latin typeface="Arial" pitchFamily="100" charset="0"/>
                <a:ea typeface="MS PGothic" pitchFamily="34" charset="-128"/>
              </a:rPr>
              <a:t>indicates that the </a:t>
            </a:r>
            <a:r>
              <a:rPr lang="en-GB" sz="1200" dirty="0">
                <a:latin typeface="Arial" pitchFamily="100" charset="0"/>
                <a:ea typeface="MS PGothic" pitchFamily="34" charset="-128"/>
              </a:rPr>
              <a:t>previous transfer is complete; and global signals, which include the clock and the reset signals.</a:t>
            </a:r>
          </a:p>
          <a:p>
            <a:pPr fontAlgn="ctr"/>
            <a:endParaRPr lang="en-GB" sz="1200" dirty="0">
              <a:latin typeface="Arial" pitchFamily="100" charset="0"/>
              <a:ea typeface="MS PGothic" pitchFamily="34" charset="-128"/>
            </a:endParaRPr>
          </a:p>
          <a:p>
            <a:pPr fontAlgn="ctr"/>
            <a:endParaRPr lang="en-GB" sz="1200" dirty="0">
              <a:latin typeface="Arial" pitchFamily="100" charset="0"/>
              <a:ea typeface="MS PGothic" pitchFamily="34" charset="-128"/>
            </a:endParaRPr>
          </a:p>
          <a:p>
            <a:pPr fontAlgn="ctr"/>
            <a:endParaRPr lang="en-GB" sz="1200" dirty="0">
              <a:latin typeface="Arial" pitchFamily="100" charset="0"/>
              <a:ea typeface="MS PGothic" pitchFamily="34" charset="-128"/>
            </a:endParaRP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55243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300" dirty="0">
                <a:latin typeface="Arial" pitchFamily="100" charset="0"/>
                <a:ea typeface="MS PGothic" pitchFamily="34" charset="-128"/>
              </a:rPr>
              <a:t>The subordinate block receives</a:t>
            </a:r>
            <a:r>
              <a:rPr lang="en-US" sz="1300" baseline="0" dirty="0">
                <a:latin typeface="Arial" pitchFamily="100" charset="0"/>
                <a:ea typeface="MS PGothic" pitchFamily="34" charset="-128"/>
              </a:rPr>
              <a:t> five types of input signals: </a:t>
            </a:r>
          </a:p>
          <a:p>
            <a:pPr marL="0" indent="0">
              <a:buFont typeface="Arial" panose="020B0604020202020204" pitchFamily="34" charset="0"/>
              <a:buNone/>
            </a:pPr>
            <a:r>
              <a:rPr lang="en-US" sz="1300" baseline="0" dirty="0">
                <a:latin typeface="Arial" pitchFamily="100" charset="0"/>
                <a:ea typeface="MS PGothic" pitchFamily="34" charset="-128"/>
              </a:rPr>
              <a:t>Address</a:t>
            </a:r>
          </a:p>
          <a:p>
            <a:pPr marL="0" indent="0">
              <a:buFont typeface="Arial" panose="020B0604020202020204" pitchFamily="34" charset="0"/>
              <a:buNone/>
            </a:pPr>
            <a:r>
              <a:rPr lang="en-US" sz="1300" baseline="0" dirty="0">
                <a:latin typeface="Arial" pitchFamily="100" charset="0"/>
                <a:ea typeface="MS PGothic" pitchFamily="34" charset="-128"/>
              </a:rPr>
              <a:t>Data </a:t>
            </a:r>
          </a:p>
          <a:p>
            <a:pPr marL="0" indent="0">
              <a:buFont typeface="Arial" panose="020B0604020202020204" pitchFamily="34" charset="0"/>
              <a:buNone/>
            </a:pPr>
            <a:r>
              <a:rPr lang="en-US" sz="1300" baseline="0" dirty="0">
                <a:latin typeface="Arial" pitchFamily="100" charset="0"/>
                <a:ea typeface="MS PGothic" pitchFamily="34" charset="-128"/>
              </a:rPr>
              <a:t>G</a:t>
            </a:r>
            <a:r>
              <a:rPr lang="en-US" sz="1300" dirty="0">
                <a:latin typeface="Arial" pitchFamily="100" charset="0"/>
                <a:ea typeface="MS PGothic" pitchFamily="34" charset="-128"/>
              </a:rPr>
              <a:t>lobal signals (e.g.,</a:t>
            </a:r>
            <a:r>
              <a:rPr lang="en-US" sz="1300" baseline="0" dirty="0">
                <a:latin typeface="Arial" pitchFamily="100" charset="0"/>
                <a:ea typeface="MS PGothic" pitchFamily="34" charset="-128"/>
              </a:rPr>
              <a:t> </a:t>
            </a:r>
            <a:r>
              <a:rPr lang="en-US" sz="1300" dirty="0">
                <a:latin typeface="Arial" pitchFamily="100" charset="0"/>
                <a:ea typeface="MS PGothic" pitchFamily="34" charset="-128"/>
              </a:rPr>
              <a:t>clock and reset)</a:t>
            </a:r>
          </a:p>
          <a:p>
            <a:pPr marL="0" indent="0">
              <a:buFont typeface="Arial" panose="020B0604020202020204" pitchFamily="34" charset="0"/>
              <a:buNone/>
            </a:pPr>
            <a:r>
              <a:rPr lang="en-US" sz="1300" dirty="0">
                <a:latin typeface="Arial" pitchFamily="100" charset="0"/>
                <a:ea typeface="MS PGothic" pitchFamily="34" charset="-128"/>
              </a:rPr>
              <a:t>Select</a:t>
            </a:r>
            <a:r>
              <a:rPr lang="en-US" sz="1300" baseline="0" dirty="0">
                <a:latin typeface="Arial" pitchFamily="100" charset="0"/>
                <a:ea typeface="MS PGothic" pitchFamily="34" charset="-128"/>
              </a:rPr>
              <a:t> signal </a:t>
            </a:r>
          </a:p>
          <a:p>
            <a:pPr marL="0" indent="0">
              <a:buFont typeface="Arial" panose="020B0604020202020204" pitchFamily="34" charset="0"/>
              <a:buNone/>
            </a:pPr>
            <a:r>
              <a:rPr lang="en-US" sz="1300" baseline="0" dirty="0">
                <a:latin typeface="Arial" pitchFamily="100" charset="0"/>
                <a:ea typeface="MS PGothic" pitchFamily="34" charset="-128"/>
              </a:rPr>
              <a:t>Other c</a:t>
            </a:r>
            <a:r>
              <a:rPr lang="en-US" sz="1300" dirty="0">
                <a:latin typeface="Arial" pitchFamily="100" charset="0"/>
                <a:ea typeface="MS PGothic" pitchFamily="34" charset="-128"/>
              </a:rPr>
              <a:t>ontrol signals from the manager </a:t>
            </a:r>
          </a:p>
          <a:p>
            <a:endParaRPr lang="en-US" sz="1300" b="0" i="0" u="none" strike="noStrike" kern="1200" baseline="0" dirty="0">
              <a:solidFill>
                <a:schemeClr val="tx1"/>
              </a:solidFill>
              <a:latin typeface="Arial" pitchFamily="100" charset="0"/>
              <a:ea typeface="MS PGothic" pitchFamily="34" charset="-128"/>
              <a:cs typeface="ＭＳ Ｐゴシック" charset="0"/>
            </a:endParaRPr>
          </a:p>
          <a:p>
            <a:r>
              <a:rPr lang="en-US" sz="1200" b="0" i="0" u="none" strike="noStrike" kern="1200" baseline="0" dirty="0">
                <a:solidFill>
                  <a:schemeClr val="tx1"/>
                </a:solidFill>
                <a:latin typeface="Arial" pitchFamily="100" charset="0"/>
                <a:ea typeface="MS PGothic" pitchFamily="34" charset="-128"/>
                <a:cs typeface="ＭＳ Ｐゴシック" charset="0"/>
              </a:rPr>
              <a:t>There are two types of output signals generated by the subordinate: data and transfer response signals. The latter includes </a:t>
            </a:r>
            <a:r>
              <a:rPr lang="en-GB" sz="1200" dirty="0">
                <a:latin typeface="Arial" pitchFamily="100" charset="0"/>
                <a:ea typeface="MS PGothic" pitchFamily="34" charset="-128"/>
              </a:rPr>
              <a:t>HREADYOUT</a:t>
            </a:r>
            <a:r>
              <a:rPr lang="en-GB" sz="1200" baseline="0" dirty="0">
                <a:latin typeface="Arial" pitchFamily="100" charset="0"/>
                <a:ea typeface="MS PGothic" pitchFamily="34" charset="-128"/>
              </a:rPr>
              <a:t> and HRESP. Both signals are intended for the manager block and carry information about the status of the transfer. </a:t>
            </a:r>
            <a:endParaRPr lang="en-GB" sz="1200" b="0" i="0" u="none" strike="noStrike" kern="1200" baseline="0" dirty="0">
              <a:solidFill>
                <a:schemeClr val="tx1"/>
              </a:solidFill>
              <a:latin typeface="Arial" pitchFamily="100" charset="0"/>
              <a:ea typeface="MS PGothic" pitchFamily="34" charset="-128"/>
              <a:cs typeface="ＭＳ Ｐゴシック" charset="0"/>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116720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address</a:t>
            </a:r>
            <a:r>
              <a:rPr lang="en-GB" baseline="0" dirty="0"/>
              <a:t> decoder </a:t>
            </a:r>
            <a:r>
              <a:rPr lang="en-US" baseline="0" dirty="0"/>
              <a:t>s</a:t>
            </a:r>
            <a:r>
              <a:rPr lang="en-US" dirty="0"/>
              <a:t>elects one of the subordinates depending on the current address bus</a:t>
            </a:r>
            <a:r>
              <a:rPr lang="en-US" baseline="0" dirty="0"/>
              <a:t> available on its HADDR inputs. </a:t>
            </a:r>
            <a:r>
              <a:rPr lang="en-US" sz="1300" dirty="0">
                <a:latin typeface="Arial" pitchFamily="100" charset="0"/>
                <a:ea typeface="MS PGothic" pitchFamily="34" charset="-128"/>
              </a:rPr>
              <a:t>The logic value of HSELx</a:t>
            </a:r>
            <a:r>
              <a:rPr lang="en-US" sz="1300" b="1" dirty="0">
                <a:latin typeface="Arial" pitchFamily="100" charset="0"/>
                <a:ea typeface="MS PGothic" pitchFamily="34" charset="-128"/>
              </a:rPr>
              <a:t> </a:t>
            </a:r>
            <a:r>
              <a:rPr lang="en-US" sz="1300" dirty="0">
                <a:latin typeface="Arial" pitchFamily="100" charset="0"/>
                <a:ea typeface="MS PGothic" pitchFamily="34" charset="-128"/>
              </a:rPr>
              <a:t>signal is calculated by decoding the address bus using combinatorial logic.</a:t>
            </a:r>
          </a:p>
          <a:p>
            <a:endParaRPr lang="en-US" sz="1300" dirty="0">
              <a:latin typeface="Arial" pitchFamily="100" charset="0"/>
              <a:ea typeface="MS PGothic" pitchFamily="34" charset="-128"/>
            </a:endParaRPr>
          </a:p>
          <a:p>
            <a:pPr marL="0" lvl="1" defTabSz="990478" eaLnBrk="0" fontAlgn="base" hangingPunct="0">
              <a:spcBef>
                <a:spcPct val="30000"/>
              </a:spcBef>
              <a:spcAft>
                <a:spcPct val="0"/>
              </a:spcAft>
              <a:defRPr/>
            </a:pPr>
            <a:r>
              <a:rPr lang="en-GB" dirty="0"/>
              <a:t>The</a:t>
            </a:r>
            <a:r>
              <a:rPr lang="en-GB" baseline="0" dirty="0"/>
              <a:t> address decoder </a:t>
            </a:r>
            <a:r>
              <a:rPr lang="en-US" baseline="0" dirty="0"/>
              <a:t>a</a:t>
            </a:r>
            <a:r>
              <a:rPr lang="en-US" dirty="0"/>
              <a:t>lso informs the subordinate multiplexor</a:t>
            </a:r>
            <a:r>
              <a:rPr lang="en-US" baseline="0" dirty="0"/>
              <a:t> using the </a:t>
            </a:r>
            <a:r>
              <a:rPr lang="en-GB" sz="1300" baseline="0" dirty="0"/>
              <a:t>m</a:t>
            </a:r>
            <a:r>
              <a:rPr lang="en-GB" sz="1300" dirty="0"/>
              <a:t>ultiplexor select output signal.</a:t>
            </a:r>
            <a:endParaRPr lang="en-US"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94046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50"/>
              </a:spcBef>
            </a:pPr>
            <a:r>
              <a:rPr lang="en-US" dirty="0"/>
              <a:t>The inputs</a:t>
            </a:r>
            <a:r>
              <a:rPr lang="en-US" baseline="0" dirty="0"/>
              <a:t> of this block are </a:t>
            </a:r>
            <a:r>
              <a:rPr lang="en-US" dirty="0"/>
              <a:t>the response signals (HRDATA, HREADY, and HRESP) from all the subordinates.</a:t>
            </a:r>
            <a:r>
              <a:rPr lang="en-US" baseline="0" dirty="0"/>
              <a:t> This block chooses the response signals from one subordinate to send to the manager. T</a:t>
            </a:r>
            <a:r>
              <a:rPr lang="en-US" dirty="0"/>
              <a:t>his</a:t>
            </a:r>
            <a:r>
              <a:rPr lang="en-US" baseline="0" dirty="0"/>
              <a:t> choice is controlled by a </a:t>
            </a:r>
            <a:r>
              <a:rPr lang="en-US" dirty="0"/>
              <a:t>selecting signal from the address decoder.</a:t>
            </a:r>
          </a:p>
          <a:p>
            <a:pPr lvl="1"/>
            <a:endParaRPr lang="en-US"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2009495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388572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The manager starts a transfer by driving the address and control signals. These signals provide information about the address, direction, and width of the transfer, and indicate if the transfer forms part of a burst. </a:t>
            </a:r>
            <a:r>
              <a:rPr lang="en-GB" sz="1200" dirty="0">
                <a:latin typeface="Arial" pitchFamily="100" charset="0"/>
                <a:ea typeface="MS PGothic" pitchFamily="34" charset="-128"/>
              </a:rPr>
              <a:t>Transfers can be single, </a:t>
            </a:r>
            <a:r>
              <a:rPr lang="en-US" sz="1200" dirty="0">
                <a:latin typeface="Arial" pitchFamily="100" charset="0"/>
                <a:ea typeface="MS PGothic" pitchFamily="34" charset="-128"/>
              </a:rPr>
              <a:t>incrementing bursts that do not wrap at address boundaries,  and wrapping bursts that wrap at particular address boundaries.</a:t>
            </a:r>
          </a:p>
          <a:p>
            <a:endParaRPr lang="en-US" sz="1200" dirty="0">
              <a:latin typeface="Arial" pitchFamily="100" charset="0"/>
              <a:ea typeface="MS PGothic" pitchFamily="34" charset="-128"/>
            </a:endParaRPr>
          </a:p>
          <a:p>
            <a:endParaRPr lang="en-US" sz="1200" dirty="0">
              <a:latin typeface="Arial" pitchFamily="100" charset="0"/>
              <a:ea typeface="MS PGothic" pitchFamily="34" charset="-128"/>
            </a:endParaRPr>
          </a:p>
          <a:p>
            <a:endParaRPr lang="en-US" sz="1200" dirty="0">
              <a:latin typeface="Arial" pitchFamily="100" charset="0"/>
              <a:ea typeface="MS PGothic" pitchFamily="34" charset="-128"/>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52122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itchFamily="100" charset="0"/>
              <a:ea typeface="MS PGothic" pitchFamily="34" charset="-128"/>
            </a:endParaRP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30311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313474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advanced bus transaction can be found in the AMBA 3 AHB-Lite Protocol Specification.</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3550325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start with a basic read transfer.</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665974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50"/>
              </a:spcBef>
              <a:buSzPct val="100000"/>
              <a:buFont typeface="+mj-lt"/>
              <a:buNone/>
            </a:pPr>
            <a:r>
              <a:rPr lang="en-US" sz="1200" dirty="0"/>
              <a:t>The address phase</a:t>
            </a:r>
            <a:r>
              <a:rPr lang="en-US" sz="1200" baseline="0" dirty="0"/>
              <a:t>: T</a:t>
            </a:r>
            <a:r>
              <a:rPr lang="en-US" sz="1200" dirty="0"/>
              <a:t>he manager drives the address and control signals onto the bus after the rising edge of HCLK, and clears HWRITE to zero.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54023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This response is sampled by the manager on the third rising edge of </a:t>
            </a:r>
            <a:r>
              <a:rPr lang="en-US" sz="1200" b="0" dirty="0">
                <a:latin typeface="Arial" pitchFamily="100" charset="0"/>
                <a:ea typeface="MS PGothic" pitchFamily="34" charset="-128"/>
              </a:rPr>
              <a:t>HCLK</a:t>
            </a:r>
            <a:r>
              <a:rPr lang="en-US" sz="1200" dirty="0">
                <a:latin typeface="Arial" pitchFamily="100" charset="0"/>
                <a:ea typeface="MS PGothic" pitchFamily="34" charset="-128"/>
              </a:rPr>
              <a:t>. This simple example demonstrates how the address and data phases of the transfer occur during different clock cycles. The address phase of any transfer occurs during the data phase of the previous transfer. This overlapping of address and data is fundamental to the pipelined nature of the bus and enables high-performance operation while still providing adequate time for a subordinate to provide the response to a transfer.</a:t>
            </a:r>
            <a:endParaRPr lang="en-US" sz="12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133074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n/a</a:t>
            </a:r>
            <a:endParaRPr lang="en-US" sz="12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92398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n/a</a:t>
            </a:r>
          </a:p>
          <a:p>
            <a:endParaRPr lang="en-US" sz="12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242274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dirty="0"/>
              <a:t>This is a more complicated transfer type.</a:t>
            </a:r>
          </a:p>
          <a:p>
            <a:endParaRPr lang="en-US" sz="12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257710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47861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00" charset="0"/>
                <a:ea typeface="MS PGothic" pitchFamily="34" charset="-128"/>
              </a:rPr>
              <a:t>One</a:t>
            </a:r>
            <a:r>
              <a:rPr lang="en-US" sz="1300" baseline="0" dirty="0">
                <a:latin typeface="Arial" pitchFamily="100" charset="0"/>
                <a:ea typeface="MS PGothic" pitchFamily="34" charset="-128"/>
              </a:rPr>
              <a:t> of t</a:t>
            </a:r>
            <a:r>
              <a:rPr lang="en-US" sz="1300" dirty="0">
                <a:latin typeface="Arial" pitchFamily="100" charset="0"/>
                <a:ea typeface="MS PGothic" pitchFamily="34" charset="-128"/>
              </a:rPr>
              <a:t>he most</a:t>
            </a:r>
            <a:r>
              <a:rPr lang="en-US" sz="1300" baseline="0" dirty="0">
                <a:latin typeface="Arial" pitchFamily="100" charset="0"/>
                <a:ea typeface="MS PGothic" pitchFamily="34" charset="-128"/>
              </a:rPr>
              <a:t> </a:t>
            </a:r>
            <a:r>
              <a:rPr lang="en-US" sz="1300" dirty="0">
                <a:latin typeface="Arial" pitchFamily="100" charset="0"/>
                <a:ea typeface="MS PGothic" pitchFamily="34" charset="-128"/>
              </a:rPr>
              <a:t>important aspects of a system on a</a:t>
            </a:r>
            <a:r>
              <a:rPr lang="en-US" sz="1300" baseline="0" dirty="0">
                <a:latin typeface="Arial" pitchFamily="100" charset="0"/>
                <a:ea typeface="MS PGothic" pitchFamily="34" charset="-128"/>
              </a:rPr>
              <a:t> chip (</a:t>
            </a:r>
            <a:r>
              <a:rPr lang="en-US" sz="1300" dirty="0">
                <a:latin typeface="Arial" pitchFamily="100" charset="0"/>
                <a:ea typeface="MS PGothic" pitchFamily="34" charset="-128"/>
              </a:rPr>
              <a:t>SoC) is not only which components or blocks it houses, but also how they interconnect.</a:t>
            </a:r>
            <a:endParaRPr lang="en-GB" dirty="0"/>
          </a:p>
          <a:p>
            <a:endParaRPr lang="en-GB" dirty="0"/>
          </a:p>
          <a:p>
            <a:r>
              <a:rPr lang="en-GB" dirty="0"/>
              <a:t>So far</a:t>
            </a:r>
            <a:r>
              <a:rPr lang="en-GB" baseline="0" dirty="0"/>
              <a:t>, we have studied the hardware architecture of the Cortex-M0, its instructions set, and its main power-saving features. This module will focus on learning the basic principles of the Arm AHB bus. A bus is a very important part of the SoC design, as it allows the processor to communicate with other parts of the system, such as memory blocks, </a:t>
            </a:r>
            <a:r>
              <a:rPr lang="en-GB" sz="1300" baseline="0" dirty="0">
                <a:cs typeface="Arial" charset="0"/>
              </a:rPr>
              <a:t>p</a:t>
            </a:r>
            <a:r>
              <a:rPr lang="en-GB" sz="1300" dirty="0">
                <a:cs typeface="Arial" charset="0"/>
              </a:rPr>
              <a:t>eripherals, and application-specific logic.</a:t>
            </a:r>
          </a:p>
          <a:p>
            <a:pPr algn="ctr">
              <a:defRPr/>
            </a:pPr>
            <a:endParaRPr lang="en-GB" baseline="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195210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A basic building block of most on-chip communication architectures in SoC designs is the single shared bus. </a:t>
            </a:r>
          </a:p>
          <a:p>
            <a:endParaRPr lang="en-US" sz="1200" dirty="0">
              <a:latin typeface="Arial" pitchFamily="100" charset="0"/>
              <a:ea typeface="MS PGothic" pitchFamily="34" charset="-128"/>
            </a:endParaRPr>
          </a:p>
          <a:p>
            <a:r>
              <a:rPr lang="en-US" sz="1200" dirty="0">
                <a:latin typeface="Arial" pitchFamily="100" charset="0"/>
                <a:ea typeface="MS PGothic" pitchFamily="34" charset="-128"/>
              </a:rPr>
              <a:t>The simplest bus design consists of a set of shared, parallel wires to which various components </a:t>
            </a:r>
            <a:r>
              <a:rPr lang="en-GB" sz="1200" dirty="0">
                <a:latin typeface="Arial" pitchFamily="100" charset="0"/>
                <a:ea typeface="MS PGothic" pitchFamily="34" charset="-128"/>
              </a:rPr>
              <a:t>are connected, where only </a:t>
            </a:r>
            <a:r>
              <a:rPr lang="en-US" sz="1200" dirty="0">
                <a:latin typeface="Arial" pitchFamily="100" charset="0"/>
                <a:ea typeface="MS PGothic" pitchFamily="34" charset="-128"/>
              </a:rPr>
              <a:t>one component on the bus can have control of the shared wires at any given time to perform data transfers. Such a simple bus design </a:t>
            </a:r>
            <a:r>
              <a:rPr lang="en-GB" sz="1200" dirty="0">
                <a:latin typeface="Arial" pitchFamily="100" charset="0"/>
                <a:ea typeface="MS PGothic" pitchFamily="34" charset="-128"/>
              </a:rPr>
              <a:t>limits the parallelism and </a:t>
            </a:r>
            <a:r>
              <a:rPr lang="en-US" sz="1200" dirty="0">
                <a:latin typeface="Arial" pitchFamily="100" charset="0"/>
                <a:ea typeface="MS PGothic" pitchFamily="34" charset="-128"/>
              </a:rPr>
              <a:t>achievable performance in the system, which makes it unsuitable for most SoC applications. Therefore, more advanced solutions are usually employed in such systems. One of these is the AMBA bus, which we will discuss today.</a:t>
            </a:r>
          </a:p>
          <a:p>
            <a:pPr>
              <a:spcBef>
                <a:spcPts val="1950"/>
              </a:spcBef>
            </a:pPr>
            <a:endParaRPr lang="en-US" sz="2000" dirty="0"/>
          </a:p>
          <a:p>
            <a:pPr>
              <a:spcBef>
                <a:spcPts val="1950"/>
              </a:spcBef>
            </a:pPr>
            <a:r>
              <a:rPr lang="en-US" sz="2000" dirty="0"/>
              <a:t>The bus design specification includes both hardware and software infrastructures. The </a:t>
            </a:r>
            <a:r>
              <a:rPr lang="en-US" sz="1800" dirty="0"/>
              <a:t>hardware infrastructure includes the physical implementation, such as cables or wires. F</a:t>
            </a:r>
            <a:r>
              <a:rPr lang="en-GB" sz="1800" dirty="0"/>
              <a:t>or example, the PCI uses a PCI cable to connect components inside a desktop.</a:t>
            </a:r>
            <a:r>
              <a:rPr lang="en-US" sz="1800" dirty="0"/>
              <a:t> Software infrastructure includes the bus protocol, e.g., PCI bus protocol.</a:t>
            </a:r>
          </a:p>
          <a:p>
            <a:endParaRPr lang="en-US" sz="1200" dirty="0">
              <a:latin typeface="Arial" pitchFamily="100" charset="0"/>
              <a:ea typeface="MS PGothic" pitchFamily="34" charset="-128"/>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239705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a:t>
            </a:r>
            <a:r>
              <a:rPr lang="en-GB" baseline="0" dirty="0"/>
              <a:t> diagram, we can see an example of a bus design. There are some terms that are typically used in the specifications of on-chip buses, and it is important to be familiar with the terminology used. </a:t>
            </a:r>
          </a:p>
          <a:p>
            <a:endParaRPr lang="en-GB" dirty="0"/>
          </a:p>
          <a:p>
            <a:pPr>
              <a:lnSpc>
                <a:spcPct val="90000"/>
              </a:lnSpc>
              <a:spcBef>
                <a:spcPts val="650"/>
              </a:spcBef>
              <a:buClr>
                <a:schemeClr val="tx2"/>
              </a:buClr>
              <a:buSzPct val="80000"/>
            </a:pPr>
            <a:r>
              <a:rPr lang="en-US" sz="1200" dirty="0">
                <a:cs typeface="Times New Roman" pitchFamily="18" charset="0"/>
              </a:rPr>
              <a:t>A “</a:t>
            </a:r>
            <a:r>
              <a:rPr lang="en-US" sz="1200" b="1" dirty="0">
                <a:cs typeface="Times New Roman" pitchFamily="18" charset="0"/>
              </a:rPr>
              <a:t>manager” </a:t>
            </a:r>
            <a:r>
              <a:rPr lang="en-US" sz="1200" dirty="0">
                <a:cs typeface="Times New Roman" pitchFamily="18" charset="0"/>
              </a:rPr>
              <a:t>(or initiator) refers to the IP component that initiates a read or write data transfer (e.g., processor or DSP).</a:t>
            </a:r>
          </a:p>
          <a:p>
            <a:pPr>
              <a:lnSpc>
                <a:spcPct val="90000"/>
              </a:lnSpc>
              <a:spcBef>
                <a:spcPts val="650"/>
              </a:spcBef>
              <a:buClr>
                <a:schemeClr val="tx2"/>
              </a:buClr>
              <a:buSzPct val="80000"/>
            </a:pPr>
            <a:endParaRPr lang="en-US" sz="1200" b="1" dirty="0">
              <a:cs typeface="Times New Roman" pitchFamily="18" charset="0"/>
            </a:endParaRPr>
          </a:p>
          <a:p>
            <a:pPr>
              <a:lnSpc>
                <a:spcPct val="90000"/>
              </a:lnSpc>
              <a:spcBef>
                <a:spcPts val="650"/>
              </a:spcBef>
              <a:buClr>
                <a:schemeClr val="tx2"/>
              </a:buClr>
              <a:buSzPct val="80000"/>
            </a:pPr>
            <a:r>
              <a:rPr lang="en-US" sz="1200" dirty="0">
                <a:cs typeface="Times New Roman" pitchFamily="18" charset="0"/>
              </a:rPr>
              <a:t>A “</a:t>
            </a:r>
            <a:r>
              <a:rPr lang="en-US" sz="1200" b="1" dirty="0">
                <a:cs typeface="Times New Roman" pitchFamily="18" charset="0"/>
              </a:rPr>
              <a:t>subordinate” </a:t>
            </a:r>
            <a:r>
              <a:rPr lang="en-US" sz="1200" dirty="0">
                <a:cs typeface="Times New Roman" pitchFamily="18" charset="0"/>
              </a:rPr>
              <a:t>(or target) refers to the IP component that does not initiate transfers and only responds to incoming transfer requests (e.g., memory block).</a:t>
            </a:r>
          </a:p>
          <a:p>
            <a:pPr>
              <a:lnSpc>
                <a:spcPct val="90000"/>
              </a:lnSpc>
              <a:spcBef>
                <a:spcPts val="650"/>
              </a:spcBef>
              <a:buClr>
                <a:schemeClr val="tx2"/>
              </a:buClr>
              <a:buSzPct val="80000"/>
            </a:pPr>
            <a:endParaRPr lang="en-US" sz="1200" dirty="0">
              <a:cs typeface="Times New Roman" pitchFamily="18" charset="0"/>
            </a:endParaRPr>
          </a:p>
          <a:p>
            <a:pPr>
              <a:lnSpc>
                <a:spcPct val="90000"/>
              </a:lnSpc>
              <a:spcBef>
                <a:spcPts val="650"/>
              </a:spcBef>
              <a:buClr>
                <a:schemeClr val="tx2"/>
              </a:buClr>
              <a:buSzPct val="80000"/>
            </a:pPr>
            <a:r>
              <a:rPr lang="en-US" sz="1200" dirty="0">
                <a:cs typeface="Times New Roman" pitchFamily="18" charset="0"/>
              </a:rPr>
              <a:t>A “decoder” refers to a logic block that </a:t>
            </a:r>
            <a:r>
              <a:rPr lang="en-GB" sz="1200" dirty="0"/>
              <a:t>decodes the destination address of a data transfer initiated by a manager and selects the appropriate subordinate to receive the data.</a:t>
            </a:r>
            <a:endParaRPr lang="en-US" sz="1200" dirty="0"/>
          </a:p>
          <a:p>
            <a:pPr>
              <a:lnSpc>
                <a:spcPct val="90000"/>
              </a:lnSpc>
              <a:spcBef>
                <a:spcPts val="650"/>
              </a:spcBef>
              <a:buClr>
                <a:schemeClr val="tx2"/>
              </a:buClr>
              <a:buSzPct val="80000"/>
            </a:pPr>
            <a:endParaRPr lang="en-US" sz="1200" b="1" dirty="0">
              <a:cs typeface="Times New Roman" pitchFamily="18" charset="0"/>
            </a:endParaRPr>
          </a:p>
          <a:p>
            <a:r>
              <a:rPr lang="en-US" sz="900" dirty="0">
                <a:latin typeface="Arial" pitchFamily="100" charset="0"/>
                <a:ea typeface="MS PGothic" pitchFamily="34" charset="-128"/>
              </a:rPr>
              <a:t>A multiplexor is used to multiplex the read data bus and response signals from the subordinates to the manager. The decoder provides control for the multiplexor.</a:t>
            </a:r>
            <a:endParaRPr lang="en-US" sz="1200" b="1" dirty="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239144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5714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72320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90478" eaLnBrk="0" fontAlgn="base" hangingPunct="0">
              <a:spcBef>
                <a:spcPct val="30000"/>
              </a:spcBef>
              <a:spcAft>
                <a:spcPct val="0"/>
              </a:spcAft>
              <a:defRPr/>
            </a:pPr>
            <a:r>
              <a:rPr lang="en-US" sz="2200" dirty="0"/>
              <a:t>Modern SoCs need to handle incompatible IP interfaces. Assembling heterogeneous IPs for SoC design can take months. </a:t>
            </a:r>
            <a:r>
              <a:rPr lang="en-US" sz="2200" dirty="0">
                <a:cs typeface="Times New Roman" pitchFamily="18" charset="0"/>
              </a:rPr>
              <a:t>Interface and communication standards define a specific data transfer protocol</a:t>
            </a:r>
            <a:r>
              <a:rPr lang="en-US" sz="2200" baseline="0" dirty="0">
                <a:cs typeface="Times New Roman" pitchFamily="18" charset="0"/>
              </a:rPr>
              <a:t> and</a:t>
            </a:r>
            <a:r>
              <a:rPr lang="en-US" sz="2200" dirty="0">
                <a:cs typeface="Times New Roman" pitchFamily="18" charset="0"/>
              </a:rPr>
              <a:t> decide the number and functionality of pins at IP interfaces, which makes it easy to connect diverse IPs quickly. </a:t>
            </a:r>
          </a:p>
          <a:p>
            <a:pPr marL="0" lvl="1" defTabSz="990478" eaLnBrk="0" fontAlgn="base" hangingPunct="0">
              <a:spcBef>
                <a:spcPct val="30000"/>
              </a:spcBef>
              <a:spcAft>
                <a:spcPct val="0"/>
              </a:spcAft>
              <a:defRPr/>
            </a:pPr>
            <a:endParaRPr lang="en-US" sz="2200" dirty="0">
              <a:cs typeface="Times New Roman" pitchFamily="18" charset="0"/>
            </a:endParaRPr>
          </a:p>
          <a:p>
            <a:pPr marL="0" lvl="1" defTabSz="990478" eaLnBrk="0" fontAlgn="base" hangingPunct="0">
              <a:spcBef>
                <a:spcPct val="30000"/>
              </a:spcBef>
              <a:spcAft>
                <a:spcPct val="0"/>
              </a:spcAft>
              <a:defRPr/>
            </a:pPr>
            <a:r>
              <a:rPr lang="en-US" sz="2200" dirty="0">
                <a:cs typeface="Times New Roman" pitchFamily="18" charset="0"/>
              </a:rPr>
              <a:t>So, in summary, </a:t>
            </a:r>
            <a:r>
              <a:rPr lang="en-US" sz="2200" dirty="0"/>
              <a:t>communication standards can encourage modular system design and IP reuse, make the design of IP cores independent of the system design, and facilitate the integration of IP cores from different vendors.</a:t>
            </a:r>
          </a:p>
          <a:p>
            <a:pPr marL="0" lvl="1" defTabSz="990478" eaLnBrk="0" fontAlgn="base" hangingPunct="0">
              <a:spcBef>
                <a:spcPct val="30000"/>
              </a:spcBef>
              <a:spcAft>
                <a:spcPct val="0"/>
              </a:spcAft>
              <a:defRPr/>
            </a:pPr>
            <a:endParaRPr lang="en-US" sz="2200" dirty="0">
              <a:cs typeface="Times New Roman" pitchFamily="18" charset="0"/>
            </a:endParaRP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333190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70313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Gracias</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Gracias</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243199683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hyperlink" Target="http://www.ecs.soton.ac.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AMBA 3 AHB-Lite Bus Architecture</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A Typical Bus Operation Example</a:t>
            </a:r>
            <a:endParaRPr lang="en-US" dirty="0"/>
          </a:p>
        </p:txBody>
      </p:sp>
      <p:sp>
        <p:nvSpPr>
          <p:cNvPr id="4" name="Rectangle 3">
            <a:extLst>
              <a:ext uri="{FF2B5EF4-FFF2-40B4-BE49-F238E27FC236}">
                <a16:creationId xmlns:a16="http://schemas.microsoft.com/office/drawing/2014/main" id="{945CFC1D-3369-4E4B-BA6D-4386A3593396}"/>
              </a:ext>
            </a:extLst>
          </p:cNvPr>
          <p:cNvSpPr/>
          <p:nvPr/>
        </p:nvSpPr>
        <p:spPr bwMode="auto">
          <a:xfrm>
            <a:off x="7377217" y="1642847"/>
            <a:ext cx="558582"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 name="Rectangle 4">
            <a:extLst>
              <a:ext uri="{FF2B5EF4-FFF2-40B4-BE49-F238E27FC236}">
                <a16:creationId xmlns:a16="http://schemas.microsoft.com/office/drawing/2014/main" id="{3DDB4B97-EA89-434E-95E1-A28AD34D7E89}"/>
              </a:ext>
            </a:extLst>
          </p:cNvPr>
          <p:cNvSpPr/>
          <p:nvPr/>
        </p:nvSpPr>
        <p:spPr bwMode="auto">
          <a:xfrm>
            <a:off x="10754097" y="1642847"/>
            <a:ext cx="558582"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6" name="Straight Arrow Connector 5">
            <a:extLst>
              <a:ext uri="{FF2B5EF4-FFF2-40B4-BE49-F238E27FC236}">
                <a16:creationId xmlns:a16="http://schemas.microsoft.com/office/drawing/2014/main" id="{B6D1A493-7BCF-4994-BFA6-CAAD6478FF0E}"/>
              </a:ext>
            </a:extLst>
          </p:cNvPr>
          <p:cNvCxnSpPr/>
          <p:nvPr/>
        </p:nvCxnSpPr>
        <p:spPr bwMode="auto">
          <a:xfrm>
            <a:off x="7935799" y="1776198"/>
            <a:ext cx="2818299"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7" name="TextBox 6">
            <a:extLst>
              <a:ext uri="{FF2B5EF4-FFF2-40B4-BE49-F238E27FC236}">
                <a16:creationId xmlns:a16="http://schemas.microsoft.com/office/drawing/2014/main" id="{550BEAE9-7484-4774-8799-D5C3D1F48BA6}"/>
              </a:ext>
            </a:extLst>
          </p:cNvPr>
          <p:cNvSpPr txBox="1">
            <a:spLocks noChangeArrowheads="1"/>
          </p:cNvSpPr>
          <p:nvPr/>
        </p:nvSpPr>
        <p:spPr bwMode="auto">
          <a:xfrm>
            <a:off x="8145268" y="1847635"/>
            <a:ext cx="239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cxnSp>
        <p:nvCxnSpPr>
          <p:cNvPr id="9" name="Straight Arrow Connector 8">
            <a:extLst>
              <a:ext uri="{FF2B5EF4-FFF2-40B4-BE49-F238E27FC236}">
                <a16:creationId xmlns:a16="http://schemas.microsoft.com/office/drawing/2014/main" id="{8CE7BF34-597E-4E53-95B6-E72D3CF85408}"/>
              </a:ext>
            </a:extLst>
          </p:cNvPr>
          <p:cNvCxnSpPr/>
          <p:nvPr/>
        </p:nvCxnSpPr>
        <p:spPr bwMode="auto">
          <a:xfrm>
            <a:off x="7935799" y="2481048"/>
            <a:ext cx="2818299"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0" name="TextBox 11">
            <a:extLst>
              <a:ext uri="{FF2B5EF4-FFF2-40B4-BE49-F238E27FC236}">
                <a16:creationId xmlns:a16="http://schemas.microsoft.com/office/drawing/2014/main" id="{36966337-40F9-4243-8A5A-042D14649D26}"/>
              </a:ext>
            </a:extLst>
          </p:cNvPr>
          <p:cNvSpPr txBox="1">
            <a:spLocks noChangeArrowheads="1"/>
          </p:cNvSpPr>
          <p:nvPr/>
        </p:nvSpPr>
        <p:spPr bwMode="auto">
          <a:xfrm>
            <a:off x="8145268" y="2527086"/>
            <a:ext cx="250515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1" name="Straight Arrow Connector 10">
            <a:extLst>
              <a:ext uri="{FF2B5EF4-FFF2-40B4-BE49-F238E27FC236}">
                <a16:creationId xmlns:a16="http://schemas.microsoft.com/office/drawing/2014/main" id="{F18663E3-9705-41F6-A13E-A99C9557A4A8}"/>
              </a:ext>
            </a:extLst>
          </p:cNvPr>
          <p:cNvCxnSpPr/>
          <p:nvPr/>
        </p:nvCxnSpPr>
        <p:spPr bwMode="auto">
          <a:xfrm flipH="1">
            <a:off x="7935799" y="3116047"/>
            <a:ext cx="2818299" cy="209550"/>
          </a:xfrm>
          <a:prstGeom prst="straightConnector1">
            <a:avLst/>
          </a:prstGeom>
          <a:noFill/>
          <a:ln w="38100" cap="flat" cmpd="sng" algn="ctr">
            <a:solidFill>
              <a:schemeClr val="accent2">
                <a:lumMod val="60000"/>
                <a:lumOff val="40000"/>
              </a:schemeClr>
            </a:solidFill>
            <a:prstDash val="solid"/>
            <a:round/>
            <a:headEnd type="none" w="med" len="med"/>
            <a:tailEnd type="triangle" w="lg" len="lg"/>
          </a:ln>
          <a:effectLst/>
        </p:spPr>
      </p:cxnSp>
      <p:sp>
        <p:nvSpPr>
          <p:cNvPr id="12" name="TextBox 16">
            <a:extLst>
              <a:ext uri="{FF2B5EF4-FFF2-40B4-BE49-F238E27FC236}">
                <a16:creationId xmlns:a16="http://schemas.microsoft.com/office/drawing/2014/main" id="{6139DBEA-89BD-463C-A048-E9248F48A13B}"/>
              </a:ext>
            </a:extLst>
          </p:cNvPr>
          <p:cNvSpPr txBox="1">
            <a:spLocks noChangeArrowheads="1"/>
          </p:cNvSpPr>
          <p:nvPr/>
        </p:nvSpPr>
        <p:spPr bwMode="auto">
          <a:xfrm>
            <a:off x="8145268" y="3297023"/>
            <a:ext cx="288812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Data bus</a:t>
            </a:r>
          </a:p>
          <a:p>
            <a:pPr eaLnBrk="1" hangingPunct="1"/>
            <a:r>
              <a:rPr lang="en-GB" sz="1100" b="0" dirty="0"/>
              <a:t>Send data back to processor</a:t>
            </a:r>
          </a:p>
        </p:txBody>
      </p:sp>
      <p:cxnSp>
        <p:nvCxnSpPr>
          <p:cNvPr id="13" name="Straight Arrow Connector 12">
            <a:extLst>
              <a:ext uri="{FF2B5EF4-FFF2-40B4-BE49-F238E27FC236}">
                <a16:creationId xmlns:a16="http://schemas.microsoft.com/office/drawing/2014/main" id="{E5E687FB-74B4-4BA1-8076-639228ACE04F}"/>
              </a:ext>
            </a:extLst>
          </p:cNvPr>
          <p:cNvCxnSpPr/>
          <p:nvPr/>
        </p:nvCxnSpPr>
        <p:spPr bwMode="auto">
          <a:xfrm flipH="1">
            <a:off x="7935799" y="3847885"/>
            <a:ext cx="2818299" cy="2095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4" name="TextBox 18">
            <a:extLst>
              <a:ext uri="{FF2B5EF4-FFF2-40B4-BE49-F238E27FC236}">
                <a16:creationId xmlns:a16="http://schemas.microsoft.com/office/drawing/2014/main" id="{2D5FC813-F8B2-4091-9672-1ACA662F5F48}"/>
              </a:ext>
            </a:extLst>
          </p:cNvPr>
          <p:cNvSpPr txBox="1">
            <a:spLocks noChangeArrowheads="1"/>
          </p:cNvSpPr>
          <p:nvPr/>
        </p:nvSpPr>
        <p:spPr bwMode="auto">
          <a:xfrm>
            <a:off x="8196048" y="4011397"/>
            <a:ext cx="24395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Set ready signal at the same time</a:t>
            </a:r>
          </a:p>
        </p:txBody>
      </p:sp>
      <p:cxnSp>
        <p:nvCxnSpPr>
          <p:cNvPr id="15" name="Straight Connector 14">
            <a:extLst>
              <a:ext uri="{FF2B5EF4-FFF2-40B4-BE49-F238E27FC236}">
                <a16:creationId xmlns:a16="http://schemas.microsoft.com/office/drawing/2014/main" id="{27366BF7-FB59-4A10-9548-F30759AA4541}"/>
              </a:ext>
            </a:extLst>
          </p:cNvPr>
          <p:cNvCxnSpPr/>
          <p:nvPr/>
        </p:nvCxnSpPr>
        <p:spPr bwMode="auto">
          <a:xfrm>
            <a:off x="7935799" y="4897222"/>
            <a:ext cx="2818299"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19" name="Text Placeholder 2">
            <a:extLst>
              <a:ext uri="{FF2B5EF4-FFF2-40B4-BE49-F238E27FC236}">
                <a16:creationId xmlns:a16="http://schemas.microsoft.com/office/drawing/2014/main" id="{12777DEC-9216-4137-863E-105C735FE4DF}"/>
              </a:ext>
            </a:extLst>
          </p:cNvPr>
          <p:cNvSpPr>
            <a:spLocks noGrp="1"/>
          </p:cNvSpPr>
          <p:nvPr>
            <p:ph type="body" sz="quarter" idx="13"/>
          </p:nvPr>
        </p:nvSpPr>
        <p:spPr>
          <a:xfrm>
            <a:off x="492125" y="990171"/>
            <a:ext cx="5271001" cy="705280"/>
          </a:xfrm>
        </p:spPr>
        <p:txBody>
          <a:bodyPr/>
          <a:lstStyle/>
          <a:p>
            <a:r>
              <a:rPr lang="en-GB" dirty="0"/>
              <a:t>The following steps illustrate a typical operation to access a peripheral</a:t>
            </a:r>
            <a:endParaRPr lang="en-US" dirty="0"/>
          </a:p>
        </p:txBody>
      </p:sp>
      <p:sp>
        <p:nvSpPr>
          <p:cNvPr id="22" name="Content Placeholder 18">
            <a:extLst>
              <a:ext uri="{FF2B5EF4-FFF2-40B4-BE49-F238E27FC236}">
                <a16:creationId xmlns:a16="http://schemas.microsoft.com/office/drawing/2014/main" id="{1021B671-6D38-4C1B-8F4E-F4116871A22C}"/>
              </a:ext>
            </a:extLst>
          </p:cNvPr>
          <p:cNvSpPr txBox="1">
            <a:spLocks noChangeArrowheads="1"/>
          </p:cNvSpPr>
          <p:nvPr/>
        </p:nvSpPr>
        <p:spPr bwMode="auto">
          <a:xfrm>
            <a:off x="492125" y="1781604"/>
            <a:ext cx="5516789" cy="4086225"/>
          </a:xfrm>
          <a:prstGeom prst="rect">
            <a:avLst/>
          </a:prstGeom>
        </p:spPr>
        <p:txBody>
          <a:bodyPr wrap="square" numCol="1" anchor="t" anchorCtr="0" compatLnSpc="1">
            <a:prstTxWarp prst="textNoShape">
              <a:avLst/>
            </a:prstTxWarp>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lvl="1"/>
            <a:r>
              <a:rPr lang="en-GB" dirty="0"/>
              <a:t>The manager (e.g., a processor) selects one peripheral (or one register) by giving the address to the address bus. At the same time, it sets control signals, such as read or write and transfer size.</a:t>
            </a:r>
          </a:p>
          <a:p>
            <a:pPr lvl="1"/>
            <a:r>
              <a:rPr lang="en-GB" dirty="0"/>
              <a:t>The manager waits for the subordinate (e.g., peripheral) to respond.</a:t>
            </a:r>
          </a:p>
          <a:p>
            <a:pPr lvl="1"/>
            <a:r>
              <a:rPr lang="en-GB" dirty="0"/>
              <a:t>Once the subordinate is ready, it sends back the requested data to the processor. At the same time, it sets the ready signal on the control bus.</a:t>
            </a:r>
            <a:endParaRPr lang="en-US" altLang="en-US" dirty="0"/>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24" name="TextBox 23">
            <a:extLst>
              <a:ext uri="{FF2B5EF4-FFF2-40B4-BE49-F238E27FC236}">
                <a16:creationId xmlns:a16="http://schemas.microsoft.com/office/drawing/2014/main" id="{F65DF1F0-FCC3-4524-8760-F4B13BC81896}"/>
              </a:ext>
            </a:extLst>
          </p:cNvPr>
          <p:cNvSpPr txBox="1">
            <a:spLocks noChangeArrowheads="1"/>
          </p:cNvSpPr>
          <p:nvPr/>
        </p:nvSpPr>
        <p:spPr bwMode="auto">
          <a:xfrm>
            <a:off x="7199486" y="1334080"/>
            <a:ext cx="91404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25" name="TextBox 24">
            <a:extLst>
              <a:ext uri="{FF2B5EF4-FFF2-40B4-BE49-F238E27FC236}">
                <a16:creationId xmlns:a16="http://schemas.microsoft.com/office/drawing/2014/main" id="{CD3CF773-A14C-489F-B2B1-8169E9EA17A0}"/>
              </a:ext>
            </a:extLst>
          </p:cNvPr>
          <p:cNvSpPr txBox="1">
            <a:spLocks noChangeArrowheads="1"/>
          </p:cNvSpPr>
          <p:nvPr/>
        </p:nvSpPr>
        <p:spPr bwMode="auto">
          <a:xfrm>
            <a:off x="10576366" y="1342811"/>
            <a:ext cx="9140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spTree>
    <p:extLst>
      <p:ext uri="{BB962C8B-B14F-4D97-AF65-F5344CB8AC3E}">
        <p14:creationId xmlns:p14="http://schemas.microsoft.com/office/powerpoint/2010/main" val="384205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A Typical Bus Operation Example</a:t>
            </a:r>
            <a:endParaRPr lang="en-US" dirty="0"/>
          </a:p>
        </p:txBody>
      </p:sp>
      <p:sp>
        <p:nvSpPr>
          <p:cNvPr id="9" name="Rectangle 8">
            <a:extLst>
              <a:ext uri="{FF2B5EF4-FFF2-40B4-BE49-F238E27FC236}">
                <a16:creationId xmlns:a16="http://schemas.microsoft.com/office/drawing/2014/main" id="{20065D77-B42C-4C56-8DD3-99E1E2801C9D}"/>
              </a:ext>
            </a:extLst>
          </p:cNvPr>
          <p:cNvSpPr/>
          <p:nvPr/>
        </p:nvSpPr>
        <p:spPr bwMode="auto">
          <a:xfrm>
            <a:off x="7377217" y="1642847"/>
            <a:ext cx="558582"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 name="Rectangle 9">
            <a:extLst>
              <a:ext uri="{FF2B5EF4-FFF2-40B4-BE49-F238E27FC236}">
                <a16:creationId xmlns:a16="http://schemas.microsoft.com/office/drawing/2014/main" id="{97C72A7B-BF01-4DA3-8541-116C33DC5F16}"/>
              </a:ext>
            </a:extLst>
          </p:cNvPr>
          <p:cNvSpPr/>
          <p:nvPr/>
        </p:nvSpPr>
        <p:spPr bwMode="auto">
          <a:xfrm>
            <a:off x="10754097" y="1642847"/>
            <a:ext cx="558582"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11" name="Straight Arrow Connector 10">
            <a:extLst>
              <a:ext uri="{FF2B5EF4-FFF2-40B4-BE49-F238E27FC236}">
                <a16:creationId xmlns:a16="http://schemas.microsoft.com/office/drawing/2014/main" id="{E4E68EF7-17E1-49E0-B24A-0931A5C2EC0C}"/>
              </a:ext>
            </a:extLst>
          </p:cNvPr>
          <p:cNvCxnSpPr/>
          <p:nvPr/>
        </p:nvCxnSpPr>
        <p:spPr bwMode="auto">
          <a:xfrm>
            <a:off x="7935799" y="1776198"/>
            <a:ext cx="2818299"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12" name="TextBox 11">
            <a:extLst>
              <a:ext uri="{FF2B5EF4-FFF2-40B4-BE49-F238E27FC236}">
                <a16:creationId xmlns:a16="http://schemas.microsoft.com/office/drawing/2014/main" id="{7F1461BD-C237-4BDB-AF0D-60B9F4EE06A1}"/>
              </a:ext>
            </a:extLst>
          </p:cNvPr>
          <p:cNvSpPr txBox="1">
            <a:spLocks noChangeArrowheads="1"/>
          </p:cNvSpPr>
          <p:nvPr/>
        </p:nvSpPr>
        <p:spPr bwMode="auto">
          <a:xfrm>
            <a:off x="8145268" y="1847635"/>
            <a:ext cx="239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cxnSp>
        <p:nvCxnSpPr>
          <p:cNvPr id="15" name="Straight Arrow Connector 14">
            <a:extLst>
              <a:ext uri="{FF2B5EF4-FFF2-40B4-BE49-F238E27FC236}">
                <a16:creationId xmlns:a16="http://schemas.microsoft.com/office/drawing/2014/main" id="{BFB9B71C-7B0F-4D23-8205-831D34E05924}"/>
              </a:ext>
            </a:extLst>
          </p:cNvPr>
          <p:cNvCxnSpPr/>
          <p:nvPr/>
        </p:nvCxnSpPr>
        <p:spPr bwMode="auto">
          <a:xfrm>
            <a:off x="7935799" y="2481048"/>
            <a:ext cx="2818299"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240A465A-5D9E-44F7-875A-034087754159}"/>
              </a:ext>
            </a:extLst>
          </p:cNvPr>
          <p:cNvSpPr txBox="1">
            <a:spLocks noChangeArrowheads="1"/>
          </p:cNvSpPr>
          <p:nvPr/>
        </p:nvSpPr>
        <p:spPr bwMode="auto">
          <a:xfrm>
            <a:off x="8145268" y="2527086"/>
            <a:ext cx="250515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7" name="Straight Arrow Connector 16">
            <a:extLst>
              <a:ext uri="{FF2B5EF4-FFF2-40B4-BE49-F238E27FC236}">
                <a16:creationId xmlns:a16="http://schemas.microsoft.com/office/drawing/2014/main" id="{F86B0326-833E-4D37-AEDD-1BA7B2FE58D6}"/>
              </a:ext>
            </a:extLst>
          </p:cNvPr>
          <p:cNvCxnSpPr/>
          <p:nvPr/>
        </p:nvCxnSpPr>
        <p:spPr bwMode="auto">
          <a:xfrm flipH="1">
            <a:off x="7935799" y="3116047"/>
            <a:ext cx="2818299" cy="209550"/>
          </a:xfrm>
          <a:prstGeom prst="straightConnector1">
            <a:avLst/>
          </a:prstGeom>
          <a:noFill/>
          <a:ln w="38100" cap="flat" cmpd="sng" algn="ctr">
            <a:solidFill>
              <a:schemeClr val="accent2">
                <a:lumMod val="60000"/>
                <a:lumOff val="40000"/>
              </a:schemeClr>
            </a:solidFill>
            <a:prstDash val="solid"/>
            <a:round/>
            <a:headEnd type="none" w="med" len="med"/>
            <a:tailEnd type="triangle" w="lg" len="lg"/>
          </a:ln>
          <a:effectLst/>
        </p:spPr>
      </p:cxnSp>
      <p:sp>
        <p:nvSpPr>
          <p:cNvPr id="18" name="TextBox 16">
            <a:extLst>
              <a:ext uri="{FF2B5EF4-FFF2-40B4-BE49-F238E27FC236}">
                <a16:creationId xmlns:a16="http://schemas.microsoft.com/office/drawing/2014/main" id="{B2BF689B-AC1B-4440-98A4-00317EFEC702}"/>
              </a:ext>
            </a:extLst>
          </p:cNvPr>
          <p:cNvSpPr txBox="1">
            <a:spLocks noChangeArrowheads="1"/>
          </p:cNvSpPr>
          <p:nvPr/>
        </p:nvSpPr>
        <p:spPr bwMode="auto">
          <a:xfrm>
            <a:off x="8145268" y="3297023"/>
            <a:ext cx="2888121"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Data bus</a:t>
            </a:r>
          </a:p>
          <a:p>
            <a:pPr eaLnBrk="1" hangingPunct="1"/>
            <a:r>
              <a:rPr lang="en-GB" sz="1100" b="0" dirty="0"/>
              <a:t>Send data back to processor</a:t>
            </a:r>
          </a:p>
        </p:txBody>
      </p:sp>
      <p:cxnSp>
        <p:nvCxnSpPr>
          <p:cNvPr id="19" name="Straight Arrow Connector 18">
            <a:extLst>
              <a:ext uri="{FF2B5EF4-FFF2-40B4-BE49-F238E27FC236}">
                <a16:creationId xmlns:a16="http://schemas.microsoft.com/office/drawing/2014/main" id="{41A5388D-0428-4D95-95D2-313F7D8541FE}"/>
              </a:ext>
            </a:extLst>
          </p:cNvPr>
          <p:cNvCxnSpPr/>
          <p:nvPr/>
        </p:nvCxnSpPr>
        <p:spPr bwMode="auto">
          <a:xfrm flipH="1">
            <a:off x="7935799" y="3847885"/>
            <a:ext cx="2818299" cy="2095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0" name="TextBox 18">
            <a:extLst>
              <a:ext uri="{FF2B5EF4-FFF2-40B4-BE49-F238E27FC236}">
                <a16:creationId xmlns:a16="http://schemas.microsoft.com/office/drawing/2014/main" id="{819BAB15-9B40-4B45-9EFD-1AF9F75D06FC}"/>
              </a:ext>
            </a:extLst>
          </p:cNvPr>
          <p:cNvSpPr txBox="1">
            <a:spLocks noChangeArrowheads="1"/>
          </p:cNvSpPr>
          <p:nvPr/>
        </p:nvSpPr>
        <p:spPr bwMode="auto">
          <a:xfrm>
            <a:off x="8196048" y="4011397"/>
            <a:ext cx="24395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Set ready signal at the same time</a:t>
            </a:r>
          </a:p>
        </p:txBody>
      </p:sp>
      <p:cxnSp>
        <p:nvCxnSpPr>
          <p:cNvPr id="21" name="Straight Arrow Connector 20">
            <a:extLst>
              <a:ext uri="{FF2B5EF4-FFF2-40B4-BE49-F238E27FC236}">
                <a16:creationId xmlns:a16="http://schemas.microsoft.com/office/drawing/2014/main" id="{10557E50-2446-4935-9668-A2DE95037CDF}"/>
              </a:ext>
            </a:extLst>
          </p:cNvPr>
          <p:cNvCxnSpPr/>
          <p:nvPr/>
        </p:nvCxnSpPr>
        <p:spPr bwMode="auto">
          <a:xfrm>
            <a:off x="7935799" y="5414748"/>
            <a:ext cx="2818299"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cxnSp>
        <p:nvCxnSpPr>
          <p:cNvPr id="22" name="Straight Connector 21">
            <a:extLst>
              <a:ext uri="{FF2B5EF4-FFF2-40B4-BE49-F238E27FC236}">
                <a16:creationId xmlns:a16="http://schemas.microsoft.com/office/drawing/2014/main" id="{CBFBAD67-28DE-4D72-B13A-20DF353DD258}"/>
              </a:ext>
            </a:extLst>
          </p:cNvPr>
          <p:cNvCxnSpPr/>
          <p:nvPr/>
        </p:nvCxnSpPr>
        <p:spPr bwMode="auto">
          <a:xfrm>
            <a:off x="7935799" y="4897222"/>
            <a:ext cx="2818299"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23" name="TextBox 23">
            <a:extLst>
              <a:ext uri="{FF2B5EF4-FFF2-40B4-BE49-F238E27FC236}">
                <a16:creationId xmlns:a16="http://schemas.microsoft.com/office/drawing/2014/main" id="{3EC2445A-CEA7-48D3-B28F-46A562671BEA}"/>
              </a:ext>
            </a:extLst>
          </p:cNvPr>
          <p:cNvSpPr txBox="1">
            <a:spLocks noChangeArrowheads="1"/>
          </p:cNvSpPr>
          <p:nvPr/>
        </p:nvSpPr>
        <p:spPr bwMode="auto">
          <a:xfrm>
            <a:off x="8041591" y="4897222"/>
            <a:ext cx="260883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Processor reads the data and starts the next operation</a:t>
            </a:r>
          </a:p>
        </p:txBody>
      </p:sp>
      <p:cxnSp>
        <p:nvCxnSpPr>
          <p:cNvPr id="24" name="Straight Connector 23">
            <a:extLst>
              <a:ext uri="{FF2B5EF4-FFF2-40B4-BE49-F238E27FC236}">
                <a16:creationId xmlns:a16="http://schemas.microsoft.com/office/drawing/2014/main" id="{31886B13-88AB-477C-8079-47FD8C956493}"/>
              </a:ext>
            </a:extLst>
          </p:cNvPr>
          <p:cNvCxnSpPr/>
          <p:nvPr/>
        </p:nvCxnSpPr>
        <p:spPr bwMode="auto">
          <a:xfrm flipV="1">
            <a:off x="9344948" y="5981485"/>
            <a:ext cx="0" cy="195262"/>
          </a:xfrm>
          <a:prstGeom prst="line">
            <a:avLst/>
          </a:prstGeom>
          <a:noFill/>
          <a:ln w="38100" cap="flat" cmpd="sng" algn="ctr">
            <a:solidFill>
              <a:schemeClr val="tx1">
                <a:lumMod val="50000"/>
                <a:lumOff val="50000"/>
              </a:schemeClr>
            </a:solidFill>
            <a:prstDash val="sysDot"/>
            <a:round/>
            <a:headEnd type="none" w="med" len="med"/>
            <a:tailEnd type="none" w="med" len="med"/>
          </a:ln>
          <a:effectLst/>
        </p:spPr>
      </p:cxnSp>
      <p:sp>
        <p:nvSpPr>
          <p:cNvPr id="25" name="TextBox 7">
            <a:extLst>
              <a:ext uri="{FF2B5EF4-FFF2-40B4-BE49-F238E27FC236}">
                <a16:creationId xmlns:a16="http://schemas.microsoft.com/office/drawing/2014/main" id="{4AE9AE9D-5C8A-4585-AB50-8BB114790C3F}"/>
              </a:ext>
            </a:extLst>
          </p:cNvPr>
          <p:cNvSpPr txBox="1">
            <a:spLocks noChangeArrowheads="1"/>
          </p:cNvSpPr>
          <p:nvPr/>
        </p:nvSpPr>
        <p:spPr bwMode="auto">
          <a:xfrm>
            <a:off x="8145268" y="5470310"/>
            <a:ext cx="239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26" name="Text Placeholder 2">
            <a:extLst>
              <a:ext uri="{FF2B5EF4-FFF2-40B4-BE49-F238E27FC236}">
                <a16:creationId xmlns:a16="http://schemas.microsoft.com/office/drawing/2014/main" id="{BB3EE73C-E2DE-4964-A2C5-304C37B33335}"/>
              </a:ext>
            </a:extLst>
          </p:cNvPr>
          <p:cNvSpPr>
            <a:spLocks noGrp="1"/>
          </p:cNvSpPr>
          <p:nvPr>
            <p:ph type="body" sz="quarter" idx="13"/>
          </p:nvPr>
        </p:nvSpPr>
        <p:spPr>
          <a:xfrm>
            <a:off x="492125" y="990171"/>
            <a:ext cx="5271001" cy="705280"/>
          </a:xfrm>
        </p:spPr>
        <p:txBody>
          <a:bodyPr/>
          <a:lstStyle/>
          <a:p>
            <a:r>
              <a:rPr lang="en-GB" dirty="0"/>
              <a:t>The following steps illustrate a typical operation to access a peripheral</a:t>
            </a:r>
            <a:endParaRPr lang="en-US" dirty="0"/>
          </a:p>
        </p:txBody>
      </p:sp>
      <p:sp>
        <p:nvSpPr>
          <p:cNvPr id="28" name="Content Placeholder 18">
            <a:extLst>
              <a:ext uri="{FF2B5EF4-FFF2-40B4-BE49-F238E27FC236}">
                <a16:creationId xmlns:a16="http://schemas.microsoft.com/office/drawing/2014/main" id="{3CC5E388-9F58-4140-8818-C85998E2B815}"/>
              </a:ext>
            </a:extLst>
          </p:cNvPr>
          <p:cNvSpPr txBox="1">
            <a:spLocks noChangeArrowheads="1"/>
          </p:cNvSpPr>
          <p:nvPr/>
        </p:nvSpPr>
        <p:spPr bwMode="auto">
          <a:xfrm>
            <a:off x="492125" y="1781604"/>
            <a:ext cx="5516789" cy="4086225"/>
          </a:xfrm>
          <a:prstGeom prst="rect">
            <a:avLst/>
          </a:prstGeom>
        </p:spPr>
        <p:txBody>
          <a:bodyPr wrap="square" numCol="1" anchor="t" anchorCtr="0" compatLnSpc="1">
            <a:prstTxWarp prst="textNoShape">
              <a:avLst/>
            </a:prstTxWarp>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lvl="1"/>
            <a:r>
              <a:rPr lang="en-GB" dirty="0"/>
              <a:t>The manager (e.g., a processor) selects one peripheral (or one register) by giving the address to the address bus. At the same time, it sets control signals, such as read or write and transfer size.</a:t>
            </a:r>
          </a:p>
          <a:p>
            <a:pPr lvl="1"/>
            <a:r>
              <a:rPr lang="en-GB" dirty="0"/>
              <a:t>The manager waits for the subordinate (e.g., peripheral) to respond.</a:t>
            </a:r>
          </a:p>
          <a:p>
            <a:pPr lvl="1"/>
            <a:r>
              <a:rPr lang="en-GB" dirty="0"/>
              <a:t>Once the subordinate is ready, it sends back the requested data to the processor. At the same time, it sets the ready signal on the control bus.</a:t>
            </a:r>
          </a:p>
          <a:p>
            <a:pPr lvl="1"/>
            <a:r>
              <a:rPr lang="en-GB" dirty="0"/>
              <a:t>Finally, the manager reads the transmitted data and starts another communication cycle.</a:t>
            </a:r>
            <a:endParaRPr lang="en-US" altLang="en-US" dirty="0">
              <a:ea typeface="ＭＳ Ｐゴシック" panose="020B0600070205080204" pitchFamily="34" charset="-128"/>
            </a:endParaRPr>
          </a:p>
          <a:p>
            <a:pPr lvl="1"/>
            <a:endParaRPr lang="en-US" altLang="en-US" dirty="0"/>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4844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Communication Architecture Standards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999331"/>
            <a:ext cx="11180763" cy="4086225"/>
          </a:xfrm>
        </p:spPr>
        <p:txBody>
          <a:bodyPr wrap="square" numCol="1" anchor="t" anchorCtr="0" compatLnSpc="1">
            <a:prstTxWarp prst="textNoShape">
              <a:avLst/>
            </a:prstTxWarp>
          </a:bodyPr>
          <a:lstStyle/>
          <a:p>
            <a:r>
              <a:rPr lang="en-US" dirty="0"/>
              <a:t>Why do we need communication standards?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Modular design approach</a:t>
            </a:r>
          </a:p>
          <a:p>
            <a:pPr lvl="1"/>
            <a:r>
              <a:rPr lang="en-IN" altLang="en-US" dirty="0">
                <a:ea typeface="ＭＳ Ｐゴシック" panose="020B0600070205080204" pitchFamily="34" charset="-128"/>
              </a:rPr>
              <a:t>Allows design reuse</a:t>
            </a:r>
          </a:p>
          <a:p>
            <a:pPr lvl="1"/>
            <a:r>
              <a:rPr lang="en-IN" altLang="en-US" dirty="0">
                <a:ea typeface="ＭＳ Ｐゴシック" panose="020B0600070205080204" pitchFamily="34" charset="-128"/>
              </a:rPr>
              <a:t>Facilitates IP integration into an SoC design</a:t>
            </a:r>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E57EA045-0751-41D6-99DD-7528BB930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21" y="2579915"/>
            <a:ext cx="7113473" cy="35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1">
            <a:extLst>
              <a:ext uri="{FF2B5EF4-FFF2-40B4-BE49-F238E27FC236}">
                <a16:creationId xmlns:a16="http://schemas.microsoft.com/office/drawing/2014/main" id="{0E70DD45-91A2-4C32-B7D1-F7EE753465DC}"/>
              </a:ext>
            </a:extLst>
          </p:cNvPr>
          <p:cNvSpPr txBox="1">
            <a:spLocks noChangeArrowheads="1"/>
          </p:cNvSpPr>
          <p:nvPr/>
        </p:nvSpPr>
        <p:spPr bwMode="auto">
          <a:xfrm>
            <a:off x="5050768" y="6026116"/>
            <a:ext cx="552234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000" b="0" dirty="0"/>
              <a:t>Picture source: </a:t>
            </a:r>
            <a:r>
              <a:rPr lang="en-GB" sz="1000" b="0" dirty="0">
                <a:hlinkClick r:id="rId4"/>
              </a:rPr>
              <a:t>http://www.ecs.soton.ac.uk/</a:t>
            </a:r>
            <a:r>
              <a:rPr lang="en-GB" sz="1000" b="0" dirty="0"/>
              <a:t>  (SoC Advance design Technique)</a:t>
            </a:r>
          </a:p>
        </p:txBody>
      </p:sp>
    </p:spTree>
    <p:extLst>
      <p:ext uri="{BB962C8B-B14F-4D97-AF65-F5344CB8AC3E}">
        <p14:creationId xmlns:p14="http://schemas.microsoft.com/office/powerpoint/2010/main" val="330936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 AMBA System 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AMBA: Advanced microcontroller bus architecture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AMBA protocol is an open standard on-chip interconnect specification.</a:t>
            </a:r>
          </a:p>
          <a:p>
            <a:pPr lvl="1"/>
            <a:r>
              <a:rPr lang="en-IN" altLang="en-US" dirty="0">
                <a:ea typeface="ＭＳ Ｐゴシック" panose="020B0600070205080204" pitchFamily="34" charset="-128"/>
              </a:rPr>
              <a:t>Provides the interface standard that enables IP reuse</a:t>
            </a:r>
          </a:p>
          <a:p>
            <a:pPr lvl="1"/>
            <a:r>
              <a:rPr lang="en-IN" altLang="en-US" dirty="0">
                <a:ea typeface="ＭＳ Ｐゴシック" panose="020B0600070205080204" pitchFamily="34" charset="-128"/>
              </a:rPr>
              <a:t>Facilitates right-first-time development of multiprocessor designs with large numbers of controllers and peripherals</a:t>
            </a:r>
          </a:p>
          <a:p>
            <a:pPr lvl="1"/>
            <a:r>
              <a:rPr lang="en-IN" altLang="en-US" dirty="0">
                <a:ea typeface="ＭＳ Ｐゴシック" panose="020B0600070205080204" pitchFamily="34" charset="-128"/>
              </a:rPr>
              <a:t>Widely used in modern portable mobile devices, such as tablets and smartphones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3404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 AMBA Bus Families</a:t>
            </a:r>
            <a:endParaRPr lang="en-US" dirty="0"/>
          </a:p>
        </p:txBody>
      </p:sp>
      <p:graphicFrame>
        <p:nvGraphicFramePr>
          <p:cNvPr id="6" name="Content Placeholder 3">
            <a:extLst>
              <a:ext uri="{FF2B5EF4-FFF2-40B4-BE49-F238E27FC236}">
                <a16:creationId xmlns:a16="http://schemas.microsoft.com/office/drawing/2014/main" id="{E8885199-31B5-4939-B340-82F149D75731}"/>
              </a:ext>
            </a:extLst>
          </p:cNvPr>
          <p:cNvGraphicFramePr>
            <a:graphicFrameLocks noGrp="1"/>
          </p:cNvGraphicFramePr>
          <p:nvPr>
            <p:ph idx="1"/>
            <p:extLst>
              <p:ext uri="{D42A27DB-BD31-4B8C-83A1-F6EECF244321}">
                <p14:modId xmlns:p14="http://schemas.microsoft.com/office/powerpoint/2010/main" val="3928787593"/>
              </p:ext>
            </p:extLst>
          </p:nvPr>
        </p:nvGraphicFramePr>
        <p:xfrm>
          <a:off x="1557675" y="1371599"/>
          <a:ext cx="9076650" cy="4807654"/>
        </p:xfrm>
        <a:graphic>
          <a:graphicData uri="http://schemas.openxmlformats.org/drawingml/2006/table">
            <a:tbl>
              <a:tblPr firstRow="1" bandRow="1">
                <a:tableStyleId>{5C22544A-7EE6-4342-B048-85BDC9FD1C3A}</a:tableStyleId>
              </a:tblPr>
              <a:tblGrid>
                <a:gridCol w="4751584">
                  <a:extLst>
                    <a:ext uri="{9D8B030D-6E8A-4147-A177-3AD203B41FA5}">
                      <a16:colId xmlns:a16="http://schemas.microsoft.com/office/drawing/2014/main" val="20000"/>
                    </a:ext>
                  </a:extLst>
                </a:gridCol>
                <a:gridCol w="4325066">
                  <a:extLst>
                    <a:ext uri="{9D8B030D-6E8A-4147-A177-3AD203B41FA5}">
                      <a16:colId xmlns:a16="http://schemas.microsoft.com/office/drawing/2014/main" val="20001"/>
                    </a:ext>
                  </a:extLst>
                </a:gridCol>
              </a:tblGrid>
              <a:tr h="457044">
                <a:tc>
                  <a:txBody>
                    <a:bodyPr/>
                    <a:lstStyle/>
                    <a:p>
                      <a:r>
                        <a:rPr lang="en-GB" sz="1800" dirty="0"/>
                        <a:t>AMBA</a:t>
                      </a:r>
                      <a:r>
                        <a:rPr lang="en-GB" sz="1800" baseline="0" dirty="0"/>
                        <a:t> family</a:t>
                      </a:r>
                      <a:endParaRPr lang="en-GB" sz="1800" dirty="0"/>
                    </a:p>
                  </a:txBody>
                  <a:tcPr marL="121872" marR="121872" marT="45717" marB="45717" anchor="ctr"/>
                </a:tc>
                <a:tc>
                  <a:txBody>
                    <a:bodyPr/>
                    <a:lstStyle/>
                    <a:p>
                      <a:r>
                        <a:rPr lang="en-GB" sz="1800" dirty="0"/>
                        <a:t>Bus</a:t>
                      </a:r>
                      <a:r>
                        <a:rPr lang="en-GB" sz="1800" baseline="0" dirty="0"/>
                        <a:t> protocol</a:t>
                      </a:r>
                      <a:endParaRPr lang="en-GB" sz="1800" dirty="0"/>
                    </a:p>
                  </a:txBody>
                  <a:tcPr marL="121872" marR="121872" marT="45717" marB="45717" anchor="ctr"/>
                </a:tc>
                <a:extLst>
                  <a:ext uri="{0D108BD9-81ED-4DB2-BD59-A6C34878D82A}">
                    <a16:rowId xmlns:a16="http://schemas.microsoft.com/office/drawing/2014/main" val="10000"/>
                  </a:ext>
                </a:extLst>
              </a:tr>
              <a:tr h="463817">
                <a:tc>
                  <a:txBody>
                    <a:bodyPr/>
                    <a:lstStyle/>
                    <a:p>
                      <a:r>
                        <a:rPr lang="en-GB" sz="1800" dirty="0"/>
                        <a:t>AMBA 5</a:t>
                      </a:r>
                    </a:p>
                  </a:txBody>
                  <a:tcPr marL="121872" marR="121872" marT="45717" marB="45717" anchor="ctr"/>
                </a:tc>
                <a:tc>
                  <a:txBody>
                    <a:bodyPr/>
                    <a:lstStyle/>
                    <a:p>
                      <a:r>
                        <a:rPr lang="en-GB" sz="1800" dirty="0"/>
                        <a:t>CHI</a:t>
                      </a:r>
                    </a:p>
                  </a:txBody>
                  <a:tcPr marL="121872" marR="121872" marT="45717" marB="45717" anchor="ctr"/>
                </a:tc>
                <a:extLst>
                  <a:ext uri="{0D108BD9-81ED-4DB2-BD59-A6C34878D82A}">
                    <a16:rowId xmlns:a16="http://schemas.microsoft.com/office/drawing/2014/main" val="10001"/>
                  </a:ext>
                </a:extLst>
              </a:tr>
              <a:tr h="46381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4</a:t>
                      </a:r>
                    </a:p>
                  </a:txBody>
                  <a:tcPr marL="121872" marR="121872" marT="45717" marB="45717" anchor="ctr"/>
                </a:tc>
                <a:tc>
                  <a:txBody>
                    <a:bodyPr/>
                    <a:lstStyle/>
                    <a:p>
                      <a:r>
                        <a:rPr lang="en-GB" sz="1800" dirty="0"/>
                        <a:t>ACE,  ACE-Lite</a:t>
                      </a:r>
                    </a:p>
                  </a:txBody>
                  <a:tcPr marL="121872" marR="121872" marT="45717" marB="45717" anchor="ctr"/>
                </a:tc>
                <a:extLst>
                  <a:ext uri="{0D108BD9-81ED-4DB2-BD59-A6C34878D82A}">
                    <a16:rowId xmlns:a16="http://schemas.microsoft.com/office/drawing/2014/main" val="10002"/>
                  </a:ext>
                </a:extLst>
              </a:tr>
              <a:tr h="60910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AXI4, AXI4-Lite,</a:t>
                      </a:r>
                      <a:r>
                        <a:rPr lang="en-GB" sz="1800" baseline="0" dirty="0"/>
                        <a:t> </a:t>
                      </a:r>
                      <a:r>
                        <a:rPr lang="en-GB" sz="1800" dirty="0"/>
                        <a:t>AXI4-Stream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L="121872" marR="121872" marT="45717" marB="45717" anchor="ctr"/>
                </a:tc>
                <a:extLst>
                  <a:ext uri="{0D108BD9-81ED-4DB2-BD59-A6C34878D82A}">
                    <a16:rowId xmlns:a16="http://schemas.microsoft.com/office/drawing/2014/main" val="10003"/>
                  </a:ext>
                </a:extLst>
              </a:tr>
              <a:tr h="46381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3</a:t>
                      </a:r>
                    </a:p>
                  </a:txBody>
                  <a:tcPr marL="121872" marR="121872" marT="45717" marB="45717" anchor="ctr"/>
                </a:tc>
                <a:tc>
                  <a:txBody>
                    <a:bodyPr/>
                    <a:lstStyle/>
                    <a:p>
                      <a:r>
                        <a:rPr lang="en-GB" sz="1800" dirty="0"/>
                        <a:t>AXI</a:t>
                      </a:r>
                    </a:p>
                  </a:txBody>
                  <a:tcPr marL="121872" marR="121872" marT="45717" marB="45717" anchor="ctr"/>
                </a:tc>
                <a:extLst>
                  <a:ext uri="{0D108BD9-81ED-4DB2-BD59-A6C34878D82A}">
                    <a16:rowId xmlns:a16="http://schemas.microsoft.com/office/drawing/2014/main" val="10004"/>
                  </a:ext>
                </a:extLst>
              </a:tr>
              <a:tr h="463817">
                <a:tc vMerge="1">
                  <a:txBody>
                    <a:bodyPr/>
                    <a:lstStyle/>
                    <a:p>
                      <a:endParaRPr lang="en-GB" dirty="0"/>
                    </a:p>
                  </a:txBody>
                  <a:tcPr anchor="ctr"/>
                </a:tc>
                <a:tc>
                  <a:txBody>
                    <a:bodyPr/>
                    <a:lstStyle/>
                    <a:p>
                      <a:r>
                        <a:rPr lang="en-GB" sz="1800" dirty="0"/>
                        <a:t>AHB (</a:t>
                      </a:r>
                      <a:r>
                        <a:rPr lang="en-GB" sz="1800" b="1" dirty="0"/>
                        <a:t>AHB-Lite</a:t>
                      </a:r>
                      <a:r>
                        <a:rPr lang="en-GB" sz="1800" dirty="0"/>
                        <a:t>)</a:t>
                      </a:r>
                    </a:p>
                  </a:txBody>
                  <a:tcPr marL="121872" marR="121872" marT="45717" marB="45717" anchor="ctr"/>
                </a:tc>
                <a:extLst>
                  <a:ext uri="{0D108BD9-81ED-4DB2-BD59-A6C34878D82A}">
                    <a16:rowId xmlns:a16="http://schemas.microsoft.com/office/drawing/2014/main" val="10005"/>
                  </a:ext>
                </a:extLst>
              </a:tr>
              <a:tr h="463817">
                <a:tc vMerge="1">
                  <a:txBody>
                    <a:bodyPr/>
                    <a:lstStyle/>
                    <a:p>
                      <a:endParaRPr lang="en-GB" dirty="0"/>
                    </a:p>
                  </a:txBody>
                  <a:tcPr anchor="ctr"/>
                </a:tc>
                <a:tc>
                  <a:txBody>
                    <a:bodyPr/>
                    <a:lstStyle/>
                    <a:p>
                      <a:r>
                        <a:rPr lang="en-GB" sz="1800" dirty="0"/>
                        <a:t>APB</a:t>
                      </a:r>
                    </a:p>
                  </a:txBody>
                  <a:tcPr marL="121872" marR="121872" marT="45717" marB="45717" anchor="ctr"/>
                </a:tc>
                <a:extLst>
                  <a:ext uri="{0D108BD9-81ED-4DB2-BD59-A6C34878D82A}">
                    <a16:rowId xmlns:a16="http://schemas.microsoft.com/office/drawing/2014/main" val="10006"/>
                  </a:ext>
                </a:extLst>
              </a:tr>
              <a:tr h="463817">
                <a:tc vMerge="1">
                  <a:txBody>
                    <a:bodyPr/>
                    <a:lstStyle/>
                    <a:p>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ATB</a:t>
                      </a:r>
                    </a:p>
                  </a:txBody>
                  <a:tcPr marL="121872" marR="121872" marT="45717" marB="45717" anchor="ctr"/>
                </a:tc>
                <a:extLst>
                  <a:ext uri="{0D108BD9-81ED-4DB2-BD59-A6C34878D82A}">
                    <a16:rowId xmlns:a16="http://schemas.microsoft.com/office/drawing/2014/main" val="10007"/>
                  </a:ext>
                </a:extLst>
              </a:tr>
              <a:tr h="463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2</a:t>
                      </a:r>
                    </a:p>
                  </a:txBody>
                  <a:tcPr marL="121872" marR="121872"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AHB, APB</a:t>
                      </a:r>
                    </a:p>
                  </a:txBody>
                  <a:tcPr marL="121872" marR="121872" marT="45717" marB="45717" anchor="ctr"/>
                </a:tc>
                <a:extLst>
                  <a:ext uri="{0D108BD9-81ED-4DB2-BD59-A6C34878D82A}">
                    <a16:rowId xmlns:a16="http://schemas.microsoft.com/office/drawing/2014/main" val="10008"/>
                  </a:ext>
                </a:extLst>
              </a:tr>
              <a:tr h="463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1</a:t>
                      </a:r>
                    </a:p>
                  </a:txBody>
                  <a:tcPr marL="121872" marR="121872"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ASB, APB</a:t>
                      </a:r>
                    </a:p>
                  </a:txBody>
                  <a:tcPr marL="121872" marR="121872" marT="45717" marB="45717"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0939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3 AHB-Lite 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AHB</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High-performance synthesizable designs</a:t>
            </a:r>
          </a:p>
          <a:p>
            <a:pPr lvl="1"/>
            <a:r>
              <a:rPr lang="en-IN" altLang="en-US" dirty="0">
                <a:ea typeface="ＭＳ Ｐゴシック" panose="020B0600070205080204" pitchFamily="34" charset="-128"/>
              </a:rPr>
              <a:t>Supports multiple bus managers</a:t>
            </a:r>
          </a:p>
          <a:p>
            <a:pPr lvl="1"/>
            <a:r>
              <a:rPr lang="en-IN" altLang="en-US" dirty="0">
                <a:ea typeface="ＭＳ Ｐゴシック" panose="020B0600070205080204" pitchFamily="34" charset="-128"/>
              </a:rPr>
              <a:t>Provides high-bandwidth operation</a:t>
            </a:r>
          </a:p>
          <a:p>
            <a:r>
              <a:rPr lang="en-GB" dirty="0"/>
              <a:t>AHB-Lite: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subset of AHB</a:t>
            </a:r>
          </a:p>
          <a:p>
            <a:pPr lvl="1"/>
            <a:r>
              <a:rPr lang="en-IN" altLang="en-US" dirty="0">
                <a:ea typeface="ＭＳ Ｐゴシック" panose="020B0600070205080204" pitchFamily="34" charset="-128"/>
              </a:rPr>
              <a:t>Simplifies the design of AHB bus, e.g., typically with a single manager</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2097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Bus Block Diagram</a:t>
            </a:r>
            <a:endParaRPr lang="en-US" dirty="0"/>
          </a:p>
        </p:txBody>
      </p:sp>
      <p:sp>
        <p:nvSpPr>
          <p:cNvPr id="6" name="Rectangle 5">
            <a:extLst>
              <a:ext uri="{FF2B5EF4-FFF2-40B4-BE49-F238E27FC236}">
                <a16:creationId xmlns:a16="http://schemas.microsoft.com/office/drawing/2014/main" id="{EB90AAC0-A54E-49CA-ADC2-303ED63CD6AF}"/>
              </a:ext>
            </a:extLst>
          </p:cNvPr>
          <p:cNvSpPr/>
          <p:nvPr/>
        </p:nvSpPr>
        <p:spPr bwMode="auto">
          <a:xfrm>
            <a:off x="701233" y="1309686"/>
            <a:ext cx="1167944" cy="5072063"/>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t>M</a:t>
            </a:r>
            <a:r>
              <a:rPr lang="en-GB" dirty="0">
                <a:cs typeface="+mn-cs"/>
              </a:rPr>
              <a:t>anager</a:t>
            </a:r>
          </a:p>
        </p:txBody>
      </p:sp>
      <p:sp>
        <p:nvSpPr>
          <p:cNvPr id="7" name="Flowchart: Manual Operation 6">
            <a:extLst>
              <a:ext uri="{FF2B5EF4-FFF2-40B4-BE49-F238E27FC236}">
                <a16:creationId xmlns:a16="http://schemas.microsoft.com/office/drawing/2014/main" id="{DFF6CCDC-0C25-4B40-837A-45731F4D2C33}"/>
              </a:ext>
            </a:extLst>
          </p:cNvPr>
          <p:cNvSpPr/>
          <p:nvPr/>
        </p:nvSpPr>
        <p:spPr bwMode="auto">
          <a:xfrm rot="5400000">
            <a:off x="3017206" y="4980191"/>
            <a:ext cx="1762125" cy="1040993"/>
          </a:xfrm>
          <a:prstGeom prst="flowChartManualOperation">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8" name="Straight Connector 7">
            <a:extLst>
              <a:ext uri="{FF2B5EF4-FFF2-40B4-BE49-F238E27FC236}">
                <a16:creationId xmlns:a16="http://schemas.microsoft.com/office/drawing/2014/main" id="{7D707EF6-EBDD-41BB-81E3-856A40232233}"/>
              </a:ext>
            </a:extLst>
          </p:cNvPr>
          <p:cNvCxnSpPr/>
          <p:nvPr/>
        </p:nvCxnSpPr>
        <p:spPr bwMode="auto">
          <a:xfrm>
            <a:off x="1869178" y="1730374"/>
            <a:ext cx="5033584" cy="4762"/>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906220E1-3271-4142-8630-547711639844}"/>
              </a:ext>
            </a:extLst>
          </p:cNvPr>
          <p:cNvCxnSpPr/>
          <p:nvPr/>
        </p:nvCxnSpPr>
        <p:spPr bwMode="auto">
          <a:xfrm>
            <a:off x="6492288" y="2039936"/>
            <a:ext cx="0" cy="234950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0" name="Straight Arrow Connector 9">
            <a:extLst>
              <a:ext uri="{FF2B5EF4-FFF2-40B4-BE49-F238E27FC236}">
                <a16:creationId xmlns:a16="http://schemas.microsoft.com/office/drawing/2014/main" id="{E3EA3FDA-15C0-46B1-901D-6B6AFADABC23}"/>
              </a:ext>
            </a:extLst>
          </p:cNvPr>
          <p:cNvCxnSpPr/>
          <p:nvPr/>
        </p:nvCxnSpPr>
        <p:spPr bwMode="auto">
          <a:xfrm>
            <a:off x="6492289" y="2257424"/>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1" name="Straight Connector 10">
            <a:extLst>
              <a:ext uri="{FF2B5EF4-FFF2-40B4-BE49-F238E27FC236}">
                <a16:creationId xmlns:a16="http://schemas.microsoft.com/office/drawing/2014/main" id="{526854A7-9A79-4759-A178-51476B434192}"/>
              </a:ext>
            </a:extLst>
          </p:cNvPr>
          <p:cNvCxnSpPr/>
          <p:nvPr/>
        </p:nvCxnSpPr>
        <p:spPr bwMode="auto">
          <a:xfrm>
            <a:off x="1869177" y="2024061"/>
            <a:ext cx="4623111" cy="1588"/>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8EB7C26-4885-4951-BBCC-FAAD41FB5C64}"/>
              </a:ext>
            </a:extLst>
          </p:cNvPr>
          <p:cNvCxnSpPr/>
          <p:nvPr/>
        </p:nvCxnSpPr>
        <p:spPr bwMode="auto">
          <a:xfrm>
            <a:off x="6890067" y="1725611"/>
            <a:ext cx="12695" cy="239395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1E255314-5764-43B6-A5EE-94197E98B096}"/>
              </a:ext>
            </a:extLst>
          </p:cNvPr>
          <p:cNvCxnSpPr/>
          <p:nvPr/>
        </p:nvCxnSpPr>
        <p:spPr bwMode="auto">
          <a:xfrm>
            <a:off x="4738257" y="2492374"/>
            <a:ext cx="3213962"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2B67BF3E-854D-4C87-8D94-371710BF3C47}"/>
              </a:ext>
            </a:extLst>
          </p:cNvPr>
          <p:cNvCxnSpPr/>
          <p:nvPr/>
        </p:nvCxnSpPr>
        <p:spPr bwMode="auto">
          <a:xfrm>
            <a:off x="6119901" y="3559174"/>
            <a:ext cx="1832317"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CD34D52F-1E2C-496D-B556-09FE6CCDC2CB}"/>
              </a:ext>
            </a:extLst>
          </p:cNvPr>
          <p:cNvCxnSpPr/>
          <p:nvPr/>
        </p:nvCxnSpPr>
        <p:spPr bwMode="auto">
          <a:xfrm>
            <a:off x="5764440" y="4619624"/>
            <a:ext cx="2187778"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6" name="Straight Connector 15">
            <a:extLst>
              <a:ext uri="{FF2B5EF4-FFF2-40B4-BE49-F238E27FC236}">
                <a16:creationId xmlns:a16="http://schemas.microsoft.com/office/drawing/2014/main" id="{361F7620-996B-41D8-9E94-ACDAA5171FA5}"/>
              </a:ext>
            </a:extLst>
          </p:cNvPr>
          <p:cNvCxnSpPr/>
          <p:nvPr/>
        </p:nvCxnSpPr>
        <p:spPr bwMode="auto">
          <a:xfrm>
            <a:off x="6115669" y="2849562"/>
            <a:ext cx="4232" cy="70961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274119F-A659-43DF-92F8-0CC58530F9EA}"/>
              </a:ext>
            </a:extLst>
          </p:cNvPr>
          <p:cNvCxnSpPr/>
          <p:nvPr/>
        </p:nvCxnSpPr>
        <p:spPr bwMode="auto">
          <a:xfrm>
            <a:off x="5764439" y="3230561"/>
            <a:ext cx="0" cy="138906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6612706-5048-4791-BE0E-8100100EF814}"/>
              </a:ext>
            </a:extLst>
          </p:cNvPr>
          <p:cNvCxnSpPr/>
          <p:nvPr/>
        </p:nvCxnSpPr>
        <p:spPr bwMode="auto">
          <a:xfrm>
            <a:off x="4738256" y="2849561"/>
            <a:ext cx="1381644"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DF672D1-3E84-45A0-A66E-96B1CF29EFE8}"/>
              </a:ext>
            </a:extLst>
          </p:cNvPr>
          <p:cNvCxnSpPr/>
          <p:nvPr/>
        </p:nvCxnSpPr>
        <p:spPr bwMode="auto">
          <a:xfrm>
            <a:off x="4636696" y="3230561"/>
            <a:ext cx="1127743"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B5EC3EB2-33F0-4F99-9096-61875E9A72CD}"/>
              </a:ext>
            </a:extLst>
          </p:cNvPr>
          <p:cNvCxnSpPr/>
          <p:nvPr/>
        </p:nvCxnSpPr>
        <p:spPr bwMode="auto">
          <a:xfrm flipH="1">
            <a:off x="1869177" y="5237161"/>
            <a:ext cx="1508595"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E6D21E0C-53C3-4FB3-BC4C-A230E3042FB4}"/>
              </a:ext>
            </a:extLst>
          </p:cNvPr>
          <p:cNvCxnSpPr/>
          <p:nvPr/>
        </p:nvCxnSpPr>
        <p:spPr bwMode="auto">
          <a:xfrm>
            <a:off x="3855952" y="3281361"/>
            <a:ext cx="0" cy="1525588"/>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2" name="TextBox 74">
            <a:extLst>
              <a:ext uri="{FF2B5EF4-FFF2-40B4-BE49-F238E27FC236}">
                <a16:creationId xmlns:a16="http://schemas.microsoft.com/office/drawing/2014/main" id="{FDD5E002-8735-40ED-A3F6-A1FF185D1A6A}"/>
              </a:ext>
            </a:extLst>
          </p:cNvPr>
          <p:cNvSpPr txBox="1">
            <a:spLocks noChangeArrowheads="1"/>
          </p:cNvSpPr>
          <p:nvPr/>
        </p:nvSpPr>
        <p:spPr bwMode="auto">
          <a:xfrm rot="-5400000">
            <a:off x="3233117" y="5239077"/>
            <a:ext cx="1273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Subordinate</a:t>
            </a:r>
          </a:p>
          <a:p>
            <a:pPr algn="ctr" eaLnBrk="1" hangingPunct="1"/>
            <a:r>
              <a:rPr lang="en-GB" dirty="0"/>
              <a:t>Multiplexor</a:t>
            </a:r>
          </a:p>
        </p:txBody>
      </p:sp>
      <p:cxnSp>
        <p:nvCxnSpPr>
          <p:cNvPr id="23" name="Straight Arrow Connector 22">
            <a:extLst>
              <a:ext uri="{FF2B5EF4-FFF2-40B4-BE49-F238E27FC236}">
                <a16:creationId xmlns:a16="http://schemas.microsoft.com/office/drawing/2014/main" id="{AC4916A7-28F5-4E16-B6F0-BB020B43C251}"/>
              </a:ext>
            </a:extLst>
          </p:cNvPr>
          <p:cNvCxnSpPr/>
          <p:nvPr/>
        </p:nvCxnSpPr>
        <p:spPr bwMode="auto">
          <a:xfrm>
            <a:off x="3913079" y="2024061"/>
            <a:ext cx="0" cy="3238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4" name="TextBox 78">
            <a:extLst>
              <a:ext uri="{FF2B5EF4-FFF2-40B4-BE49-F238E27FC236}">
                <a16:creationId xmlns:a16="http://schemas.microsoft.com/office/drawing/2014/main" id="{FFEC2597-6461-421C-A465-D29DDA9FD67F}"/>
              </a:ext>
            </a:extLst>
          </p:cNvPr>
          <p:cNvSpPr txBox="1">
            <a:spLocks noChangeArrowheads="1"/>
          </p:cNvSpPr>
          <p:nvPr/>
        </p:nvSpPr>
        <p:spPr bwMode="auto">
          <a:xfrm>
            <a:off x="2226755" y="1633536"/>
            <a:ext cx="139222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HWDATA [31:0]</a:t>
            </a:r>
          </a:p>
        </p:txBody>
      </p:sp>
      <p:sp>
        <p:nvSpPr>
          <p:cNvPr id="25" name="TextBox 81">
            <a:extLst>
              <a:ext uri="{FF2B5EF4-FFF2-40B4-BE49-F238E27FC236}">
                <a16:creationId xmlns:a16="http://schemas.microsoft.com/office/drawing/2014/main" id="{18DCBA42-4A01-4AC8-8D9B-08885BAA8A75}"/>
              </a:ext>
            </a:extLst>
          </p:cNvPr>
          <p:cNvSpPr txBox="1">
            <a:spLocks noChangeArrowheads="1"/>
          </p:cNvSpPr>
          <p:nvPr/>
        </p:nvSpPr>
        <p:spPr bwMode="auto">
          <a:xfrm>
            <a:off x="2226755" y="1916111"/>
            <a:ext cx="139222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HADDR [31:0]</a:t>
            </a:r>
          </a:p>
        </p:txBody>
      </p:sp>
      <p:sp>
        <p:nvSpPr>
          <p:cNvPr id="26" name="TextBox 86">
            <a:extLst>
              <a:ext uri="{FF2B5EF4-FFF2-40B4-BE49-F238E27FC236}">
                <a16:creationId xmlns:a16="http://schemas.microsoft.com/office/drawing/2014/main" id="{97391748-9F8C-4CCC-80A0-C555D9173777}"/>
              </a:ext>
            </a:extLst>
          </p:cNvPr>
          <p:cNvSpPr txBox="1">
            <a:spLocks noChangeArrowheads="1"/>
          </p:cNvSpPr>
          <p:nvPr/>
        </p:nvSpPr>
        <p:spPr bwMode="auto">
          <a:xfrm>
            <a:off x="3216968" y="3794125"/>
            <a:ext cx="139222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a:t>
            </a:r>
          </a:p>
          <a:p>
            <a:pPr algn="ctr" eaLnBrk="1" hangingPunct="1"/>
            <a:r>
              <a:rPr lang="en-GB" sz="1200" dirty="0"/>
              <a:t>Select</a:t>
            </a:r>
          </a:p>
        </p:txBody>
      </p:sp>
      <p:sp>
        <p:nvSpPr>
          <p:cNvPr id="27" name="TextBox 87">
            <a:extLst>
              <a:ext uri="{FF2B5EF4-FFF2-40B4-BE49-F238E27FC236}">
                <a16:creationId xmlns:a16="http://schemas.microsoft.com/office/drawing/2014/main" id="{0A8BB490-3232-4FBC-8644-36E052FDBFC0}"/>
              </a:ext>
            </a:extLst>
          </p:cNvPr>
          <p:cNvSpPr txBox="1">
            <a:spLocks noChangeArrowheads="1"/>
          </p:cNvSpPr>
          <p:nvPr/>
        </p:nvSpPr>
        <p:spPr bwMode="auto">
          <a:xfrm>
            <a:off x="2256376" y="5054599"/>
            <a:ext cx="94578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HRDATA </a:t>
            </a:r>
          </a:p>
          <a:p>
            <a:pPr algn="ctr" eaLnBrk="1" hangingPunct="1"/>
            <a:r>
              <a:rPr lang="en-GB" sz="1200" dirty="0"/>
              <a:t>[31:0]</a:t>
            </a:r>
          </a:p>
        </p:txBody>
      </p:sp>
      <p:sp>
        <p:nvSpPr>
          <p:cNvPr id="28" name="TextBox 95">
            <a:extLst>
              <a:ext uri="{FF2B5EF4-FFF2-40B4-BE49-F238E27FC236}">
                <a16:creationId xmlns:a16="http://schemas.microsoft.com/office/drawing/2014/main" id="{17E4415C-5AAC-4E86-81A4-BD59D3581461}"/>
              </a:ext>
            </a:extLst>
          </p:cNvPr>
          <p:cNvSpPr txBox="1">
            <a:spLocks noChangeArrowheads="1"/>
          </p:cNvSpPr>
          <p:nvPr/>
        </p:nvSpPr>
        <p:spPr bwMode="auto">
          <a:xfrm>
            <a:off x="4873670" y="2390774"/>
            <a:ext cx="780746"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HSEL_1</a:t>
            </a:r>
          </a:p>
        </p:txBody>
      </p:sp>
      <p:sp>
        <p:nvSpPr>
          <p:cNvPr id="29" name="TextBox 96">
            <a:extLst>
              <a:ext uri="{FF2B5EF4-FFF2-40B4-BE49-F238E27FC236}">
                <a16:creationId xmlns:a16="http://schemas.microsoft.com/office/drawing/2014/main" id="{CC888031-D72A-432A-AE40-E76222901562}"/>
              </a:ext>
            </a:extLst>
          </p:cNvPr>
          <p:cNvSpPr txBox="1">
            <a:spLocks noChangeArrowheads="1"/>
          </p:cNvSpPr>
          <p:nvPr/>
        </p:nvSpPr>
        <p:spPr bwMode="auto">
          <a:xfrm>
            <a:off x="4873670" y="2747961"/>
            <a:ext cx="780746"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HSEL_2</a:t>
            </a:r>
          </a:p>
        </p:txBody>
      </p:sp>
      <p:sp>
        <p:nvSpPr>
          <p:cNvPr id="30" name="TextBox 97">
            <a:extLst>
              <a:ext uri="{FF2B5EF4-FFF2-40B4-BE49-F238E27FC236}">
                <a16:creationId xmlns:a16="http://schemas.microsoft.com/office/drawing/2014/main" id="{9F9B7929-FB8B-4AF3-86EA-354EA0C10AD5}"/>
              </a:ext>
            </a:extLst>
          </p:cNvPr>
          <p:cNvSpPr txBox="1">
            <a:spLocks noChangeArrowheads="1"/>
          </p:cNvSpPr>
          <p:nvPr/>
        </p:nvSpPr>
        <p:spPr bwMode="auto">
          <a:xfrm>
            <a:off x="4873670" y="3128961"/>
            <a:ext cx="780746"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HSEL_3</a:t>
            </a:r>
          </a:p>
        </p:txBody>
      </p:sp>
      <p:sp>
        <p:nvSpPr>
          <p:cNvPr id="31" name="Oval 30">
            <a:extLst>
              <a:ext uri="{FF2B5EF4-FFF2-40B4-BE49-F238E27FC236}">
                <a16:creationId xmlns:a16="http://schemas.microsoft.com/office/drawing/2014/main" id="{BD700818-4029-44F8-91BD-EF8A0F499FFA}"/>
              </a:ext>
            </a:extLst>
          </p:cNvPr>
          <p:cNvSpPr/>
          <p:nvPr/>
        </p:nvSpPr>
        <p:spPr bwMode="auto">
          <a:xfrm>
            <a:off x="7201094" y="1662112"/>
            <a:ext cx="165036"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2" name="Oval 31">
            <a:extLst>
              <a:ext uri="{FF2B5EF4-FFF2-40B4-BE49-F238E27FC236}">
                <a16:creationId xmlns:a16="http://schemas.microsoft.com/office/drawing/2014/main" id="{11FD7F4A-96D4-495F-B9B4-12526D8ED6CF}"/>
              </a:ext>
            </a:extLst>
          </p:cNvPr>
          <p:cNvSpPr/>
          <p:nvPr/>
        </p:nvSpPr>
        <p:spPr bwMode="auto">
          <a:xfrm>
            <a:off x="3830562" y="1962149"/>
            <a:ext cx="165036"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3" name="Rectangle 32">
            <a:extLst>
              <a:ext uri="{FF2B5EF4-FFF2-40B4-BE49-F238E27FC236}">
                <a16:creationId xmlns:a16="http://schemas.microsoft.com/office/drawing/2014/main" id="{4315D7B8-FC35-410F-9492-621BC32C615E}"/>
              </a:ext>
            </a:extLst>
          </p:cNvPr>
          <p:cNvSpPr/>
          <p:nvPr/>
        </p:nvSpPr>
        <p:spPr bwMode="auto">
          <a:xfrm>
            <a:off x="3056164" y="2360611"/>
            <a:ext cx="1682092" cy="9779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cxnSp>
        <p:nvCxnSpPr>
          <p:cNvPr id="34" name="Straight Connector 33">
            <a:extLst>
              <a:ext uri="{FF2B5EF4-FFF2-40B4-BE49-F238E27FC236}">
                <a16:creationId xmlns:a16="http://schemas.microsoft.com/office/drawing/2014/main" id="{061DBB3E-D1BB-496F-94AC-9C5D1061D226}"/>
              </a:ext>
            </a:extLst>
          </p:cNvPr>
          <p:cNvCxnSpPr/>
          <p:nvPr/>
        </p:nvCxnSpPr>
        <p:spPr bwMode="auto">
          <a:xfrm flipV="1">
            <a:off x="1869178" y="1444625"/>
            <a:ext cx="5414435" cy="3175"/>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sp>
        <p:nvSpPr>
          <p:cNvPr id="35" name="TextBox 122">
            <a:extLst>
              <a:ext uri="{FF2B5EF4-FFF2-40B4-BE49-F238E27FC236}">
                <a16:creationId xmlns:a16="http://schemas.microsoft.com/office/drawing/2014/main" id="{95B2F0D4-67AF-4499-AAD4-9BD00D701365}"/>
              </a:ext>
            </a:extLst>
          </p:cNvPr>
          <p:cNvSpPr txBox="1">
            <a:spLocks noChangeArrowheads="1"/>
          </p:cNvSpPr>
          <p:nvPr/>
        </p:nvSpPr>
        <p:spPr bwMode="auto">
          <a:xfrm>
            <a:off x="2226755" y="1352549"/>
            <a:ext cx="105157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CONTROL </a:t>
            </a:r>
          </a:p>
        </p:txBody>
      </p:sp>
      <p:cxnSp>
        <p:nvCxnSpPr>
          <p:cNvPr id="36" name="Straight Connector 35">
            <a:extLst>
              <a:ext uri="{FF2B5EF4-FFF2-40B4-BE49-F238E27FC236}">
                <a16:creationId xmlns:a16="http://schemas.microsoft.com/office/drawing/2014/main" id="{4F8CC6DD-D28D-4AB8-956D-20B82EC28040}"/>
              </a:ext>
            </a:extLst>
          </p:cNvPr>
          <p:cNvCxnSpPr/>
          <p:nvPr/>
        </p:nvCxnSpPr>
        <p:spPr bwMode="auto">
          <a:xfrm>
            <a:off x="7270917" y="1457325"/>
            <a:ext cx="0" cy="2389187"/>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37" name="Straight Arrow Connector 36">
            <a:extLst>
              <a:ext uri="{FF2B5EF4-FFF2-40B4-BE49-F238E27FC236}">
                <a16:creationId xmlns:a16="http://schemas.microsoft.com/office/drawing/2014/main" id="{D21BB7E2-E31D-4405-B987-BC35C9108996}"/>
              </a:ext>
            </a:extLst>
          </p:cNvPr>
          <p:cNvCxnSpPr/>
          <p:nvPr/>
        </p:nvCxnSpPr>
        <p:spPr bwMode="auto">
          <a:xfrm>
            <a:off x="7283612" y="1714499"/>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8" name="Straight Arrow Connector 37">
            <a:extLst>
              <a:ext uri="{FF2B5EF4-FFF2-40B4-BE49-F238E27FC236}">
                <a16:creationId xmlns:a16="http://schemas.microsoft.com/office/drawing/2014/main" id="{45469E12-0FA4-4D0F-9184-F0366EA51BBC}"/>
              </a:ext>
            </a:extLst>
          </p:cNvPr>
          <p:cNvCxnSpPr/>
          <p:nvPr/>
        </p:nvCxnSpPr>
        <p:spPr bwMode="auto">
          <a:xfrm>
            <a:off x="6875255" y="1987549"/>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9" name="Oval 38">
            <a:extLst>
              <a:ext uri="{FF2B5EF4-FFF2-40B4-BE49-F238E27FC236}">
                <a16:creationId xmlns:a16="http://schemas.microsoft.com/office/drawing/2014/main" id="{C160ED84-A5B8-4318-B8A9-AD486AEAC875}"/>
              </a:ext>
            </a:extLst>
          </p:cNvPr>
          <p:cNvSpPr/>
          <p:nvPr/>
        </p:nvSpPr>
        <p:spPr bwMode="auto">
          <a:xfrm>
            <a:off x="6809664" y="1909762"/>
            <a:ext cx="167151"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0" name="Oval 39">
            <a:extLst>
              <a:ext uri="{FF2B5EF4-FFF2-40B4-BE49-F238E27FC236}">
                <a16:creationId xmlns:a16="http://schemas.microsoft.com/office/drawing/2014/main" id="{5C721FE7-D90D-493C-B8D9-256328CC538B}"/>
              </a:ext>
            </a:extLst>
          </p:cNvPr>
          <p:cNvSpPr/>
          <p:nvPr/>
        </p:nvSpPr>
        <p:spPr bwMode="auto">
          <a:xfrm>
            <a:off x="6409770" y="2179636"/>
            <a:ext cx="165036"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41" name="Straight Arrow Connector 40">
            <a:extLst>
              <a:ext uri="{FF2B5EF4-FFF2-40B4-BE49-F238E27FC236}">
                <a16:creationId xmlns:a16="http://schemas.microsoft.com/office/drawing/2014/main" id="{79FAED21-E0E0-43D5-92E0-A6355E9D4005}"/>
              </a:ext>
            </a:extLst>
          </p:cNvPr>
          <p:cNvCxnSpPr/>
          <p:nvPr/>
        </p:nvCxnSpPr>
        <p:spPr bwMode="auto">
          <a:xfrm>
            <a:off x="6492289" y="3313111"/>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42" name="Oval 41">
            <a:extLst>
              <a:ext uri="{FF2B5EF4-FFF2-40B4-BE49-F238E27FC236}">
                <a16:creationId xmlns:a16="http://schemas.microsoft.com/office/drawing/2014/main" id="{20B663C3-6F32-4F40-8799-8E1DE3746F4F}"/>
              </a:ext>
            </a:extLst>
          </p:cNvPr>
          <p:cNvSpPr/>
          <p:nvPr/>
        </p:nvSpPr>
        <p:spPr bwMode="auto">
          <a:xfrm>
            <a:off x="7201094" y="2719387"/>
            <a:ext cx="165036"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43" name="Straight Arrow Connector 42">
            <a:extLst>
              <a:ext uri="{FF2B5EF4-FFF2-40B4-BE49-F238E27FC236}">
                <a16:creationId xmlns:a16="http://schemas.microsoft.com/office/drawing/2014/main" id="{338C9D1A-2AA7-4236-A745-2845FA521C60}"/>
              </a:ext>
            </a:extLst>
          </p:cNvPr>
          <p:cNvCxnSpPr/>
          <p:nvPr/>
        </p:nvCxnSpPr>
        <p:spPr bwMode="auto">
          <a:xfrm>
            <a:off x="7283612" y="2771774"/>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4" name="Straight Arrow Connector 43">
            <a:extLst>
              <a:ext uri="{FF2B5EF4-FFF2-40B4-BE49-F238E27FC236}">
                <a16:creationId xmlns:a16="http://schemas.microsoft.com/office/drawing/2014/main" id="{DADD9701-731F-4CD7-8D8E-B61A580E291D}"/>
              </a:ext>
            </a:extLst>
          </p:cNvPr>
          <p:cNvCxnSpPr/>
          <p:nvPr/>
        </p:nvCxnSpPr>
        <p:spPr bwMode="auto">
          <a:xfrm>
            <a:off x="6875255" y="3043236"/>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45" name="Oval 44">
            <a:extLst>
              <a:ext uri="{FF2B5EF4-FFF2-40B4-BE49-F238E27FC236}">
                <a16:creationId xmlns:a16="http://schemas.microsoft.com/office/drawing/2014/main" id="{1ECA10CA-2E23-4096-B927-A7227C7EA08D}"/>
              </a:ext>
            </a:extLst>
          </p:cNvPr>
          <p:cNvSpPr/>
          <p:nvPr/>
        </p:nvSpPr>
        <p:spPr bwMode="auto">
          <a:xfrm>
            <a:off x="6809664" y="2965449"/>
            <a:ext cx="167151"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6" name="Oval 45">
            <a:extLst>
              <a:ext uri="{FF2B5EF4-FFF2-40B4-BE49-F238E27FC236}">
                <a16:creationId xmlns:a16="http://schemas.microsoft.com/office/drawing/2014/main" id="{BD01493C-3694-46A8-B7E2-789BC6607ED9}"/>
              </a:ext>
            </a:extLst>
          </p:cNvPr>
          <p:cNvSpPr/>
          <p:nvPr/>
        </p:nvSpPr>
        <p:spPr bwMode="auto">
          <a:xfrm>
            <a:off x="6409770" y="3236912"/>
            <a:ext cx="165036"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47" name="Straight Arrow Connector 46">
            <a:extLst>
              <a:ext uri="{FF2B5EF4-FFF2-40B4-BE49-F238E27FC236}">
                <a16:creationId xmlns:a16="http://schemas.microsoft.com/office/drawing/2014/main" id="{4704A987-F7FE-4B02-A018-803DB42A26E1}"/>
              </a:ext>
            </a:extLst>
          </p:cNvPr>
          <p:cNvCxnSpPr/>
          <p:nvPr/>
        </p:nvCxnSpPr>
        <p:spPr bwMode="auto">
          <a:xfrm>
            <a:off x="6492289" y="4389436"/>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8" name="Straight Arrow Connector 47">
            <a:extLst>
              <a:ext uri="{FF2B5EF4-FFF2-40B4-BE49-F238E27FC236}">
                <a16:creationId xmlns:a16="http://schemas.microsoft.com/office/drawing/2014/main" id="{DEC00979-2CD2-48F7-A780-1AB09D3F52F6}"/>
              </a:ext>
            </a:extLst>
          </p:cNvPr>
          <p:cNvCxnSpPr/>
          <p:nvPr/>
        </p:nvCxnSpPr>
        <p:spPr bwMode="auto">
          <a:xfrm>
            <a:off x="7283612" y="3846511"/>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3D3C5671-D841-4C94-B255-EDAA833F04FA}"/>
              </a:ext>
            </a:extLst>
          </p:cNvPr>
          <p:cNvCxnSpPr/>
          <p:nvPr/>
        </p:nvCxnSpPr>
        <p:spPr bwMode="auto">
          <a:xfrm>
            <a:off x="6875255" y="4119561"/>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50" name="Rectangle 49">
            <a:extLst>
              <a:ext uri="{FF2B5EF4-FFF2-40B4-BE49-F238E27FC236}">
                <a16:creationId xmlns:a16="http://schemas.microsoft.com/office/drawing/2014/main" id="{CBB07A50-0D62-4978-8557-73E465CB843A}"/>
              </a:ext>
            </a:extLst>
          </p:cNvPr>
          <p:cNvSpPr/>
          <p:nvPr/>
        </p:nvSpPr>
        <p:spPr bwMode="auto">
          <a:xfrm>
            <a:off x="7952218" y="1612900"/>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1</a:t>
            </a:r>
          </a:p>
        </p:txBody>
      </p:sp>
      <p:sp>
        <p:nvSpPr>
          <p:cNvPr id="51" name="Rectangle 50">
            <a:extLst>
              <a:ext uri="{FF2B5EF4-FFF2-40B4-BE49-F238E27FC236}">
                <a16:creationId xmlns:a16="http://schemas.microsoft.com/office/drawing/2014/main" id="{BB9252BF-7825-490E-84A1-DBF79135A3DD}"/>
              </a:ext>
            </a:extLst>
          </p:cNvPr>
          <p:cNvSpPr/>
          <p:nvPr/>
        </p:nvSpPr>
        <p:spPr bwMode="auto">
          <a:xfrm>
            <a:off x="7952218" y="2676525"/>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2</a:t>
            </a:r>
          </a:p>
        </p:txBody>
      </p:sp>
      <p:sp>
        <p:nvSpPr>
          <p:cNvPr id="52" name="Rectangle 51">
            <a:extLst>
              <a:ext uri="{FF2B5EF4-FFF2-40B4-BE49-F238E27FC236}">
                <a16:creationId xmlns:a16="http://schemas.microsoft.com/office/drawing/2014/main" id="{77E1000B-C2F5-49D1-9CEF-C13DD0FB7866}"/>
              </a:ext>
            </a:extLst>
          </p:cNvPr>
          <p:cNvSpPr/>
          <p:nvPr/>
        </p:nvSpPr>
        <p:spPr bwMode="auto">
          <a:xfrm>
            <a:off x="7952218" y="3760787"/>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3</a:t>
            </a:r>
          </a:p>
        </p:txBody>
      </p:sp>
      <p:cxnSp>
        <p:nvCxnSpPr>
          <p:cNvPr id="53" name="Elbow Connector 248">
            <a:extLst>
              <a:ext uri="{FF2B5EF4-FFF2-40B4-BE49-F238E27FC236}">
                <a16:creationId xmlns:a16="http://schemas.microsoft.com/office/drawing/2014/main" id="{7387500D-4102-4FE7-A3A3-33E97AD97743}"/>
              </a:ext>
            </a:extLst>
          </p:cNvPr>
          <p:cNvCxnSpPr/>
          <p:nvPr/>
        </p:nvCxnSpPr>
        <p:spPr bwMode="auto">
          <a:xfrm rot="10800000" flipV="1">
            <a:off x="4418766" y="4081462"/>
            <a:ext cx="5446172" cy="803275"/>
          </a:xfrm>
          <a:prstGeom prst="bentConnector3">
            <a:avLst>
              <a:gd name="adj1" fmla="val -337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4" name="Elbow Connector 268">
            <a:extLst>
              <a:ext uri="{FF2B5EF4-FFF2-40B4-BE49-F238E27FC236}">
                <a16:creationId xmlns:a16="http://schemas.microsoft.com/office/drawing/2014/main" id="{6D97F339-3DAB-4387-8B1A-C3910E7EB0ED}"/>
              </a:ext>
            </a:extLst>
          </p:cNvPr>
          <p:cNvCxnSpPr/>
          <p:nvPr/>
        </p:nvCxnSpPr>
        <p:spPr bwMode="auto">
          <a:xfrm rot="10800000" flipV="1">
            <a:off x="4418766" y="4389437"/>
            <a:ext cx="5446172" cy="676275"/>
          </a:xfrm>
          <a:prstGeom prst="bentConnector3">
            <a:avLst>
              <a:gd name="adj1" fmla="val -6634"/>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5" name="Elbow Connector 283">
            <a:extLst>
              <a:ext uri="{FF2B5EF4-FFF2-40B4-BE49-F238E27FC236}">
                <a16:creationId xmlns:a16="http://schemas.microsoft.com/office/drawing/2014/main" id="{CB0E6DC6-CE6F-46F6-83AF-62582F155018}"/>
              </a:ext>
            </a:extLst>
          </p:cNvPr>
          <p:cNvCxnSpPr/>
          <p:nvPr/>
        </p:nvCxnSpPr>
        <p:spPr bwMode="auto">
          <a:xfrm rot="10800000" flipV="1">
            <a:off x="4418766" y="3043236"/>
            <a:ext cx="5446172" cy="2413000"/>
          </a:xfrm>
          <a:prstGeom prst="bentConnector3">
            <a:avLst>
              <a:gd name="adj1" fmla="val -12460"/>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6" name="Elbow Connector 284">
            <a:extLst>
              <a:ext uri="{FF2B5EF4-FFF2-40B4-BE49-F238E27FC236}">
                <a16:creationId xmlns:a16="http://schemas.microsoft.com/office/drawing/2014/main" id="{1CA291B5-DCF9-4ACE-B321-274327CB4B39}"/>
              </a:ext>
            </a:extLst>
          </p:cNvPr>
          <p:cNvCxnSpPr/>
          <p:nvPr/>
        </p:nvCxnSpPr>
        <p:spPr bwMode="auto">
          <a:xfrm rot="10800000" flipV="1">
            <a:off x="4418766" y="3281361"/>
            <a:ext cx="5446172" cy="2355850"/>
          </a:xfrm>
          <a:prstGeom prst="bentConnector3">
            <a:avLst>
              <a:gd name="adj1" fmla="val -1595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7" name="Elbow Connector 293">
            <a:extLst>
              <a:ext uri="{FF2B5EF4-FFF2-40B4-BE49-F238E27FC236}">
                <a16:creationId xmlns:a16="http://schemas.microsoft.com/office/drawing/2014/main" id="{C78A7E84-4D46-41E9-A600-F429777C43C2}"/>
              </a:ext>
            </a:extLst>
          </p:cNvPr>
          <p:cNvCxnSpPr/>
          <p:nvPr/>
        </p:nvCxnSpPr>
        <p:spPr bwMode="auto">
          <a:xfrm rot="10800000" flipV="1">
            <a:off x="4418766" y="1987550"/>
            <a:ext cx="5446172" cy="4040187"/>
          </a:xfrm>
          <a:prstGeom prst="bentConnector3">
            <a:avLst>
              <a:gd name="adj1" fmla="val -2364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8" name="Elbow Connector 294">
            <a:extLst>
              <a:ext uri="{FF2B5EF4-FFF2-40B4-BE49-F238E27FC236}">
                <a16:creationId xmlns:a16="http://schemas.microsoft.com/office/drawing/2014/main" id="{798E300A-F1C4-488D-BA11-3B2E12E57CDB}"/>
              </a:ext>
            </a:extLst>
          </p:cNvPr>
          <p:cNvCxnSpPr/>
          <p:nvPr/>
        </p:nvCxnSpPr>
        <p:spPr bwMode="auto">
          <a:xfrm rot="10800000" flipV="1">
            <a:off x="4418766" y="2243136"/>
            <a:ext cx="5446172" cy="3965575"/>
          </a:xfrm>
          <a:prstGeom prst="bentConnector3">
            <a:avLst>
              <a:gd name="adj1" fmla="val -27376"/>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59" name="TextBox 300">
            <a:extLst>
              <a:ext uri="{FF2B5EF4-FFF2-40B4-BE49-F238E27FC236}">
                <a16:creationId xmlns:a16="http://schemas.microsoft.com/office/drawing/2014/main" id="{A2C975D3-C148-4ABF-9317-B6604593AF98}"/>
              </a:ext>
            </a:extLst>
          </p:cNvPr>
          <p:cNvSpPr txBox="1">
            <a:spLocks noChangeArrowheads="1"/>
          </p:cNvSpPr>
          <p:nvPr/>
        </p:nvSpPr>
        <p:spPr bwMode="auto">
          <a:xfrm>
            <a:off x="5110644" y="5903911"/>
            <a:ext cx="169690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HRDATA_1 [31:0]</a:t>
            </a:r>
          </a:p>
        </p:txBody>
      </p:sp>
      <p:sp>
        <p:nvSpPr>
          <p:cNvPr id="60" name="TextBox 301">
            <a:extLst>
              <a:ext uri="{FF2B5EF4-FFF2-40B4-BE49-F238E27FC236}">
                <a16:creationId xmlns:a16="http://schemas.microsoft.com/office/drawing/2014/main" id="{C7C4057B-D3A8-469F-931D-1D92F24CC754}"/>
              </a:ext>
            </a:extLst>
          </p:cNvPr>
          <p:cNvSpPr txBox="1">
            <a:spLocks noChangeArrowheads="1"/>
          </p:cNvSpPr>
          <p:nvPr/>
        </p:nvSpPr>
        <p:spPr bwMode="auto">
          <a:xfrm>
            <a:off x="5110644" y="5346700"/>
            <a:ext cx="1696904"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HRDATA_2 [31:0]</a:t>
            </a:r>
          </a:p>
        </p:txBody>
      </p:sp>
      <p:sp>
        <p:nvSpPr>
          <p:cNvPr id="61" name="TextBox 302">
            <a:extLst>
              <a:ext uri="{FF2B5EF4-FFF2-40B4-BE49-F238E27FC236}">
                <a16:creationId xmlns:a16="http://schemas.microsoft.com/office/drawing/2014/main" id="{A59A7A9A-1B94-4971-BFA5-0F9EE1D55494}"/>
              </a:ext>
            </a:extLst>
          </p:cNvPr>
          <p:cNvSpPr txBox="1">
            <a:spLocks noChangeArrowheads="1"/>
          </p:cNvSpPr>
          <p:nvPr/>
        </p:nvSpPr>
        <p:spPr bwMode="auto">
          <a:xfrm>
            <a:off x="5110644" y="4805361"/>
            <a:ext cx="169690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HRDATA_3 [31:0]</a:t>
            </a:r>
          </a:p>
        </p:txBody>
      </p:sp>
      <p:sp>
        <p:nvSpPr>
          <p:cNvPr id="62" name="TextBox 303">
            <a:extLst>
              <a:ext uri="{FF2B5EF4-FFF2-40B4-BE49-F238E27FC236}">
                <a16:creationId xmlns:a16="http://schemas.microsoft.com/office/drawing/2014/main" id="{C8EB2B41-5F7B-46C5-ACC0-6D6406679B58}"/>
              </a:ext>
            </a:extLst>
          </p:cNvPr>
          <p:cNvSpPr txBox="1">
            <a:spLocks noChangeArrowheads="1"/>
          </p:cNvSpPr>
          <p:nvPr/>
        </p:nvSpPr>
        <p:spPr bwMode="auto">
          <a:xfrm>
            <a:off x="5110644" y="4989511"/>
            <a:ext cx="1432424"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RESPONSE_3</a:t>
            </a:r>
          </a:p>
        </p:txBody>
      </p:sp>
      <p:sp>
        <p:nvSpPr>
          <p:cNvPr id="63" name="TextBox 304">
            <a:extLst>
              <a:ext uri="{FF2B5EF4-FFF2-40B4-BE49-F238E27FC236}">
                <a16:creationId xmlns:a16="http://schemas.microsoft.com/office/drawing/2014/main" id="{8B8941E5-EE55-4B25-81FF-B6E1D37E700F}"/>
              </a:ext>
            </a:extLst>
          </p:cNvPr>
          <p:cNvSpPr txBox="1">
            <a:spLocks noChangeArrowheads="1"/>
          </p:cNvSpPr>
          <p:nvPr/>
        </p:nvSpPr>
        <p:spPr bwMode="auto">
          <a:xfrm>
            <a:off x="5110645" y="5567361"/>
            <a:ext cx="1476856"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RESPONSE_2</a:t>
            </a:r>
          </a:p>
        </p:txBody>
      </p:sp>
      <p:sp>
        <p:nvSpPr>
          <p:cNvPr id="64" name="TextBox 305">
            <a:extLst>
              <a:ext uri="{FF2B5EF4-FFF2-40B4-BE49-F238E27FC236}">
                <a16:creationId xmlns:a16="http://schemas.microsoft.com/office/drawing/2014/main" id="{925710F0-080C-48CB-878E-467ACEDB5F20}"/>
              </a:ext>
            </a:extLst>
          </p:cNvPr>
          <p:cNvSpPr txBox="1">
            <a:spLocks noChangeArrowheads="1"/>
          </p:cNvSpPr>
          <p:nvPr/>
        </p:nvSpPr>
        <p:spPr bwMode="auto">
          <a:xfrm>
            <a:off x="5110644" y="6130924"/>
            <a:ext cx="1464161"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 RESPONSE_1</a:t>
            </a:r>
          </a:p>
        </p:txBody>
      </p:sp>
      <p:cxnSp>
        <p:nvCxnSpPr>
          <p:cNvPr id="65" name="Straight Arrow Connector 64">
            <a:extLst>
              <a:ext uri="{FF2B5EF4-FFF2-40B4-BE49-F238E27FC236}">
                <a16:creationId xmlns:a16="http://schemas.microsoft.com/office/drawing/2014/main" id="{F86AD5B8-FC51-4937-87C3-F4B115FA9639}"/>
              </a:ext>
            </a:extLst>
          </p:cNvPr>
          <p:cNvCxnSpPr/>
          <p:nvPr/>
        </p:nvCxnSpPr>
        <p:spPr bwMode="auto">
          <a:xfrm flipH="1">
            <a:off x="1869177" y="5561011"/>
            <a:ext cx="1508595"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66" name="TextBox 311">
            <a:extLst>
              <a:ext uri="{FF2B5EF4-FFF2-40B4-BE49-F238E27FC236}">
                <a16:creationId xmlns:a16="http://schemas.microsoft.com/office/drawing/2014/main" id="{DCDAA1CD-9372-4D3D-A4BE-84AA6AAF8BFE}"/>
              </a:ext>
            </a:extLst>
          </p:cNvPr>
          <p:cNvSpPr txBox="1">
            <a:spLocks noChangeArrowheads="1"/>
          </p:cNvSpPr>
          <p:nvPr/>
        </p:nvSpPr>
        <p:spPr bwMode="auto">
          <a:xfrm>
            <a:off x="2093457" y="5637211"/>
            <a:ext cx="1267389"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RESPONSE</a:t>
            </a:r>
          </a:p>
        </p:txBody>
      </p:sp>
    </p:spTree>
    <p:extLst>
      <p:ext uri="{BB962C8B-B14F-4D97-AF65-F5344CB8AC3E}">
        <p14:creationId xmlns:p14="http://schemas.microsoft.com/office/powerpoint/2010/main" val="196469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Manager Interface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AHB-Lite manager provides address and control information to initiate read and write operations.</a:t>
            </a:r>
          </a:p>
          <a:p>
            <a:r>
              <a:rPr lang="en-IN" altLang="en-US" dirty="0">
                <a:ea typeface="ＭＳ Ｐゴシック" panose="020B0600070205080204" pitchFamily="34" charset="-128"/>
              </a:rPr>
              <a:t>The manager also receives the response from the subordinate, including data and ready and response signal.</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BC286AF-3ADF-4610-9663-FD03732E7BA4}"/>
              </a:ext>
            </a:extLst>
          </p:cNvPr>
          <p:cNvSpPr/>
          <p:nvPr/>
        </p:nvSpPr>
        <p:spPr bwMode="auto">
          <a:xfrm>
            <a:off x="5380581" y="3449639"/>
            <a:ext cx="1167944" cy="2097087"/>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t>M</a:t>
            </a:r>
            <a:r>
              <a:rPr lang="en-GB" dirty="0">
                <a:cs typeface="+mn-cs"/>
              </a:rPr>
              <a:t>anager</a:t>
            </a:r>
          </a:p>
        </p:txBody>
      </p:sp>
      <p:cxnSp>
        <p:nvCxnSpPr>
          <p:cNvPr id="6" name="Straight Arrow Connector 5">
            <a:extLst>
              <a:ext uri="{FF2B5EF4-FFF2-40B4-BE49-F238E27FC236}">
                <a16:creationId xmlns:a16="http://schemas.microsoft.com/office/drawing/2014/main" id="{9D9C1305-EA54-49EF-B9E9-333AE159903B}"/>
              </a:ext>
            </a:extLst>
          </p:cNvPr>
          <p:cNvCxnSpPr/>
          <p:nvPr/>
        </p:nvCxnSpPr>
        <p:spPr bwMode="auto">
          <a:xfrm>
            <a:off x="6548526" y="3849688"/>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BAA4D313-E27D-4477-BF18-5325AA1040E0}"/>
              </a:ext>
            </a:extLst>
          </p:cNvPr>
          <p:cNvCxnSpPr/>
          <p:nvPr/>
        </p:nvCxnSpPr>
        <p:spPr bwMode="auto">
          <a:xfrm>
            <a:off x="6548526" y="3630613"/>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3ECBE716-74A2-46F2-B340-782C6D08C81E}"/>
              </a:ext>
            </a:extLst>
          </p:cNvPr>
          <p:cNvCxnSpPr/>
          <p:nvPr/>
        </p:nvCxnSpPr>
        <p:spPr bwMode="auto">
          <a:xfrm>
            <a:off x="6548526" y="4087813"/>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A53DB5F2-429A-46D7-98F6-744B64DF4628}"/>
              </a:ext>
            </a:extLst>
          </p:cNvPr>
          <p:cNvCxnSpPr/>
          <p:nvPr/>
        </p:nvCxnSpPr>
        <p:spPr bwMode="auto">
          <a:xfrm>
            <a:off x="6548526" y="4318000"/>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0" name="Straight Arrow Connector 9">
            <a:extLst>
              <a:ext uri="{FF2B5EF4-FFF2-40B4-BE49-F238E27FC236}">
                <a16:creationId xmlns:a16="http://schemas.microsoft.com/office/drawing/2014/main" id="{DA800A5E-4CC0-4A0E-A362-E99FFE4A3ACE}"/>
              </a:ext>
            </a:extLst>
          </p:cNvPr>
          <p:cNvCxnSpPr/>
          <p:nvPr/>
        </p:nvCxnSpPr>
        <p:spPr bwMode="auto">
          <a:xfrm>
            <a:off x="6548526" y="4557713"/>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1" name="Straight Arrow Connector 10">
            <a:extLst>
              <a:ext uri="{FF2B5EF4-FFF2-40B4-BE49-F238E27FC236}">
                <a16:creationId xmlns:a16="http://schemas.microsoft.com/office/drawing/2014/main" id="{16891A0B-FDF5-46AB-97F0-CC71817C9340}"/>
              </a:ext>
            </a:extLst>
          </p:cNvPr>
          <p:cNvCxnSpPr/>
          <p:nvPr/>
        </p:nvCxnSpPr>
        <p:spPr bwMode="auto">
          <a:xfrm>
            <a:off x="6548526" y="4779963"/>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4D35661E-739B-4DC2-819B-817AFE455EF4}"/>
              </a:ext>
            </a:extLst>
          </p:cNvPr>
          <p:cNvCxnSpPr/>
          <p:nvPr/>
        </p:nvCxnSpPr>
        <p:spPr bwMode="auto">
          <a:xfrm>
            <a:off x="6548526" y="5154613"/>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04FADE10-F3B4-44E6-9464-639882C50653}"/>
              </a:ext>
            </a:extLst>
          </p:cNvPr>
          <p:cNvCxnSpPr/>
          <p:nvPr/>
        </p:nvCxnSpPr>
        <p:spPr bwMode="auto">
          <a:xfrm>
            <a:off x="6548526" y="5391150"/>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4" name="TextBox 80">
            <a:extLst>
              <a:ext uri="{FF2B5EF4-FFF2-40B4-BE49-F238E27FC236}">
                <a16:creationId xmlns:a16="http://schemas.microsoft.com/office/drawing/2014/main" id="{AA7A5FCD-FA49-4502-8013-02547C3F5AF9}"/>
              </a:ext>
            </a:extLst>
          </p:cNvPr>
          <p:cNvSpPr txBox="1">
            <a:spLocks noChangeArrowheads="1"/>
          </p:cNvSpPr>
          <p:nvPr/>
        </p:nvSpPr>
        <p:spPr bwMode="auto">
          <a:xfrm>
            <a:off x="6958999" y="5300663"/>
            <a:ext cx="131817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HWDATA [31:0]</a:t>
            </a:r>
          </a:p>
        </p:txBody>
      </p:sp>
      <p:sp>
        <p:nvSpPr>
          <p:cNvPr id="15" name="TextBox 82">
            <a:extLst>
              <a:ext uri="{FF2B5EF4-FFF2-40B4-BE49-F238E27FC236}">
                <a16:creationId xmlns:a16="http://schemas.microsoft.com/office/drawing/2014/main" id="{4B531141-6648-4177-A738-7CDC14DFEE70}"/>
              </a:ext>
            </a:extLst>
          </p:cNvPr>
          <p:cNvSpPr txBox="1">
            <a:spLocks noChangeArrowheads="1"/>
          </p:cNvSpPr>
          <p:nvPr/>
        </p:nvSpPr>
        <p:spPr bwMode="auto">
          <a:xfrm>
            <a:off x="7001315" y="5046663"/>
            <a:ext cx="127585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HADDR [31:0]</a:t>
            </a:r>
          </a:p>
        </p:txBody>
      </p:sp>
      <p:sp>
        <p:nvSpPr>
          <p:cNvPr id="16" name="TextBox 83">
            <a:extLst>
              <a:ext uri="{FF2B5EF4-FFF2-40B4-BE49-F238E27FC236}">
                <a16:creationId xmlns:a16="http://schemas.microsoft.com/office/drawing/2014/main" id="{2B8F9676-EEFE-4E8B-920C-B76F42DE05E4}"/>
              </a:ext>
            </a:extLst>
          </p:cNvPr>
          <p:cNvSpPr txBox="1">
            <a:spLocks noChangeArrowheads="1"/>
          </p:cNvSpPr>
          <p:nvPr/>
        </p:nvSpPr>
        <p:spPr bwMode="auto">
          <a:xfrm>
            <a:off x="7223479" y="3538539"/>
            <a:ext cx="749008" cy="1904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HWRITE</a:t>
            </a:r>
          </a:p>
        </p:txBody>
      </p:sp>
      <p:sp>
        <p:nvSpPr>
          <p:cNvPr id="17" name="TextBox 84">
            <a:extLst>
              <a:ext uri="{FF2B5EF4-FFF2-40B4-BE49-F238E27FC236}">
                <a16:creationId xmlns:a16="http://schemas.microsoft.com/office/drawing/2014/main" id="{DF74B26C-05A8-42D1-8130-8E7422CB7D20}"/>
              </a:ext>
            </a:extLst>
          </p:cNvPr>
          <p:cNvSpPr txBox="1">
            <a:spLocks noChangeArrowheads="1"/>
          </p:cNvSpPr>
          <p:nvPr/>
        </p:nvSpPr>
        <p:spPr bwMode="auto">
          <a:xfrm>
            <a:off x="7071139" y="3754437"/>
            <a:ext cx="97328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HSIZE [1:0]</a:t>
            </a:r>
          </a:p>
        </p:txBody>
      </p:sp>
      <p:sp>
        <p:nvSpPr>
          <p:cNvPr id="18" name="TextBox 85">
            <a:extLst>
              <a:ext uri="{FF2B5EF4-FFF2-40B4-BE49-F238E27FC236}">
                <a16:creationId xmlns:a16="http://schemas.microsoft.com/office/drawing/2014/main" id="{995DFCEB-3040-4041-A56D-1CBB4BE6E467}"/>
              </a:ext>
            </a:extLst>
          </p:cNvPr>
          <p:cNvSpPr txBox="1">
            <a:spLocks noChangeArrowheads="1"/>
          </p:cNvSpPr>
          <p:nvPr/>
        </p:nvSpPr>
        <p:spPr bwMode="auto">
          <a:xfrm>
            <a:off x="7001315" y="3995738"/>
            <a:ext cx="1144669"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HBURST [2:0]</a:t>
            </a:r>
          </a:p>
        </p:txBody>
      </p:sp>
      <p:sp>
        <p:nvSpPr>
          <p:cNvPr id="19" name="TextBox 88">
            <a:extLst>
              <a:ext uri="{FF2B5EF4-FFF2-40B4-BE49-F238E27FC236}">
                <a16:creationId xmlns:a16="http://schemas.microsoft.com/office/drawing/2014/main" id="{022EC2FB-25E4-473F-899C-B935CF2A0533}"/>
              </a:ext>
            </a:extLst>
          </p:cNvPr>
          <p:cNvSpPr txBox="1">
            <a:spLocks noChangeArrowheads="1"/>
          </p:cNvSpPr>
          <p:nvPr/>
        </p:nvSpPr>
        <p:spPr bwMode="auto">
          <a:xfrm>
            <a:off x="7071138" y="4217988"/>
            <a:ext cx="116794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HPROT [3:0]</a:t>
            </a:r>
          </a:p>
        </p:txBody>
      </p:sp>
      <p:sp>
        <p:nvSpPr>
          <p:cNvPr id="20" name="TextBox 89">
            <a:extLst>
              <a:ext uri="{FF2B5EF4-FFF2-40B4-BE49-F238E27FC236}">
                <a16:creationId xmlns:a16="http://schemas.microsoft.com/office/drawing/2014/main" id="{D5DF3AC0-61A1-4A68-9A94-37C0553AD9D6}"/>
              </a:ext>
            </a:extLst>
          </p:cNvPr>
          <p:cNvSpPr txBox="1">
            <a:spLocks noChangeArrowheads="1"/>
          </p:cNvSpPr>
          <p:nvPr/>
        </p:nvSpPr>
        <p:spPr bwMode="auto">
          <a:xfrm>
            <a:off x="7030938" y="4445000"/>
            <a:ext cx="1246230"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HTRANS [1:0]</a:t>
            </a:r>
          </a:p>
        </p:txBody>
      </p:sp>
      <p:sp>
        <p:nvSpPr>
          <p:cNvPr id="21" name="TextBox 90">
            <a:extLst>
              <a:ext uri="{FF2B5EF4-FFF2-40B4-BE49-F238E27FC236}">
                <a16:creationId xmlns:a16="http://schemas.microsoft.com/office/drawing/2014/main" id="{09A19DD3-9AAE-49DB-A622-6C2BFC532460}"/>
              </a:ext>
            </a:extLst>
          </p:cNvPr>
          <p:cNvSpPr txBox="1">
            <a:spLocks noChangeArrowheads="1"/>
          </p:cNvSpPr>
          <p:nvPr/>
        </p:nvSpPr>
        <p:spPr bwMode="auto">
          <a:xfrm>
            <a:off x="7062674" y="4673600"/>
            <a:ext cx="121449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HMASTLOCK</a:t>
            </a:r>
          </a:p>
        </p:txBody>
      </p:sp>
      <p:cxnSp>
        <p:nvCxnSpPr>
          <p:cNvPr id="22" name="Straight Arrow Connector 21">
            <a:extLst>
              <a:ext uri="{FF2B5EF4-FFF2-40B4-BE49-F238E27FC236}">
                <a16:creationId xmlns:a16="http://schemas.microsoft.com/office/drawing/2014/main" id="{7AD30031-E6B9-4145-95B5-E0C1FCF206FC}"/>
              </a:ext>
            </a:extLst>
          </p:cNvPr>
          <p:cNvCxnSpPr/>
          <p:nvPr/>
        </p:nvCxnSpPr>
        <p:spPr bwMode="auto">
          <a:xfrm>
            <a:off x="2962176" y="5276850"/>
            <a:ext cx="2418406"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3" name="Straight Arrow Connector 22">
            <a:extLst>
              <a:ext uri="{FF2B5EF4-FFF2-40B4-BE49-F238E27FC236}">
                <a16:creationId xmlns:a16="http://schemas.microsoft.com/office/drawing/2014/main" id="{DA07B36C-5A36-4C6A-B893-984745C7798C}"/>
              </a:ext>
            </a:extLst>
          </p:cNvPr>
          <p:cNvCxnSpPr/>
          <p:nvPr/>
        </p:nvCxnSpPr>
        <p:spPr bwMode="auto">
          <a:xfrm>
            <a:off x="2962176" y="4725988"/>
            <a:ext cx="241840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AA02B7DC-29FF-4786-9A18-BCAADD514512}"/>
              </a:ext>
            </a:extLst>
          </p:cNvPr>
          <p:cNvCxnSpPr/>
          <p:nvPr/>
        </p:nvCxnSpPr>
        <p:spPr bwMode="auto">
          <a:xfrm>
            <a:off x="2962176" y="4510088"/>
            <a:ext cx="241840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D694C86D-D012-45C6-9A7E-0ABF3693CEB2}"/>
              </a:ext>
            </a:extLst>
          </p:cNvPr>
          <p:cNvCxnSpPr/>
          <p:nvPr/>
        </p:nvCxnSpPr>
        <p:spPr bwMode="auto">
          <a:xfrm>
            <a:off x="2962176" y="4002088"/>
            <a:ext cx="241840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B1E157D2-B6AF-457A-B685-E0529C1AAB16}"/>
              </a:ext>
            </a:extLst>
          </p:cNvPr>
          <p:cNvCxnSpPr/>
          <p:nvPr/>
        </p:nvCxnSpPr>
        <p:spPr bwMode="auto">
          <a:xfrm>
            <a:off x="2962176" y="3784600"/>
            <a:ext cx="241840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7" name="TextBox 100">
            <a:extLst>
              <a:ext uri="{FF2B5EF4-FFF2-40B4-BE49-F238E27FC236}">
                <a16:creationId xmlns:a16="http://schemas.microsoft.com/office/drawing/2014/main" id="{240CF0A0-712B-412D-9F9E-0FB8999EF6A8}"/>
              </a:ext>
            </a:extLst>
          </p:cNvPr>
          <p:cNvSpPr txBox="1">
            <a:spLocks noChangeArrowheads="1"/>
          </p:cNvSpPr>
          <p:nvPr/>
        </p:nvSpPr>
        <p:spPr bwMode="auto">
          <a:xfrm>
            <a:off x="3628656" y="3692525"/>
            <a:ext cx="890779"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HREADY</a:t>
            </a:r>
          </a:p>
        </p:txBody>
      </p:sp>
      <p:sp>
        <p:nvSpPr>
          <p:cNvPr id="28" name="TextBox 101">
            <a:extLst>
              <a:ext uri="{FF2B5EF4-FFF2-40B4-BE49-F238E27FC236}">
                <a16:creationId xmlns:a16="http://schemas.microsoft.com/office/drawing/2014/main" id="{B69EC494-3DC9-4247-BEFD-2D3E9976608E}"/>
              </a:ext>
            </a:extLst>
          </p:cNvPr>
          <p:cNvSpPr txBox="1">
            <a:spLocks noChangeArrowheads="1"/>
          </p:cNvSpPr>
          <p:nvPr/>
        </p:nvSpPr>
        <p:spPr bwMode="auto">
          <a:xfrm>
            <a:off x="3696374" y="3914775"/>
            <a:ext cx="738427"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HRESP</a:t>
            </a:r>
          </a:p>
        </p:txBody>
      </p:sp>
      <p:sp>
        <p:nvSpPr>
          <p:cNvPr id="29" name="TextBox 102">
            <a:extLst>
              <a:ext uri="{FF2B5EF4-FFF2-40B4-BE49-F238E27FC236}">
                <a16:creationId xmlns:a16="http://schemas.microsoft.com/office/drawing/2014/main" id="{7AA62F2B-DB41-4C5F-9B7E-EF932D63C8CD}"/>
              </a:ext>
            </a:extLst>
          </p:cNvPr>
          <p:cNvSpPr txBox="1">
            <a:spLocks noChangeArrowheads="1"/>
          </p:cNvSpPr>
          <p:nvPr/>
        </p:nvSpPr>
        <p:spPr bwMode="auto">
          <a:xfrm>
            <a:off x="3565191" y="4416425"/>
            <a:ext cx="994445"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HRESETn</a:t>
            </a:r>
          </a:p>
        </p:txBody>
      </p:sp>
      <p:sp>
        <p:nvSpPr>
          <p:cNvPr id="30" name="TextBox 103">
            <a:extLst>
              <a:ext uri="{FF2B5EF4-FFF2-40B4-BE49-F238E27FC236}">
                <a16:creationId xmlns:a16="http://schemas.microsoft.com/office/drawing/2014/main" id="{BBAAD51D-43B7-44FA-9E70-13248F8E846D}"/>
              </a:ext>
            </a:extLst>
          </p:cNvPr>
          <p:cNvSpPr txBox="1">
            <a:spLocks noChangeArrowheads="1"/>
          </p:cNvSpPr>
          <p:nvPr/>
        </p:nvSpPr>
        <p:spPr bwMode="auto">
          <a:xfrm>
            <a:off x="3738690" y="4651375"/>
            <a:ext cx="564929"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HCLK</a:t>
            </a:r>
          </a:p>
        </p:txBody>
      </p:sp>
      <p:sp>
        <p:nvSpPr>
          <p:cNvPr id="31" name="TextBox 106">
            <a:extLst>
              <a:ext uri="{FF2B5EF4-FFF2-40B4-BE49-F238E27FC236}">
                <a16:creationId xmlns:a16="http://schemas.microsoft.com/office/drawing/2014/main" id="{29443094-AF0C-4DAE-A1FA-1177DB0F8017}"/>
              </a:ext>
            </a:extLst>
          </p:cNvPr>
          <p:cNvSpPr txBox="1">
            <a:spLocks noChangeArrowheads="1"/>
          </p:cNvSpPr>
          <p:nvPr/>
        </p:nvSpPr>
        <p:spPr bwMode="auto">
          <a:xfrm>
            <a:off x="3493695" y="5190868"/>
            <a:ext cx="1229302"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 HRDATA [31:0]</a:t>
            </a:r>
          </a:p>
        </p:txBody>
      </p:sp>
      <p:sp>
        <p:nvSpPr>
          <p:cNvPr id="32" name="Right Brace 31">
            <a:extLst>
              <a:ext uri="{FF2B5EF4-FFF2-40B4-BE49-F238E27FC236}">
                <a16:creationId xmlns:a16="http://schemas.microsoft.com/office/drawing/2014/main" id="{5B94286C-D6A6-404F-8D00-BED7709C4FF5}"/>
              </a:ext>
            </a:extLst>
          </p:cNvPr>
          <p:cNvSpPr/>
          <p:nvPr/>
        </p:nvSpPr>
        <p:spPr bwMode="auto">
          <a:xfrm>
            <a:off x="9445110" y="3513138"/>
            <a:ext cx="173499" cy="1346200"/>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3" name="Right Brace 32">
            <a:extLst>
              <a:ext uri="{FF2B5EF4-FFF2-40B4-BE49-F238E27FC236}">
                <a16:creationId xmlns:a16="http://schemas.microsoft.com/office/drawing/2014/main" id="{4C982538-AFAC-42AB-8237-3A4F6086D207}"/>
              </a:ext>
            </a:extLst>
          </p:cNvPr>
          <p:cNvSpPr/>
          <p:nvPr/>
        </p:nvSpPr>
        <p:spPr bwMode="auto">
          <a:xfrm flipH="1">
            <a:off x="2479764" y="3692525"/>
            <a:ext cx="135414" cy="407988"/>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4" name="Right Brace 33">
            <a:extLst>
              <a:ext uri="{FF2B5EF4-FFF2-40B4-BE49-F238E27FC236}">
                <a16:creationId xmlns:a16="http://schemas.microsoft.com/office/drawing/2014/main" id="{76AF4960-8C02-45CB-B520-5081D45D2ABB}"/>
              </a:ext>
            </a:extLst>
          </p:cNvPr>
          <p:cNvSpPr/>
          <p:nvPr/>
        </p:nvSpPr>
        <p:spPr bwMode="auto">
          <a:xfrm flipH="1">
            <a:off x="2479764" y="4416425"/>
            <a:ext cx="135414" cy="407988"/>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5" name="TextBox 13">
            <a:extLst>
              <a:ext uri="{FF2B5EF4-FFF2-40B4-BE49-F238E27FC236}">
                <a16:creationId xmlns:a16="http://schemas.microsoft.com/office/drawing/2014/main" id="{6D9C3E59-391A-4F7A-880E-3AF62742EF7C}"/>
              </a:ext>
            </a:extLst>
          </p:cNvPr>
          <p:cNvSpPr txBox="1">
            <a:spLocks noChangeArrowheads="1"/>
          </p:cNvSpPr>
          <p:nvPr/>
        </p:nvSpPr>
        <p:spPr bwMode="auto">
          <a:xfrm>
            <a:off x="9618608" y="3983039"/>
            <a:ext cx="147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CONTROL signals</a:t>
            </a:r>
          </a:p>
        </p:txBody>
      </p:sp>
      <p:sp>
        <p:nvSpPr>
          <p:cNvPr id="36" name="TextBox 109">
            <a:extLst>
              <a:ext uri="{FF2B5EF4-FFF2-40B4-BE49-F238E27FC236}">
                <a16:creationId xmlns:a16="http://schemas.microsoft.com/office/drawing/2014/main" id="{D57DA527-9172-43B0-A093-1D44EA491780}"/>
              </a:ext>
            </a:extLst>
          </p:cNvPr>
          <p:cNvSpPr txBox="1">
            <a:spLocks noChangeArrowheads="1"/>
          </p:cNvSpPr>
          <p:nvPr/>
        </p:nvSpPr>
        <p:spPr bwMode="auto">
          <a:xfrm>
            <a:off x="9483194" y="4962526"/>
            <a:ext cx="147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Address </a:t>
            </a:r>
          </a:p>
        </p:txBody>
      </p:sp>
      <p:sp>
        <p:nvSpPr>
          <p:cNvPr id="37" name="TextBox 110">
            <a:extLst>
              <a:ext uri="{FF2B5EF4-FFF2-40B4-BE49-F238E27FC236}">
                <a16:creationId xmlns:a16="http://schemas.microsoft.com/office/drawing/2014/main" id="{936E2131-4D2B-4369-9FB1-421B7AE2C35B}"/>
              </a:ext>
            </a:extLst>
          </p:cNvPr>
          <p:cNvSpPr txBox="1">
            <a:spLocks noChangeArrowheads="1"/>
          </p:cNvSpPr>
          <p:nvPr/>
        </p:nvSpPr>
        <p:spPr bwMode="auto">
          <a:xfrm>
            <a:off x="9483194" y="5205414"/>
            <a:ext cx="147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 </a:t>
            </a:r>
          </a:p>
        </p:txBody>
      </p:sp>
      <p:sp>
        <p:nvSpPr>
          <p:cNvPr id="38" name="TextBox 111">
            <a:extLst>
              <a:ext uri="{FF2B5EF4-FFF2-40B4-BE49-F238E27FC236}">
                <a16:creationId xmlns:a16="http://schemas.microsoft.com/office/drawing/2014/main" id="{E3C0F9EF-DAC3-4E7D-8DCB-655494C7FB8B}"/>
              </a:ext>
            </a:extLst>
          </p:cNvPr>
          <p:cNvSpPr txBox="1">
            <a:spLocks noChangeArrowheads="1"/>
          </p:cNvSpPr>
          <p:nvPr/>
        </p:nvSpPr>
        <p:spPr bwMode="auto">
          <a:xfrm>
            <a:off x="1193334" y="3641725"/>
            <a:ext cx="1472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response </a:t>
            </a:r>
          </a:p>
        </p:txBody>
      </p:sp>
      <p:sp>
        <p:nvSpPr>
          <p:cNvPr id="39" name="TextBox 112">
            <a:extLst>
              <a:ext uri="{FF2B5EF4-FFF2-40B4-BE49-F238E27FC236}">
                <a16:creationId xmlns:a16="http://schemas.microsoft.com/office/drawing/2014/main" id="{317D15B3-B637-4DD7-A41B-C96B15D31091}"/>
              </a:ext>
            </a:extLst>
          </p:cNvPr>
          <p:cNvSpPr txBox="1">
            <a:spLocks noChangeArrowheads="1"/>
          </p:cNvSpPr>
          <p:nvPr/>
        </p:nvSpPr>
        <p:spPr bwMode="auto">
          <a:xfrm>
            <a:off x="1385877" y="4340226"/>
            <a:ext cx="122930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Global signals</a:t>
            </a:r>
          </a:p>
        </p:txBody>
      </p:sp>
      <p:sp>
        <p:nvSpPr>
          <p:cNvPr id="40" name="TextBox 113">
            <a:extLst>
              <a:ext uri="{FF2B5EF4-FFF2-40B4-BE49-F238E27FC236}">
                <a16:creationId xmlns:a16="http://schemas.microsoft.com/office/drawing/2014/main" id="{C186AD4D-C539-4E6E-9E54-67945EA1107D}"/>
              </a:ext>
            </a:extLst>
          </p:cNvPr>
          <p:cNvSpPr txBox="1">
            <a:spLocks noChangeArrowheads="1"/>
          </p:cNvSpPr>
          <p:nvPr/>
        </p:nvSpPr>
        <p:spPr bwMode="auto">
          <a:xfrm>
            <a:off x="1487437" y="5129214"/>
            <a:ext cx="12293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 </a:t>
            </a:r>
          </a:p>
        </p:txBody>
      </p:sp>
    </p:spTree>
    <p:extLst>
      <p:ext uri="{BB962C8B-B14F-4D97-AF65-F5344CB8AC3E}">
        <p14:creationId xmlns:p14="http://schemas.microsoft.com/office/powerpoint/2010/main" val="411657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Subordinate Interface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9425" y="1420813"/>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An AHB-Lite subordinate responds to transfer initiated by the manager in the system.</a:t>
            </a:r>
          </a:p>
          <a:p>
            <a:r>
              <a:rPr lang="en-IN" altLang="en-US" dirty="0">
                <a:ea typeface="ＭＳ Ｐゴシック" panose="020B0600070205080204" pitchFamily="34" charset="-128"/>
              </a:rPr>
              <a:t>The signal HSELx is the output from the address decoder, which is used to select one subordinate at a time.</a:t>
            </a:r>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3DF3E206-CB7B-4FAA-B150-5AED30C57759}"/>
              </a:ext>
            </a:extLst>
          </p:cNvPr>
          <p:cNvCxnSpPr/>
          <p:nvPr/>
        </p:nvCxnSpPr>
        <p:spPr bwMode="auto">
          <a:xfrm>
            <a:off x="3003093" y="3738563"/>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6" name="Straight Arrow Connector 5">
            <a:extLst>
              <a:ext uri="{FF2B5EF4-FFF2-40B4-BE49-F238E27FC236}">
                <a16:creationId xmlns:a16="http://schemas.microsoft.com/office/drawing/2014/main" id="{6E120B99-9074-4653-A1A2-F905810EC6A8}"/>
              </a:ext>
            </a:extLst>
          </p:cNvPr>
          <p:cNvCxnSpPr/>
          <p:nvPr/>
        </p:nvCxnSpPr>
        <p:spPr bwMode="auto">
          <a:xfrm>
            <a:off x="3003093" y="3519488"/>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AE2F488D-4E15-416D-9DFB-3A57D923376C}"/>
              </a:ext>
            </a:extLst>
          </p:cNvPr>
          <p:cNvCxnSpPr/>
          <p:nvPr/>
        </p:nvCxnSpPr>
        <p:spPr bwMode="auto">
          <a:xfrm>
            <a:off x="3003093" y="3976688"/>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BFEEDD8E-A6E6-494E-8E40-70FA6E52660A}"/>
              </a:ext>
            </a:extLst>
          </p:cNvPr>
          <p:cNvCxnSpPr/>
          <p:nvPr/>
        </p:nvCxnSpPr>
        <p:spPr bwMode="auto">
          <a:xfrm>
            <a:off x="3003093" y="4206875"/>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F48811B1-D14B-4B40-9C4A-FD1CC7B20506}"/>
              </a:ext>
            </a:extLst>
          </p:cNvPr>
          <p:cNvCxnSpPr/>
          <p:nvPr/>
        </p:nvCxnSpPr>
        <p:spPr bwMode="auto">
          <a:xfrm>
            <a:off x="3003093" y="4446588"/>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0" name="Straight Arrow Connector 9">
            <a:extLst>
              <a:ext uri="{FF2B5EF4-FFF2-40B4-BE49-F238E27FC236}">
                <a16:creationId xmlns:a16="http://schemas.microsoft.com/office/drawing/2014/main" id="{A534F4B8-771C-4981-AE15-3FF9D4606A9D}"/>
              </a:ext>
            </a:extLst>
          </p:cNvPr>
          <p:cNvCxnSpPr/>
          <p:nvPr/>
        </p:nvCxnSpPr>
        <p:spPr bwMode="auto">
          <a:xfrm>
            <a:off x="3003093" y="4668838"/>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1" name="Straight Arrow Connector 10">
            <a:extLst>
              <a:ext uri="{FF2B5EF4-FFF2-40B4-BE49-F238E27FC236}">
                <a16:creationId xmlns:a16="http://schemas.microsoft.com/office/drawing/2014/main" id="{F42C3740-198F-463E-81CE-67E706F466F0}"/>
              </a:ext>
            </a:extLst>
          </p:cNvPr>
          <p:cNvCxnSpPr/>
          <p:nvPr/>
        </p:nvCxnSpPr>
        <p:spPr bwMode="auto">
          <a:xfrm>
            <a:off x="3003093" y="5195888"/>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837F7C8E-AD48-4BB2-8038-A268AC053A63}"/>
              </a:ext>
            </a:extLst>
          </p:cNvPr>
          <p:cNvCxnSpPr/>
          <p:nvPr/>
        </p:nvCxnSpPr>
        <p:spPr bwMode="auto">
          <a:xfrm>
            <a:off x="3003093" y="5432425"/>
            <a:ext cx="2416289"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3" name="TextBox 80">
            <a:extLst>
              <a:ext uri="{FF2B5EF4-FFF2-40B4-BE49-F238E27FC236}">
                <a16:creationId xmlns:a16="http://schemas.microsoft.com/office/drawing/2014/main" id="{4B52DF73-14EB-4CDF-B2E3-2D6013DBCB0C}"/>
              </a:ext>
            </a:extLst>
          </p:cNvPr>
          <p:cNvSpPr txBox="1">
            <a:spLocks noChangeArrowheads="1"/>
          </p:cNvSpPr>
          <p:nvPr/>
        </p:nvSpPr>
        <p:spPr bwMode="auto">
          <a:xfrm>
            <a:off x="3413565" y="5354638"/>
            <a:ext cx="1478971"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HWDATA [31:0]</a:t>
            </a:r>
          </a:p>
        </p:txBody>
      </p:sp>
      <p:sp>
        <p:nvSpPr>
          <p:cNvPr id="14" name="TextBox 82">
            <a:extLst>
              <a:ext uri="{FF2B5EF4-FFF2-40B4-BE49-F238E27FC236}">
                <a16:creationId xmlns:a16="http://schemas.microsoft.com/office/drawing/2014/main" id="{F8871E64-E18A-45AF-B8AA-69B899254561}"/>
              </a:ext>
            </a:extLst>
          </p:cNvPr>
          <p:cNvSpPr txBox="1">
            <a:spLocks noChangeArrowheads="1"/>
          </p:cNvSpPr>
          <p:nvPr/>
        </p:nvSpPr>
        <p:spPr bwMode="auto">
          <a:xfrm>
            <a:off x="3455882" y="5087938"/>
            <a:ext cx="136683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HADDR [31:0]</a:t>
            </a:r>
          </a:p>
        </p:txBody>
      </p:sp>
      <p:sp>
        <p:nvSpPr>
          <p:cNvPr id="15" name="TextBox 83">
            <a:extLst>
              <a:ext uri="{FF2B5EF4-FFF2-40B4-BE49-F238E27FC236}">
                <a16:creationId xmlns:a16="http://schemas.microsoft.com/office/drawing/2014/main" id="{CB6B50DB-8419-4E98-B827-D7FCDACAC08F}"/>
              </a:ext>
            </a:extLst>
          </p:cNvPr>
          <p:cNvSpPr txBox="1">
            <a:spLocks noChangeArrowheads="1"/>
          </p:cNvSpPr>
          <p:nvPr/>
        </p:nvSpPr>
        <p:spPr bwMode="auto">
          <a:xfrm>
            <a:off x="3678045" y="3427414"/>
            <a:ext cx="833641"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HWRITE</a:t>
            </a:r>
          </a:p>
        </p:txBody>
      </p:sp>
      <p:sp>
        <p:nvSpPr>
          <p:cNvPr id="16" name="TextBox 84">
            <a:extLst>
              <a:ext uri="{FF2B5EF4-FFF2-40B4-BE49-F238E27FC236}">
                <a16:creationId xmlns:a16="http://schemas.microsoft.com/office/drawing/2014/main" id="{242DDB51-BC15-4272-A854-CF71F69697E5}"/>
              </a:ext>
            </a:extLst>
          </p:cNvPr>
          <p:cNvSpPr txBox="1">
            <a:spLocks noChangeArrowheads="1"/>
          </p:cNvSpPr>
          <p:nvPr/>
        </p:nvSpPr>
        <p:spPr bwMode="auto">
          <a:xfrm>
            <a:off x="3525705" y="3643313"/>
            <a:ext cx="113197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HSIZE [1:0]</a:t>
            </a:r>
          </a:p>
        </p:txBody>
      </p:sp>
      <p:sp>
        <p:nvSpPr>
          <p:cNvPr id="17" name="TextBox 85">
            <a:extLst>
              <a:ext uri="{FF2B5EF4-FFF2-40B4-BE49-F238E27FC236}">
                <a16:creationId xmlns:a16="http://schemas.microsoft.com/office/drawing/2014/main" id="{841F041F-FEC9-4F13-9EB0-CC8EA13C7856}"/>
              </a:ext>
            </a:extLst>
          </p:cNvPr>
          <p:cNvSpPr txBox="1">
            <a:spLocks noChangeArrowheads="1"/>
          </p:cNvSpPr>
          <p:nvPr/>
        </p:nvSpPr>
        <p:spPr bwMode="auto">
          <a:xfrm>
            <a:off x="3455882" y="3884614"/>
            <a:ext cx="1366833"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HBURST [2:0]</a:t>
            </a:r>
          </a:p>
        </p:txBody>
      </p:sp>
      <p:sp>
        <p:nvSpPr>
          <p:cNvPr id="18" name="TextBox 88">
            <a:extLst>
              <a:ext uri="{FF2B5EF4-FFF2-40B4-BE49-F238E27FC236}">
                <a16:creationId xmlns:a16="http://schemas.microsoft.com/office/drawing/2014/main" id="{A4B8D8DB-5806-4F96-AEE2-8A71BB188020}"/>
              </a:ext>
            </a:extLst>
          </p:cNvPr>
          <p:cNvSpPr txBox="1">
            <a:spLocks noChangeArrowheads="1"/>
          </p:cNvSpPr>
          <p:nvPr/>
        </p:nvSpPr>
        <p:spPr bwMode="auto">
          <a:xfrm>
            <a:off x="3525704" y="4106863"/>
            <a:ext cx="122718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HPROT [3:0]</a:t>
            </a:r>
          </a:p>
        </p:txBody>
      </p:sp>
      <p:sp>
        <p:nvSpPr>
          <p:cNvPr id="19" name="TextBox 89">
            <a:extLst>
              <a:ext uri="{FF2B5EF4-FFF2-40B4-BE49-F238E27FC236}">
                <a16:creationId xmlns:a16="http://schemas.microsoft.com/office/drawing/2014/main" id="{806C5A4C-B0B9-4BBC-B318-03520420FA28}"/>
              </a:ext>
            </a:extLst>
          </p:cNvPr>
          <p:cNvSpPr txBox="1">
            <a:spLocks noChangeArrowheads="1"/>
          </p:cNvSpPr>
          <p:nvPr/>
        </p:nvSpPr>
        <p:spPr bwMode="auto">
          <a:xfrm>
            <a:off x="3485504" y="4335463"/>
            <a:ext cx="136683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HTRANS [1:0]</a:t>
            </a:r>
          </a:p>
        </p:txBody>
      </p:sp>
      <p:sp>
        <p:nvSpPr>
          <p:cNvPr id="20" name="TextBox 90">
            <a:extLst>
              <a:ext uri="{FF2B5EF4-FFF2-40B4-BE49-F238E27FC236}">
                <a16:creationId xmlns:a16="http://schemas.microsoft.com/office/drawing/2014/main" id="{84A5D80D-39A9-410A-B414-56436BC2920B}"/>
              </a:ext>
            </a:extLst>
          </p:cNvPr>
          <p:cNvSpPr txBox="1">
            <a:spLocks noChangeArrowheads="1"/>
          </p:cNvSpPr>
          <p:nvPr/>
        </p:nvSpPr>
        <p:spPr bwMode="auto">
          <a:xfrm>
            <a:off x="3517241" y="4562475"/>
            <a:ext cx="1322401" cy="185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HMASTLOCK</a:t>
            </a:r>
          </a:p>
        </p:txBody>
      </p:sp>
      <p:cxnSp>
        <p:nvCxnSpPr>
          <p:cNvPr id="21" name="Straight Arrow Connector 20">
            <a:extLst>
              <a:ext uri="{FF2B5EF4-FFF2-40B4-BE49-F238E27FC236}">
                <a16:creationId xmlns:a16="http://schemas.microsoft.com/office/drawing/2014/main" id="{D574B284-BF34-47DD-B8A3-BBFBFDAE5299}"/>
              </a:ext>
            </a:extLst>
          </p:cNvPr>
          <p:cNvCxnSpPr/>
          <p:nvPr/>
        </p:nvCxnSpPr>
        <p:spPr bwMode="auto">
          <a:xfrm>
            <a:off x="7387798" y="4976019"/>
            <a:ext cx="2418404"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D1CF09B1-8F50-4263-8456-115CD2E3B011}"/>
              </a:ext>
            </a:extLst>
          </p:cNvPr>
          <p:cNvCxnSpPr/>
          <p:nvPr/>
        </p:nvCxnSpPr>
        <p:spPr bwMode="auto">
          <a:xfrm>
            <a:off x="7387798" y="4183857"/>
            <a:ext cx="2418404"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3" name="Straight Arrow Connector 22">
            <a:extLst>
              <a:ext uri="{FF2B5EF4-FFF2-40B4-BE49-F238E27FC236}">
                <a16:creationId xmlns:a16="http://schemas.microsoft.com/office/drawing/2014/main" id="{66C73257-4470-4E5C-A0EE-B2407984CB3C}"/>
              </a:ext>
            </a:extLst>
          </p:cNvPr>
          <p:cNvCxnSpPr/>
          <p:nvPr/>
        </p:nvCxnSpPr>
        <p:spPr bwMode="auto">
          <a:xfrm>
            <a:off x="7387798" y="3967957"/>
            <a:ext cx="2418404"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4" name="TextBox 100">
            <a:extLst>
              <a:ext uri="{FF2B5EF4-FFF2-40B4-BE49-F238E27FC236}">
                <a16:creationId xmlns:a16="http://schemas.microsoft.com/office/drawing/2014/main" id="{C0CFDFA8-B913-4EC2-BA0D-22327ACD1CDF}"/>
              </a:ext>
            </a:extLst>
          </p:cNvPr>
          <p:cNvSpPr txBox="1">
            <a:spLocks noChangeArrowheads="1"/>
          </p:cNvSpPr>
          <p:nvPr/>
        </p:nvSpPr>
        <p:spPr bwMode="auto">
          <a:xfrm>
            <a:off x="7904062" y="3874294"/>
            <a:ext cx="134355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HREADYOUT</a:t>
            </a:r>
          </a:p>
        </p:txBody>
      </p:sp>
      <p:sp>
        <p:nvSpPr>
          <p:cNvPr id="25" name="TextBox 101">
            <a:extLst>
              <a:ext uri="{FF2B5EF4-FFF2-40B4-BE49-F238E27FC236}">
                <a16:creationId xmlns:a16="http://schemas.microsoft.com/office/drawing/2014/main" id="{B4F5DD3B-A7E0-464B-B6AF-D86FE4DE7178}"/>
              </a:ext>
            </a:extLst>
          </p:cNvPr>
          <p:cNvSpPr txBox="1">
            <a:spLocks noChangeArrowheads="1"/>
          </p:cNvSpPr>
          <p:nvPr/>
        </p:nvSpPr>
        <p:spPr bwMode="auto">
          <a:xfrm>
            <a:off x="8124110" y="4098132"/>
            <a:ext cx="73631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HRESP</a:t>
            </a:r>
          </a:p>
        </p:txBody>
      </p:sp>
      <p:sp>
        <p:nvSpPr>
          <p:cNvPr id="26" name="TextBox 106">
            <a:extLst>
              <a:ext uri="{FF2B5EF4-FFF2-40B4-BE49-F238E27FC236}">
                <a16:creationId xmlns:a16="http://schemas.microsoft.com/office/drawing/2014/main" id="{09CEC708-C5BC-4D93-BC68-B785DFFB332F}"/>
              </a:ext>
            </a:extLst>
          </p:cNvPr>
          <p:cNvSpPr txBox="1">
            <a:spLocks noChangeArrowheads="1"/>
          </p:cNvSpPr>
          <p:nvPr/>
        </p:nvSpPr>
        <p:spPr bwMode="auto">
          <a:xfrm>
            <a:off x="7791923" y="4891882"/>
            <a:ext cx="147897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HRDATA [31:0]</a:t>
            </a:r>
          </a:p>
        </p:txBody>
      </p:sp>
      <p:sp>
        <p:nvSpPr>
          <p:cNvPr id="27" name="Right Brace 26">
            <a:extLst>
              <a:ext uri="{FF2B5EF4-FFF2-40B4-BE49-F238E27FC236}">
                <a16:creationId xmlns:a16="http://schemas.microsoft.com/office/drawing/2014/main" id="{B9B12FD7-1556-42D8-9583-29709FC29E2F}"/>
              </a:ext>
            </a:extLst>
          </p:cNvPr>
          <p:cNvSpPr/>
          <p:nvPr/>
        </p:nvSpPr>
        <p:spPr bwMode="auto">
          <a:xfrm flipH="1">
            <a:off x="2491059" y="3440113"/>
            <a:ext cx="184077" cy="1485901"/>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8" name="TextBox 13">
            <a:extLst>
              <a:ext uri="{FF2B5EF4-FFF2-40B4-BE49-F238E27FC236}">
                <a16:creationId xmlns:a16="http://schemas.microsoft.com/office/drawing/2014/main" id="{1FB6C93B-2B74-45EF-8D95-E3DD70F7CB77}"/>
              </a:ext>
            </a:extLst>
          </p:cNvPr>
          <p:cNvSpPr txBox="1">
            <a:spLocks noChangeArrowheads="1"/>
          </p:cNvSpPr>
          <p:nvPr/>
        </p:nvSpPr>
        <p:spPr bwMode="auto">
          <a:xfrm>
            <a:off x="861862" y="3884614"/>
            <a:ext cx="1472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b="0" dirty="0"/>
              <a:t>CONTROL signals</a:t>
            </a:r>
          </a:p>
        </p:txBody>
      </p:sp>
      <p:sp>
        <p:nvSpPr>
          <p:cNvPr id="29" name="TextBox 109">
            <a:extLst>
              <a:ext uri="{FF2B5EF4-FFF2-40B4-BE49-F238E27FC236}">
                <a16:creationId xmlns:a16="http://schemas.microsoft.com/office/drawing/2014/main" id="{4653D67B-8087-4AF3-B271-8EEFFDBDE944}"/>
              </a:ext>
            </a:extLst>
          </p:cNvPr>
          <p:cNvSpPr txBox="1">
            <a:spLocks noChangeArrowheads="1"/>
          </p:cNvSpPr>
          <p:nvPr/>
        </p:nvSpPr>
        <p:spPr bwMode="auto">
          <a:xfrm>
            <a:off x="1202512" y="4991101"/>
            <a:ext cx="147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Address </a:t>
            </a:r>
          </a:p>
        </p:txBody>
      </p:sp>
      <p:sp>
        <p:nvSpPr>
          <p:cNvPr id="30" name="TextBox 110">
            <a:extLst>
              <a:ext uri="{FF2B5EF4-FFF2-40B4-BE49-F238E27FC236}">
                <a16:creationId xmlns:a16="http://schemas.microsoft.com/office/drawing/2014/main" id="{99A1187B-4DC4-4D96-B764-CB151A66E7D0}"/>
              </a:ext>
            </a:extLst>
          </p:cNvPr>
          <p:cNvSpPr txBox="1">
            <a:spLocks noChangeArrowheads="1"/>
          </p:cNvSpPr>
          <p:nvPr/>
        </p:nvSpPr>
        <p:spPr bwMode="auto">
          <a:xfrm>
            <a:off x="1553742" y="5278439"/>
            <a:ext cx="92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 </a:t>
            </a:r>
          </a:p>
        </p:txBody>
      </p:sp>
      <p:sp>
        <p:nvSpPr>
          <p:cNvPr id="31" name="TextBox 111">
            <a:extLst>
              <a:ext uri="{FF2B5EF4-FFF2-40B4-BE49-F238E27FC236}">
                <a16:creationId xmlns:a16="http://schemas.microsoft.com/office/drawing/2014/main" id="{827B307B-E851-4588-83A4-4D613A3C96E3}"/>
              </a:ext>
            </a:extLst>
          </p:cNvPr>
          <p:cNvSpPr txBox="1">
            <a:spLocks noChangeArrowheads="1"/>
          </p:cNvSpPr>
          <p:nvPr/>
        </p:nvSpPr>
        <p:spPr bwMode="auto">
          <a:xfrm>
            <a:off x="10239950" y="3801269"/>
            <a:ext cx="1472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response </a:t>
            </a:r>
          </a:p>
        </p:txBody>
      </p:sp>
      <p:sp>
        <p:nvSpPr>
          <p:cNvPr id="32" name="Rectangle 31">
            <a:extLst>
              <a:ext uri="{FF2B5EF4-FFF2-40B4-BE49-F238E27FC236}">
                <a16:creationId xmlns:a16="http://schemas.microsoft.com/office/drawing/2014/main" id="{127CF456-1DD9-49BE-AB3B-874F4450EA9A}"/>
              </a:ext>
            </a:extLst>
          </p:cNvPr>
          <p:cNvSpPr/>
          <p:nvPr/>
        </p:nvSpPr>
        <p:spPr bwMode="auto">
          <a:xfrm>
            <a:off x="5453234" y="3054351"/>
            <a:ext cx="1934563" cy="3038475"/>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x</a:t>
            </a:r>
          </a:p>
        </p:txBody>
      </p:sp>
      <p:cxnSp>
        <p:nvCxnSpPr>
          <p:cNvPr id="33" name="Straight Arrow Connector 32">
            <a:extLst>
              <a:ext uri="{FF2B5EF4-FFF2-40B4-BE49-F238E27FC236}">
                <a16:creationId xmlns:a16="http://schemas.microsoft.com/office/drawing/2014/main" id="{9263C8FF-880E-4A60-AC92-D46D5F9A3C53}"/>
              </a:ext>
            </a:extLst>
          </p:cNvPr>
          <p:cNvCxnSpPr/>
          <p:nvPr/>
        </p:nvCxnSpPr>
        <p:spPr bwMode="auto">
          <a:xfrm>
            <a:off x="3003093" y="3187700"/>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4" name="TextBox 41">
            <a:extLst>
              <a:ext uri="{FF2B5EF4-FFF2-40B4-BE49-F238E27FC236}">
                <a16:creationId xmlns:a16="http://schemas.microsoft.com/office/drawing/2014/main" id="{7BCD0F1F-CA20-487A-A820-832A9C35CA73}"/>
              </a:ext>
            </a:extLst>
          </p:cNvPr>
          <p:cNvSpPr txBox="1">
            <a:spLocks noChangeArrowheads="1"/>
          </p:cNvSpPr>
          <p:nvPr/>
        </p:nvSpPr>
        <p:spPr bwMode="auto">
          <a:xfrm>
            <a:off x="3762679" y="3095625"/>
            <a:ext cx="68976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HSELx</a:t>
            </a:r>
          </a:p>
        </p:txBody>
      </p:sp>
      <p:cxnSp>
        <p:nvCxnSpPr>
          <p:cNvPr id="35" name="Straight Arrow Connector 34">
            <a:extLst>
              <a:ext uri="{FF2B5EF4-FFF2-40B4-BE49-F238E27FC236}">
                <a16:creationId xmlns:a16="http://schemas.microsoft.com/office/drawing/2014/main" id="{FEEA294E-D2A1-47D7-A745-319F43A7563C}"/>
              </a:ext>
            </a:extLst>
          </p:cNvPr>
          <p:cNvCxnSpPr/>
          <p:nvPr/>
        </p:nvCxnSpPr>
        <p:spPr bwMode="auto">
          <a:xfrm>
            <a:off x="3036946" y="5983288"/>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6" name="Straight Arrow Connector 35">
            <a:extLst>
              <a:ext uri="{FF2B5EF4-FFF2-40B4-BE49-F238E27FC236}">
                <a16:creationId xmlns:a16="http://schemas.microsoft.com/office/drawing/2014/main" id="{B7EE30F4-1C3B-40D6-BFCC-EADB689DDE45}"/>
              </a:ext>
            </a:extLst>
          </p:cNvPr>
          <p:cNvCxnSpPr/>
          <p:nvPr/>
        </p:nvCxnSpPr>
        <p:spPr bwMode="auto">
          <a:xfrm>
            <a:off x="3036946" y="5767388"/>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7" name="TextBox 44">
            <a:extLst>
              <a:ext uri="{FF2B5EF4-FFF2-40B4-BE49-F238E27FC236}">
                <a16:creationId xmlns:a16="http://schemas.microsoft.com/office/drawing/2014/main" id="{95491D79-C0B1-4304-9C23-90A347C275CD}"/>
              </a:ext>
            </a:extLst>
          </p:cNvPr>
          <p:cNvSpPr txBox="1">
            <a:spLocks noChangeArrowheads="1"/>
          </p:cNvSpPr>
          <p:nvPr/>
        </p:nvSpPr>
        <p:spPr bwMode="auto">
          <a:xfrm>
            <a:off x="3639959" y="5675313"/>
            <a:ext cx="99233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HRESETn</a:t>
            </a:r>
          </a:p>
        </p:txBody>
      </p:sp>
      <p:sp>
        <p:nvSpPr>
          <p:cNvPr id="38" name="TextBox 45">
            <a:extLst>
              <a:ext uri="{FF2B5EF4-FFF2-40B4-BE49-F238E27FC236}">
                <a16:creationId xmlns:a16="http://schemas.microsoft.com/office/drawing/2014/main" id="{AAD69DC1-083C-494C-AF46-CC48DB38A33C}"/>
              </a:ext>
            </a:extLst>
          </p:cNvPr>
          <p:cNvSpPr txBox="1">
            <a:spLocks noChangeArrowheads="1"/>
          </p:cNvSpPr>
          <p:nvPr/>
        </p:nvSpPr>
        <p:spPr bwMode="auto">
          <a:xfrm>
            <a:off x="3811343" y="5908675"/>
            <a:ext cx="56704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HCLK</a:t>
            </a:r>
          </a:p>
        </p:txBody>
      </p:sp>
      <p:sp>
        <p:nvSpPr>
          <p:cNvPr id="39" name="Right Brace 38">
            <a:extLst>
              <a:ext uri="{FF2B5EF4-FFF2-40B4-BE49-F238E27FC236}">
                <a16:creationId xmlns:a16="http://schemas.microsoft.com/office/drawing/2014/main" id="{43FA6962-A5DB-414D-949F-38DE8B61A104}"/>
              </a:ext>
            </a:extLst>
          </p:cNvPr>
          <p:cNvSpPr/>
          <p:nvPr/>
        </p:nvSpPr>
        <p:spPr bwMode="auto">
          <a:xfrm flipH="1">
            <a:off x="2520681" y="5673725"/>
            <a:ext cx="133297" cy="407988"/>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0" name="TextBox 47">
            <a:extLst>
              <a:ext uri="{FF2B5EF4-FFF2-40B4-BE49-F238E27FC236}">
                <a16:creationId xmlns:a16="http://schemas.microsoft.com/office/drawing/2014/main" id="{A3196DC0-4385-483D-8422-30B0960F8540}"/>
              </a:ext>
            </a:extLst>
          </p:cNvPr>
          <p:cNvSpPr txBox="1">
            <a:spLocks noChangeArrowheads="1"/>
          </p:cNvSpPr>
          <p:nvPr/>
        </p:nvSpPr>
        <p:spPr bwMode="auto">
          <a:xfrm>
            <a:off x="610077" y="5705476"/>
            <a:ext cx="21581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Global signals</a:t>
            </a:r>
          </a:p>
        </p:txBody>
      </p:sp>
      <p:sp>
        <p:nvSpPr>
          <p:cNvPr id="41" name="TextBox 48">
            <a:extLst>
              <a:ext uri="{FF2B5EF4-FFF2-40B4-BE49-F238E27FC236}">
                <a16:creationId xmlns:a16="http://schemas.microsoft.com/office/drawing/2014/main" id="{C9EFFF96-06B8-43C6-9011-0B256EA7FCA4}"/>
              </a:ext>
            </a:extLst>
          </p:cNvPr>
          <p:cNvSpPr txBox="1">
            <a:spLocks noChangeArrowheads="1"/>
          </p:cNvSpPr>
          <p:nvPr/>
        </p:nvSpPr>
        <p:spPr bwMode="auto">
          <a:xfrm>
            <a:off x="745490" y="2989264"/>
            <a:ext cx="21581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Select signal</a:t>
            </a:r>
          </a:p>
        </p:txBody>
      </p:sp>
      <p:sp>
        <p:nvSpPr>
          <p:cNvPr id="42" name="Right Brace 41">
            <a:extLst>
              <a:ext uri="{FF2B5EF4-FFF2-40B4-BE49-F238E27FC236}">
                <a16:creationId xmlns:a16="http://schemas.microsoft.com/office/drawing/2014/main" id="{CFF050AC-66C4-4069-A1A8-14CA1E77A4F2}"/>
              </a:ext>
            </a:extLst>
          </p:cNvPr>
          <p:cNvSpPr/>
          <p:nvPr/>
        </p:nvSpPr>
        <p:spPr bwMode="auto">
          <a:xfrm>
            <a:off x="10005092" y="3877469"/>
            <a:ext cx="156572" cy="407988"/>
          </a:xfrm>
          <a:prstGeom prst="rightBrace">
            <a:avLst>
              <a:gd name="adj1" fmla="val 52083"/>
              <a:gd name="adj2" fmla="val 50000"/>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3" name="TextBox 50">
            <a:extLst>
              <a:ext uri="{FF2B5EF4-FFF2-40B4-BE49-F238E27FC236}">
                <a16:creationId xmlns:a16="http://schemas.microsoft.com/office/drawing/2014/main" id="{6751E3E3-D49C-4CF5-AE19-162237CF8708}"/>
              </a:ext>
            </a:extLst>
          </p:cNvPr>
          <p:cNvSpPr txBox="1">
            <a:spLocks noChangeArrowheads="1"/>
          </p:cNvSpPr>
          <p:nvPr/>
        </p:nvSpPr>
        <p:spPr bwMode="auto">
          <a:xfrm>
            <a:off x="10290731" y="4829970"/>
            <a:ext cx="9246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Data </a:t>
            </a:r>
          </a:p>
        </p:txBody>
      </p:sp>
      <p:cxnSp>
        <p:nvCxnSpPr>
          <p:cNvPr id="44" name="Straight Arrow Connector 43">
            <a:extLst>
              <a:ext uri="{FF2B5EF4-FFF2-40B4-BE49-F238E27FC236}">
                <a16:creationId xmlns:a16="http://schemas.microsoft.com/office/drawing/2014/main" id="{5448716B-B3E8-47B6-8CE3-EB3EB1400298}"/>
              </a:ext>
            </a:extLst>
          </p:cNvPr>
          <p:cNvCxnSpPr/>
          <p:nvPr/>
        </p:nvCxnSpPr>
        <p:spPr bwMode="auto">
          <a:xfrm>
            <a:off x="3003093" y="4887914"/>
            <a:ext cx="241628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45" name="TextBox 100">
            <a:extLst>
              <a:ext uri="{FF2B5EF4-FFF2-40B4-BE49-F238E27FC236}">
                <a16:creationId xmlns:a16="http://schemas.microsoft.com/office/drawing/2014/main" id="{CF2A4FD8-CEF3-46A5-843E-F895B5637E4D}"/>
              </a:ext>
            </a:extLst>
          </p:cNvPr>
          <p:cNvSpPr txBox="1">
            <a:spLocks noChangeArrowheads="1"/>
          </p:cNvSpPr>
          <p:nvPr/>
        </p:nvSpPr>
        <p:spPr bwMode="auto">
          <a:xfrm>
            <a:off x="3646310" y="4795045"/>
            <a:ext cx="884421"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HREADY</a:t>
            </a:r>
          </a:p>
        </p:txBody>
      </p:sp>
    </p:spTree>
    <p:extLst>
      <p:ext uri="{BB962C8B-B14F-4D97-AF65-F5344CB8AC3E}">
        <p14:creationId xmlns:p14="http://schemas.microsoft.com/office/powerpoint/2010/main" val="307776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Address Decoder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pPr lvl="1"/>
            <a:r>
              <a:rPr lang="en-IN" altLang="en-US" dirty="0">
                <a:ea typeface="ＭＳ Ｐゴシック" panose="020B0600070205080204" pitchFamily="34" charset="-128"/>
              </a:rPr>
              <a:t>Selects one of the subordinates depending on the current address bus</a:t>
            </a:r>
          </a:p>
          <a:p>
            <a:pPr lvl="1"/>
            <a:r>
              <a:rPr lang="en-IN" altLang="en-US" dirty="0">
                <a:ea typeface="ＭＳ Ｐゴシック" panose="020B0600070205080204" pitchFamily="34" charset="-128"/>
              </a:rPr>
              <a:t>Also informs the subordinate multiplexor</a:t>
            </a:r>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12D3D1B5-265B-4679-B7DA-0C95146F7CDA}"/>
              </a:ext>
            </a:extLst>
          </p:cNvPr>
          <p:cNvCxnSpPr/>
          <p:nvPr/>
        </p:nvCxnSpPr>
        <p:spPr bwMode="auto">
          <a:xfrm>
            <a:off x="6412055" y="3926681"/>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6" name="Straight Arrow Connector 5">
            <a:extLst>
              <a:ext uri="{FF2B5EF4-FFF2-40B4-BE49-F238E27FC236}">
                <a16:creationId xmlns:a16="http://schemas.microsoft.com/office/drawing/2014/main" id="{5B0693D6-0130-4E2C-A925-D280B50C75F9}"/>
              </a:ext>
            </a:extLst>
          </p:cNvPr>
          <p:cNvCxnSpPr/>
          <p:nvPr/>
        </p:nvCxnSpPr>
        <p:spPr bwMode="auto">
          <a:xfrm>
            <a:off x="6412055" y="4298156"/>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958F5AD3-82CD-4392-A323-FD52C969C95D}"/>
              </a:ext>
            </a:extLst>
          </p:cNvPr>
          <p:cNvCxnSpPr/>
          <p:nvPr/>
        </p:nvCxnSpPr>
        <p:spPr bwMode="auto">
          <a:xfrm>
            <a:off x="6412055" y="3569493"/>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8361F7B1-E0F3-4BF3-BE48-5A5B7438FAC5}"/>
              </a:ext>
            </a:extLst>
          </p:cNvPr>
          <p:cNvCxnSpPr/>
          <p:nvPr/>
        </p:nvCxnSpPr>
        <p:spPr bwMode="auto">
          <a:xfrm>
            <a:off x="4029619" y="3715543"/>
            <a:ext cx="70034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9" name="TextBox 48">
            <a:extLst>
              <a:ext uri="{FF2B5EF4-FFF2-40B4-BE49-F238E27FC236}">
                <a16:creationId xmlns:a16="http://schemas.microsoft.com/office/drawing/2014/main" id="{584099C7-F0C4-4D89-9A5F-077661B597FC}"/>
              </a:ext>
            </a:extLst>
          </p:cNvPr>
          <p:cNvSpPr txBox="1">
            <a:spLocks noChangeArrowheads="1"/>
          </p:cNvSpPr>
          <p:nvPr/>
        </p:nvSpPr>
        <p:spPr bwMode="auto">
          <a:xfrm>
            <a:off x="2923690" y="3623210"/>
            <a:ext cx="110592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HADDR [31:0]</a:t>
            </a:r>
          </a:p>
        </p:txBody>
      </p:sp>
      <p:sp>
        <p:nvSpPr>
          <p:cNvPr id="10" name="TextBox 49">
            <a:extLst>
              <a:ext uri="{FF2B5EF4-FFF2-40B4-BE49-F238E27FC236}">
                <a16:creationId xmlns:a16="http://schemas.microsoft.com/office/drawing/2014/main" id="{3D16D54D-8EC9-4630-A2AE-94FEDA2E6064}"/>
              </a:ext>
            </a:extLst>
          </p:cNvPr>
          <p:cNvSpPr txBox="1">
            <a:spLocks noChangeArrowheads="1"/>
          </p:cNvSpPr>
          <p:nvPr/>
        </p:nvSpPr>
        <p:spPr bwMode="auto">
          <a:xfrm>
            <a:off x="6310494" y="2948781"/>
            <a:ext cx="219835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 select</a:t>
            </a:r>
          </a:p>
        </p:txBody>
      </p:sp>
      <p:sp>
        <p:nvSpPr>
          <p:cNvPr id="11" name="TextBox 51">
            <a:extLst>
              <a:ext uri="{FF2B5EF4-FFF2-40B4-BE49-F238E27FC236}">
                <a16:creationId xmlns:a16="http://schemas.microsoft.com/office/drawing/2014/main" id="{D952F7F8-330D-4229-A41D-F4ECCE87BB82}"/>
              </a:ext>
            </a:extLst>
          </p:cNvPr>
          <p:cNvSpPr txBox="1">
            <a:spLocks noChangeArrowheads="1"/>
          </p:cNvSpPr>
          <p:nvPr/>
        </p:nvSpPr>
        <p:spPr bwMode="auto">
          <a:xfrm>
            <a:off x="6547469" y="3467893"/>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HSEL_1</a:t>
            </a:r>
          </a:p>
        </p:txBody>
      </p:sp>
      <p:sp>
        <p:nvSpPr>
          <p:cNvPr id="12" name="TextBox 52">
            <a:extLst>
              <a:ext uri="{FF2B5EF4-FFF2-40B4-BE49-F238E27FC236}">
                <a16:creationId xmlns:a16="http://schemas.microsoft.com/office/drawing/2014/main" id="{18CE6048-3C20-44A8-A208-CF51F2970845}"/>
              </a:ext>
            </a:extLst>
          </p:cNvPr>
          <p:cNvSpPr txBox="1">
            <a:spLocks noChangeArrowheads="1"/>
          </p:cNvSpPr>
          <p:nvPr/>
        </p:nvSpPr>
        <p:spPr bwMode="auto">
          <a:xfrm>
            <a:off x="6547469" y="3825081"/>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HSEL_2</a:t>
            </a:r>
          </a:p>
        </p:txBody>
      </p:sp>
      <p:sp>
        <p:nvSpPr>
          <p:cNvPr id="13" name="TextBox 53">
            <a:extLst>
              <a:ext uri="{FF2B5EF4-FFF2-40B4-BE49-F238E27FC236}">
                <a16:creationId xmlns:a16="http://schemas.microsoft.com/office/drawing/2014/main" id="{29230798-6173-4B79-8A12-6F0F463EC2EA}"/>
              </a:ext>
            </a:extLst>
          </p:cNvPr>
          <p:cNvSpPr txBox="1">
            <a:spLocks noChangeArrowheads="1"/>
          </p:cNvSpPr>
          <p:nvPr/>
        </p:nvSpPr>
        <p:spPr bwMode="auto">
          <a:xfrm>
            <a:off x="6547469" y="4206082"/>
            <a:ext cx="780744"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HSEL_3</a:t>
            </a:r>
          </a:p>
        </p:txBody>
      </p:sp>
      <p:sp>
        <p:nvSpPr>
          <p:cNvPr id="14" name="Rectangle 13">
            <a:extLst>
              <a:ext uri="{FF2B5EF4-FFF2-40B4-BE49-F238E27FC236}">
                <a16:creationId xmlns:a16="http://schemas.microsoft.com/office/drawing/2014/main" id="{2171E0A7-3A93-47C8-AAB1-64585FB4F0DB}"/>
              </a:ext>
            </a:extLst>
          </p:cNvPr>
          <p:cNvSpPr/>
          <p:nvPr/>
        </p:nvSpPr>
        <p:spPr bwMode="auto">
          <a:xfrm>
            <a:off x="4729962" y="3045618"/>
            <a:ext cx="1682093" cy="142398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cxnSp>
        <p:nvCxnSpPr>
          <p:cNvPr id="15" name="Elbow Connector 88">
            <a:extLst>
              <a:ext uri="{FF2B5EF4-FFF2-40B4-BE49-F238E27FC236}">
                <a16:creationId xmlns:a16="http://schemas.microsoft.com/office/drawing/2014/main" id="{268F9F91-0742-4524-A644-BA633966EBD6}"/>
              </a:ext>
            </a:extLst>
          </p:cNvPr>
          <p:cNvCxnSpPr/>
          <p:nvPr/>
        </p:nvCxnSpPr>
        <p:spPr bwMode="auto">
          <a:xfrm flipV="1">
            <a:off x="6412055" y="3226594"/>
            <a:ext cx="1933876" cy="1"/>
          </a:xfrm>
          <a:prstGeom prst="bentConnector3">
            <a:avLst>
              <a:gd name="adj1" fmla="val 50000"/>
            </a:avLst>
          </a:prstGeom>
          <a:noFill/>
          <a:ln w="38100" cap="flat" cmpd="sng" algn="ctr">
            <a:solidFill>
              <a:schemeClr val="tx1">
                <a:lumMod val="50000"/>
                <a:lumOff val="50000"/>
              </a:schemeClr>
            </a:solidFill>
            <a:prstDash val="solid"/>
            <a:round/>
            <a:headEnd type="none" w="med" len="med"/>
            <a:tailEnd type="triangle" w="lg" len="lg"/>
          </a:ln>
          <a:effectLst/>
        </p:spPr>
      </p:cxnSp>
    </p:spTree>
    <p:extLst>
      <p:ext uri="{BB962C8B-B14F-4D97-AF65-F5344CB8AC3E}">
        <p14:creationId xmlns:p14="http://schemas.microsoft.com/office/powerpoint/2010/main" val="233108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Define the main elements of a Bus.</a:t>
            </a:r>
          </a:p>
          <a:p>
            <a:r>
              <a:rPr lang="en-GB" dirty="0">
                <a:ea typeface="ＭＳ Ｐゴシック" panose="020B0600070205080204" pitchFamily="34" charset="-128"/>
              </a:rPr>
              <a:t>Outline the steps used to access a peripheral in typical bus operation. </a:t>
            </a:r>
          </a:p>
          <a:p>
            <a:r>
              <a:rPr lang="en-GB" dirty="0">
                <a:ea typeface="ＭＳ Ｐゴシック" panose="020B0600070205080204" pitchFamily="34" charset="-128"/>
              </a:rPr>
              <a:t>Identify the AMBA Bus families and their respective supported bus protocols. </a:t>
            </a:r>
          </a:p>
          <a:p>
            <a:r>
              <a:rPr lang="en-GB" dirty="0">
                <a:ea typeface="ＭＳ Ｐゴシック" panose="020B0600070205080204" pitchFamily="34" charset="-128"/>
              </a:rPr>
              <a:t>Describe the functions of the Address Decoder in the AHB-Lite system. </a:t>
            </a:r>
          </a:p>
          <a:p>
            <a:r>
              <a:rPr lang="en-GB" dirty="0">
                <a:ea typeface="ＭＳ Ｐゴシック" panose="020B0600070205080204" pitchFamily="34" charset="-128"/>
              </a:rPr>
              <a:t>Describe the principles of operation of the AHB-Lite bus in terms of type of transfer and transfer phases. </a:t>
            </a:r>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Subordinate Multiplexor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Subordinate multiplexor</a:t>
            </a:r>
            <a:endParaRPr lang="en-US" altLang="en-US" dirty="0">
              <a:ea typeface="ＭＳ Ｐゴシック" panose="020B0600070205080204" pitchFamily="34" charset="-128"/>
            </a:endParaRPr>
          </a:p>
          <a:p>
            <a:pPr lvl="1"/>
            <a:r>
              <a:rPr lang="en-US" dirty="0"/>
              <a:t>Inputs the response signals (HRDATA, HREADY, and HRESP) from all the subordinates, and outputs one of them depending on the selecting signal from the address decoder. </a:t>
            </a:r>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EE6AE525-5120-46B1-AAF7-14EFB2E1D801}"/>
              </a:ext>
            </a:extLst>
          </p:cNvPr>
          <p:cNvCxnSpPr/>
          <p:nvPr/>
        </p:nvCxnSpPr>
        <p:spPr bwMode="auto">
          <a:xfrm>
            <a:off x="3668867" y="4205287"/>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6" name="Straight Arrow Connector 5">
            <a:extLst>
              <a:ext uri="{FF2B5EF4-FFF2-40B4-BE49-F238E27FC236}">
                <a16:creationId xmlns:a16="http://schemas.microsoft.com/office/drawing/2014/main" id="{EAF418D8-9D6D-4EA9-BDEA-6BC0C760BFFA}"/>
              </a:ext>
            </a:extLst>
          </p:cNvPr>
          <p:cNvCxnSpPr/>
          <p:nvPr/>
        </p:nvCxnSpPr>
        <p:spPr bwMode="auto">
          <a:xfrm>
            <a:off x="3668867" y="4576762"/>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EDDCA76A-4353-4FAA-B21B-F1FC8065997F}"/>
              </a:ext>
            </a:extLst>
          </p:cNvPr>
          <p:cNvCxnSpPr/>
          <p:nvPr/>
        </p:nvCxnSpPr>
        <p:spPr bwMode="auto">
          <a:xfrm>
            <a:off x="3668867" y="3848099"/>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8" name="Flowchart: Manual Operation 7">
            <a:extLst>
              <a:ext uri="{FF2B5EF4-FFF2-40B4-BE49-F238E27FC236}">
                <a16:creationId xmlns:a16="http://schemas.microsoft.com/office/drawing/2014/main" id="{56D27B06-96B4-46D6-B55D-C52E313C506E}"/>
              </a:ext>
            </a:extLst>
          </p:cNvPr>
          <p:cNvSpPr/>
          <p:nvPr/>
        </p:nvSpPr>
        <p:spPr bwMode="auto">
          <a:xfrm rot="16200000">
            <a:off x="7983513" y="3428410"/>
            <a:ext cx="1763713" cy="1040993"/>
          </a:xfrm>
          <a:prstGeom prst="flowChartManualOperation">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TextBox 45">
            <a:extLst>
              <a:ext uri="{FF2B5EF4-FFF2-40B4-BE49-F238E27FC236}">
                <a16:creationId xmlns:a16="http://schemas.microsoft.com/office/drawing/2014/main" id="{84338049-604C-407C-B34B-C68F8C47E379}"/>
              </a:ext>
            </a:extLst>
          </p:cNvPr>
          <p:cNvSpPr txBox="1">
            <a:spLocks noChangeArrowheads="1"/>
          </p:cNvSpPr>
          <p:nvPr/>
        </p:nvSpPr>
        <p:spPr bwMode="auto">
          <a:xfrm rot="-5400000">
            <a:off x="8200218" y="3649990"/>
            <a:ext cx="1273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Subordinate</a:t>
            </a:r>
          </a:p>
          <a:p>
            <a:pPr algn="ctr" eaLnBrk="1" hangingPunct="1"/>
            <a:r>
              <a:rPr lang="en-GB" dirty="0"/>
              <a:t>Multiplexor</a:t>
            </a:r>
          </a:p>
        </p:txBody>
      </p:sp>
      <p:cxnSp>
        <p:nvCxnSpPr>
          <p:cNvPr id="10" name="Straight Arrow Connector 9">
            <a:extLst>
              <a:ext uri="{FF2B5EF4-FFF2-40B4-BE49-F238E27FC236}">
                <a16:creationId xmlns:a16="http://schemas.microsoft.com/office/drawing/2014/main" id="{0DF80DA8-3FF0-4A2E-8053-379021DCF599}"/>
              </a:ext>
            </a:extLst>
          </p:cNvPr>
          <p:cNvCxnSpPr/>
          <p:nvPr/>
        </p:nvCxnSpPr>
        <p:spPr bwMode="auto">
          <a:xfrm>
            <a:off x="1286431" y="3994149"/>
            <a:ext cx="70034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1" name="TextBox 48">
            <a:extLst>
              <a:ext uri="{FF2B5EF4-FFF2-40B4-BE49-F238E27FC236}">
                <a16:creationId xmlns:a16="http://schemas.microsoft.com/office/drawing/2014/main" id="{155C9ACE-7F5F-46E0-8E2E-583608802C65}"/>
              </a:ext>
            </a:extLst>
          </p:cNvPr>
          <p:cNvSpPr txBox="1">
            <a:spLocks noChangeArrowheads="1"/>
          </p:cNvSpPr>
          <p:nvPr/>
        </p:nvSpPr>
        <p:spPr bwMode="auto">
          <a:xfrm>
            <a:off x="358053" y="3873499"/>
            <a:ext cx="1058432"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HADDR [31:0]</a:t>
            </a:r>
          </a:p>
        </p:txBody>
      </p:sp>
      <p:sp>
        <p:nvSpPr>
          <p:cNvPr id="12" name="TextBox 49">
            <a:extLst>
              <a:ext uri="{FF2B5EF4-FFF2-40B4-BE49-F238E27FC236}">
                <a16:creationId xmlns:a16="http://schemas.microsoft.com/office/drawing/2014/main" id="{E8799602-F871-4914-96EC-C3CB308FCDD2}"/>
              </a:ext>
            </a:extLst>
          </p:cNvPr>
          <p:cNvSpPr txBox="1">
            <a:spLocks noChangeArrowheads="1"/>
          </p:cNvSpPr>
          <p:nvPr/>
        </p:nvSpPr>
        <p:spPr bwMode="auto">
          <a:xfrm>
            <a:off x="3567306" y="3227387"/>
            <a:ext cx="219835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 Select</a:t>
            </a:r>
          </a:p>
        </p:txBody>
      </p:sp>
      <p:sp>
        <p:nvSpPr>
          <p:cNvPr id="13" name="TextBox 51">
            <a:extLst>
              <a:ext uri="{FF2B5EF4-FFF2-40B4-BE49-F238E27FC236}">
                <a16:creationId xmlns:a16="http://schemas.microsoft.com/office/drawing/2014/main" id="{C6FF89B5-50FF-4024-BD9D-736826D55E28}"/>
              </a:ext>
            </a:extLst>
          </p:cNvPr>
          <p:cNvSpPr txBox="1">
            <a:spLocks noChangeArrowheads="1"/>
          </p:cNvSpPr>
          <p:nvPr/>
        </p:nvSpPr>
        <p:spPr bwMode="auto">
          <a:xfrm>
            <a:off x="3804281" y="3746499"/>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HSEL_1</a:t>
            </a:r>
          </a:p>
        </p:txBody>
      </p:sp>
      <p:sp>
        <p:nvSpPr>
          <p:cNvPr id="14" name="TextBox 52">
            <a:extLst>
              <a:ext uri="{FF2B5EF4-FFF2-40B4-BE49-F238E27FC236}">
                <a16:creationId xmlns:a16="http://schemas.microsoft.com/office/drawing/2014/main" id="{278A2CA9-7DD9-4C3F-AD8D-775E27E8EC57}"/>
              </a:ext>
            </a:extLst>
          </p:cNvPr>
          <p:cNvSpPr txBox="1">
            <a:spLocks noChangeArrowheads="1"/>
          </p:cNvSpPr>
          <p:nvPr/>
        </p:nvSpPr>
        <p:spPr bwMode="auto">
          <a:xfrm>
            <a:off x="3804281" y="4103687"/>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HSEL_2</a:t>
            </a:r>
          </a:p>
        </p:txBody>
      </p:sp>
      <p:sp>
        <p:nvSpPr>
          <p:cNvPr id="15" name="TextBox 53">
            <a:extLst>
              <a:ext uri="{FF2B5EF4-FFF2-40B4-BE49-F238E27FC236}">
                <a16:creationId xmlns:a16="http://schemas.microsoft.com/office/drawing/2014/main" id="{8C3F0FC4-36F8-41BC-8BD3-D3577BE717E1}"/>
              </a:ext>
            </a:extLst>
          </p:cNvPr>
          <p:cNvSpPr txBox="1">
            <a:spLocks noChangeArrowheads="1"/>
          </p:cNvSpPr>
          <p:nvPr/>
        </p:nvSpPr>
        <p:spPr bwMode="auto">
          <a:xfrm>
            <a:off x="3804281" y="4484688"/>
            <a:ext cx="780744"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HSEL_3</a:t>
            </a:r>
          </a:p>
        </p:txBody>
      </p:sp>
      <p:sp>
        <p:nvSpPr>
          <p:cNvPr id="16" name="Rectangle 15">
            <a:extLst>
              <a:ext uri="{FF2B5EF4-FFF2-40B4-BE49-F238E27FC236}">
                <a16:creationId xmlns:a16="http://schemas.microsoft.com/office/drawing/2014/main" id="{591BDF1B-526F-408E-86AB-C77C7641F8BD}"/>
              </a:ext>
            </a:extLst>
          </p:cNvPr>
          <p:cNvSpPr/>
          <p:nvPr/>
        </p:nvSpPr>
        <p:spPr bwMode="auto">
          <a:xfrm>
            <a:off x="1986774" y="3324224"/>
            <a:ext cx="1682093" cy="142398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sp>
        <p:nvSpPr>
          <p:cNvPr id="17" name="TextBox 62">
            <a:extLst>
              <a:ext uri="{FF2B5EF4-FFF2-40B4-BE49-F238E27FC236}">
                <a16:creationId xmlns:a16="http://schemas.microsoft.com/office/drawing/2014/main" id="{5711061F-0B01-419C-854A-398838B7DB86}"/>
              </a:ext>
            </a:extLst>
          </p:cNvPr>
          <p:cNvSpPr txBox="1">
            <a:spLocks noChangeArrowheads="1"/>
          </p:cNvSpPr>
          <p:nvPr/>
        </p:nvSpPr>
        <p:spPr bwMode="auto">
          <a:xfrm>
            <a:off x="6439286" y="4275140"/>
            <a:ext cx="102910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HRDATA_3</a:t>
            </a:r>
          </a:p>
        </p:txBody>
      </p:sp>
      <p:sp>
        <p:nvSpPr>
          <p:cNvPr id="18" name="TextBox 63">
            <a:extLst>
              <a:ext uri="{FF2B5EF4-FFF2-40B4-BE49-F238E27FC236}">
                <a16:creationId xmlns:a16="http://schemas.microsoft.com/office/drawing/2014/main" id="{6C84ECB8-3C37-4626-BD3E-A9FC431B74C1}"/>
              </a:ext>
            </a:extLst>
          </p:cNvPr>
          <p:cNvSpPr txBox="1">
            <a:spLocks noChangeArrowheads="1"/>
          </p:cNvSpPr>
          <p:nvPr/>
        </p:nvSpPr>
        <p:spPr bwMode="auto">
          <a:xfrm>
            <a:off x="6439286" y="3744913"/>
            <a:ext cx="102910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HRDATA_2</a:t>
            </a:r>
          </a:p>
        </p:txBody>
      </p:sp>
      <p:sp>
        <p:nvSpPr>
          <p:cNvPr id="19" name="TextBox 64">
            <a:extLst>
              <a:ext uri="{FF2B5EF4-FFF2-40B4-BE49-F238E27FC236}">
                <a16:creationId xmlns:a16="http://schemas.microsoft.com/office/drawing/2014/main" id="{91526964-B72D-4311-AA42-B2B45ACEE9B7}"/>
              </a:ext>
            </a:extLst>
          </p:cNvPr>
          <p:cNvSpPr txBox="1">
            <a:spLocks noChangeArrowheads="1"/>
          </p:cNvSpPr>
          <p:nvPr/>
        </p:nvSpPr>
        <p:spPr bwMode="auto">
          <a:xfrm>
            <a:off x="6439286" y="3201988"/>
            <a:ext cx="102910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HRDATA_1</a:t>
            </a:r>
          </a:p>
        </p:txBody>
      </p:sp>
      <p:sp>
        <p:nvSpPr>
          <p:cNvPr id="20" name="TextBox 65">
            <a:extLst>
              <a:ext uri="{FF2B5EF4-FFF2-40B4-BE49-F238E27FC236}">
                <a16:creationId xmlns:a16="http://schemas.microsoft.com/office/drawing/2014/main" id="{B373959E-3619-4F92-844C-BDB6350A06DC}"/>
              </a:ext>
            </a:extLst>
          </p:cNvPr>
          <p:cNvSpPr txBox="1">
            <a:spLocks noChangeArrowheads="1"/>
          </p:cNvSpPr>
          <p:nvPr/>
        </p:nvSpPr>
        <p:spPr bwMode="auto">
          <a:xfrm>
            <a:off x="6439288" y="3413125"/>
            <a:ext cx="118487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RESPONSE_3</a:t>
            </a:r>
          </a:p>
        </p:txBody>
      </p:sp>
      <p:sp>
        <p:nvSpPr>
          <p:cNvPr id="21" name="TextBox 66">
            <a:extLst>
              <a:ext uri="{FF2B5EF4-FFF2-40B4-BE49-F238E27FC236}">
                <a16:creationId xmlns:a16="http://schemas.microsoft.com/office/drawing/2014/main" id="{C59899C4-EC19-4006-9535-8822DD5C36A4}"/>
              </a:ext>
            </a:extLst>
          </p:cNvPr>
          <p:cNvSpPr txBox="1">
            <a:spLocks noChangeArrowheads="1"/>
          </p:cNvSpPr>
          <p:nvPr/>
        </p:nvSpPr>
        <p:spPr bwMode="auto">
          <a:xfrm>
            <a:off x="6439287" y="3965575"/>
            <a:ext cx="122162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RESPONSE_2</a:t>
            </a:r>
          </a:p>
        </p:txBody>
      </p:sp>
      <p:sp>
        <p:nvSpPr>
          <p:cNvPr id="22" name="TextBox 67">
            <a:extLst>
              <a:ext uri="{FF2B5EF4-FFF2-40B4-BE49-F238E27FC236}">
                <a16:creationId xmlns:a16="http://schemas.microsoft.com/office/drawing/2014/main" id="{48ACF1D3-A60D-4BB8-A114-6E8ACD5DEA58}"/>
              </a:ext>
            </a:extLst>
          </p:cNvPr>
          <p:cNvSpPr txBox="1">
            <a:spLocks noChangeArrowheads="1"/>
          </p:cNvSpPr>
          <p:nvPr/>
        </p:nvSpPr>
        <p:spPr bwMode="auto">
          <a:xfrm>
            <a:off x="6439287" y="4502150"/>
            <a:ext cx="1212872"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RESPONSE_1</a:t>
            </a:r>
          </a:p>
        </p:txBody>
      </p:sp>
      <p:grpSp>
        <p:nvGrpSpPr>
          <p:cNvPr id="23" name="Group 13334">
            <a:extLst>
              <a:ext uri="{FF2B5EF4-FFF2-40B4-BE49-F238E27FC236}">
                <a16:creationId xmlns:a16="http://schemas.microsoft.com/office/drawing/2014/main" id="{9BB45731-1F14-4D34-BD89-5D3747B6A98D}"/>
              </a:ext>
            </a:extLst>
          </p:cNvPr>
          <p:cNvGrpSpPr>
            <a:grpSpLocks/>
          </p:cNvGrpSpPr>
          <p:nvPr/>
        </p:nvGrpSpPr>
        <p:grpSpPr bwMode="auto">
          <a:xfrm flipH="1">
            <a:off x="7661456" y="3302000"/>
            <a:ext cx="683417" cy="1274763"/>
            <a:chOff x="5986142" y="4308780"/>
            <a:chExt cx="282801" cy="1273714"/>
          </a:xfrm>
        </p:grpSpPr>
        <p:cxnSp>
          <p:nvCxnSpPr>
            <p:cNvPr id="24" name="Straight Arrow Connector 23">
              <a:extLst>
                <a:ext uri="{FF2B5EF4-FFF2-40B4-BE49-F238E27FC236}">
                  <a16:creationId xmlns:a16="http://schemas.microsoft.com/office/drawing/2014/main" id="{FED23E3C-76C1-48AE-BF18-D47E477B4365}"/>
                </a:ext>
              </a:extLst>
            </p:cNvPr>
            <p:cNvCxnSpPr/>
            <p:nvPr/>
          </p:nvCxnSpPr>
          <p:spPr bwMode="auto">
            <a:xfrm flipH="1">
              <a:off x="5986142" y="4308780"/>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F5D5E039-2550-49CC-AB6A-C5A95311356E}"/>
                </a:ext>
              </a:extLst>
            </p:cNvPr>
            <p:cNvCxnSpPr/>
            <p:nvPr/>
          </p:nvCxnSpPr>
          <p:spPr bwMode="auto">
            <a:xfrm flipH="1">
              <a:off x="5986142" y="4513399"/>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11082C81-8152-410F-8785-F4136E51F860}"/>
                </a:ext>
              </a:extLst>
            </p:cNvPr>
            <p:cNvCxnSpPr/>
            <p:nvPr/>
          </p:nvCxnSpPr>
          <p:spPr bwMode="auto">
            <a:xfrm flipH="1">
              <a:off x="5986142" y="4871879"/>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7" name="Straight Arrow Connector 26">
              <a:extLst>
                <a:ext uri="{FF2B5EF4-FFF2-40B4-BE49-F238E27FC236}">
                  <a16:creationId xmlns:a16="http://schemas.microsoft.com/office/drawing/2014/main" id="{EDA49839-7401-4129-B2C0-328D2644CF32}"/>
                </a:ext>
              </a:extLst>
            </p:cNvPr>
            <p:cNvCxnSpPr/>
            <p:nvPr/>
          </p:nvCxnSpPr>
          <p:spPr bwMode="auto">
            <a:xfrm flipH="1">
              <a:off x="5986142" y="5076498"/>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8" name="Straight Arrow Connector 27">
              <a:extLst>
                <a:ext uri="{FF2B5EF4-FFF2-40B4-BE49-F238E27FC236}">
                  <a16:creationId xmlns:a16="http://schemas.microsoft.com/office/drawing/2014/main" id="{501644F3-D222-4855-9805-9C36598FA254}"/>
                </a:ext>
              </a:extLst>
            </p:cNvPr>
            <p:cNvCxnSpPr/>
            <p:nvPr/>
          </p:nvCxnSpPr>
          <p:spPr bwMode="auto">
            <a:xfrm flipH="1">
              <a:off x="5986142" y="5377875"/>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E3DF962C-3143-409C-8C30-0D05DF3ADD2B}"/>
                </a:ext>
              </a:extLst>
            </p:cNvPr>
            <p:cNvCxnSpPr/>
            <p:nvPr/>
          </p:nvCxnSpPr>
          <p:spPr bwMode="auto">
            <a:xfrm flipH="1">
              <a:off x="5986142" y="5582494"/>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grpSp>
      <p:cxnSp>
        <p:nvCxnSpPr>
          <p:cNvPr id="30" name="Elbow Connector 88">
            <a:extLst>
              <a:ext uri="{FF2B5EF4-FFF2-40B4-BE49-F238E27FC236}">
                <a16:creationId xmlns:a16="http://schemas.microsoft.com/office/drawing/2014/main" id="{98878A34-924D-4A7A-80E9-663A5163E9F6}"/>
              </a:ext>
            </a:extLst>
          </p:cNvPr>
          <p:cNvCxnSpPr/>
          <p:nvPr/>
        </p:nvCxnSpPr>
        <p:spPr bwMode="auto">
          <a:xfrm flipV="1">
            <a:off x="3668867" y="3230563"/>
            <a:ext cx="5158418" cy="274637"/>
          </a:xfrm>
          <a:prstGeom prst="bentConnector4">
            <a:avLst>
              <a:gd name="adj1" fmla="val 41843"/>
              <a:gd name="adj2" fmla="val 19521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1" name="Straight Arrow Connector 30">
            <a:extLst>
              <a:ext uri="{FF2B5EF4-FFF2-40B4-BE49-F238E27FC236}">
                <a16:creationId xmlns:a16="http://schemas.microsoft.com/office/drawing/2014/main" id="{2CA77E2C-5D82-4556-8F32-A4B42DCA9CEA}"/>
              </a:ext>
            </a:extLst>
          </p:cNvPr>
          <p:cNvCxnSpPr/>
          <p:nvPr/>
        </p:nvCxnSpPr>
        <p:spPr bwMode="auto">
          <a:xfrm>
            <a:off x="9421835" y="4184649"/>
            <a:ext cx="15445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2" name="Straight Arrow Connector 31">
            <a:extLst>
              <a:ext uri="{FF2B5EF4-FFF2-40B4-BE49-F238E27FC236}">
                <a16:creationId xmlns:a16="http://schemas.microsoft.com/office/drawing/2014/main" id="{0DC68547-085E-471A-9512-D541422B6EE8}"/>
              </a:ext>
            </a:extLst>
          </p:cNvPr>
          <p:cNvCxnSpPr/>
          <p:nvPr/>
        </p:nvCxnSpPr>
        <p:spPr bwMode="auto">
          <a:xfrm>
            <a:off x="9404909" y="3786187"/>
            <a:ext cx="154456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1FC34348-E83F-409F-B5C6-CC52E0481268}"/>
              </a:ext>
            </a:extLst>
          </p:cNvPr>
          <p:cNvCxnSpPr/>
          <p:nvPr/>
        </p:nvCxnSpPr>
        <p:spPr bwMode="auto">
          <a:xfrm>
            <a:off x="9404909" y="3570287"/>
            <a:ext cx="154456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4" name="TextBox 124">
            <a:extLst>
              <a:ext uri="{FF2B5EF4-FFF2-40B4-BE49-F238E27FC236}">
                <a16:creationId xmlns:a16="http://schemas.microsoft.com/office/drawing/2014/main" id="{7BEF0637-94F1-4193-9D44-510B87EDE3C3}"/>
              </a:ext>
            </a:extLst>
          </p:cNvPr>
          <p:cNvSpPr txBox="1">
            <a:spLocks noChangeArrowheads="1"/>
          </p:cNvSpPr>
          <p:nvPr/>
        </p:nvSpPr>
        <p:spPr bwMode="auto">
          <a:xfrm>
            <a:off x="9646114" y="3476624"/>
            <a:ext cx="86114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HREADY</a:t>
            </a:r>
          </a:p>
        </p:txBody>
      </p:sp>
      <p:sp>
        <p:nvSpPr>
          <p:cNvPr id="35" name="TextBox 125">
            <a:extLst>
              <a:ext uri="{FF2B5EF4-FFF2-40B4-BE49-F238E27FC236}">
                <a16:creationId xmlns:a16="http://schemas.microsoft.com/office/drawing/2014/main" id="{1F8ABB41-9D05-4A11-9049-1DB44C8DC3C9}"/>
              </a:ext>
            </a:extLst>
          </p:cNvPr>
          <p:cNvSpPr txBox="1">
            <a:spLocks noChangeArrowheads="1"/>
          </p:cNvSpPr>
          <p:nvPr/>
        </p:nvSpPr>
        <p:spPr bwMode="auto">
          <a:xfrm>
            <a:off x="9715937" y="3700462"/>
            <a:ext cx="73631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HRESP</a:t>
            </a:r>
          </a:p>
        </p:txBody>
      </p:sp>
      <p:sp>
        <p:nvSpPr>
          <p:cNvPr id="36" name="TextBox 126">
            <a:extLst>
              <a:ext uri="{FF2B5EF4-FFF2-40B4-BE49-F238E27FC236}">
                <a16:creationId xmlns:a16="http://schemas.microsoft.com/office/drawing/2014/main" id="{5D928149-DEEF-457B-AB89-53B129015727}"/>
              </a:ext>
            </a:extLst>
          </p:cNvPr>
          <p:cNvSpPr txBox="1">
            <a:spLocks noChangeArrowheads="1"/>
          </p:cNvSpPr>
          <p:nvPr/>
        </p:nvSpPr>
        <p:spPr bwMode="auto">
          <a:xfrm>
            <a:off x="9603797" y="4011613"/>
            <a:ext cx="95636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HRDATA</a:t>
            </a:r>
          </a:p>
          <a:p>
            <a:pPr algn="ctr" eaLnBrk="1" hangingPunct="1"/>
            <a:r>
              <a:rPr lang="en-GB" sz="1200" dirty="0"/>
              <a:t>[31:0]</a:t>
            </a:r>
          </a:p>
        </p:txBody>
      </p:sp>
    </p:spTree>
    <p:extLst>
      <p:ext uri="{BB962C8B-B14F-4D97-AF65-F5344CB8AC3E}">
        <p14:creationId xmlns:p14="http://schemas.microsoft.com/office/powerpoint/2010/main" val="308933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Hardware Implementation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Due to the pipelined operation, some signals have to be deliberately delayed</a:t>
            </a:r>
            <a:r>
              <a:rPr lang="en-GB" dirty="0"/>
              <a: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selecting signals from the decoder to the multiplexor are delayed for one clock cycle.</a:t>
            </a:r>
          </a:p>
          <a:p>
            <a:pPr lvl="1"/>
            <a:r>
              <a:rPr lang="en-IN" altLang="en-US" dirty="0">
                <a:ea typeface="ＭＳ Ｐゴシック" panose="020B0600070205080204" pitchFamily="34" charset="-128"/>
              </a:rPr>
              <a:t>The HREADY signal is delayed for one clock cycle before it is fed back to the multiplexor.</a:t>
            </a:r>
          </a:p>
          <a:p>
            <a:r>
              <a:rPr lang="en-US" dirty="0"/>
              <a:t>The detailed implementation can be referred from the code that is provided in the EDK.</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3B9D663A-2530-4DF3-8346-983E04E984DA}"/>
              </a:ext>
            </a:extLst>
          </p:cNvPr>
          <p:cNvCxnSpPr/>
          <p:nvPr/>
        </p:nvCxnSpPr>
        <p:spPr bwMode="auto">
          <a:xfrm>
            <a:off x="4149163" y="5129213"/>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6" name="Straight Arrow Connector 5">
            <a:extLst>
              <a:ext uri="{FF2B5EF4-FFF2-40B4-BE49-F238E27FC236}">
                <a16:creationId xmlns:a16="http://schemas.microsoft.com/office/drawing/2014/main" id="{958000E8-4FAA-480C-85BF-7449740662C9}"/>
              </a:ext>
            </a:extLst>
          </p:cNvPr>
          <p:cNvCxnSpPr/>
          <p:nvPr/>
        </p:nvCxnSpPr>
        <p:spPr bwMode="auto">
          <a:xfrm>
            <a:off x="4149163" y="5500688"/>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7" name="Straight Arrow Connector 6">
            <a:extLst>
              <a:ext uri="{FF2B5EF4-FFF2-40B4-BE49-F238E27FC236}">
                <a16:creationId xmlns:a16="http://schemas.microsoft.com/office/drawing/2014/main" id="{DF00CDB2-9420-409E-A994-E39C7FE7255B}"/>
              </a:ext>
            </a:extLst>
          </p:cNvPr>
          <p:cNvCxnSpPr/>
          <p:nvPr/>
        </p:nvCxnSpPr>
        <p:spPr bwMode="auto">
          <a:xfrm>
            <a:off x="4149163" y="4772025"/>
            <a:ext cx="137741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8" name="Flowchart: Manual Operation 7">
            <a:extLst>
              <a:ext uri="{FF2B5EF4-FFF2-40B4-BE49-F238E27FC236}">
                <a16:creationId xmlns:a16="http://schemas.microsoft.com/office/drawing/2014/main" id="{37FC9E58-911B-4122-AC26-173EB9E87580}"/>
              </a:ext>
            </a:extLst>
          </p:cNvPr>
          <p:cNvSpPr/>
          <p:nvPr/>
        </p:nvSpPr>
        <p:spPr bwMode="auto">
          <a:xfrm rot="16200000">
            <a:off x="8463809" y="4352336"/>
            <a:ext cx="1763713" cy="1040993"/>
          </a:xfrm>
          <a:prstGeom prst="flowChartManualOperation">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TextBox 45">
            <a:extLst>
              <a:ext uri="{FF2B5EF4-FFF2-40B4-BE49-F238E27FC236}">
                <a16:creationId xmlns:a16="http://schemas.microsoft.com/office/drawing/2014/main" id="{8935F705-272D-472A-9DC4-C18604247A72}"/>
              </a:ext>
            </a:extLst>
          </p:cNvPr>
          <p:cNvSpPr txBox="1">
            <a:spLocks noChangeArrowheads="1"/>
          </p:cNvSpPr>
          <p:nvPr/>
        </p:nvSpPr>
        <p:spPr bwMode="auto">
          <a:xfrm rot="-5400000">
            <a:off x="8680515" y="4573916"/>
            <a:ext cx="1273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Subordinate</a:t>
            </a:r>
          </a:p>
          <a:p>
            <a:pPr algn="ctr" eaLnBrk="1" hangingPunct="1"/>
            <a:r>
              <a:rPr lang="en-GB" dirty="0"/>
              <a:t>Multiplexor</a:t>
            </a:r>
          </a:p>
        </p:txBody>
      </p:sp>
      <p:cxnSp>
        <p:nvCxnSpPr>
          <p:cNvPr id="10" name="Straight Arrow Connector 9">
            <a:extLst>
              <a:ext uri="{FF2B5EF4-FFF2-40B4-BE49-F238E27FC236}">
                <a16:creationId xmlns:a16="http://schemas.microsoft.com/office/drawing/2014/main" id="{B15835A5-00DF-4A96-B6D4-5AD4342B44BD}"/>
              </a:ext>
            </a:extLst>
          </p:cNvPr>
          <p:cNvCxnSpPr/>
          <p:nvPr/>
        </p:nvCxnSpPr>
        <p:spPr bwMode="auto">
          <a:xfrm>
            <a:off x="1766727" y="4918075"/>
            <a:ext cx="70034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1" name="TextBox 48">
            <a:extLst>
              <a:ext uri="{FF2B5EF4-FFF2-40B4-BE49-F238E27FC236}">
                <a16:creationId xmlns:a16="http://schemas.microsoft.com/office/drawing/2014/main" id="{452EC187-0727-41F5-B1BE-4B2AFAB8F42F}"/>
              </a:ext>
            </a:extLst>
          </p:cNvPr>
          <p:cNvSpPr txBox="1">
            <a:spLocks noChangeArrowheads="1"/>
          </p:cNvSpPr>
          <p:nvPr/>
        </p:nvSpPr>
        <p:spPr bwMode="auto">
          <a:xfrm>
            <a:off x="676967" y="4784985"/>
            <a:ext cx="110477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HADDR [31:0]</a:t>
            </a:r>
          </a:p>
        </p:txBody>
      </p:sp>
      <p:sp>
        <p:nvSpPr>
          <p:cNvPr id="12" name="TextBox 49">
            <a:extLst>
              <a:ext uri="{FF2B5EF4-FFF2-40B4-BE49-F238E27FC236}">
                <a16:creationId xmlns:a16="http://schemas.microsoft.com/office/drawing/2014/main" id="{DC002752-E395-4B54-B0CE-47131E355C9B}"/>
              </a:ext>
            </a:extLst>
          </p:cNvPr>
          <p:cNvSpPr txBox="1">
            <a:spLocks noChangeArrowheads="1"/>
          </p:cNvSpPr>
          <p:nvPr/>
        </p:nvSpPr>
        <p:spPr bwMode="auto">
          <a:xfrm>
            <a:off x="4047602" y="4151313"/>
            <a:ext cx="2198357"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 Select</a:t>
            </a:r>
          </a:p>
        </p:txBody>
      </p:sp>
      <p:sp>
        <p:nvSpPr>
          <p:cNvPr id="13" name="TextBox 51">
            <a:extLst>
              <a:ext uri="{FF2B5EF4-FFF2-40B4-BE49-F238E27FC236}">
                <a16:creationId xmlns:a16="http://schemas.microsoft.com/office/drawing/2014/main" id="{A5C464B6-5025-4DA1-9D5E-1D40CEE5EAD0}"/>
              </a:ext>
            </a:extLst>
          </p:cNvPr>
          <p:cNvSpPr txBox="1">
            <a:spLocks noChangeArrowheads="1"/>
          </p:cNvSpPr>
          <p:nvPr/>
        </p:nvSpPr>
        <p:spPr bwMode="auto">
          <a:xfrm>
            <a:off x="4284577" y="4670425"/>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HSEL_1</a:t>
            </a:r>
          </a:p>
        </p:txBody>
      </p:sp>
      <p:sp>
        <p:nvSpPr>
          <p:cNvPr id="14" name="TextBox 52">
            <a:extLst>
              <a:ext uri="{FF2B5EF4-FFF2-40B4-BE49-F238E27FC236}">
                <a16:creationId xmlns:a16="http://schemas.microsoft.com/office/drawing/2014/main" id="{00974CEB-F26F-46C0-9012-9ADBABD01343}"/>
              </a:ext>
            </a:extLst>
          </p:cNvPr>
          <p:cNvSpPr txBox="1">
            <a:spLocks noChangeArrowheads="1"/>
          </p:cNvSpPr>
          <p:nvPr/>
        </p:nvSpPr>
        <p:spPr bwMode="auto">
          <a:xfrm>
            <a:off x="4284577" y="5027613"/>
            <a:ext cx="780744"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HSEL_2</a:t>
            </a:r>
          </a:p>
        </p:txBody>
      </p:sp>
      <p:sp>
        <p:nvSpPr>
          <p:cNvPr id="15" name="TextBox 53">
            <a:extLst>
              <a:ext uri="{FF2B5EF4-FFF2-40B4-BE49-F238E27FC236}">
                <a16:creationId xmlns:a16="http://schemas.microsoft.com/office/drawing/2014/main" id="{6FF8DD66-F3A5-48F8-99ED-C7B95219AE4A}"/>
              </a:ext>
            </a:extLst>
          </p:cNvPr>
          <p:cNvSpPr txBox="1">
            <a:spLocks noChangeArrowheads="1"/>
          </p:cNvSpPr>
          <p:nvPr/>
        </p:nvSpPr>
        <p:spPr bwMode="auto">
          <a:xfrm>
            <a:off x="4284577" y="5408614"/>
            <a:ext cx="780744" cy="185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HSEL_3</a:t>
            </a:r>
          </a:p>
        </p:txBody>
      </p:sp>
      <p:sp>
        <p:nvSpPr>
          <p:cNvPr id="16" name="Rectangle 15">
            <a:extLst>
              <a:ext uri="{FF2B5EF4-FFF2-40B4-BE49-F238E27FC236}">
                <a16:creationId xmlns:a16="http://schemas.microsoft.com/office/drawing/2014/main" id="{445C4A09-29FE-4A79-8D73-ED3DC211A170}"/>
              </a:ext>
            </a:extLst>
          </p:cNvPr>
          <p:cNvSpPr/>
          <p:nvPr/>
        </p:nvSpPr>
        <p:spPr bwMode="auto">
          <a:xfrm>
            <a:off x="2467070" y="4248150"/>
            <a:ext cx="1682093" cy="142398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sp>
        <p:nvSpPr>
          <p:cNvPr id="17" name="TextBox 62">
            <a:extLst>
              <a:ext uri="{FF2B5EF4-FFF2-40B4-BE49-F238E27FC236}">
                <a16:creationId xmlns:a16="http://schemas.microsoft.com/office/drawing/2014/main" id="{D91E74DD-3D48-4728-B024-160C728A6ED5}"/>
              </a:ext>
            </a:extLst>
          </p:cNvPr>
          <p:cNvSpPr txBox="1">
            <a:spLocks noChangeArrowheads="1"/>
          </p:cNvSpPr>
          <p:nvPr/>
        </p:nvSpPr>
        <p:spPr bwMode="auto">
          <a:xfrm>
            <a:off x="7007363" y="5179757"/>
            <a:ext cx="113247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HRDATA_3</a:t>
            </a:r>
          </a:p>
        </p:txBody>
      </p:sp>
      <p:sp>
        <p:nvSpPr>
          <p:cNvPr id="18" name="TextBox 63">
            <a:extLst>
              <a:ext uri="{FF2B5EF4-FFF2-40B4-BE49-F238E27FC236}">
                <a16:creationId xmlns:a16="http://schemas.microsoft.com/office/drawing/2014/main" id="{B70F648C-0005-4981-9755-AE13E94E7FC5}"/>
              </a:ext>
            </a:extLst>
          </p:cNvPr>
          <p:cNvSpPr txBox="1">
            <a:spLocks noChangeArrowheads="1"/>
          </p:cNvSpPr>
          <p:nvPr/>
        </p:nvSpPr>
        <p:spPr bwMode="auto">
          <a:xfrm>
            <a:off x="7007363" y="4649530"/>
            <a:ext cx="113247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HRDATA_2</a:t>
            </a:r>
          </a:p>
        </p:txBody>
      </p:sp>
      <p:sp>
        <p:nvSpPr>
          <p:cNvPr id="19" name="TextBox 64">
            <a:extLst>
              <a:ext uri="{FF2B5EF4-FFF2-40B4-BE49-F238E27FC236}">
                <a16:creationId xmlns:a16="http://schemas.microsoft.com/office/drawing/2014/main" id="{14583940-BD8D-4246-93E6-C74970646E58}"/>
              </a:ext>
            </a:extLst>
          </p:cNvPr>
          <p:cNvSpPr txBox="1">
            <a:spLocks noChangeArrowheads="1"/>
          </p:cNvSpPr>
          <p:nvPr/>
        </p:nvSpPr>
        <p:spPr bwMode="auto">
          <a:xfrm>
            <a:off x="7007363" y="4106605"/>
            <a:ext cx="113247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HRDATA_1</a:t>
            </a:r>
          </a:p>
        </p:txBody>
      </p:sp>
      <p:sp>
        <p:nvSpPr>
          <p:cNvPr id="20" name="TextBox 65">
            <a:extLst>
              <a:ext uri="{FF2B5EF4-FFF2-40B4-BE49-F238E27FC236}">
                <a16:creationId xmlns:a16="http://schemas.microsoft.com/office/drawing/2014/main" id="{02AE8731-3B6F-40D5-9EFF-FCFFC5FA78B6}"/>
              </a:ext>
            </a:extLst>
          </p:cNvPr>
          <p:cNvSpPr txBox="1">
            <a:spLocks noChangeArrowheads="1"/>
          </p:cNvSpPr>
          <p:nvPr/>
        </p:nvSpPr>
        <p:spPr bwMode="auto">
          <a:xfrm>
            <a:off x="7007364" y="4317742"/>
            <a:ext cx="130388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RESPONSE_3</a:t>
            </a:r>
          </a:p>
        </p:txBody>
      </p:sp>
      <p:sp>
        <p:nvSpPr>
          <p:cNvPr id="21" name="TextBox 66">
            <a:extLst>
              <a:ext uri="{FF2B5EF4-FFF2-40B4-BE49-F238E27FC236}">
                <a16:creationId xmlns:a16="http://schemas.microsoft.com/office/drawing/2014/main" id="{F38DD073-08E1-4115-BB61-C3C8BA351EAC}"/>
              </a:ext>
            </a:extLst>
          </p:cNvPr>
          <p:cNvSpPr txBox="1">
            <a:spLocks noChangeArrowheads="1"/>
          </p:cNvSpPr>
          <p:nvPr/>
        </p:nvSpPr>
        <p:spPr bwMode="auto">
          <a:xfrm>
            <a:off x="7007364" y="4870192"/>
            <a:ext cx="134433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RESPONSE_2</a:t>
            </a:r>
          </a:p>
        </p:txBody>
      </p:sp>
      <p:sp>
        <p:nvSpPr>
          <p:cNvPr id="22" name="TextBox 67">
            <a:extLst>
              <a:ext uri="{FF2B5EF4-FFF2-40B4-BE49-F238E27FC236}">
                <a16:creationId xmlns:a16="http://schemas.microsoft.com/office/drawing/2014/main" id="{94EFBC48-4286-4A1A-956F-B5608F10628C}"/>
              </a:ext>
            </a:extLst>
          </p:cNvPr>
          <p:cNvSpPr txBox="1">
            <a:spLocks noChangeArrowheads="1"/>
          </p:cNvSpPr>
          <p:nvPr/>
        </p:nvSpPr>
        <p:spPr bwMode="auto">
          <a:xfrm>
            <a:off x="7007364" y="5406767"/>
            <a:ext cx="133470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RESPONSE_1</a:t>
            </a:r>
          </a:p>
        </p:txBody>
      </p:sp>
      <p:grpSp>
        <p:nvGrpSpPr>
          <p:cNvPr id="23" name="Group 13334">
            <a:extLst>
              <a:ext uri="{FF2B5EF4-FFF2-40B4-BE49-F238E27FC236}">
                <a16:creationId xmlns:a16="http://schemas.microsoft.com/office/drawing/2014/main" id="{39D09443-A869-4208-9995-DC3EA2E654B7}"/>
              </a:ext>
            </a:extLst>
          </p:cNvPr>
          <p:cNvGrpSpPr>
            <a:grpSpLocks/>
          </p:cNvGrpSpPr>
          <p:nvPr/>
        </p:nvGrpSpPr>
        <p:grpSpPr bwMode="auto">
          <a:xfrm flipH="1">
            <a:off x="8141753" y="4225926"/>
            <a:ext cx="683417" cy="1274763"/>
            <a:chOff x="5986142" y="4308780"/>
            <a:chExt cx="282801" cy="1273714"/>
          </a:xfrm>
        </p:grpSpPr>
        <p:cxnSp>
          <p:nvCxnSpPr>
            <p:cNvPr id="24" name="Straight Arrow Connector 23">
              <a:extLst>
                <a:ext uri="{FF2B5EF4-FFF2-40B4-BE49-F238E27FC236}">
                  <a16:creationId xmlns:a16="http://schemas.microsoft.com/office/drawing/2014/main" id="{7F2E4461-46DF-4CCF-A25B-9D0274143B85}"/>
                </a:ext>
              </a:extLst>
            </p:cNvPr>
            <p:cNvCxnSpPr/>
            <p:nvPr/>
          </p:nvCxnSpPr>
          <p:spPr bwMode="auto">
            <a:xfrm flipH="1">
              <a:off x="5986142" y="4308780"/>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D068D470-38F9-439E-BCFB-CA52B2CB2DAF}"/>
                </a:ext>
              </a:extLst>
            </p:cNvPr>
            <p:cNvCxnSpPr/>
            <p:nvPr/>
          </p:nvCxnSpPr>
          <p:spPr bwMode="auto">
            <a:xfrm flipH="1">
              <a:off x="5986142" y="4513399"/>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B809E0B5-F54A-45A6-B756-7648D8B71340}"/>
                </a:ext>
              </a:extLst>
            </p:cNvPr>
            <p:cNvCxnSpPr/>
            <p:nvPr/>
          </p:nvCxnSpPr>
          <p:spPr bwMode="auto">
            <a:xfrm flipH="1">
              <a:off x="5986142" y="4871879"/>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7" name="Straight Arrow Connector 26">
              <a:extLst>
                <a:ext uri="{FF2B5EF4-FFF2-40B4-BE49-F238E27FC236}">
                  <a16:creationId xmlns:a16="http://schemas.microsoft.com/office/drawing/2014/main" id="{2B1855B7-E250-4913-B409-C79D557DBD27}"/>
                </a:ext>
              </a:extLst>
            </p:cNvPr>
            <p:cNvCxnSpPr/>
            <p:nvPr/>
          </p:nvCxnSpPr>
          <p:spPr bwMode="auto">
            <a:xfrm flipH="1">
              <a:off x="5986142" y="5076498"/>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8" name="Straight Arrow Connector 27">
              <a:extLst>
                <a:ext uri="{FF2B5EF4-FFF2-40B4-BE49-F238E27FC236}">
                  <a16:creationId xmlns:a16="http://schemas.microsoft.com/office/drawing/2014/main" id="{A1B18D80-0A0A-406F-A796-22C8840C6F21}"/>
                </a:ext>
              </a:extLst>
            </p:cNvPr>
            <p:cNvCxnSpPr/>
            <p:nvPr/>
          </p:nvCxnSpPr>
          <p:spPr bwMode="auto">
            <a:xfrm flipH="1">
              <a:off x="5986142" y="5377875"/>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44A1B35F-9ECB-47CC-9600-CF497D4553FB}"/>
                </a:ext>
              </a:extLst>
            </p:cNvPr>
            <p:cNvCxnSpPr/>
            <p:nvPr/>
          </p:nvCxnSpPr>
          <p:spPr bwMode="auto">
            <a:xfrm flipH="1">
              <a:off x="5986142" y="5582494"/>
              <a:ext cx="282801"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grpSp>
      <p:cxnSp>
        <p:nvCxnSpPr>
          <p:cNvPr id="30" name="Elbow Connector 28">
            <a:extLst>
              <a:ext uri="{FF2B5EF4-FFF2-40B4-BE49-F238E27FC236}">
                <a16:creationId xmlns:a16="http://schemas.microsoft.com/office/drawing/2014/main" id="{A582E9EF-895B-4F6E-95D9-5B7DFE3AFB45}"/>
              </a:ext>
            </a:extLst>
          </p:cNvPr>
          <p:cNvCxnSpPr/>
          <p:nvPr/>
        </p:nvCxnSpPr>
        <p:spPr bwMode="auto">
          <a:xfrm flipV="1">
            <a:off x="4149163" y="4154489"/>
            <a:ext cx="5158418" cy="274637"/>
          </a:xfrm>
          <a:prstGeom prst="bentConnector4">
            <a:avLst>
              <a:gd name="adj1" fmla="val 41843"/>
              <a:gd name="adj2" fmla="val 264581"/>
            </a:avLst>
          </a:prstGeom>
          <a:noFill/>
          <a:ln w="38100" cap="flat" cmpd="sng" algn="ctr">
            <a:solidFill>
              <a:schemeClr val="accent2">
                <a:lumMod val="60000"/>
                <a:lumOff val="40000"/>
              </a:schemeClr>
            </a:solidFill>
            <a:prstDash val="solid"/>
            <a:round/>
            <a:headEnd type="none" w="med" len="med"/>
            <a:tailEnd type="triangle" w="lg" len="lg"/>
          </a:ln>
          <a:effectLst/>
        </p:spPr>
      </p:cxnSp>
      <p:cxnSp>
        <p:nvCxnSpPr>
          <p:cNvPr id="31" name="Straight Arrow Connector 30">
            <a:extLst>
              <a:ext uri="{FF2B5EF4-FFF2-40B4-BE49-F238E27FC236}">
                <a16:creationId xmlns:a16="http://schemas.microsoft.com/office/drawing/2014/main" id="{64206004-0DEE-41B5-9C72-3D9F40A5CD1D}"/>
              </a:ext>
            </a:extLst>
          </p:cNvPr>
          <p:cNvCxnSpPr/>
          <p:nvPr/>
        </p:nvCxnSpPr>
        <p:spPr bwMode="auto">
          <a:xfrm>
            <a:off x="9902132" y="5108575"/>
            <a:ext cx="15445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2" name="Straight Arrow Connector 31">
            <a:extLst>
              <a:ext uri="{FF2B5EF4-FFF2-40B4-BE49-F238E27FC236}">
                <a16:creationId xmlns:a16="http://schemas.microsoft.com/office/drawing/2014/main" id="{EC152ADE-589B-4376-8EB8-0C2D71233C15}"/>
              </a:ext>
            </a:extLst>
          </p:cNvPr>
          <p:cNvCxnSpPr/>
          <p:nvPr/>
        </p:nvCxnSpPr>
        <p:spPr bwMode="auto">
          <a:xfrm>
            <a:off x="9885205" y="4710113"/>
            <a:ext cx="154456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8471C9E8-3645-41E0-AEAB-992B2D5307F3}"/>
              </a:ext>
            </a:extLst>
          </p:cNvPr>
          <p:cNvCxnSpPr/>
          <p:nvPr/>
        </p:nvCxnSpPr>
        <p:spPr bwMode="auto">
          <a:xfrm>
            <a:off x="9885204" y="4481513"/>
            <a:ext cx="1828086" cy="0"/>
          </a:xfrm>
          <a:prstGeom prst="straightConnector1">
            <a:avLst/>
          </a:prstGeom>
          <a:noFill/>
          <a:ln w="19050" cap="flat" cmpd="sng" algn="ctr">
            <a:solidFill>
              <a:schemeClr val="accent2">
                <a:lumMod val="60000"/>
                <a:lumOff val="40000"/>
              </a:schemeClr>
            </a:solidFill>
            <a:prstDash val="solid"/>
            <a:round/>
            <a:headEnd type="none" w="med" len="med"/>
            <a:tailEnd type="none" w="lg" len="lg"/>
          </a:ln>
          <a:effectLst/>
        </p:spPr>
      </p:cxnSp>
      <p:sp>
        <p:nvSpPr>
          <p:cNvPr id="34" name="TextBox 124">
            <a:extLst>
              <a:ext uri="{FF2B5EF4-FFF2-40B4-BE49-F238E27FC236}">
                <a16:creationId xmlns:a16="http://schemas.microsoft.com/office/drawing/2014/main" id="{E83CE236-7404-448A-89FF-E5E932624F0E}"/>
              </a:ext>
            </a:extLst>
          </p:cNvPr>
          <p:cNvSpPr txBox="1">
            <a:spLocks noChangeArrowheads="1"/>
          </p:cNvSpPr>
          <p:nvPr/>
        </p:nvSpPr>
        <p:spPr bwMode="auto">
          <a:xfrm>
            <a:off x="10126410" y="4400550"/>
            <a:ext cx="86114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HREADY</a:t>
            </a:r>
          </a:p>
        </p:txBody>
      </p:sp>
      <p:sp>
        <p:nvSpPr>
          <p:cNvPr id="35" name="TextBox 125">
            <a:extLst>
              <a:ext uri="{FF2B5EF4-FFF2-40B4-BE49-F238E27FC236}">
                <a16:creationId xmlns:a16="http://schemas.microsoft.com/office/drawing/2014/main" id="{308A86BC-06A1-4B1D-88CD-D7ACF4BB57F8}"/>
              </a:ext>
            </a:extLst>
          </p:cNvPr>
          <p:cNvSpPr txBox="1">
            <a:spLocks noChangeArrowheads="1"/>
          </p:cNvSpPr>
          <p:nvPr/>
        </p:nvSpPr>
        <p:spPr bwMode="auto">
          <a:xfrm>
            <a:off x="10196233" y="4624388"/>
            <a:ext cx="73631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HRESP</a:t>
            </a:r>
          </a:p>
        </p:txBody>
      </p:sp>
      <p:sp>
        <p:nvSpPr>
          <p:cNvPr id="36" name="TextBox 126">
            <a:extLst>
              <a:ext uri="{FF2B5EF4-FFF2-40B4-BE49-F238E27FC236}">
                <a16:creationId xmlns:a16="http://schemas.microsoft.com/office/drawing/2014/main" id="{297E1D43-3391-45B2-9079-C75875E6C7E7}"/>
              </a:ext>
            </a:extLst>
          </p:cNvPr>
          <p:cNvSpPr txBox="1">
            <a:spLocks noChangeArrowheads="1"/>
          </p:cNvSpPr>
          <p:nvPr/>
        </p:nvSpPr>
        <p:spPr bwMode="auto">
          <a:xfrm>
            <a:off x="10084093" y="4935539"/>
            <a:ext cx="95636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HRDATA</a:t>
            </a:r>
          </a:p>
          <a:p>
            <a:pPr algn="ctr" eaLnBrk="1" hangingPunct="1"/>
            <a:r>
              <a:rPr lang="en-GB" sz="1200" dirty="0"/>
              <a:t>[31:0]</a:t>
            </a:r>
          </a:p>
        </p:txBody>
      </p:sp>
      <p:sp>
        <p:nvSpPr>
          <p:cNvPr id="37" name="Rectangle 36">
            <a:extLst>
              <a:ext uri="{FF2B5EF4-FFF2-40B4-BE49-F238E27FC236}">
                <a16:creationId xmlns:a16="http://schemas.microsoft.com/office/drawing/2014/main" id="{8228B393-A53C-4790-BC05-F3DFBF8EE32C}"/>
              </a:ext>
            </a:extLst>
          </p:cNvPr>
          <p:cNvSpPr/>
          <p:nvPr/>
        </p:nvSpPr>
        <p:spPr bwMode="auto">
          <a:xfrm>
            <a:off x="6529483" y="3524250"/>
            <a:ext cx="1197565" cy="352425"/>
          </a:xfrm>
          <a:prstGeom prst="rect">
            <a:avLst/>
          </a:prstGeom>
          <a:solidFill>
            <a:schemeClr val="accent2">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mn-cs"/>
              </a:rPr>
              <a:t>Flip-flop</a:t>
            </a:r>
          </a:p>
        </p:txBody>
      </p:sp>
      <p:cxnSp>
        <p:nvCxnSpPr>
          <p:cNvPr id="38" name="Straight Arrow Connector 37">
            <a:extLst>
              <a:ext uri="{FF2B5EF4-FFF2-40B4-BE49-F238E27FC236}">
                <a16:creationId xmlns:a16="http://schemas.microsoft.com/office/drawing/2014/main" id="{42DBA0B8-D0DF-4835-B95A-4F8F8A59B354}"/>
              </a:ext>
            </a:extLst>
          </p:cNvPr>
          <p:cNvCxnSpPr/>
          <p:nvPr/>
        </p:nvCxnSpPr>
        <p:spPr bwMode="auto">
          <a:xfrm flipV="1">
            <a:off x="9345666" y="5562601"/>
            <a:ext cx="0" cy="384175"/>
          </a:xfrm>
          <a:prstGeom prst="straightConnector1">
            <a:avLst/>
          </a:prstGeom>
          <a:noFill/>
          <a:ln w="19050" cap="flat" cmpd="sng" algn="ctr">
            <a:solidFill>
              <a:schemeClr val="accent2">
                <a:lumMod val="60000"/>
                <a:lumOff val="40000"/>
              </a:schemeClr>
            </a:solidFill>
            <a:prstDash val="solid"/>
            <a:round/>
            <a:headEnd type="none" w="med" len="med"/>
            <a:tailEnd type="triangle" w="lg" len="lg"/>
          </a:ln>
          <a:effectLst/>
        </p:spPr>
      </p:cxnSp>
      <p:cxnSp>
        <p:nvCxnSpPr>
          <p:cNvPr id="39" name="Straight Arrow Connector 38">
            <a:extLst>
              <a:ext uri="{FF2B5EF4-FFF2-40B4-BE49-F238E27FC236}">
                <a16:creationId xmlns:a16="http://schemas.microsoft.com/office/drawing/2014/main" id="{9766569A-B89E-4F22-AE21-FCC246FF1D61}"/>
              </a:ext>
            </a:extLst>
          </p:cNvPr>
          <p:cNvCxnSpPr/>
          <p:nvPr/>
        </p:nvCxnSpPr>
        <p:spPr bwMode="auto">
          <a:xfrm>
            <a:off x="9339318" y="5934075"/>
            <a:ext cx="2373972" cy="0"/>
          </a:xfrm>
          <a:prstGeom prst="straightConnector1">
            <a:avLst/>
          </a:prstGeom>
          <a:noFill/>
          <a:ln w="19050" cap="flat" cmpd="sng" algn="ctr">
            <a:solidFill>
              <a:schemeClr val="accent2">
                <a:lumMod val="60000"/>
                <a:lumOff val="40000"/>
              </a:schemeClr>
            </a:solidFill>
            <a:prstDash val="solid"/>
            <a:round/>
            <a:headEnd type="none" w="med" len="med"/>
            <a:tailEnd type="none" w="lg" len="lg"/>
          </a:ln>
          <a:effectLst/>
        </p:spPr>
      </p:cxnSp>
      <p:cxnSp>
        <p:nvCxnSpPr>
          <p:cNvPr id="40" name="Straight Arrow Connector 39">
            <a:extLst>
              <a:ext uri="{FF2B5EF4-FFF2-40B4-BE49-F238E27FC236}">
                <a16:creationId xmlns:a16="http://schemas.microsoft.com/office/drawing/2014/main" id="{DB8DBC76-7909-4A70-8C64-C5480E0EFB9F}"/>
              </a:ext>
            </a:extLst>
          </p:cNvPr>
          <p:cNvCxnSpPr/>
          <p:nvPr/>
        </p:nvCxnSpPr>
        <p:spPr bwMode="auto">
          <a:xfrm flipV="1">
            <a:off x="11713290" y="4475163"/>
            <a:ext cx="0" cy="1471612"/>
          </a:xfrm>
          <a:prstGeom prst="straightConnector1">
            <a:avLst/>
          </a:prstGeom>
          <a:noFill/>
          <a:ln w="19050" cap="flat" cmpd="sng" algn="ctr">
            <a:solidFill>
              <a:schemeClr val="accent2">
                <a:lumMod val="60000"/>
                <a:lumOff val="40000"/>
              </a:schemeClr>
            </a:solidFill>
            <a:prstDash val="solid"/>
            <a:round/>
            <a:headEnd type="none" w="med" len="med"/>
            <a:tailEnd type="none" w="lg" len="lg"/>
          </a:ln>
          <a:effectLst/>
        </p:spPr>
      </p:cxnSp>
      <p:sp>
        <p:nvSpPr>
          <p:cNvPr id="41" name="Rectangle 40">
            <a:extLst>
              <a:ext uri="{FF2B5EF4-FFF2-40B4-BE49-F238E27FC236}">
                <a16:creationId xmlns:a16="http://schemas.microsoft.com/office/drawing/2014/main" id="{2557ED6E-30F9-4964-B582-401357BED786}"/>
              </a:ext>
            </a:extLst>
          </p:cNvPr>
          <p:cNvSpPr/>
          <p:nvPr/>
        </p:nvSpPr>
        <p:spPr bwMode="auto">
          <a:xfrm>
            <a:off x="9959260" y="5770564"/>
            <a:ext cx="1195449" cy="352425"/>
          </a:xfrm>
          <a:prstGeom prst="rect">
            <a:avLst/>
          </a:prstGeom>
          <a:solidFill>
            <a:schemeClr val="accent2">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Flip-flop</a:t>
            </a:r>
          </a:p>
        </p:txBody>
      </p:sp>
    </p:spTree>
    <p:extLst>
      <p:ext uri="{BB962C8B-B14F-4D97-AF65-F5344CB8AC3E}">
        <p14:creationId xmlns:p14="http://schemas.microsoft.com/office/powerpoint/2010/main" val="177247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Operation Principles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AHB-Lite supports three types of transfers:</a:t>
            </a:r>
            <a:endParaRPr lang="en-US" altLang="en-US" dirty="0">
              <a:ea typeface="ＭＳ Ｐゴシック" panose="020B0600070205080204" pitchFamily="34" charset="-128"/>
            </a:endParaRPr>
          </a:p>
          <a:p>
            <a:pPr lvl="1"/>
            <a:r>
              <a:rPr lang="en-GB" dirty="0"/>
              <a:t>Single</a:t>
            </a:r>
            <a:endParaRPr lang="en-US" altLang="en-US" dirty="0">
              <a:ea typeface="ＭＳ Ｐゴシック" panose="020B0600070205080204" pitchFamily="34" charset="-128"/>
            </a:endParaRPr>
          </a:p>
          <a:p>
            <a:pPr lvl="1"/>
            <a:r>
              <a:rPr lang="en-US" dirty="0"/>
              <a:t>Incrementing bursts that do not wrap at address boundaries</a:t>
            </a:r>
          </a:p>
          <a:p>
            <a:pPr lvl="1"/>
            <a:r>
              <a:rPr lang="en-US" dirty="0"/>
              <a:t>Wrapping bursts that wrap at particular address boundaries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2806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Operation Principles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An AHB-Lite transfer consists of two phases:</a:t>
            </a:r>
            <a:endParaRPr lang="en-US" altLang="en-US" dirty="0">
              <a:ea typeface="ＭＳ Ｐゴシック" panose="020B0600070205080204" pitchFamily="34" charset="-128"/>
            </a:endParaRPr>
          </a:p>
          <a:p>
            <a:pPr lvl="1"/>
            <a:r>
              <a:rPr lang="en-GB" dirty="0"/>
              <a:t>The address phase, which lasts for a single HCLK cycle unless it is extended by the previous bus transfer.</a:t>
            </a:r>
            <a:endParaRPr lang="en-US" altLang="en-US" dirty="0">
              <a:ea typeface="ＭＳ Ｐゴシック" panose="020B0600070205080204" pitchFamily="34" charset="-128"/>
            </a:endParaRPr>
          </a:p>
          <a:p>
            <a:pPr lvl="1"/>
            <a:r>
              <a:rPr lang="en-GB" dirty="0"/>
              <a:t>The data phase might require several HCLK cycles. The HREADY signal is used to control the number of clock cycles required to complete the transfer.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5272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AHB-Lite Bus Timing</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This module focuses on the basic bus operation, so we assume the following:</a:t>
            </a:r>
            <a:endParaRPr lang="en-US" altLang="en-US" dirty="0">
              <a:ea typeface="ＭＳ Ｐゴシック" panose="020B0600070205080204" pitchFamily="34" charset="-128"/>
            </a:endParaRPr>
          </a:p>
          <a:p>
            <a:pPr lvl="1"/>
            <a:r>
              <a:rPr lang="en-GB" dirty="0"/>
              <a:t>No BURST transaction: HBURST[2:0] is always 3’b000.</a:t>
            </a:r>
            <a:endParaRPr lang="en-US" altLang="en-US" dirty="0">
              <a:ea typeface="ＭＳ Ｐゴシック" panose="020B0600070205080204" pitchFamily="34" charset="-128"/>
            </a:endParaRPr>
          </a:p>
          <a:p>
            <a:pPr lvl="1"/>
            <a:r>
              <a:rPr lang="en-GB" dirty="0"/>
              <a:t>Never generates locked transactions: HMASTLOCK is always 1’b0.</a:t>
            </a:r>
          </a:p>
          <a:p>
            <a:pPr lvl="1"/>
            <a:r>
              <a:rPr lang="en-GB" dirty="0"/>
              <a:t>All transactions issued are non-sequential transfer: HTRANS[1:0] is either 2’b00 (IDLE) or 2’b10 (non-sequential).</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1489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Basic Read Transfer</a:t>
            </a:r>
          </a:p>
        </p:txBody>
      </p:sp>
      <p:sp>
        <p:nvSpPr>
          <p:cNvPr id="3" name="Text Placeholder 2">
            <a:extLst>
              <a:ext uri="{FF2B5EF4-FFF2-40B4-BE49-F238E27FC236}">
                <a16:creationId xmlns:a16="http://schemas.microsoft.com/office/drawing/2014/main" id="{D4FB5691-29A6-F241-BF36-9A34E7F56194}"/>
              </a:ext>
            </a:extLst>
          </p:cNvPr>
          <p:cNvSpPr>
            <a:spLocks noGrp="1"/>
          </p:cNvSpPr>
          <p:nvPr>
            <p:ph type="body" sz="quarter" idx="13"/>
          </p:nvPr>
        </p:nvSpPr>
        <p:spPr>
          <a:xfrm>
            <a:off x="479425" y="991092"/>
            <a:ext cx="11233150" cy="344488"/>
          </a:xfrm>
        </p:spPr>
        <p:txBody>
          <a:bodyPr/>
          <a:lstStyle/>
          <a:p>
            <a:r>
              <a:rPr lang="en-US" dirty="0"/>
              <a:t>Simple read transfer with no wait states</a:t>
            </a:r>
          </a:p>
        </p:txBody>
      </p:sp>
      <p:grpSp>
        <p:nvGrpSpPr>
          <p:cNvPr id="190" name="Group 5">
            <a:extLst>
              <a:ext uri="{FF2B5EF4-FFF2-40B4-BE49-F238E27FC236}">
                <a16:creationId xmlns:a16="http://schemas.microsoft.com/office/drawing/2014/main" id="{FCFBDB80-4EFF-4CDF-B129-CDA672348F45}"/>
              </a:ext>
            </a:extLst>
          </p:cNvPr>
          <p:cNvGrpSpPr>
            <a:grpSpLocks/>
          </p:cNvGrpSpPr>
          <p:nvPr/>
        </p:nvGrpSpPr>
        <p:grpSpPr bwMode="auto">
          <a:xfrm>
            <a:off x="176655" y="1629597"/>
            <a:ext cx="8700645" cy="4453703"/>
            <a:chOff x="269875" y="2768600"/>
            <a:chExt cx="8347832" cy="3438525"/>
          </a:xfrm>
        </p:grpSpPr>
        <p:grpSp>
          <p:nvGrpSpPr>
            <p:cNvPr id="191" name="Group 254">
              <a:extLst>
                <a:ext uri="{FF2B5EF4-FFF2-40B4-BE49-F238E27FC236}">
                  <a16:creationId xmlns:a16="http://schemas.microsoft.com/office/drawing/2014/main" id="{CBBEB822-DC74-49C8-BCE4-D05869E1CD58}"/>
                </a:ext>
              </a:extLst>
            </p:cNvPr>
            <p:cNvGrpSpPr>
              <a:grpSpLocks/>
            </p:cNvGrpSpPr>
            <p:nvPr/>
          </p:nvGrpSpPr>
          <p:grpSpPr bwMode="auto">
            <a:xfrm>
              <a:off x="2562225" y="2768600"/>
              <a:ext cx="4695825" cy="3438525"/>
              <a:chOff x="2462216" y="3348040"/>
              <a:chExt cx="5094528" cy="2859572"/>
            </a:xfrm>
          </p:grpSpPr>
          <p:cxnSp>
            <p:nvCxnSpPr>
              <p:cNvPr id="364" name="Straight Connector 363">
                <a:extLst>
                  <a:ext uri="{FF2B5EF4-FFF2-40B4-BE49-F238E27FC236}">
                    <a16:creationId xmlns:a16="http://schemas.microsoft.com/office/drawing/2014/main" id="{A370824C-39FF-4B02-BFE3-2686C1EFAE50}"/>
                  </a:ext>
                </a:extLst>
              </p:cNvPr>
              <p:cNvCxnSpPr/>
              <p:nvPr/>
            </p:nvCxnSpPr>
            <p:spPr bwMode="auto">
              <a:xfrm>
                <a:off x="246221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5" name="Straight Connector 364">
                <a:extLst>
                  <a:ext uri="{FF2B5EF4-FFF2-40B4-BE49-F238E27FC236}">
                    <a16:creationId xmlns:a16="http://schemas.microsoft.com/office/drawing/2014/main" id="{174E0DB2-7203-4E58-A4B5-617D2F0B9FD7}"/>
                  </a:ext>
                </a:extLst>
              </p:cNvPr>
              <p:cNvCxnSpPr/>
              <p:nvPr/>
            </p:nvCxnSpPr>
            <p:spPr bwMode="auto">
              <a:xfrm>
                <a:off x="417072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6" name="Straight Connector 365">
                <a:extLst>
                  <a:ext uri="{FF2B5EF4-FFF2-40B4-BE49-F238E27FC236}">
                    <a16:creationId xmlns:a16="http://schemas.microsoft.com/office/drawing/2014/main" id="{C765624D-FB5B-455F-A29B-AB1530F673C4}"/>
                  </a:ext>
                </a:extLst>
              </p:cNvPr>
              <p:cNvCxnSpPr/>
              <p:nvPr/>
            </p:nvCxnSpPr>
            <p:spPr bwMode="auto">
              <a:xfrm>
                <a:off x="5867180"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7" name="Straight Connector 366">
                <a:extLst>
                  <a:ext uri="{FF2B5EF4-FFF2-40B4-BE49-F238E27FC236}">
                    <a16:creationId xmlns:a16="http://schemas.microsoft.com/office/drawing/2014/main" id="{D7254828-BC77-4896-BBCF-F98B587863FD}"/>
                  </a:ext>
                </a:extLst>
              </p:cNvPr>
              <p:cNvCxnSpPr/>
              <p:nvPr/>
            </p:nvCxnSpPr>
            <p:spPr bwMode="auto">
              <a:xfrm>
                <a:off x="7556744"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192" name="Group 118">
              <a:extLst>
                <a:ext uri="{FF2B5EF4-FFF2-40B4-BE49-F238E27FC236}">
                  <a16:creationId xmlns:a16="http://schemas.microsoft.com/office/drawing/2014/main" id="{90495CC9-246F-4D89-8AEA-FFF7264396D3}"/>
                </a:ext>
              </a:extLst>
            </p:cNvPr>
            <p:cNvGrpSpPr>
              <a:grpSpLocks/>
            </p:cNvGrpSpPr>
            <p:nvPr/>
          </p:nvGrpSpPr>
          <p:grpSpPr bwMode="auto">
            <a:xfrm>
              <a:off x="1985963" y="2960688"/>
              <a:ext cx="6562725" cy="246062"/>
              <a:chOff x="2181070" y="3570514"/>
              <a:chExt cx="6178115" cy="246193"/>
            </a:xfrm>
          </p:grpSpPr>
          <p:cxnSp>
            <p:nvCxnSpPr>
              <p:cNvPr id="347" name="Straight Connector 346">
                <a:extLst>
                  <a:ext uri="{FF2B5EF4-FFF2-40B4-BE49-F238E27FC236}">
                    <a16:creationId xmlns:a16="http://schemas.microsoft.com/office/drawing/2014/main" id="{3FA54F11-ADA6-4175-A427-263840F6AA9E}"/>
                  </a:ext>
                </a:extLst>
              </p:cNvPr>
              <p:cNvCxnSpPr/>
              <p:nvPr/>
            </p:nvCxnSpPr>
            <p:spPr bwMode="auto">
              <a:xfrm>
                <a:off x="2722066"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9199C12D-4DE1-4896-9695-C6A480CAD7D2}"/>
                  </a:ext>
                </a:extLst>
              </p:cNvPr>
              <p:cNvCxnSpPr/>
              <p:nvPr/>
            </p:nvCxnSpPr>
            <p:spPr bwMode="auto">
              <a:xfrm>
                <a:off x="3467803"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9B4CAE13-F59E-4776-833E-B2D3BF26C056}"/>
                  </a:ext>
                </a:extLst>
              </p:cNvPr>
              <p:cNvCxnSpPr/>
              <p:nvPr/>
            </p:nvCxnSpPr>
            <p:spPr bwMode="auto">
              <a:xfrm>
                <a:off x="3467803"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EA867CDA-662B-4D7E-8B79-7093FCD6804E}"/>
                  </a:ext>
                </a:extLst>
              </p:cNvPr>
              <p:cNvCxnSpPr/>
              <p:nvPr/>
            </p:nvCxnSpPr>
            <p:spPr bwMode="auto">
              <a:xfrm>
                <a:off x="4203080"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589E1CC3-A713-4C33-9F84-96AFB6AFE9FC}"/>
                  </a:ext>
                </a:extLst>
              </p:cNvPr>
              <p:cNvCxnSpPr/>
              <p:nvPr/>
            </p:nvCxnSpPr>
            <p:spPr bwMode="auto">
              <a:xfrm>
                <a:off x="4192619"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E6B026CC-D7BE-467F-8F0A-159B4A26CBA8}"/>
                  </a:ext>
                </a:extLst>
              </p:cNvPr>
              <p:cNvCxnSpPr/>
              <p:nvPr/>
            </p:nvCxnSpPr>
            <p:spPr bwMode="auto">
              <a:xfrm>
                <a:off x="493835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B619B0D5-76B3-411E-A7DC-597FB4D623BC}"/>
                  </a:ext>
                </a:extLst>
              </p:cNvPr>
              <p:cNvCxnSpPr/>
              <p:nvPr/>
            </p:nvCxnSpPr>
            <p:spPr bwMode="auto">
              <a:xfrm>
                <a:off x="4938356"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263774A-AF78-4C5C-9FE0-4946825EBCAB}"/>
                  </a:ext>
                </a:extLst>
              </p:cNvPr>
              <p:cNvCxnSpPr/>
              <p:nvPr/>
            </p:nvCxnSpPr>
            <p:spPr bwMode="auto">
              <a:xfrm>
                <a:off x="567363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3528822-A26E-4E50-93EC-2678C52BB638}"/>
                  </a:ext>
                </a:extLst>
              </p:cNvPr>
              <p:cNvCxnSpPr/>
              <p:nvPr/>
            </p:nvCxnSpPr>
            <p:spPr bwMode="auto">
              <a:xfrm>
                <a:off x="5663172"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A530FBA4-8BB2-458E-8467-BE176B67731E}"/>
                  </a:ext>
                </a:extLst>
              </p:cNvPr>
              <p:cNvCxnSpPr/>
              <p:nvPr/>
            </p:nvCxnSpPr>
            <p:spPr bwMode="auto">
              <a:xfrm>
                <a:off x="6408909"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1D3F1160-EC75-4796-949A-10AD7FD26EE9}"/>
                  </a:ext>
                </a:extLst>
              </p:cNvPr>
              <p:cNvCxnSpPr/>
              <p:nvPr/>
            </p:nvCxnSpPr>
            <p:spPr bwMode="auto">
              <a:xfrm>
                <a:off x="6408909"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A034961A-1A73-46D1-8334-179283156E89}"/>
                  </a:ext>
                </a:extLst>
              </p:cNvPr>
              <p:cNvCxnSpPr/>
              <p:nvPr/>
            </p:nvCxnSpPr>
            <p:spPr bwMode="auto">
              <a:xfrm>
                <a:off x="7144185"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0B6168B-493F-4BBD-98D2-855C64374197}"/>
                  </a:ext>
                </a:extLst>
              </p:cNvPr>
              <p:cNvCxnSpPr/>
              <p:nvPr/>
            </p:nvCxnSpPr>
            <p:spPr bwMode="auto">
              <a:xfrm>
                <a:off x="7133724"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7A70CE5-687A-4B48-8800-A5F98502A489}"/>
                  </a:ext>
                </a:extLst>
              </p:cNvPr>
              <p:cNvCxnSpPr/>
              <p:nvPr/>
            </p:nvCxnSpPr>
            <p:spPr bwMode="auto">
              <a:xfrm>
                <a:off x="787946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82C0B892-065C-45F2-9453-4B941E6868E9}"/>
                  </a:ext>
                </a:extLst>
              </p:cNvPr>
              <p:cNvCxnSpPr/>
              <p:nvPr/>
            </p:nvCxnSpPr>
            <p:spPr bwMode="auto">
              <a:xfrm>
                <a:off x="7879462" y="3817290"/>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D4F5D47-EC67-4286-8D71-660C37CF8058}"/>
                  </a:ext>
                </a:extLst>
              </p:cNvPr>
              <p:cNvCxnSpPr/>
              <p:nvPr/>
            </p:nvCxnSpPr>
            <p:spPr bwMode="auto">
              <a:xfrm>
                <a:off x="2181070" y="3817290"/>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486B2DFD-C221-4C8B-BBB1-BF647F247136}"/>
                  </a:ext>
                </a:extLst>
              </p:cNvPr>
              <p:cNvCxnSpPr/>
              <p:nvPr/>
            </p:nvCxnSpPr>
            <p:spPr bwMode="auto">
              <a:xfrm>
                <a:off x="272206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93" name="Group 4">
              <a:extLst>
                <a:ext uri="{FF2B5EF4-FFF2-40B4-BE49-F238E27FC236}">
                  <a16:creationId xmlns:a16="http://schemas.microsoft.com/office/drawing/2014/main" id="{61C25441-6091-4C59-B4D5-73FC83FC8EB2}"/>
                </a:ext>
              </a:extLst>
            </p:cNvPr>
            <p:cNvGrpSpPr>
              <a:grpSpLocks/>
            </p:cNvGrpSpPr>
            <p:nvPr/>
          </p:nvGrpSpPr>
          <p:grpSpPr bwMode="auto">
            <a:xfrm>
              <a:off x="2647076" y="4136680"/>
              <a:ext cx="1566553" cy="256048"/>
              <a:chOff x="1877573" y="4791246"/>
              <a:chExt cx="622154" cy="214370"/>
            </a:xfrm>
            <a:solidFill>
              <a:schemeClr val="accent3">
                <a:lumMod val="40000"/>
                <a:lumOff val="60000"/>
              </a:schemeClr>
            </a:solidFill>
          </p:grpSpPr>
          <p:sp>
            <p:nvSpPr>
              <p:cNvPr id="338" name="Rectangle 337">
                <a:extLst>
                  <a:ext uri="{FF2B5EF4-FFF2-40B4-BE49-F238E27FC236}">
                    <a16:creationId xmlns:a16="http://schemas.microsoft.com/office/drawing/2014/main" id="{EB029972-A22A-4B5D-B4D7-95DD37F8FC9E}"/>
                  </a:ext>
                </a:extLst>
              </p:cNvPr>
              <p:cNvSpPr/>
              <p:nvPr/>
            </p:nvSpPr>
            <p:spPr bwMode="auto">
              <a:xfrm>
                <a:off x="1910073" y="4791246"/>
                <a:ext cx="557153" cy="21436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9" name="Isosceles Triangle 338">
                <a:extLst>
                  <a:ext uri="{FF2B5EF4-FFF2-40B4-BE49-F238E27FC236}">
                    <a16:creationId xmlns:a16="http://schemas.microsoft.com/office/drawing/2014/main" id="{9CC196B7-50D0-40AC-BB62-69F0B9BC0E4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40" name="Isosceles Triangle 339">
                <a:extLst>
                  <a:ext uri="{FF2B5EF4-FFF2-40B4-BE49-F238E27FC236}">
                    <a16:creationId xmlns:a16="http://schemas.microsoft.com/office/drawing/2014/main" id="{8E23956B-ECA8-4DDB-AFF5-ED8B864B8A39}"/>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41" name="Straight Connector 340">
                <a:extLst>
                  <a:ext uri="{FF2B5EF4-FFF2-40B4-BE49-F238E27FC236}">
                    <a16:creationId xmlns:a16="http://schemas.microsoft.com/office/drawing/2014/main" id="{18779ACE-51E8-47B7-8105-0EEFFEA38654}"/>
                  </a:ext>
                </a:extLst>
              </p:cNvPr>
              <p:cNvCxnSpPr>
                <a:stCxn id="33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3A63606-987E-4032-851B-DF2C67188A04}"/>
                  </a:ext>
                </a:extLst>
              </p:cNvPr>
              <p:cNvCxnSpPr>
                <a:stCxn id="339" idx="0"/>
                <a:endCxn id="33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832D425-4E9E-475D-A9B1-6C2AA03FAFE4}"/>
                  </a:ext>
                </a:extLst>
              </p:cNvPr>
              <p:cNvCxnSpPr>
                <a:stCxn id="34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820FFF3C-6AAE-47A8-B536-22D418A297D0}"/>
                  </a:ext>
                </a:extLst>
              </p:cNvPr>
              <p:cNvCxnSpPr>
                <a:endCxn id="34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4ECBC2A9-B356-4614-B0CB-0D86C86B1925}"/>
                  </a:ext>
                </a:extLst>
              </p:cNvPr>
              <p:cNvCxnSpPr>
                <a:stCxn id="339" idx="4"/>
                <a:endCxn id="34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DE34356-AE63-4C58-A1ED-DD94A1EA528C}"/>
                  </a:ext>
                </a:extLst>
              </p:cNvPr>
              <p:cNvCxnSpPr>
                <a:stCxn id="33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4" name="Group 4">
              <a:extLst>
                <a:ext uri="{FF2B5EF4-FFF2-40B4-BE49-F238E27FC236}">
                  <a16:creationId xmlns:a16="http://schemas.microsoft.com/office/drawing/2014/main" id="{08508A25-633B-42CE-81A4-8C5DE8D4B1A4}"/>
                </a:ext>
              </a:extLst>
            </p:cNvPr>
            <p:cNvGrpSpPr>
              <a:grpSpLocks/>
            </p:cNvGrpSpPr>
            <p:nvPr/>
          </p:nvGrpSpPr>
          <p:grpSpPr bwMode="auto">
            <a:xfrm>
              <a:off x="4213630" y="4136671"/>
              <a:ext cx="1569207" cy="256118"/>
              <a:chOff x="1877152" y="4791247"/>
              <a:chExt cx="623208" cy="214429"/>
            </a:xfrm>
            <a:solidFill>
              <a:schemeClr val="accent3">
                <a:lumMod val="40000"/>
                <a:lumOff val="60000"/>
              </a:schemeClr>
            </a:solidFill>
          </p:grpSpPr>
          <p:sp>
            <p:nvSpPr>
              <p:cNvPr id="329" name="Rectangle 328">
                <a:extLst>
                  <a:ext uri="{FF2B5EF4-FFF2-40B4-BE49-F238E27FC236}">
                    <a16:creationId xmlns:a16="http://schemas.microsoft.com/office/drawing/2014/main" id="{7B70C46F-6043-4DBA-81DE-FB0FDC13746A}"/>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0" name="Isosceles Triangle 329">
                <a:extLst>
                  <a:ext uri="{FF2B5EF4-FFF2-40B4-BE49-F238E27FC236}">
                    <a16:creationId xmlns:a16="http://schemas.microsoft.com/office/drawing/2014/main" id="{F44ACCA3-CBF4-4E06-960E-B91C334353E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1" name="Isosceles Triangle 330">
                <a:extLst>
                  <a:ext uri="{FF2B5EF4-FFF2-40B4-BE49-F238E27FC236}">
                    <a16:creationId xmlns:a16="http://schemas.microsoft.com/office/drawing/2014/main" id="{38ACE5C9-AA9F-48B6-85F6-0370568F4446}"/>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32" name="Straight Connector 331">
                <a:extLst>
                  <a:ext uri="{FF2B5EF4-FFF2-40B4-BE49-F238E27FC236}">
                    <a16:creationId xmlns:a16="http://schemas.microsoft.com/office/drawing/2014/main" id="{A1A6CA3E-0110-49A9-99EC-3EF7291C0F91}"/>
                  </a:ext>
                </a:extLst>
              </p:cNvPr>
              <p:cNvCxnSpPr>
                <a:stCxn id="3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0F1E2F10-4B34-4A82-8331-BB15C36EB5B3}"/>
                  </a:ext>
                </a:extLst>
              </p:cNvPr>
              <p:cNvCxnSpPr>
                <a:stCxn id="330" idx="0"/>
                <a:endCxn id="3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2FD026BA-F2F3-47E3-B7B6-D4894A7E8C5E}"/>
                  </a:ext>
                </a:extLst>
              </p:cNvPr>
              <p:cNvCxnSpPr>
                <a:stCxn id="3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4F5BB415-8905-422E-B7B3-F4C279CD2776}"/>
                  </a:ext>
                </a:extLst>
              </p:cNvPr>
              <p:cNvCxnSpPr>
                <a:endCxn id="3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FC4B6BC-7694-4F6B-B1BE-B93A31BFEEBC}"/>
                  </a:ext>
                </a:extLst>
              </p:cNvPr>
              <p:cNvCxnSpPr>
                <a:stCxn id="330" idx="4"/>
                <a:endCxn id="3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E0D6785A-540D-49F8-8330-9B53BE52A17B}"/>
                  </a:ext>
                </a:extLst>
              </p:cNvPr>
              <p:cNvCxnSpPr>
                <a:stCxn id="3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5" name="Group 4">
              <a:extLst>
                <a:ext uri="{FF2B5EF4-FFF2-40B4-BE49-F238E27FC236}">
                  <a16:creationId xmlns:a16="http://schemas.microsoft.com/office/drawing/2014/main" id="{FA1FE548-8C11-4B09-B83E-E97325644117}"/>
                </a:ext>
              </a:extLst>
            </p:cNvPr>
            <p:cNvGrpSpPr>
              <a:grpSpLocks/>
            </p:cNvGrpSpPr>
            <p:nvPr/>
          </p:nvGrpSpPr>
          <p:grpSpPr bwMode="auto">
            <a:xfrm>
              <a:off x="5781243" y="4136671"/>
              <a:ext cx="1569207" cy="256118"/>
              <a:chOff x="1877152" y="4791247"/>
              <a:chExt cx="623208" cy="214429"/>
            </a:xfrm>
            <a:solidFill>
              <a:schemeClr val="accent3">
                <a:lumMod val="40000"/>
                <a:lumOff val="60000"/>
              </a:schemeClr>
            </a:solidFill>
          </p:grpSpPr>
          <p:sp>
            <p:nvSpPr>
              <p:cNvPr id="320" name="Rectangle 319">
                <a:extLst>
                  <a:ext uri="{FF2B5EF4-FFF2-40B4-BE49-F238E27FC236}">
                    <a16:creationId xmlns:a16="http://schemas.microsoft.com/office/drawing/2014/main" id="{A450AE80-1717-4A95-A3F0-6DBAE5EAF9BC}"/>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1" name="Isosceles Triangle 320">
                <a:extLst>
                  <a:ext uri="{FF2B5EF4-FFF2-40B4-BE49-F238E27FC236}">
                    <a16:creationId xmlns:a16="http://schemas.microsoft.com/office/drawing/2014/main" id="{06C7B9DA-47B5-414B-963C-E6045AD94540}"/>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2" name="Isosceles Triangle 321">
                <a:extLst>
                  <a:ext uri="{FF2B5EF4-FFF2-40B4-BE49-F238E27FC236}">
                    <a16:creationId xmlns:a16="http://schemas.microsoft.com/office/drawing/2014/main" id="{FCD8FF16-F501-42BB-807D-627055254DC8}"/>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23" name="Straight Connector 322">
                <a:extLst>
                  <a:ext uri="{FF2B5EF4-FFF2-40B4-BE49-F238E27FC236}">
                    <a16:creationId xmlns:a16="http://schemas.microsoft.com/office/drawing/2014/main" id="{30113261-65DF-4922-B823-7009FD510F8D}"/>
                  </a:ext>
                </a:extLst>
              </p:cNvPr>
              <p:cNvCxnSpPr>
                <a:stCxn id="32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BDFF83F-DB7F-4AFC-B2F1-9A1E7C1A9682}"/>
                  </a:ext>
                </a:extLst>
              </p:cNvPr>
              <p:cNvCxnSpPr>
                <a:stCxn id="321" idx="0"/>
                <a:endCxn id="32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D21F6019-B43D-4484-AA05-50357D4E2EF9}"/>
                  </a:ext>
                </a:extLst>
              </p:cNvPr>
              <p:cNvCxnSpPr>
                <a:stCxn id="32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E81E9053-55BE-4D1C-B01C-84E64DC8C7F9}"/>
                  </a:ext>
                </a:extLst>
              </p:cNvPr>
              <p:cNvCxnSpPr>
                <a:endCxn id="32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CA953414-1C07-4CEA-87D2-D24B68973F78}"/>
                  </a:ext>
                </a:extLst>
              </p:cNvPr>
              <p:cNvCxnSpPr>
                <a:stCxn id="321" idx="4"/>
                <a:endCxn id="32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95128FC6-73BB-42E7-A486-AC5DC688BA37}"/>
                  </a:ext>
                </a:extLst>
              </p:cNvPr>
              <p:cNvCxnSpPr>
                <a:stCxn id="32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196" name="Isosceles Triangle 195">
              <a:extLst>
                <a:ext uri="{FF2B5EF4-FFF2-40B4-BE49-F238E27FC236}">
                  <a16:creationId xmlns:a16="http://schemas.microsoft.com/office/drawing/2014/main" id="{DA3601D9-889C-4F8B-AFDA-C22F84F7608F}"/>
                </a:ext>
              </a:extLst>
            </p:cNvPr>
            <p:cNvSpPr/>
            <p:nvPr/>
          </p:nvSpPr>
          <p:spPr bwMode="auto">
            <a:xfrm rot="16200000">
              <a:off x="7256640" y="4223655"/>
              <a:ext cx="256819" cy="82550"/>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197" name="Straight Connector 196">
              <a:extLst>
                <a:ext uri="{FF2B5EF4-FFF2-40B4-BE49-F238E27FC236}">
                  <a16:creationId xmlns:a16="http://schemas.microsoft.com/office/drawing/2014/main" id="{F560EEC0-E827-4425-AE58-9BCC9B99B605}"/>
                </a:ext>
              </a:extLst>
            </p:cNvPr>
            <p:cNvCxnSpPr>
              <a:stCxn id="196" idx="4"/>
            </p:cNvCxnSpPr>
            <p:nvPr/>
          </p:nvCxnSpPr>
          <p:spPr bwMode="auto">
            <a:xfrm flipH="1">
              <a:off x="7343775" y="413652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1D10A290-F34F-4CC6-B423-CC30C10D0C1E}"/>
                </a:ext>
              </a:extLst>
            </p:cNvPr>
            <p:cNvCxnSpPr>
              <a:stCxn id="196" idx="0"/>
              <a:endCxn id="196" idx="2"/>
            </p:cNvCxnSpPr>
            <p:nvPr/>
          </p:nvCxnSpPr>
          <p:spPr bwMode="auto">
            <a:xfrm>
              <a:off x="7343775" y="426493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9" name="Group 198">
              <a:extLst>
                <a:ext uri="{FF2B5EF4-FFF2-40B4-BE49-F238E27FC236}">
                  <a16:creationId xmlns:a16="http://schemas.microsoft.com/office/drawing/2014/main" id="{B4FB5617-1AF6-4184-B407-3EBD5A1FC99B}"/>
                </a:ext>
              </a:extLst>
            </p:cNvPr>
            <p:cNvGrpSpPr/>
            <p:nvPr/>
          </p:nvGrpSpPr>
          <p:grpSpPr>
            <a:xfrm>
              <a:off x="7426114" y="4136669"/>
              <a:ext cx="1112654" cy="256047"/>
              <a:chOff x="6957150" y="4438649"/>
              <a:chExt cx="1580341" cy="300022"/>
            </a:xfrm>
            <a:solidFill>
              <a:schemeClr val="accent3">
                <a:lumMod val="40000"/>
                <a:lumOff val="60000"/>
              </a:schemeClr>
            </a:solidFill>
          </p:grpSpPr>
          <p:sp>
            <p:nvSpPr>
              <p:cNvPr id="317" name="Rectangle 316">
                <a:extLst>
                  <a:ext uri="{FF2B5EF4-FFF2-40B4-BE49-F238E27FC236}">
                    <a16:creationId xmlns:a16="http://schemas.microsoft.com/office/drawing/2014/main" id="{1041B187-3F1F-4994-BBC2-44BAA4D9611A}"/>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18" name="Straight Connector 317">
                <a:extLst>
                  <a:ext uri="{FF2B5EF4-FFF2-40B4-BE49-F238E27FC236}">
                    <a16:creationId xmlns:a16="http://schemas.microsoft.com/office/drawing/2014/main" id="{12BC1045-CAE8-4390-B0EE-7ABF6650699D}"/>
                  </a:ext>
                </a:extLst>
              </p:cNvPr>
              <p:cNvCxnSpPr>
                <a:stCxn id="196"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AF1D78B6-2B6F-4B90-8C27-06DF6A4DFA43}"/>
                  </a:ext>
                </a:extLst>
              </p:cNvPr>
              <p:cNvCxnSpPr>
                <a:stCxn id="196"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0" name="Rectangle 199">
              <a:extLst>
                <a:ext uri="{FF2B5EF4-FFF2-40B4-BE49-F238E27FC236}">
                  <a16:creationId xmlns:a16="http://schemas.microsoft.com/office/drawing/2014/main" id="{7E027144-05FC-496E-9F50-C102C999BBF7}"/>
                </a:ext>
              </a:extLst>
            </p:cNvPr>
            <p:cNvSpPr/>
            <p:nvPr/>
          </p:nvSpPr>
          <p:spPr bwMode="auto">
            <a:xfrm>
              <a:off x="1985963" y="4136520"/>
              <a:ext cx="577850" cy="25681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01" name="Isosceles Triangle 200">
              <a:extLst>
                <a:ext uri="{FF2B5EF4-FFF2-40B4-BE49-F238E27FC236}">
                  <a16:creationId xmlns:a16="http://schemas.microsoft.com/office/drawing/2014/main" id="{B00F75B3-51A7-4D66-9C71-E1B19183E5C0}"/>
                </a:ext>
              </a:extLst>
            </p:cNvPr>
            <p:cNvSpPr/>
            <p:nvPr/>
          </p:nvSpPr>
          <p:spPr bwMode="auto">
            <a:xfrm rot="5400000">
              <a:off x="2475884" y="4224449"/>
              <a:ext cx="256819"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2" name="Straight Connector 201">
              <a:extLst>
                <a:ext uri="{FF2B5EF4-FFF2-40B4-BE49-F238E27FC236}">
                  <a16:creationId xmlns:a16="http://schemas.microsoft.com/office/drawing/2014/main" id="{A2B52FD9-9E38-4100-BFFE-D4A3609A2A5A}"/>
                </a:ext>
              </a:extLst>
            </p:cNvPr>
            <p:cNvCxnSpPr>
              <a:stCxn id="201" idx="2"/>
            </p:cNvCxnSpPr>
            <p:nvPr/>
          </p:nvCxnSpPr>
          <p:spPr bwMode="auto">
            <a:xfrm>
              <a:off x="2563813" y="413652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AE3A93-04A0-4843-9355-B86B3A68F1D5}"/>
                </a:ext>
              </a:extLst>
            </p:cNvPr>
            <p:cNvCxnSpPr>
              <a:endCxn id="201" idx="4"/>
            </p:cNvCxnSpPr>
            <p:nvPr/>
          </p:nvCxnSpPr>
          <p:spPr bwMode="auto">
            <a:xfrm flipH="1">
              <a:off x="2563813" y="426493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203">
              <a:extLst>
                <a:ext uri="{FF2B5EF4-FFF2-40B4-BE49-F238E27FC236}">
                  <a16:creationId xmlns:a16="http://schemas.microsoft.com/office/drawing/2014/main" id="{0E7F85AD-4DC0-4096-A944-3535D566C94A}"/>
                </a:ext>
              </a:extLst>
            </p:cNvPr>
            <p:cNvGrpSpPr/>
            <p:nvPr/>
          </p:nvGrpSpPr>
          <p:grpSpPr>
            <a:xfrm>
              <a:off x="1986341" y="4136676"/>
              <a:ext cx="577306" cy="256047"/>
              <a:chOff x="103594" y="4438601"/>
              <a:chExt cx="1376015" cy="300064"/>
            </a:xfrm>
            <a:solidFill>
              <a:schemeClr val="accent3">
                <a:lumMod val="40000"/>
                <a:lumOff val="60000"/>
              </a:schemeClr>
            </a:solidFill>
          </p:grpSpPr>
          <p:cxnSp>
            <p:nvCxnSpPr>
              <p:cNvPr id="315" name="Straight Connector 314">
                <a:extLst>
                  <a:ext uri="{FF2B5EF4-FFF2-40B4-BE49-F238E27FC236}">
                    <a16:creationId xmlns:a16="http://schemas.microsoft.com/office/drawing/2014/main" id="{4EB7D41B-3C00-41BD-A205-0843BB8C945E}"/>
                  </a:ext>
                </a:extLst>
              </p:cNvPr>
              <p:cNvCxnSpPr>
                <a:endCxn id="201"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4AE3BBB-9A67-4B03-900E-C622B658B70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Group 4">
              <a:extLst>
                <a:ext uri="{FF2B5EF4-FFF2-40B4-BE49-F238E27FC236}">
                  <a16:creationId xmlns:a16="http://schemas.microsoft.com/office/drawing/2014/main" id="{C8D21027-9E08-4FDD-97ED-1C27514D2B91}"/>
                </a:ext>
              </a:extLst>
            </p:cNvPr>
            <p:cNvGrpSpPr>
              <a:grpSpLocks/>
            </p:cNvGrpSpPr>
            <p:nvPr/>
          </p:nvGrpSpPr>
          <p:grpSpPr bwMode="auto">
            <a:xfrm>
              <a:off x="2646016" y="4767959"/>
              <a:ext cx="1569207" cy="256118"/>
              <a:chOff x="1877152" y="4791247"/>
              <a:chExt cx="623208" cy="214429"/>
            </a:xfrm>
            <a:solidFill>
              <a:schemeClr val="accent2">
                <a:lumMod val="20000"/>
                <a:lumOff val="80000"/>
              </a:schemeClr>
            </a:solidFill>
          </p:grpSpPr>
          <p:sp>
            <p:nvSpPr>
              <p:cNvPr id="306" name="Rectangle 305">
                <a:extLst>
                  <a:ext uri="{FF2B5EF4-FFF2-40B4-BE49-F238E27FC236}">
                    <a16:creationId xmlns:a16="http://schemas.microsoft.com/office/drawing/2014/main" id="{90922D66-235D-49F1-A505-A850DA50C233}"/>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7" name="Isosceles Triangle 306">
                <a:extLst>
                  <a:ext uri="{FF2B5EF4-FFF2-40B4-BE49-F238E27FC236}">
                    <a16:creationId xmlns:a16="http://schemas.microsoft.com/office/drawing/2014/main" id="{2B152F30-E290-4F6D-B1FF-8FE59A693C4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8" name="Isosceles Triangle 307">
                <a:extLst>
                  <a:ext uri="{FF2B5EF4-FFF2-40B4-BE49-F238E27FC236}">
                    <a16:creationId xmlns:a16="http://schemas.microsoft.com/office/drawing/2014/main" id="{DE4251E9-56B3-4061-88A8-589598F7AB0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9" name="Straight Connector 308">
                <a:extLst>
                  <a:ext uri="{FF2B5EF4-FFF2-40B4-BE49-F238E27FC236}">
                    <a16:creationId xmlns:a16="http://schemas.microsoft.com/office/drawing/2014/main" id="{041886D3-6246-4162-BD64-CFDF98D7DFAE}"/>
                  </a:ext>
                </a:extLst>
              </p:cNvPr>
              <p:cNvCxnSpPr>
                <a:stCxn id="30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B86F5CEB-CF42-492B-B32D-941E45755567}"/>
                  </a:ext>
                </a:extLst>
              </p:cNvPr>
              <p:cNvCxnSpPr>
                <a:stCxn id="307" idx="0"/>
                <a:endCxn id="30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ECA2C063-D9BF-4D27-8B6C-37C8B6725985}"/>
                  </a:ext>
                </a:extLst>
              </p:cNvPr>
              <p:cNvCxnSpPr>
                <a:stCxn id="30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E98E157-5B7D-497C-A347-CF43DE21D413}"/>
                  </a:ext>
                </a:extLst>
              </p:cNvPr>
              <p:cNvCxnSpPr>
                <a:endCxn id="30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94F363A1-8FD1-4170-8E39-6E3D73D169FE}"/>
                  </a:ext>
                </a:extLst>
              </p:cNvPr>
              <p:cNvCxnSpPr>
                <a:stCxn id="307" idx="4"/>
                <a:endCxn id="30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72DE206-A205-4AED-BF42-01D1CCE70D6B}"/>
                  </a:ext>
                </a:extLst>
              </p:cNvPr>
              <p:cNvCxnSpPr>
                <a:stCxn id="30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6" name="Group 4">
              <a:extLst>
                <a:ext uri="{FF2B5EF4-FFF2-40B4-BE49-F238E27FC236}">
                  <a16:creationId xmlns:a16="http://schemas.microsoft.com/office/drawing/2014/main" id="{27A438F9-085B-403E-9FD3-4EA471EDDC96}"/>
                </a:ext>
              </a:extLst>
            </p:cNvPr>
            <p:cNvGrpSpPr>
              <a:grpSpLocks/>
            </p:cNvGrpSpPr>
            <p:nvPr/>
          </p:nvGrpSpPr>
          <p:grpSpPr bwMode="auto">
            <a:xfrm>
              <a:off x="4213630" y="4767959"/>
              <a:ext cx="1569207" cy="256118"/>
              <a:chOff x="1877152" y="4791247"/>
              <a:chExt cx="623208" cy="214429"/>
            </a:xfrm>
            <a:solidFill>
              <a:schemeClr val="accent2">
                <a:lumMod val="20000"/>
                <a:lumOff val="80000"/>
              </a:schemeClr>
            </a:solidFill>
          </p:grpSpPr>
          <p:sp>
            <p:nvSpPr>
              <p:cNvPr id="297" name="Rectangle 296">
                <a:extLst>
                  <a:ext uri="{FF2B5EF4-FFF2-40B4-BE49-F238E27FC236}">
                    <a16:creationId xmlns:a16="http://schemas.microsoft.com/office/drawing/2014/main" id="{37668239-6867-49F9-B189-61BDB0E190D5}"/>
                  </a:ext>
                </a:extLst>
              </p:cNvPr>
              <p:cNvSpPr/>
              <p:nvPr/>
            </p:nvSpPr>
            <p:spPr bwMode="auto">
              <a:xfrm>
                <a:off x="1910073" y="4791246"/>
                <a:ext cx="557153" cy="214369"/>
              </a:xfrm>
              <a:prstGeom prst="rect">
                <a:avLst/>
              </a:prstGeom>
              <a:solidFill>
                <a:srgbClr val="A8DBFF"/>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8" name="Isosceles Triangle 297">
                <a:extLst>
                  <a:ext uri="{FF2B5EF4-FFF2-40B4-BE49-F238E27FC236}">
                    <a16:creationId xmlns:a16="http://schemas.microsoft.com/office/drawing/2014/main" id="{18C25F62-BEED-49F1-BBD9-F6FF4092F67A}"/>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9" name="Isosceles Triangle 298">
                <a:extLst>
                  <a:ext uri="{FF2B5EF4-FFF2-40B4-BE49-F238E27FC236}">
                    <a16:creationId xmlns:a16="http://schemas.microsoft.com/office/drawing/2014/main" id="{CD853583-8076-4E0D-B614-68EDA02FD7A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0" name="Straight Connector 299">
                <a:extLst>
                  <a:ext uri="{FF2B5EF4-FFF2-40B4-BE49-F238E27FC236}">
                    <a16:creationId xmlns:a16="http://schemas.microsoft.com/office/drawing/2014/main" id="{DA4DA207-41D5-40F1-BD48-4DA211428763}"/>
                  </a:ext>
                </a:extLst>
              </p:cNvPr>
              <p:cNvCxnSpPr>
                <a:stCxn id="29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A9AAE5EE-6CD8-40D5-BF23-7B2536ED2A8E}"/>
                  </a:ext>
                </a:extLst>
              </p:cNvPr>
              <p:cNvCxnSpPr>
                <a:stCxn id="298" idx="0"/>
                <a:endCxn id="29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7541D56-83AB-4A12-8103-D89158DB89B8}"/>
                  </a:ext>
                </a:extLst>
              </p:cNvPr>
              <p:cNvCxnSpPr>
                <a:stCxn id="29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7D4AB71E-900D-444C-A3CB-541A86D53345}"/>
                  </a:ext>
                </a:extLst>
              </p:cNvPr>
              <p:cNvCxnSpPr>
                <a:endCxn id="29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08F55BB-0A9A-4568-8263-B9185C0D66E6}"/>
                  </a:ext>
                </a:extLst>
              </p:cNvPr>
              <p:cNvCxnSpPr>
                <a:stCxn id="298" idx="4"/>
                <a:endCxn id="29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AACD6A19-1424-406A-A206-F83FCE96F101}"/>
                  </a:ext>
                </a:extLst>
              </p:cNvPr>
              <p:cNvCxnSpPr>
                <a:stCxn id="29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7" name="Group 4">
              <a:extLst>
                <a:ext uri="{FF2B5EF4-FFF2-40B4-BE49-F238E27FC236}">
                  <a16:creationId xmlns:a16="http://schemas.microsoft.com/office/drawing/2014/main" id="{600D070F-CDFE-4777-AEC0-00E68C89FB1C}"/>
                </a:ext>
              </a:extLst>
            </p:cNvPr>
            <p:cNvGrpSpPr>
              <a:grpSpLocks/>
            </p:cNvGrpSpPr>
            <p:nvPr/>
          </p:nvGrpSpPr>
          <p:grpSpPr bwMode="auto">
            <a:xfrm>
              <a:off x="5781243" y="4767959"/>
              <a:ext cx="1569207" cy="256118"/>
              <a:chOff x="1877152" y="4791247"/>
              <a:chExt cx="623208" cy="214429"/>
            </a:xfrm>
            <a:solidFill>
              <a:schemeClr val="accent2">
                <a:lumMod val="20000"/>
                <a:lumOff val="80000"/>
              </a:schemeClr>
            </a:solidFill>
          </p:grpSpPr>
          <p:sp>
            <p:nvSpPr>
              <p:cNvPr id="288" name="Rectangle 287">
                <a:extLst>
                  <a:ext uri="{FF2B5EF4-FFF2-40B4-BE49-F238E27FC236}">
                    <a16:creationId xmlns:a16="http://schemas.microsoft.com/office/drawing/2014/main" id="{1BE020BB-A0B0-4CE6-BA19-D2D5C2CC66BD}"/>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89" name="Isosceles Triangle 288">
                <a:extLst>
                  <a:ext uri="{FF2B5EF4-FFF2-40B4-BE49-F238E27FC236}">
                    <a16:creationId xmlns:a16="http://schemas.microsoft.com/office/drawing/2014/main" id="{F13BFBCA-4057-412D-8818-465E819458CB}"/>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0" name="Isosceles Triangle 289">
                <a:extLst>
                  <a:ext uri="{FF2B5EF4-FFF2-40B4-BE49-F238E27FC236}">
                    <a16:creationId xmlns:a16="http://schemas.microsoft.com/office/drawing/2014/main" id="{4A6DC322-9F51-4B2A-8FF4-D1F77B0969AB}"/>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91" name="Straight Connector 290">
                <a:extLst>
                  <a:ext uri="{FF2B5EF4-FFF2-40B4-BE49-F238E27FC236}">
                    <a16:creationId xmlns:a16="http://schemas.microsoft.com/office/drawing/2014/main" id="{CD4559C8-1A7B-46E8-9147-A8CAFCD9C345}"/>
                  </a:ext>
                </a:extLst>
              </p:cNvPr>
              <p:cNvCxnSpPr>
                <a:stCxn id="28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803D7B01-3ACA-446E-821D-54F2AF09D95F}"/>
                  </a:ext>
                </a:extLst>
              </p:cNvPr>
              <p:cNvCxnSpPr>
                <a:stCxn id="289" idx="0"/>
                <a:endCxn id="28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0A7A29C-1FF6-4875-A727-2F31A720C505}"/>
                  </a:ext>
                </a:extLst>
              </p:cNvPr>
              <p:cNvCxnSpPr>
                <a:stCxn id="29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C21CAD8A-7D5D-4F0D-AC86-C35751B61D92}"/>
                  </a:ext>
                </a:extLst>
              </p:cNvPr>
              <p:cNvCxnSpPr>
                <a:endCxn id="29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7F7B0411-D9A7-4B7E-AD01-4389A28BE706}"/>
                  </a:ext>
                </a:extLst>
              </p:cNvPr>
              <p:cNvCxnSpPr>
                <a:stCxn id="289" idx="4"/>
                <a:endCxn id="29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B9FF560D-55F2-4ADF-B7ED-AF789CA6924B}"/>
                  </a:ext>
                </a:extLst>
              </p:cNvPr>
              <p:cNvCxnSpPr>
                <a:stCxn id="28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8" name="Isosceles Triangle 207">
              <a:extLst>
                <a:ext uri="{FF2B5EF4-FFF2-40B4-BE49-F238E27FC236}">
                  <a16:creationId xmlns:a16="http://schemas.microsoft.com/office/drawing/2014/main" id="{AB51E324-8D2A-45C5-BAE7-958EE874EB8E}"/>
                </a:ext>
              </a:extLst>
            </p:cNvPr>
            <p:cNvSpPr/>
            <p:nvPr/>
          </p:nvSpPr>
          <p:spPr bwMode="auto">
            <a:xfrm rot="16200000">
              <a:off x="7256640" y="4855002"/>
              <a:ext cx="256819"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9" name="Straight Connector 208">
              <a:extLst>
                <a:ext uri="{FF2B5EF4-FFF2-40B4-BE49-F238E27FC236}">
                  <a16:creationId xmlns:a16="http://schemas.microsoft.com/office/drawing/2014/main" id="{2CAD5D2C-2682-4C2D-A6CC-D3FC618E3C84}"/>
                </a:ext>
              </a:extLst>
            </p:cNvPr>
            <p:cNvCxnSpPr>
              <a:stCxn id="208" idx="4"/>
            </p:cNvCxnSpPr>
            <p:nvPr/>
          </p:nvCxnSpPr>
          <p:spPr bwMode="auto">
            <a:xfrm flipH="1">
              <a:off x="7343775" y="476786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46731D2D-7A8D-4BBB-A966-A435D79CE3C8}"/>
                </a:ext>
              </a:extLst>
            </p:cNvPr>
            <p:cNvCxnSpPr>
              <a:stCxn id="208" idx="0"/>
              <a:endCxn id="208" idx="2"/>
            </p:cNvCxnSpPr>
            <p:nvPr/>
          </p:nvCxnSpPr>
          <p:spPr bwMode="auto">
            <a:xfrm>
              <a:off x="7343775" y="489627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1" name="Group 210">
              <a:extLst>
                <a:ext uri="{FF2B5EF4-FFF2-40B4-BE49-F238E27FC236}">
                  <a16:creationId xmlns:a16="http://schemas.microsoft.com/office/drawing/2014/main" id="{FA494CA7-4E25-4A07-9AF0-B2657FBF0EE2}"/>
                </a:ext>
              </a:extLst>
            </p:cNvPr>
            <p:cNvGrpSpPr/>
            <p:nvPr/>
          </p:nvGrpSpPr>
          <p:grpSpPr>
            <a:xfrm>
              <a:off x="7426114" y="4767957"/>
              <a:ext cx="1112654" cy="256047"/>
              <a:chOff x="6957150" y="4438649"/>
              <a:chExt cx="1580341" cy="300022"/>
            </a:xfrm>
            <a:solidFill>
              <a:schemeClr val="accent2">
                <a:lumMod val="20000"/>
                <a:lumOff val="80000"/>
              </a:schemeClr>
            </a:solidFill>
          </p:grpSpPr>
          <p:sp>
            <p:nvSpPr>
              <p:cNvPr id="285" name="Rectangle 284">
                <a:extLst>
                  <a:ext uri="{FF2B5EF4-FFF2-40B4-BE49-F238E27FC236}">
                    <a16:creationId xmlns:a16="http://schemas.microsoft.com/office/drawing/2014/main" id="{A81F01FB-80E4-40D4-94CA-9EC51ED6E744}"/>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86" name="Straight Connector 285">
                <a:extLst>
                  <a:ext uri="{FF2B5EF4-FFF2-40B4-BE49-F238E27FC236}">
                    <a16:creationId xmlns:a16="http://schemas.microsoft.com/office/drawing/2014/main" id="{ACA7A004-28B7-4B77-8ECE-74A402E51AB8}"/>
                  </a:ext>
                </a:extLst>
              </p:cNvPr>
              <p:cNvCxnSpPr>
                <a:stCxn id="208"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4CEDAA03-FCE0-46DD-BB23-87FC9ECCEBBB}"/>
                  </a:ext>
                </a:extLst>
              </p:cNvPr>
              <p:cNvCxnSpPr>
                <a:stCxn id="208"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12" name="Rectangle 211">
              <a:extLst>
                <a:ext uri="{FF2B5EF4-FFF2-40B4-BE49-F238E27FC236}">
                  <a16:creationId xmlns:a16="http://schemas.microsoft.com/office/drawing/2014/main" id="{97113D17-47A4-4431-9363-9213D6A6D111}"/>
                </a:ext>
              </a:extLst>
            </p:cNvPr>
            <p:cNvSpPr/>
            <p:nvPr/>
          </p:nvSpPr>
          <p:spPr bwMode="auto">
            <a:xfrm>
              <a:off x="1985963" y="4767867"/>
              <a:ext cx="577850" cy="256819"/>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13" name="Isosceles Triangle 212">
              <a:extLst>
                <a:ext uri="{FF2B5EF4-FFF2-40B4-BE49-F238E27FC236}">
                  <a16:creationId xmlns:a16="http://schemas.microsoft.com/office/drawing/2014/main" id="{7D5BDF65-260B-48E2-9737-F64C31B079F1}"/>
                </a:ext>
              </a:extLst>
            </p:cNvPr>
            <p:cNvSpPr/>
            <p:nvPr/>
          </p:nvSpPr>
          <p:spPr bwMode="auto">
            <a:xfrm rot="5400000">
              <a:off x="2475884" y="4855796"/>
              <a:ext cx="256819" cy="80962"/>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14" name="Straight Connector 213">
              <a:extLst>
                <a:ext uri="{FF2B5EF4-FFF2-40B4-BE49-F238E27FC236}">
                  <a16:creationId xmlns:a16="http://schemas.microsoft.com/office/drawing/2014/main" id="{0CFAA0DB-A739-4D5A-BF54-B18223653077}"/>
                </a:ext>
              </a:extLst>
            </p:cNvPr>
            <p:cNvCxnSpPr>
              <a:stCxn id="213" idx="2"/>
            </p:cNvCxnSpPr>
            <p:nvPr/>
          </p:nvCxnSpPr>
          <p:spPr bwMode="auto">
            <a:xfrm>
              <a:off x="2563813" y="476786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1540ECB-6554-4B48-A2C2-410E67DB0AE2}"/>
                </a:ext>
              </a:extLst>
            </p:cNvPr>
            <p:cNvCxnSpPr>
              <a:endCxn id="213" idx="4"/>
            </p:cNvCxnSpPr>
            <p:nvPr/>
          </p:nvCxnSpPr>
          <p:spPr bwMode="auto">
            <a:xfrm flipH="1">
              <a:off x="2563813" y="489627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6" name="Group 215">
              <a:extLst>
                <a:ext uri="{FF2B5EF4-FFF2-40B4-BE49-F238E27FC236}">
                  <a16:creationId xmlns:a16="http://schemas.microsoft.com/office/drawing/2014/main" id="{5A30AEBE-E0E2-4F65-B794-7B6A2FB7424E}"/>
                </a:ext>
              </a:extLst>
            </p:cNvPr>
            <p:cNvGrpSpPr/>
            <p:nvPr/>
          </p:nvGrpSpPr>
          <p:grpSpPr>
            <a:xfrm>
              <a:off x="1986341" y="4767964"/>
              <a:ext cx="577306" cy="256047"/>
              <a:chOff x="103594" y="4438601"/>
              <a:chExt cx="1376015" cy="300064"/>
            </a:xfrm>
            <a:solidFill>
              <a:schemeClr val="accent2">
                <a:lumMod val="20000"/>
                <a:lumOff val="80000"/>
              </a:schemeClr>
            </a:solidFill>
          </p:grpSpPr>
          <p:cxnSp>
            <p:nvCxnSpPr>
              <p:cNvPr id="283" name="Straight Connector 282">
                <a:extLst>
                  <a:ext uri="{FF2B5EF4-FFF2-40B4-BE49-F238E27FC236}">
                    <a16:creationId xmlns:a16="http://schemas.microsoft.com/office/drawing/2014/main" id="{9079DF57-23CB-4AAD-9455-0CB0421847EF}"/>
                  </a:ext>
                </a:extLst>
              </p:cNvPr>
              <p:cNvCxnSpPr>
                <a:endCxn id="213"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7671DC94-F159-43B6-AF1B-B1DA29B351E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217" name="Straight Connector 216">
              <a:extLst>
                <a:ext uri="{FF2B5EF4-FFF2-40B4-BE49-F238E27FC236}">
                  <a16:creationId xmlns:a16="http://schemas.microsoft.com/office/drawing/2014/main" id="{3DC3D436-A55B-40AA-807C-6B039D7FBFC0}"/>
                </a:ext>
              </a:extLst>
            </p:cNvPr>
            <p:cNvCxnSpPr/>
            <p:nvPr/>
          </p:nvCxnSpPr>
          <p:spPr bwMode="auto">
            <a:xfrm>
              <a:off x="2700338" y="5550809"/>
              <a:ext cx="5838825" cy="0"/>
            </a:xfrm>
            <a:prstGeom prst="line">
              <a:avLst/>
            </a:prstGeom>
            <a:noFill/>
            <a:ln w="19050" cap="flat" cmpd="sng" algn="ctr">
              <a:solidFill>
                <a:schemeClr val="tx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9B64EA57-6FC7-48B8-8449-7E3698B7C480}"/>
                </a:ext>
              </a:extLst>
            </p:cNvPr>
            <p:cNvCxnSpPr/>
            <p:nvPr/>
          </p:nvCxnSpPr>
          <p:spPr bwMode="auto">
            <a:xfrm>
              <a:off x="1985963" y="5818329"/>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9" name="TextBox 14364">
              <a:extLst>
                <a:ext uri="{FF2B5EF4-FFF2-40B4-BE49-F238E27FC236}">
                  <a16:creationId xmlns:a16="http://schemas.microsoft.com/office/drawing/2014/main" id="{CDE9A2CF-CF9D-4E48-AACE-7CC774D9D698}"/>
                </a:ext>
              </a:extLst>
            </p:cNvPr>
            <p:cNvSpPr txBox="1">
              <a:spLocks noChangeArrowheads="1"/>
            </p:cNvSpPr>
            <p:nvPr/>
          </p:nvSpPr>
          <p:spPr bwMode="auto">
            <a:xfrm>
              <a:off x="990600" y="2928938"/>
              <a:ext cx="728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220" name="TextBox 333">
              <a:extLst>
                <a:ext uri="{FF2B5EF4-FFF2-40B4-BE49-F238E27FC236}">
                  <a16:creationId xmlns:a16="http://schemas.microsoft.com/office/drawing/2014/main" id="{6023E4D9-0ECE-43E6-BC93-406CA5C65FD2}"/>
                </a:ext>
              </a:extLst>
            </p:cNvPr>
            <p:cNvSpPr txBox="1">
              <a:spLocks noChangeArrowheads="1"/>
            </p:cNvSpPr>
            <p:nvPr/>
          </p:nvSpPr>
          <p:spPr bwMode="auto">
            <a:xfrm>
              <a:off x="282575" y="41100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221" name="TextBox 334">
              <a:extLst>
                <a:ext uri="{FF2B5EF4-FFF2-40B4-BE49-F238E27FC236}">
                  <a16:creationId xmlns:a16="http://schemas.microsoft.com/office/drawing/2014/main" id="{FBF5FA82-72BB-47FC-B123-FCB25AC9443A}"/>
                </a:ext>
              </a:extLst>
            </p:cNvPr>
            <p:cNvSpPr txBox="1">
              <a:spLocks noChangeArrowheads="1"/>
            </p:cNvSpPr>
            <p:nvPr/>
          </p:nvSpPr>
          <p:spPr bwMode="auto">
            <a:xfrm>
              <a:off x="269875" y="5289550"/>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222" name="TextBox 335">
              <a:extLst>
                <a:ext uri="{FF2B5EF4-FFF2-40B4-BE49-F238E27FC236}">
                  <a16:creationId xmlns:a16="http://schemas.microsoft.com/office/drawing/2014/main" id="{83C1A59F-7D60-4A6F-AD16-BD7678DA07DC}"/>
                </a:ext>
              </a:extLst>
            </p:cNvPr>
            <p:cNvSpPr txBox="1">
              <a:spLocks noChangeArrowheads="1"/>
            </p:cNvSpPr>
            <p:nvPr/>
          </p:nvSpPr>
          <p:spPr bwMode="auto">
            <a:xfrm>
              <a:off x="282575" y="4691063"/>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223" name="TextBox 336">
              <a:extLst>
                <a:ext uri="{FF2B5EF4-FFF2-40B4-BE49-F238E27FC236}">
                  <a16:creationId xmlns:a16="http://schemas.microsoft.com/office/drawing/2014/main" id="{5774436A-F7F2-4FB3-82C7-7C4B25FE2F76}"/>
                </a:ext>
              </a:extLst>
            </p:cNvPr>
            <p:cNvSpPr txBox="1">
              <a:spLocks noChangeArrowheads="1"/>
            </p:cNvSpPr>
            <p:nvPr/>
          </p:nvSpPr>
          <p:spPr bwMode="auto">
            <a:xfrm>
              <a:off x="282575" y="5838825"/>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224" name="TextBox 358">
              <a:extLst>
                <a:ext uri="{FF2B5EF4-FFF2-40B4-BE49-F238E27FC236}">
                  <a16:creationId xmlns:a16="http://schemas.microsoft.com/office/drawing/2014/main" id="{CE577462-E840-41DD-88B0-429D4A2521C8}"/>
                </a:ext>
              </a:extLst>
            </p:cNvPr>
            <p:cNvSpPr txBox="1">
              <a:spLocks noChangeArrowheads="1"/>
            </p:cNvSpPr>
            <p:nvPr/>
          </p:nvSpPr>
          <p:spPr bwMode="auto">
            <a:xfrm>
              <a:off x="2946049" y="4147107"/>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225" name="TextBox 359">
              <a:extLst>
                <a:ext uri="{FF2B5EF4-FFF2-40B4-BE49-F238E27FC236}">
                  <a16:creationId xmlns:a16="http://schemas.microsoft.com/office/drawing/2014/main" id="{FBC691A4-8AB4-46FB-B72B-1FA377BF21C9}"/>
                </a:ext>
              </a:extLst>
            </p:cNvPr>
            <p:cNvSpPr txBox="1">
              <a:spLocks noChangeArrowheads="1"/>
            </p:cNvSpPr>
            <p:nvPr/>
          </p:nvSpPr>
          <p:spPr bwMode="auto">
            <a:xfrm>
              <a:off x="4477842" y="4134404"/>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1 </a:t>
              </a:r>
            </a:p>
          </p:txBody>
        </p:sp>
        <p:sp>
          <p:nvSpPr>
            <p:cNvPr id="226" name="TextBox 360">
              <a:extLst>
                <a:ext uri="{FF2B5EF4-FFF2-40B4-BE49-F238E27FC236}">
                  <a16:creationId xmlns:a16="http://schemas.microsoft.com/office/drawing/2014/main" id="{A2892CA5-0D80-4FBA-B341-6C35A0BFAFDD}"/>
                </a:ext>
              </a:extLst>
            </p:cNvPr>
            <p:cNvSpPr txBox="1">
              <a:spLocks noChangeArrowheads="1"/>
            </p:cNvSpPr>
            <p:nvPr/>
          </p:nvSpPr>
          <p:spPr bwMode="auto">
            <a:xfrm>
              <a:off x="6067777" y="4134404"/>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2 </a:t>
              </a:r>
            </a:p>
          </p:txBody>
        </p:sp>
        <p:sp>
          <p:nvSpPr>
            <p:cNvPr id="227" name="TextBox 361">
              <a:extLst>
                <a:ext uri="{FF2B5EF4-FFF2-40B4-BE49-F238E27FC236}">
                  <a16:creationId xmlns:a16="http://schemas.microsoft.com/office/drawing/2014/main" id="{CC0DE792-153D-4864-86BE-8F78E29243D4}"/>
                </a:ext>
              </a:extLst>
            </p:cNvPr>
            <p:cNvSpPr txBox="1">
              <a:spLocks noChangeArrowheads="1"/>
            </p:cNvSpPr>
            <p:nvPr/>
          </p:nvSpPr>
          <p:spPr bwMode="auto">
            <a:xfrm>
              <a:off x="7473068" y="4130243"/>
              <a:ext cx="102164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3 </a:t>
              </a:r>
            </a:p>
          </p:txBody>
        </p:sp>
        <p:sp>
          <p:nvSpPr>
            <p:cNvPr id="228" name="TextBox 362">
              <a:extLst>
                <a:ext uri="{FF2B5EF4-FFF2-40B4-BE49-F238E27FC236}">
                  <a16:creationId xmlns:a16="http://schemas.microsoft.com/office/drawing/2014/main" id="{250DB1B5-86C7-4D99-8D54-BB8A298B7DE4}"/>
                </a:ext>
              </a:extLst>
            </p:cNvPr>
            <p:cNvSpPr txBox="1">
              <a:spLocks noChangeArrowheads="1"/>
            </p:cNvSpPr>
            <p:nvPr/>
          </p:nvSpPr>
          <p:spPr bwMode="auto">
            <a:xfrm>
              <a:off x="4435199" y="4760300"/>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0 </a:t>
              </a:r>
            </a:p>
          </p:txBody>
        </p:sp>
        <p:grpSp>
          <p:nvGrpSpPr>
            <p:cNvPr id="229" name="Group 4">
              <a:extLst>
                <a:ext uri="{FF2B5EF4-FFF2-40B4-BE49-F238E27FC236}">
                  <a16:creationId xmlns:a16="http://schemas.microsoft.com/office/drawing/2014/main" id="{FE1FC63A-FAA3-40F6-8C84-6F51A8DD9F7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274" name="Rectangle 273">
                <a:extLst>
                  <a:ext uri="{FF2B5EF4-FFF2-40B4-BE49-F238E27FC236}">
                    <a16:creationId xmlns:a16="http://schemas.microsoft.com/office/drawing/2014/main" id="{5112C91E-5CB9-4097-B95F-2588BC4414E0}"/>
                  </a:ext>
                </a:extLst>
              </p:cNvPr>
              <p:cNvSpPr/>
              <p:nvPr/>
            </p:nvSpPr>
            <p:spPr bwMode="auto">
              <a:xfrm>
                <a:off x="1910073" y="4791246"/>
                <a:ext cx="557153" cy="214369"/>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5" name="Isosceles Triangle 274">
                <a:extLst>
                  <a:ext uri="{FF2B5EF4-FFF2-40B4-BE49-F238E27FC236}">
                    <a16:creationId xmlns:a16="http://schemas.microsoft.com/office/drawing/2014/main" id="{848C21E8-CFBC-43B8-AC41-4A4A0BA14A84}"/>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6" name="Isosceles Triangle 275">
                <a:extLst>
                  <a:ext uri="{FF2B5EF4-FFF2-40B4-BE49-F238E27FC236}">
                    <a16:creationId xmlns:a16="http://schemas.microsoft.com/office/drawing/2014/main" id="{CFFBE4B2-C565-46BB-B0D3-3A8E633473F7}"/>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77" name="Straight Connector 276">
                <a:extLst>
                  <a:ext uri="{FF2B5EF4-FFF2-40B4-BE49-F238E27FC236}">
                    <a16:creationId xmlns:a16="http://schemas.microsoft.com/office/drawing/2014/main" id="{B971FF32-4974-44F6-8B00-1DE6334BCA56}"/>
                  </a:ext>
                </a:extLst>
              </p:cNvPr>
              <p:cNvCxnSpPr>
                <a:stCxn id="275"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D2B90AD7-F59D-4D62-BD7F-A16E141FD311}"/>
                  </a:ext>
                </a:extLst>
              </p:cNvPr>
              <p:cNvCxnSpPr>
                <a:stCxn id="275" idx="0"/>
                <a:endCxn id="275"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A0B021A-C9A0-47F4-BBD2-88BBAABDD673}"/>
                  </a:ext>
                </a:extLst>
              </p:cNvPr>
              <p:cNvCxnSpPr>
                <a:stCxn id="276"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7D3A9C46-8E7A-4083-A8E0-196584704643}"/>
                  </a:ext>
                </a:extLst>
              </p:cNvPr>
              <p:cNvCxnSpPr>
                <a:endCxn id="276"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2D59A306-1FB5-4F58-B327-4CB9C0EFDCC7}"/>
                  </a:ext>
                </a:extLst>
              </p:cNvPr>
              <p:cNvCxnSpPr>
                <a:stCxn id="275" idx="4"/>
                <a:endCxn id="276"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AA9FE0EC-31C3-47F1-AD88-9FCE756EDB1D}"/>
                  </a:ext>
                </a:extLst>
              </p:cNvPr>
              <p:cNvCxnSpPr>
                <a:stCxn id="275"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0" name="Group 4">
              <a:extLst>
                <a:ext uri="{FF2B5EF4-FFF2-40B4-BE49-F238E27FC236}">
                  <a16:creationId xmlns:a16="http://schemas.microsoft.com/office/drawing/2014/main" id="{AE58F020-8BAD-4CC4-A983-FEB59797D45F}"/>
                </a:ext>
              </a:extLst>
            </p:cNvPr>
            <p:cNvGrpSpPr>
              <a:grpSpLocks/>
            </p:cNvGrpSpPr>
            <p:nvPr/>
          </p:nvGrpSpPr>
          <p:grpSpPr bwMode="auto">
            <a:xfrm>
              <a:off x="4213630" y="3539771"/>
              <a:ext cx="1569207" cy="256118"/>
              <a:chOff x="1877152" y="4791247"/>
              <a:chExt cx="623208" cy="214429"/>
            </a:xfrm>
            <a:solidFill>
              <a:schemeClr val="accent5">
                <a:lumMod val="40000"/>
                <a:lumOff val="60000"/>
              </a:schemeClr>
            </a:solidFill>
          </p:grpSpPr>
          <p:sp>
            <p:nvSpPr>
              <p:cNvPr id="265" name="Rectangle 264">
                <a:extLst>
                  <a:ext uri="{FF2B5EF4-FFF2-40B4-BE49-F238E27FC236}">
                    <a16:creationId xmlns:a16="http://schemas.microsoft.com/office/drawing/2014/main" id="{6C58A9D8-A884-48ED-84E0-13F0A4EC4D05}"/>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6" name="Isosceles Triangle 265">
                <a:extLst>
                  <a:ext uri="{FF2B5EF4-FFF2-40B4-BE49-F238E27FC236}">
                    <a16:creationId xmlns:a16="http://schemas.microsoft.com/office/drawing/2014/main" id="{7F53DC73-A016-48C3-849E-9F9ADD5ECD27}"/>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7" name="Isosceles Triangle 266">
                <a:extLst>
                  <a:ext uri="{FF2B5EF4-FFF2-40B4-BE49-F238E27FC236}">
                    <a16:creationId xmlns:a16="http://schemas.microsoft.com/office/drawing/2014/main" id="{D339286F-71A9-48C1-AE56-CC3384F1DAB3}"/>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68" name="Straight Connector 267">
                <a:extLst>
                  <a:ext uri="{FF2B5EF4-FFF2-40B4-BE49-F238E27FC236}">
                    <a16:creationId xmlns:a16="http://schemas.microsoft.com/office/drawing/2014/main" id="{75129508-CC58-44A6-8527-3A1B1451A72E}"/>
                  </a:ext>
                </a:extLst>
              </p:cNvPr>
              <p:cNvCxnSpPr>
                <a:stCxn id="266"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6C05DFB-4994-4234-A4A9-C142F8D1B8F2}"/>
                  </a:ext>
                </a:extLst>
              </p:cNvPr>
              <p:cNvCxnSpPr>
                <a:stCxn id="266" idx="0"/>
                <a:endCxn id="266"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C411A48D-43EB-42A6-B3BF-BE5BF37E7D38}"/>
                  </a:ext>
                </a:extLst>
              </p:cNvPr>
              <p:cNvCxnSpPr>
                <a:stCxn id="267"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8D55DD2E-A04A-494F-B48E-2D9ADA222A1E}"/>
                  </a:ext>
                </a:extLst>
              </p:cNvPr>
              <p:cNvCxnSpPr>
                <a:endCxn id="267"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717D659E-218A-45F8-9CAF-DA994989327D}"/>
                  </a:ext>
                </a:extLst>
              </p:cNvPr>
              <p:cNvCxnSpPr>
                <a:stCxn id="266" idx="4"/>
                <a:endCxn id="267"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BC5EA8E-41C6-4EFB-B291-818CD70331AE}"/>
                  </a:ext>
                </a:extLst>
              </p:cNvPr>
              <p:cNvCxnSpPr>
                <a:stCxn id="266"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1" name="Group 4">
              <a:extLst>
                <a:ext uri="{FF2B5EF4-FFF2-40B4-BE49-F238E27FC236}">
                  <a16:creationId xmlns:a16="http://schemas.microsoft.com/office/drawing/2014/main" id="{9DFE87E0-E448-41D8-A78E-9C1FD80E15E9}"/>
                </a:ext>
              </a:extLst>
            </p:cNvPr>
            <p:cNvGrpSpPr>
              <a:grpSpLocks/>
            </p:cNvGrpSpPr>
            <p:nvPr/>
          </p:nvGrpSpPr>
          <p:grpSpPr bwMode="auto">
            <a:xfrm>
              <a:off x="5793943" y="3539771"/>
              <a:ext cx="1569207" cy="256118"/>
              <a:chOff x="1877152" y="4791247"/>
              <a:chExt cx="623208" cy="214429"/>
            </a:xfrm>
            <a:solidFill>
              <a:schemeClr val="accent5">
                <a:lumMod val="40000"/>
                <a:lumOff val="60000"/>
              </a:schemeClr>
            </a:solidFill>
          </p:grpSpPr>
          <p:sp>
            <p:nvSpPr>
              <p:cNvPr id="256" name="Rectangle 255">
                <a:extLst>
                  <a:ext uri="{FF2B5EF4-FFF2-40B4-BE49-F238E27FC236}">
                    <a16:creationId xmlns:a16="http://schemas.microsoft.com/office/drawing/2014/main" id="{8E55B64A-CA2B-495B-9E07-5B81DDBC3686}"/>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7" name="Isosceles Triangle 256">
                <a:extLst>
                  <a:ext uri="{FF2B5EF4-FFF2-40B4-BE49-F238E27FC236}">
                    <a16:creationId xmlns:a16="http://schemas.microsoft.com/office/drawing/2014/main" id="{CB834841-1249-4962-B215-20C6C35F16BF}"/>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8" name="Isosceles Triangle 257">
                <a:extLst>
                  <a:ext uri="{FF2B5EF4-FFF2-40B4-BE49-F238E27FC236}">
                    <a16:creationId xmlns:a16="http://schemas.microsoft.com/office/drawing/2014/main" id="{79A670B4-1FEB-496C-9323-37B4D1B94DC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9" name="Straight Connector 258">
                <a:extLst>
                  <a:ext uri="{FF2B5EF4-FFF2-40B4-BE49-F238E27FC236}">
                    <a16:creationId xmlns:a16="http://schemas.microsoft.com/office/drawing/2014/main" id="{06017FAB-0B10-466C-838A-C885C3FAB51E}"/>
                  </a:ext>
                </a:extLst>
              </p:cNvPr>
              <p:cNvCxnSpPr>
                <a:stCxn id="25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85D50512-5507-43FD-98FB-D25B743F5195}"/>
                  </a:ext>
                </a:extLst>
              </p:cNvPr>
              <p:cNvCxnSpPr>
                <a:stCxn id="257" idx="0"/>
                <a:endCxn id="25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A309DB88-BBE5-4BC3-AC07-38E9C59AD8EE}"/>
                  </a:ext>
                </a:extLst>
              </p:cNvPr>
              <p:cNvCxnSpPr>
                <a:stCxn id="25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21CA7A3D-70AF-4430-A275-92CC31A2BBB2}"/>
                  </a:ext>
                </a:extLst>
              </p:cNvPr>
              <p:cNvCxnSpPr>
                <a:endCxn id="25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AA206C14-C188-4DD3-A296-F1BBF35A0DF7}"/>
                  </a:ext>
                </a:extLst>
              </p:cNvPr>
              <p:cNvCxnSpPr>
                <a:stCxn id="257" idx="4"/>
                <a:endCxn id="25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0EBD1E7-2255-4A79-ACAF-9C0320917CFF}"/>
                  </a:ext>
                </a:extLst>
              </p:cNvPr>
              <p:cNvCxnSpPr>
                <a:stCxn id="25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2" name="Isosceles Triangle 231">
              <a:extLst>
                <a:ext uri="{FF2B5EF4-FFF2-40B4-BE49-F238E27FC236}">
                  <a16:creationId xmlns:a16="http://schemas.microsoft.com/office/drawing/2014/main" id="{F0325729-0131-4113-A852-B58B6DB0B81F}"/>
                </a:ext>
              </a:extLst>
            </p:cNvPr>
            <p:cNvSpPr/>
            <p:nvPr/>
          </p:nvSpPr>
          <p:spPr bwMode="auto">
            <a:xfrm rot="16200000">
              <a:off x="7257532" y="3627085"/>
              <a:ext cx="255035" cy="82550"/>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3" name="Straight Connector 232">
              <a:extLst>
                <a:ext uri="{FF2B5EF4-FFF2-40B4-BE49-F238E27FC236}">
                  <a16:creationId xmlns:a16="http://schemas.microsoft.com/office/drawing/2014/main" id="{7CFBCE33-D64D-497E-9F6C-25AFBBEC5C8F}"/>
                </a:ext>
              </a:extLst>
            </p:cNvPr>
            <p:cNvCxnSpPr>
              <a:stCxn id="232" idx="4"/>
            </p:cNvCxnSpPr>
            <p:nvPr/>
          </p:nvCxnSpPr>
          <p:spPr bwMode="auto">
            <a:xfrm flipH="1">
              <a:off x="7343775" y="3540842"/>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928DC2A-6590-4EAB-AC00-9605A74FB0E2}"/>
                </a:ext>
              </a:extLst>
            </p:cNvPr>
            <p:cNvCxnSpPr>
              <a:stCxn id="232" idx="0"/>
              <a:endCxn id="232" idx="2"/>
            </p:cNvCxnSpPr>
            <p:nvPr/>
          </p:nvCxnSpPr>
          <p:spPr bwMode="auto">
            <a:xfrm>
              <a:off x="7343775" y="3669252"/>
              <a:ext cx="82550"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35" name="Group 234">
              <a:extLst>
                <a:ext uri="{FF2B5EF4-FFF2-40B4-BE49-F238E27FC236}">
                  <a16:creationId xmlns:a16="http://schemas.microsoft.com/office/drawing/2014/main" id="{B215B8B9-CBAE-4026-9F20-577753FF5A6F}"/>
                </a:ext>
              </a:extLst>
            </p:cNvPr>
            <p:cNvGrpSpPr/>
            <p:nvPr/>
          </p:nvGrpSpPr>
          <p:grpSpPr>
            <a:xfrm>
              <a:off x="7426114" y="3539769"/>
              <a:ext cx="1112654" cy="256047"/>
              <a:chOff x="6957150" y="4438649"/>
              <a:chExt cx="1580341" cy="300022"/>
            </a:xfrm>
            <a:solidFill>
              <a:schemeClr val="accent5">
                <a:lumMod val="40000"/>
                <a:lumOff val="60000"/>
              </a:schemeClr>
            </a:solidFill>
          </p:grpSpPr>
          <p:sp>
            <p:nvSpPr>
              <p:cNvPr id="253" name="Rectangle 252">
                <a:extLst>
                  <a:ext uri="{FF2B5EF4-FFF2-40B4-BE49-F238E27FC236}">
                    <a16:creationId xmlns:a16="http://schemas.microsoft.com/office/drawing/2014/main" id="{0CC9DCC2-29F8-40C4-9240-01DDFD52131F}"/>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4" name="Straight Connector 253">
                <a:extLst>
                  <a:ext uri="{FF2B5EF4-FFF2-40B4-BE49-F238E27FC236}">
                    <a16:creationId xmlns:a16="http://schemas.microsoft.com/office/drawing/2014/main" id="{6026F609-EAF7-4B98-92E5-43BAA28F5AC5}"/>
                  </a:ext>
                </a:extLst>
              </p:cNvPr>
              <p:cNvCxnSpPr>
                <a:stCxn id="232"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2FA68512-31F3-4126-ADDF-0B17E56B2D07}"/>
                  </a:ext>
                </a:extLst>
              </p:cNvPr>
              <p:cNvCxnSpPr>
                <a:stCxn id="232"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6" name="Rectangle 235">
              <a:extLst>
                <a:ext uri="{FF2B5EF4-FFF2-40B4-BE49-F238E27FC236}">
                  <a16:creationId xmlns:a16="http://schemas.microsoft.com/office/drawing/2014/main" id="{4BDEF6F2-71D1-485A-B54E-A6AEA57BF2A3}"/>
                </a:ext>
              </a:extLst>
            </p:cNvPr>
            <p:cNvSpPr/>
            <p:nvPr/>
          </p:nvSpPr>
          <p:spPr bwMode="auto">
            <a:xfrm>
              <a:off x="1985963" y="3540842"/>
              <a:ext cx="577850" cy="255035"/>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37" name="Isosceles Triangle 236">
              <a:extLst>
                <a:ext uri="{FF2B5EF4-FFF2-40B4-BE49-F238E27FC236}">
                  <a16:creationId xmlns:a16="http://schemas.microsoft.com/office/drawing/2014/main" id="{DAE766A8-4422-4278-B21F-5CC05A2334B2}"/>
                </a:ext>
              </a:extLst>
            </p:cNvPr>
            <p:cNvSpPr/>
            <p:nvPr/>
          </p:nvSpPr>
          <p:spPr bwMode="auto">
            <a:xfrm rot="5400000">
              <a:off x="2476776" y="3627879"/>
              <a:ext cx="255035"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8" name="Straight Connector 237">
              <a:extLst>
                <a:ext uri="{FF2B5EF4-FFF2-40B4-BE49-F238E27FC236}">
                  <a16:creationId xmlns:a16="http://schemas.microsoft.com/office/drawing/2014/main" id="{7B15AFDD-CA2D-4195-83E0-4E30C160D68E}"/>
                </a:ext>
              </a:extLst>
            </p:cNvPr>
            <p:cNvCxnSpPr>
              <a:stCxn id="237" idx="2"/>
            </p:cNvCxnSpPr>
            <p:nvPr/>
          </p:nvCxnSpPr>
          <p:spPr bwMode="auto">
            <a:xfrm>
              <a:off x="2563813" y="3540842"/>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4AC983C-09C6-4FA3-B7C6-1E95A0F11804}"/>
                </a:ext>
              </a:extLst>
            </p:cNvPr>
            <p:cNvCxnSpPr>
              <a:endCxn id="237" idx="4"/>
            </p:cNvCxnSpPr>
            <p:nvPr/>
          </p:nvCxnSpPr>
          <p:spPr bwMode="auto">
            <a:xfrm flipH="1">
              <a:off x="2563813" y="3669252"/>
              <a:ext cx="80962"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40" name="Group 239">
              <a:extLst>
                <a:ext uri="{FF2B5EF4-FFF2-40B4-BE49-F238E27FC236}">
                  <a16:creationId xmlns:a16="http://schemas.microsoft.com/office/drawing/2014/main" id="{2FDEF2B1-8FF0-4B36-8C5B-872CF2061AB5}"/>
                </a:ext>
              </a:extLst>
            </p:cNvPr>
            <p:cNvGrpSpPr/>
            <p:nvPr/>
          </p:nvGrpSpPr>
          <p:grpSpPr>
            <a:xfrm>
              <a:off x="1986341" y="3539776"/>
              <a:ext cx="577306" cy="256047"/>
              <a:chOff x="103594" y="4438601"/>
              <a:chExt cx="1376015" cy="300064"/>
            </a:xfrm>
            <a:solidFill>
              <a:schemeClr val="accent5">
                <a:lumMod val="40000"/>
                <a:lumOff val="60000"/>
              </a:schemeClr>
            </a:solidFill>
          </p:grpSpPr>
          <p:cxnSp>
            <p:nvCxnSpPr>
              <p:cNvPr id="251" name="Straight Connector 250">
                <a:extLst>
                  <a:ext uri="{FF2B5EF4-FFF2-40B4-BE49-F238E27FC236}">
                    <a16:creationId xmlns:a16="http://schemas.microsoft.com/office/drawing/2014/main" id="{425FFBD6-3B63-4AE8-83EB-47326770DCED}"/>
                  </a:ext>
                </a:extLst>
              </p:cNvPr>
              <p:cNvCxnSpPr>
                <a:endCxn id="237"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AE653BC-5887-4EA3-B7F7-C82F29C98DCA}"/>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41" name="TextBox 222">
              <a:extLst>
                <a:ext uri="{FF2B5EF4-FFF2-40B4-BE49-F238E27FC236}">
                  <a16:creationId xmlns:a16="http://schemas.microsoft.com/office/drawing/2014/main" id="{9DD47C95-DE4E-4B00-82AC-AF406BC004EF}"/>
                </a:ext>
              </a:extLst>
            </p:cNvPr>
            <p:cNvSpPr txBox="1">
              <a:spLocks noChangeArrowheads="1"/>
            </p:cNvSpPr>
            <p:nvPr/>
          </p:nvSpPr>
          <p:spPr bwMode="auto">
            <a:xfrm>
              <a:off x="282575" y="35131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242" name="TextBox 223">
              <a:extLst>
                <a:ext uri="{FF2B5EF4-FFF2-40B4-BE49-F238E27FC236}">
                  <a16:creationId xmlns:a16="http://schemas.microsoft.com/office/drawing/2014/main" id="{5E32EEDD-F2E0-4F5E-BF94-8DA2835576D7}"/>
                </a:ext>
              </a:extLst>
            </p:cNvPr>
            <p:cNvSpPr txBox="1">
              <a:spLocks noChangeArrowheads="1"/>
            </p:cNvSpPr>
            <p:nvPr/>
          </p:nvSpPr>
          <p:spPr bwMode="auto">
            <a:xfrm>
              <a:off x="2955558"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243" name="TextBox 224">
              <a:extLst>
                <a:ext uri="{FF2B5EF4-FFF2-40B4-BE49-F238E27FC236}">
                  <a16:creationId xmlns:a16="http://schemas.microsoft.com/office/drawing/2014/main" id="{A6277B6B-BC5E-450B-9A62-D5AAD127114C}"/>
                </a:ext>
              </a:extLst>
            </p:cNvPr>
            <p:cNvSpPr txBox="1">
              <a:spLocks noChangeArrowheads="1"/>
            </p:cNvSpPr>
            <p:nvPr/>
          </p:nvSpPr>
          <p:spPr bwMode="auto">
            <a:xfrm>
              <a:off x="4522391"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1 </a:t>
              </a:r>
            </a:p>
          </p:txBody>
        </p:sp>
        <p:sp>
          <p:nvSpPr>
            <p:cNvPr id="244" name="TextBox 225">
              <a:extLst>
                <a:ext uri="{FF2B5EF4-FFF2-40B4-BE49-F238E27FC236}">
                  <a16:creationId xmlns:a16="http://schemas.microsoft.com/office/drawing/2014/main" id="{79B179FE-E17E-41BD-84F6-EB41E6A8700E}"/>
                </a:ext>
              </a:extLst>
            </p:cNvPr>
            <p:cNvSpPr txBox="1">
              <a:spLocks noChangeArrowheads="1"/>
            </p:cNvSpPr>
            <p:nvPr/>
          </p:nvSpPr>
          <p:spPr bwMode="auto">
            <a:xfrm>
              <a:off x="6079008" y="3547492"/>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2 </a:t>
              </a:r>
            </a:p>
          </p:txBody>
        </p:sp>
        <p:sp>
          <p:nvSpPr>
            <p:cNvPr id="245" name="TextBox 226">
              <a:extLst>
                <a:ext uri="{FF2B5EF4-FFF2-40B4-BE49-F238E27FC236}">
                  <a16:creationId xmlns:a16="http://schemas.microsoft.com/office/drawing/2014/main" id="{F9EE040A-938D-4D0B-AF39-CC5454DC54E7}"/>
                </a:ext>
              </a:extLst>
            </p:cNvPr>
            <p:cNvSpPr txBox="1">
              <a:spLocks noChangeArrowheads="1"/>
            </p:cNvSpPr>
            <p:nvPr/>
          </p:nvSpPr>
          <p:spPr bwMode="auto">
            <a:xfrm>
              <a:off x="7473052" y="3548979"/>
              <a:ext cx="1001713"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3 </a:t>
              </a:r>
            </a:p>
          </p:txBody>
        </p:sp>
        <p:sp>
          <p:nvSpPr>
            <p:cNvPr id="246" name="TextBox 227">
              <a:extLst>
                <a:ext uri="{FF2B5EF4-FFF2-40B4-BE49-F238E27FC236}">
                  <a16:creationId xmlns:a16="http://schemas.microsoft.com/office/drawing/2014/main" id="{06D4E7DE-059F-42D6-94A8-00FC0D2F9C2C}"/>
                </a:ext>
              </a:extLst>
            </p:cNvPr>
            <p:cNvSpPr txBox="1">
              <a:spLocks noChangeArrowheads="1"/>
            </p:cNvSpPr>
            <p:nvPr/>
          </p:nvSpPr>
          <p:spPr bwMode="auto">
            <a:xfrm>
              <a:off x="5979637" y="4768514"/>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1 </a:t>
              </a:r>
            </a:p>
          </p:txBody>
        </p:sp>
        <p:sp>
          <p:nvSpPr>
            <p:cNvPr id="247" name="TextBox 228">
              <a:extLst>
                <a:ext uri="{FF2B5EF4-FFF2-40B4-BE49-F238E27FC236}">
                  <a16:creationId xmlns:a16="http://schemas.microsoft.com/office/drawing/2014/main" id="{C252B16C-D4D5-4E92-A987-F6AB9DE2B168}"/>
                </a:ext>
              </a:extLst>
            </p:cNvPr>
            <p:cNvSpPr txBox="1">
              <a:spLocks noChangeArrowheads="1"/>
            </p:cNvSpPr>
            <p:nvPr/>
          </p:nvSpPr>
          <p:spPr bwMode="auto">
            <a:xfrm>
              <a:off x="7441645" y="4774871"/>
              <a:ext cx="1176062"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2 </a:t>
              </a:r>
            </a:p>
          </p:txBody>
        </p:sp>
        <p:cxnSp>
          <p:nvCxnSpPr>
            <p:cNvPr id="248" name="Straight Connector 247">
              <a:extLst>
                <a:ext uri="{FF2B5EF4-FFF2-40B4-BE49-F238E27FC236}">
                  <a16:creationId xmlns:a16="http://schemas.microsoft.com/office/drawing/2014/main" id="{D343DEE2-1EDD-4855-9967-CA69E2835269}"/>
                </a:ext>
              </a:extLst>
            </p:cNvPr>
            <p:cNvCxnSpPr/>
            <p:nvPr/>
          </p:nvCxnSpPr>
          <p:spPr bwMode="auto">
            <a:xfrm>
              <a:off x="2560638" y="5304691"/>
              <a:ext cx="139700" cy="246118"/>
            </a:xfrm>
            <a:prstGeom prst="line">
              <a:avLst/>
            </a:prstGeom>
            <a:noFill/>
            <a:ln w="19050" cap="flat" cmpd="sng" algn="ctr">
              <a:solidFill>
                <a:schemeClr val="tx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DC32E464-7A63-44ED-B704-A85F45DDF976}"/>
                </a:ext>
              </a:extLst>
            </p:cNvPr>
            <p:cNvCxnSpPr/>
            <p:nvPr/>
          </p:nvCxnSpPr>
          <p:spPr bwMode="auto">
            <a:xfrm>
              <a:off x="1968500" y="5308257"/>
              <a:ext cx="59372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0" name="Curved Connector 2">
              <a:extLst>
                <a:ext uri="{FF2B5EF4-FFF2-40B4-BE49-F238E27FC236}">
                  <a16:creationId xmlns:a16="http://schemas.microsoft.com/office/drawing/2014/main" id="{FDCDF1CF-6AEA-4C0D-8896-7A87C14A54AF}"/>
                </a:ext>
              </a:extLst>
            </p:cNvPr>
            <p:cNvCxnSpPr>
              <a:cxnSpLocks/>
              <a:stCxn id="338" idx="2"/>
              <a:endCxn id="297" idx="0"/>
            </p:cNvCxnSpPr>
            <p:nvPr/>
          </p:nvCxnSpPr>
          <p:spPr bwMode="auto">
            <a:xfrm rot="16200000" flipH="1">
              <a:off x="4026537" y="3796529"/>
              <a:ext cx="375243" cy="1567614"/>
            </a:xfrm>
            <a:prstGeom prst="curvedConnector3">
              <a:avLst>
                <a:gd name="adj1" fmla="val 50000"/>
              </a:avLst>
            </a:prstGeom>
            <a:noFill/>
            <a:ln w="19050" cap="flat" cmpd="sng" algn="ctr">
              <a:solidFill>
                <a:schemeClr val="bg1">
                  <a:lumMod val="50000"/>
                </a:schemeClr>
              </a:solidFill>
              <a:prstDash val="solid"/>
              <a:round/>
              <a:headEnd type="none" w="med" len="med"/>
              <a:tailEnd type="triangle" w="lg" len="lg"/>
            </a:ln>
            <a:effectLst/>
          </p:spPr>
        </p:cxnSp>
      </p:grpSp>
    </p:spTree>
    <p:extLst>
      <p:ext uri="{BB962C8B-B14F-4D97-AF65-F5344CB8AC3E}">
        <p14:creationId xmlns:p14="http://schemas.microsoft.com/office/powerpoint/2010/main" val="265961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Basic Read Transfer</a:t>
            </a:r>
          </a:p>
        </p:txBody>
      </p:sp>
      <p:sp>
        <p:nvSpPr>
          <p:cNvPr id="3" name="Text Placeholder 2">
            <a:extLst>
              <a:ext uri="{FF2B5EF4-FFF2-40B4-BE49-F238E27FC236}">
                <a16:creationId xmlns:a16="http://schemas.microsoft.com/office/drawing/2014/main" id="{D4FB5691-29A6-F241-BF36-9A34E7F56194}"/>
              </a:ext>
            </a:extLst>
          </p:cNvPr>
          <p:cNvSpPr>
            <a:spLocks noGrp="1"/>
          </p:cNvSpPr>
          <p:nvPr>
            <p:ph type="body" sz="quarter" idx="13"/>
          </p:nvPr>
        </p:nvSpPr>
        <p:spPr>
          <a:xfrm>
            <a:off x="479425" y="991092"/>
            <a:ext cx="11233150" cy="344488"/>
          </a:xfrm>
        </p:spPr>
        <p:txBody>
          <a:bodyPr/>
          <a:lstStyle/>
          <a:p>
            <a:r>
              <a:rPr lang="en-US" dirty="0"/>
              <a:t>Simple read transfer with no wait states</a:t>
            </a:r>
          </a:p>
        </p:txBody>
      </p:sp>
      <p:sp>
        <p:nvSpPr>
          <p:cNvPr id="187" name="Content Placeholder 186">
            <a:extLst>
              <a:ext uri="{FF2B5EF4-FFF2-40B4-BE49-F238E27FC236}">
                <a16:creationId xmlns:a16="http://schemas.microsoft.com/office/drawing/2014/main" id="{9C99F6F9-57B5-44C4-BC54-B8C01696B98D}"/>
              </a:ext>
            </a:extLst>
          </p:cNvPr>
          <p:cNvSpPr>
            <a:spLocks noGrp="1"/>
          </p:cNvSpPr>
          <p:nvPr>
            <p:ph sz="quarter" idx="15"/>
          </p:nvPr>
        </p:nvSpPr>
        <p:spPr>
          <a:xfrm>
            <a:off x="8749107" y="1629597"/>
            <a:ext cx="3253000" cy="4443488"/>
          </a:xfrm>
        </p:spPr>
        <p:txBody>
          <a:bodyPr/>
          <a:lstStyle/>
          <a:p>
            <a:pPr lvl="1"/>
            <a:r>
              <a:rPr lang="en-US" dirty="0"/>
              <a:t>The address phase: The manager drives the address and control signals onto the bus after the rising edge of HCLK.</a:t>
            </a:r>
          </a:p>
        </p:txBody>
      </p:sp>
      <p:grpSp>
        <p:nvGrpSpPr>
          <p:cNvPr id="190" name="Group 5">
            <a:extLst>
              <a:ext uri="{FF2B5EF4-FFF2-40B4-BE49-F238E27FC236}">
                <a16:creationId xmlns:a16="http://schemas.microsoft.com/office/drawing/2014/main" id="{FCFBDB80-4EFF-4CDF-B129-CDA672348F45}"/>
              </a:ext>
            </a:extLst>
          </p:cNvPr>
          <p:cNvGrpSpPr>
            <a:grpSpLocks/>
          </p:cNvGrpSpPr>
          <p:nvPr/>
        </p:nvGrpSpPr>
        <p:grpSpPr bwMode="auto">
          <a:xfrm>
            <a:off x="176655" y="1629597"/>
            <a:ext cx="8700645" cy="4453703"/>
            <a:chOff x="269875" y="2768600"/>
            <a:chExt cx="8347832" cy="3438525"/>
          </a:xfrm>
        </p:grpSpPr>
        <p:grpSp>
          <p:nvGrpSpPr>
            <p:cNvPr id="191" name="Group 254">
              <a:extLst>
                <a:ext uri="{FF2B5EF4-FFF2-40B4-BE49-F238E27FC236}">
                  <a16:creationId xmlns:a16="http://schemas.microsoft.com/office/drawing/2014/main" id="{CBBEB822-DC74-49C8-BCE4-D05869E1CD58}"/>
                </a:ext>
              </a:extLst>
            </p:cNvPr>
            <p:cNvGrpSpPr>
              <a:grpSpLocks/>
            </p:cNvGrpSpPr>
            <p:nvPr/>
          </p:nvGrpSpPr>
          <p:grpSpPr bwMode="auto">
            <a:xfrm>
              <a:off x="2562225" y="2768600"/>
              <a:ext cx="4695825" cy="3438525"/>
              <a:chOff x="2462216" y="3348040"/>
              <a:chExt cx="5094528" cy="2859572"/>
            </a:xfrm>
          </p:grpSpPr>
          <p:cxnSp>
            <p:nvCxnSpPr>
              <p:cNvPr id="364" name="Straight Connector 363">
                <a:extLst>
                  <a:ext uri="{FF2B5EF4-FFF2-40B4-BE49-F238E27FC236}">
                    <a16:creationId xmlns:a16="http://schemas.microsoft.com/office/drawing/2014/main" id="{A370824C-39FF-4B02-BFE3-2686C1EFAE50}"/>
                  </a:ext>
                </a:extLst>
              </p:cNvPr>
              <p:cNvCxnSpPr/>
              <p:nvPr/>
            </p:nvCxnSpPr>
            <p:spPr bwMode="auto">
              <a:xfrm>
                <a:off x="246221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5" name="Straight Connector 364">
                <a:extLst>
                  <a:ext uri="{FF2B5EF4-FFF2-40B4-BE49-F238E27FC236}">
                    <a16:creationId xmlns:a16="http://schemas.microsoft.com/office/drawing/2014/main" id="{174E0DB2-7203-4E58-A4B5-617D2F0B9FD7}"/>
                  </a:ext>
                </a:extLst>
              </p:cNvPr>
              <p:cNvCxnSpPr/>
              <p:nvPr/>
            </p:nvCxnSpPr>
            <p:spPr bwMode="auto">
              <a:xfrm>
                <a:off x="417072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6" name="Straight Connector 365">
                <a:extLst>
                  <a:ext uri="{FF2B5EF4-FFF2-40B4-BE49-F238E27FC236}">
                    <a16:creationId xmlns:a16="http://schemas.microsoft.com/office/drawing/2014/main" id="{C765624D-FB5B-455F-A29B-AB1530F673C4}"/>
                  </a:ext>
                </a:extLst>
              </p:cNvPr>
              <p:cNvCxnSpPr/>
              <p:nvPr/>
            </p:nvCxnSpPr>
            <p:spPr bwMode="auto">
              <a:xfrm>
                <a:off x="5867180"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7" name="Straight Connector 366">
                <a:extLst>
                  <a:ext uri="{FF2B5EF4-FFF2-40B4-BE49-F238E27FC236}">
                    <a16:creationId xmlns:a16="http://schemas.microsoft.com/office/drawing/2014/main" id="{D7254828-BC77-4896-BBCF-F98B587863FD}"/>
                  </a:ext>
                </a:extLst>
              </p:cNvPr>
              <p:cNvCxnSpPr/>
              <p:nvPr/>
            </p:nvCxnSpPr>
            <p:spPr bwMode="auto">
              <a:xfrm>
                <a:off x="7556744"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192" name="Group 118">
              <a:extLst>
                <a:ext uri="{FF2B5EF4-FFF2-40B4-BE49-F238E27FC236}">
                  <a16:creationId xmlns:a16="http://schemas.microsoft.com/office/drawing/2014/main" id="{90495CC9-246F-4D89-8AEA-FFF7264396D3}"/>
                </a:ext>
              </a:extLst>
            </p:cNvPr>
            <p:cNvGrpSpPr>
              <a:grpSpLocks/>
            </p:cNvGrpSpPr>
            <p:nvPr/>
          </p:nvGrpSpPr>
          <p:grpSpPr bwMode="auto">
            <a:xfrm>
              <a:off x="1985963" y="2960688"/>
              <a:ext cx="6562725" cy="246062"/>
              <a:chOff x="2181070" y="3570514"/>
              <a:chExt cx="6178115" cy="246193"/>
            </a:xfrm>
          </p:grpSpPr>
          <p:cxnSp>
            <p:nvCxnSpPr>
              <p:cNvPr id="347" name="Straight Connector 346">
                <a:extLst>
                  <a:ext uri="{FF2B5EF4-FFF2-40B4-BE49-F238E27FC236}">
                    <a16:creationId xmlns:a16="http://schemas.microsoft.com/office/drawing/2014/main" id="{3FA54F11-ADA6-4175-A427-263840F6AA9E}"/>
                  </a:ext>
                </a:extLst>
              </p:cNvPr>
              <p:cNvCxnSpPr/>
              <p:nvPr/>
            </p:nvCxnSpPr>
            <p:spPr bwMode="auto">
              <a:xfrm>
                <a:off x="2722066"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9199C12D-4DE1-4896-9695-C6A480CAD7D2}"/>
                  </a:ext>
                </a:extLst>
              </p:cNvPr>
              <p:cNvCxnSpPr/>
              <p:nvPr/>
            </p:nvCxnSpPr>
            <p:spPr bwMode="auto">
              <a:xfrm>
                <a:off x="3467803"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9B4CAE13-F59E-4776-833E-B2D3BF26C056}"/>
                  </a:ext>
                </a:extLst>
              </p:cNvPr>
              <p:cNvCxnSpPr/>
              <p:nvPr/>
            </p:nvCxnSpPr>
            <p:spPr bwMode="auto">
              <a:xfrm>
                <a:off x="3467803"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EA867CDA-662B-4D7E-8B79-7093FCD6804E}"/>
                  </a:ext>
                </a:extLst>
              </p:cNvPr>
              <p:cNvCxnSpPr/>
              <p:nvPr/>
            </p:nvCxnSpPr>
            <p:spPr bwMode="auto">
              <a:xfrm>
                <a:off x="4203080"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589E1CC3-A713-4C33-9F84-96AFB6AFE9FC}"/>
                  </a:ext>
                </a:extLst>
              </p:cNvPr>
              <p:cNvCxnSpPr/>
              <p:nvPr/>
            </p:nvCxnSpPr>
            <p:spPr bwMode="auto">
              <a:xfrm>
                <a:off x="4192619"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E6B026CC-D7BE-467F-8F0A-159B4A26CBA8}"/>
                  </a:ext>
                </a:extLst>
              </p:cNvPr>
              <p:cNvCxnSpPr/>
              <p:nvPr/>
            </p:nvCxnSpPr>
            <p:spPr bwMode="auto">
              <a:xfrm>
                <a:off x="493835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B619B0D5-76B3-411E-A7DC-597FB4D623BC}"/>
                  </a:ext>
                </a:extLst>
              </p:cNvPr>
              <p:cNvCxnSpPr/>
              <p:nvPr/>
            </p:nvCxnSpPr>
            <p:spPr bwMode="auto">
              <a:xfrm>
                <a:off x="4938356"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263774A-AF78-4C5C-9FE0-4946825EBCAB}"/>
                  </a:ext>
                </a:extLst>
              </p:cNvPr>
              <p:cNvCxnSpPr/>
              <p:nvPr/>
            </p:nvCxnSpPr>
            <p:spPr bwMode="auto">
              <a:xfrm>
                <a:off x="567363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3528822-A26E-4E50-93EC-2678C52BB638}"/>
                  </a:ext>
                </a:extLst>
              </p:cNvPr>
              <p:cNvCxnSpPr/>
              <p:nvPr/>
            </p:nvCxnSpPr>
            <p:spPr bwMode="auto">
              <a:xfrm>
                <a:off x="5663172"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A530FBA4-8BB2-458E-8467-BE176B67731E}"/>
                  </a:ext>
                </a:extLst>
              </p:cNvPr>
              <p:cNvCxnSpPr/>
              <p:nvPr/>
            </p:nvCxnSpPr>
            <p:spPr bwMode="auto">
              <a:xfrm>
                <a:off x="6408909"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1D3F1160-EC75-4796-949A-10AD7FD26EE9}"/>
                  </a:ext>
                </a:extLst>
              </p:cNvPr>
              <p:cNvCxnSpPr/>
              <p:nvPr/>
            </p:nvCxnSpPr>
            <p:spPr bwMode="auto">
              <a:xfrm>
                <a:off x="6408909"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A034961A-1A73-46D1-8334-179283156E89}"/>
                  </a:ext>
                </a:extLst>
              </p:cNvPr>
              <p:cNvCxnSpPr/>
              <p:nvPr/>
            </p:nvCxnSpPr>
            <p:spPr bwMode="auto">
              <a:xfrm>
                <a:off x="7144185"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0B6168B-493F-4BBD-98D2-855C64374197}"/>
                  </a:ext>
                </a:extLst>
              </p:cNvPr>
              <p:cNvCxnSpPr/>
              <p:nvPr/>
            </p:nvCxnSpPr>
            <p:spPr bwMode="auto">
              <a:xfrm>
                <a:off x="7133724"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7A70CE5-687A-4B48-8800-A5F98502A489}"/>
                  </a:ext>
                </a:extLst>
              </p:cNvPr>
              <p:cNvCxnSpPr/>
              <p:nvPr/>
            </p:nvCxnSpPr>
            <p:spPr bwMode="auto">
              <a:xfrm>
                <a:off x="787946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82C0B892-065C-45F2-9453-4B941E6868E9}"/>
                  </a:ext>
                </a:extLst>
              </p:cNvPr>
              <p:cNvCxnSpPr/>
              <p:nvPr/>
            </p:nvCxnSpPr>
            <p:spPr bwMode="auto">
              <a:xfrm>
                <a:off x="7879462" y="3817290"/>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D4F5D47-EC67-4286-8D71-660C37CF8058}"/>
                  </a:ext>
                </a:extLst>
              </p:cNvPr>
              <p:cNvCxnSpPr/>
              <p:nvPr/>
            </p:nvCxnSpPr>
            <p:spPr bwMode="auto">
              <a:xfrm>
                <a:off x="2181070" y="3817290"/>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486B2DFD-C221-4C8B-BBB1-BF647F247136}"/>
                  </a:ext>
                </a:extLst>
              </p:cNvPr>
              <p:cNvCxnSpPr/>
              <p:nvPr/>
            </p:nvCxnSpPr>
            <p:spPr bwMode="auto">
              <a:xfrm>
                <a:off x="272206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93" name="Group 4">
              <a:extLst>
                <a:ext uri="{FF2B5EF4-FFF2-40B4-BE49-F238E27FC236}">
                  <a16:creationId xmlns:a16="http://schemas.microsoft.com/office/drawing/2014/main" id="{61C25441-6091-4C59-B4D5-73FC83FC8EB2}"/>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338" name="Rectangle 337">
                <a:extLst>
                  <a:ext uri="{FF2B5EF4-FFF2-40B4-BE49-F238E27FC236}">
                    <a16:creationId xmlns:a16="http://schemas.microsoft.com/office/drawing/2014/main" id="{EB029972-A22A-4B5D-B4D7-95DD37F8FC9E}"/>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9" name="Isosceles Triangle 338">
                <a:extLst>
                  <a:ext uri="{FF2B5EF4-FFF2-40B4-BE49-F238E27FC236}">
                    <a16:creationId xmlns:a16="http://schemas.microsoft.com/office/drawing/2014/main" id="{9CC196B7-50D0-40AC-BB62-69F0B9BC0E4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40" name="Isosceles Triangle 339">
                <a:extLst>
                  <a:ext uri="{FF2B5EF4-FFF2-40B4-BE49-F238E27FC236}">
                    <a16:creationId xmlns:a16="http://schemas.microsoft.com/office/drawing/2014/main" id="{8E23956B-ECA8-4DDB-AFF5-ED8B864B8A39}"/>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41" name="Straight Connector 340">
                <a:extLst>
                  <a:ext uri="{FF2B5EF4-FFF2-40B4-BE49-F238E27FC236}">
                    <a16:creationId xmlns:a16="http://schemas.microsoft.com/office/drawing/2014/main" id="{18779ACE-51E8-47B7-8105-0EEFFEA38654}"/>
                  </a:ext>
                </a:extLst>
              </p:cNvPr>
              <p:cNvCxnSpPr>
                <a:stCxn id="33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3A63606-987E-4032-851B-DF2C67188A04}"/>
                  </a:ext>
                </a:extLst>
              </p:cNvPr>
              <p:cNvCxnSpPr>
                <a:stCxn id="339" idx="0"/>
                <a:endCxn id="33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832D425-4E9E-475D-A9B1-6C2AA03FAFE4}"/>
                  </a:ext>
                </a:extLst>
              </p:cNvPr>
              <p:cNvCxnSpPr>
                <a:stCxn id="34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820FFF3C-6AAE-47A8-B536-22D418A297D0}"/>
                  </a:ext>
                </a:extLst>
              </p:cNvPr>
              <p:cNvCxnSpPr>
                <a:endCxn id="34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4ECBC2A9-B356-4614-B0CB-0D86C86B1925}"/>
                  </a:ext>
                </a:extLst>
              </p:cNvPr>
              <p:cNvCxnSpPr>
                <a:stCxn id="339" idx="4"/>
                <a:endCxn id="34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DE34356-AE63-4C58-A1ED-DD94A1EA528C}"/>
                  </a:ext>
                </a:extLst>
              </p:cNvPr>
              <p:cNvCxnSpPr>
                <a:stCxn id="33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4" name="Group 4">
              <a:extLst>
                <a:ext uri="{FF2B5EF4-FFF2-40B4-BE49-F238E27FC236}">
                  <a16:creationId xmlns:a16="http://schemas.microsoft.com/office/drawing/2014/main" id="{08508A25-633B-42CE-81A4-8C5DE8D4B1A4}"/>
                </a:ext>
              </a:extLst>
            </p:cNvPr>
            <p:cNvGrpSpPr>
              <a:grpSpLocks/>
            </p:cNvGrpSpPr>
            <p:nvPr/>
          </p:nvGrpSpPr>
          <p:grpSpPr bwMode="auto">
            <a:xfrm>
              <a:off x="4213630" y="4136671"/>
              <a:ext cx="1569207" cy="256118"/>
              <a:chOff x="1877152" y="4791247"/>
              <a:chExt cx="623208" cy="214429"/>
            </a:xfrm>
            <a:solidFill>
              <a:schemeClr val="accent3">
                <a:lumMod val="40000"/>
                <a:lumOff val="60000"/>
              </a:schemeClr>
            </a:solidFill>
          </p:grpSpPr>
          <p:sp>
            <p:nvSpPr>
              <p:cNvPr id="329" name="Rectangle 328">
                <a:extLst>
                  <a:ext uri="{FF2B5EF4-FFF2-40B4-BE49-F238E27FC236}">
                    <a16:creationId xmlns:a16="http://schemas.microsoft.com/office/drawing/2014/main" id="{7B70C46F-6043-4DBA-81DE-FB0FDC13746A}"/>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0" name="Isosceles Triangle 329">
                <a:extLst>
                  <a:ext uri="{FF2B5EF4-FFF2-40B4-BE49-F238E27FC236}">
                    <a16:creationId xmlns:a16="http://schemas.microsoft.com/office/drawing/2014/main" id="{F44ACCA3-CBF4-4E06-960E-B91C334353E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1" name="Isosceles Triangle 330">
                <a:extLst>
                  <a:ext uri="{FF2B5EF4-FFF2-40B4-BE49-F238E27FC236}">
                    <a16:creationId xmlns:a16="http://schemas.microsoft.com/office/drawing/2014/main" id="{38ACE5C9-AA9F-48B6-85F6-0370568F4446}"/>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32" name="Straight Connector 331">
                <a:extLst>
                  <a:ext uri="{FF2B5EF4-FFF2-40B4-BE49-F238E27FC236}">
                    <a16:creationId xmlns:a16="http://schemas.microsoft.com/office/drawing/2014/main" id="{A1A6CA3E-0110-49A9-99EC-3EF7291C0F91}"/>
                  </a:ext>
                </a:extLst>
              </p:cNvPr>
              <p:cNvCxnSpPr>
                <a:stCxn id="3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0F1E2F10-4B34-4A82-8331-BB15C36EB5B3}"/>
                  </a:ext>
                </a:extLst>
              </p:cNvPr>
              <p:cNvCxnSpPr>
                <a:stCxn id="330" idx="0"/>
                <a:endCxn id="3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2FD026BA-F2F3-47E3-B7B6-D4894A7E8C5E}"/>
                  </a:ext>
                </a:extLst>
              </p:cNvPr>
              <p:cNvCxnSpPr>
                <a:stCxn id="3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4F5BB415-8905-422E-B7B3-F4C279CD2776}"/>
                  </a:ext>
                </a:extLst>
              </p:cNvPr>
              <p:cNvCxnSpPr>
                <a:endCxn id="3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FC4B6BC-7694-4F6B-B1BE-B93A31BFEEBC}"/>
                  </a:ext>
                </a:extLst>
              </p:cNvPr>
              <p:cNvCxnSpPr>
                <a:stCxn id="330" idx="4"/>
                <a:endCxn id="3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E0D6785A-540D-49F8-8330-9B53BE52A17B}"/>
                  </a:ext>
                </a:extLst>
              </p:cNvPr>
              <p:cNvCxnSpPr>
                <a:stCxn id="3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5" name="Group 4">
              <a:extLst>
                <a:ext uri="{FF2B5EF4-FFF2-40B4-BE49-F238E27FC236}">
                  <a16:creationId xmlns:a16="http://schemas.microsoft.com/office/drawing/2014/main" id="{FA1FE548-8C11-4B09-B83E-E97325644117}"/>
                </a:ext>
              </a:extLst>
            </p:cNvPr>
            <p:cNvGrpSpPr>
              <a:grpSpLocks/>
            </p:cNvGrpSpPr>
            <p:nvPr/>
          </p:nvGrpSpPr>
          <p:grpSpPr bwMode="auto">
            <a:xfrm>
              <a:off x="5781243" y="4136671"/>
              <a:ext cx="1569207" cy="256118"/>
              <a:chOff x="1877152" y="4791247"/>
              <a:chExt cx="623208" cy="214429"/>
            </a:xfrm>
            <a:solidFill>
              <a:schemeClr val="accent3">
                <a:lumMod val="40000"/>
                <a:lumOff val="60000"/>
              </a:schemeClr>
            </a:solidFill>
          </p:grpSpPr>
          <p:sp>
            <p:nvSpPr>
              <p:cNvPr id="320" name="Rectangle 319">
                <a:extLst>
                  <a:ext uri="{FF2B5EF4-FFF2-40B4-BE49-F238E27FC236}">
                    <a16:creationId xmlns:a16="http://schemas.microsoft.com/office/drawing/2014/main" id="{A450AE80-1717-4A95-A3F0-6DBAE5EAF9BC}"/>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1" name="Isosceles Triangle 320">
                <a:extLst>
                  <a:ext uri="{FF2B5EF4-FFF2-40B4-BE49-F238E27FC236}">
                    <a16:creationId xmlns:a16="http://schemas.microsoft.com/office/drawing/2014/main" id="{06C7B9DA-47B5-414B-963C-E6045AD94540}"/>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2" name="Isosceles Triangle 321">
                <a:extLst>
                  <a:ext uri="{FF2B5EF4-FFF2-40B4-BE49-F238E27FC236}">
                    <a16:creationId xmlns:a16="http://schemas.microsoft.com/office/drawing/2014/main" id="{FCD8FF16-F501-42BB-807D-627055254DC8}"/>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23" name="Straight Connector 322">
                <a:extLst>
                  <a:ext uri="{FF2B5EF4-FFF2-40B4-BE49-F238E27FC236}">
                    <a16:creationId xmlns:a16="http://schemas.microsoft.com/office/drawing/2014/main" id="{30113261-65DF-4922-B823-7009FD510F8D}"/>
                  </a:ext>
                </a:extLst>
              </p:cNvPr>
              <p:cNvCxnSpPr>
                <a:stCxn id="32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BDFF83F-DB7F-4AFC-B2F1-9A1E7C1A9682}"/>
                  </a:ext>
                </a:extLst>
              </p:cNvPr>
              <p:cNvCxnSpPr>
                <a:stCxn id="321" idx="0"/>
                <a:endCxn id="32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D21F6019-B43D-4484-AA05-50357D4E2EF9}"/>
                  </a:ext>
                </a:extLst>
              </p:cNvPr>
              <p:cNvCxnSpPr>
                <a:stCxn id="32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E81E9053-55BE-4D1C-B01C-84E64DC8C7F9}"/>
                  </a:ext>
                </a:extLst>
              </p:cNvPr>
              <p:cNvCxnSpPr>
                <a:endCxn id="32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CA953414-1C07-4CEA-87D2-D24B68973F78}"/>
                  </a:ext>
                </a:extLst>
              </p:cNvPr>
              <p:cNvCxnSpPr>
                <a:stCxn id="321" idx="4"/>
                <a:endCxn id="32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95128FC6-73BB-42E7-A486-AC5DC688BA37}"/>
                  </a:ext>
                </a:extLst>
              </p:cNvPr>
              <p:cNvCxnSpPr>
                <a:stCxn id="32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196" name="Isosceles Triangle 195">
              <a:extLst>
                <a:ext uri="{FF2B5EF4-FFF2-40B4-BE49-F238E27FC236}">
                  <a16:creationId xmlns:a16="http://schemas.microsoft.com/office/drawing/2014/main" id="{DA3601D9-889C-4F8B-AFDA-C22F84F7608F}"/>
                </a:ext>
              </a:extLst>
            </p:cNvPr>
            <p:cNvSpPr/>
            <p:nvPr/>
          </p:nvSpPr>
          <p:spPr bwMode="auto">
            <a:xfrm rot="16200000">
              <a:off x="7256640" y="4223655"/>
              <a:ext cx="256819" cy="82550"/>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197" name="Straight Connector 196">
              <a:extLst>
                <a:ext uri="{FF2B5EF4-FFF2-40B4-BE49-F238E27FC236}">
                  <a16:creationId xmlns:a16="http://schemas.microsoft.com/office/drawing/2014/main" id="{F560EEC0-E827-4425-AE58-9BCC9B99B605}"/>
                </a:ext>
              </a:extLst>
            </p:cNvPr>
            <p:cNvCxnSpPr>
              <a:stCxn id="196" idx="4"/>
            </p:cNvCxnSpPr>
            <p:nvPr/>
          </p:nvCxnSpPr>
          <p:spPr bwMode="auto">
            <a:xfrm flipH="1">
              <a:off x="7343775" y="413652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1D10A290-F34F-4CC6-B423-CC30C10D0C1E}"/>
                </a:ext>
              </a:extLst>
            </p:cNvPr>
            <p:cNvCxnSpPr>
              <a:stCxn id="196" idx="0"/>
              <a:endCxn id="196" idx="2"/>
            </p:cNvCxnSpPr>
            <p:nvPr/>
          </p:nvCxnSpPr>
          <p:spPr bwMode="auto">
            <a:xfrm>
              <a:off x="7343775" y="426493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9" name="Group 198">
              <a:extLst>
                <a:ext uri="{FF2B5EF4-FFF2-40B4-BE49-F238E27FC236}">
                  <a16:creationId xmlns:a16="http://schemas.microsoft.com/office/drawing/2014/main" id="{B4FB5617-1AF6-4184-B407-3EBD5A1FC99B}"/>
                </a:ext>
              </a:extLst>
            </p:cNvPr>
            <p:cNvGrpSpPr/>
            <p:nvPr/>
          </p:nvGrpSpPr>
          <p:grpSpPr>
            <a:xfrm>
              <a:off x="7426114" y="4136669"/>
              <a:ext cx="1112654" cy="256047"/>
              <a:chOff x="6957150" y="4438649"/>
              <a:chExt cx="1580341" cy="300022"/>
            </a:xfrm>
            <a:solidFill>
              <a:schemeClr val="accent3">
                <a:lumMod val="40000"/>
                <a:lumOff val="60000"/>
              </a:schemeClr>
            </a:solidFill>
          </p:grpSpPr>
          <p:sp>
            <p:nvSpPr>
              <p:cNvPr id="317" name="Rectangle 316">
                <a:extLst>
                  <a:ext uri="{FF2B5EF4-FFF2-40B4-BE49-F238E27FC236}">
                    <a16:creationId xmlns:a16="http://schemas.microsoft.com/office/drawing/2014/main" id="{1041B187-3F1F-4994-BBC2-44BAA4D9611A}"/>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18" name="Straight Connector 317">
                <a:extLst>
                  <a:ext uri="{FF2B5EF4-FFF2-40B4-BE49-F238E27FC236}">
                    <a16:creationId xmlns:a16="http://schemas.microsoft.com/office/drawing/2014/main" id="{12BC1045-CAE8-4390-B0EE-7ABF6650699D}"/>
                  </a:ext>
                </a:extLst>
              </p:cNvPr>
              <p:cNvCxnSpPr>
                <a:stCxn id="196"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AF1D78B6-2B6F-4B90-8C27-06DF6A4DFA43}"/>
                  </a:ext>
                </a:extLst>
              </p:cNvPr>
              <p:cNvCxnSpPr>
                <a:stCxn id="196"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0" name="Rectangle 199">
              <a:extLst>
                <a:ext uri="{FF2B5EF4-FFF2-40B4-BE49-F238E27FC236}">
                  <a16:creationId xmlns:a16="http://schemas.microsoft.com/office/drawing/2014/main" id="{7E027144-05FC-496E-9F50-C102C999BBF7}"/>
                </a:ext>
              </a:extLst>
            </p:cNvPr>
            <p:cNvSpPr/>
            <p:nvPr/>
          </p:nvSpPr>
          <p:spPr bwMode="auto">
            <a:xfrm>
              <a:off x="1985963" y="4136520"/>
              <a:ext cx="577850" cy="25681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01" name="Isosceles Triangle 200">
              <a:extLst>
                <a:ext uri="{FF2B5EF4-FFF2-40B4-BE49-F238E27FC236}">
                  <a16:creationId xmlns:a16="http://schemas.microsoft.com/office/drawing/2014/main" id="{B00F75B3-51A7-4D66-9C71-E1B19183E5C0}"/>
                </a:ext>
              </a:extLst>
            </p:cNvPr>
            <p:cNvSpPr/>
            <p:nvPr/>
          </p:nvSpPr>
          <p:spPr bwMode="auto">
            <a:xfrm rot="5400000">
              <a:off x="2475884" y="4224449"/>
              <a:ext cx="256819"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2" name="Straight Connector 201">
              <a:extLst>
                <a:ext uri="{FF2B5EF4-FFF2-40B4-BE49-F238E27FC236}">
                  <a16:creationId xmlns:a16="http://schemas.microsoft.com/office/drawing/2014/main" id="{A2B52FD9-9E38-4100-BFFE-D4A3609A2A5A}"/>
                </a:ext>
              </a:extLst>
            </p:cNvPr>
            <p:cNvCxnSpPr>
              <a:stCxn id="201" idx="2"/>
            </p:cNvCxnSpPr>
            <p:nvPr/>
          </p:nvCxnSpPr>
          <p:spPr bwMode="auto">
            <a:xfrm>
              <a:off x="2563813" y="413652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AE3A93-04A0-4843-9355-B86B3A68F1D5}"/>
                </a:ext>
              </a:extLst>
            </p:cNvPr>
            <p:cNvCxnSpPr>
              <a:endCxn id="201" idx="4"/>
            </p:cNvCxnSpPr>
            <p:nvPr/>
          </p:nvCxnSpPr>
          <p:spPr bwMode="auto">
            <a:xfrm flipH="1">
              <a:off x="2563813" y="426493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203">
              <a:extLst>
                <a:ext uri="{FF2B5EF4-FFF2-40B4-BE49-F238E27FC236}">
                  <a16:creationId xmlns:a16="http://schemas.microsoft.com/office/drawing/2014/main" id="{0E7F85AD-4DC0-4096-A944-3535D566C94A}"/>
                </a:ext>
              </a:extLst>
            </p:cNvPr>
            <p:cNvGrpSpPr/>
            <p:nvPr/>
          </p:nvGrpSpPr>
          <p:grpSpPr>
            <a:xfrm>
              <a:off x="1986341" y="4136676"/>
              <a:ext cx="577306" cy="256047"/>
              <a:chOff x="103594" y="4438601"/>
              <a:chExt cx="1376015" cy="300064"/>
            </a:xfrm>
            <a:solidFill>
              <a:schemeClr val="accent3">
                <a:lumMod val="40000"/>
                <a:lumOff val="60000"/>
              </a:schemeClr>
            </a:solidFill>
          </p:grpSpPr>
          <p:cxnSp>
            <p:nvCxnSpPr>
              <p:cNvPr id="315" name="Straight Connector 314">
                <a:extLst>
                  <a:ext uri="{FF2B5EF4-FFF2-40B4-BE49-F238E27FC236}">
                    <a16:creationId xmlns:a16="http://schemas.microsoft.com/office/drawing/2014/main" id="{4EB7D41B-3C00-41BD-A205-0843BB8C945E}"/>
                  </a:ext>
                </a:extLst>
              </p:cNvPr>
              <p:cNvCxnSpPr>
                <a:endCxn id="201"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4AE3BBB-9A67-4B03-900E-C622B658B70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Group 4">
              <a:extLst>
                <a:ext uri="{FF2B5EF4-FFF2-40B4-BE49-F238E27FC236}">
                  <a16:creationId xmlns:a16="http://schemas.microsoft.com/office/drawing/2014/main" id="{C8D21027-9E08-4FDD-97ED-1C27514D2B91}"/>
                </a:ext>
              </a:extLst>
            </p:cNvPr>
            <p:cNvGrpSpPr>
              <a:grpSpLocks/>
            </p:cNvGrpSpPr>
            <p:nvPr/>
          </p:nvGrpSpPr>
          <p:grpSpPr bwMode="auto">
            <a:xfrm>
              <a:off x="2646016" y="4767959"/>
              <a:ext cx="1569207" cy="256118"/>
              <a:chOff x="1877152" y="4791247"/>
              <a:chExt cx="623208" cy="214429"/>
            </a:xfrm>
            <a:solidFill>
              <a:schemeClr val="accent2">
                <a:lumMod val="20000"/>
                <a:lumOff val="80000"/>
              </a:schemeClr>
            </a:solidFill>
          </p:grpSpPr>
          <p:sp>
            <p:nvSpPr>
              <p:cNvPr id="306" name="Rectangle 305">
                <a:extLst>
                  <a:ext uri="{FF2B5EF4-FFF2-40B4-BE49-F238E27FC236}">
                    <a16:creationId xmlns:a16="http://schemas.microsoft.com/office/drawing/2014/main" id="{90922D66-235D-49F1-A505-A850DA50C233}"/>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7" name="Isosceles Triangle 306">
                <a:extLst>
                  <a:ext uri="{FF2B5EF4-FFF2-40B4-BE49-F238E27FC236}">
                    <a16:creationId xmlns:a16="http://schemas.microsoft.com/office/drawing/2014/main" id="{2B152F30-E290-4F6D-B1FF-8FE59A693C4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8" name="Isosceles Triangle 307">
                <a:extLst>
                  <a:ext uri="{FF2B5EF4-FFF2-40B4-BE49-F238E27FC236}">
                    <a16:creationId xmlns:a16="http://schemas.microsoft.com/office/drawing/2014/main" id="{DE4251E9-56B3-4061-88A8-589598F7AB0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9" name="Straight Connector 308">
                <a:extLst>
                  <a:ext uri="{FF2B5EF4-FFF2-40B4-BE49-F238E27FC236}">
                    <a16:creationId xmlns:a16="http://schemas.microsoft.com/office/drawing/2014/main" id="{041886D3-6246-4162-BD64-CFDF98D7DFAE}"/>
                  </a:ext>
                </a:extLst>
              </p:cNvPr>
              <p:cNvCxnSpPr>
                <a:stCxn id="30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B86F5CEB-CF42-492B-B32D-941E45755567}"/>
                  </a:ext>
                </a:extLst>
              </p:cNvPr>
              <p:cNvCxnSpPr>
                <a:stCxn id="307" idx="0"/>
                <a:endCxn id="30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ECA2C063-D9BF-4D27-8B6C-37C8B6725985}"/>
                  </a:ext>
                </a:extLst>
              </p:cNvPr>
              <p:cNvCxnSpPr>
                <a:stCxn id="30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E98E157-5B7D-497C-A347-CF43DE21D413}"/>
                  </a:ext>
                </a:extLst>
              </p:cNvPr>
              <p:cNvCxnSpPr>
                <a:endCxn id="30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94F363A1-8FD1-4170-8E39-6E3D73D169FE}"/>
                  </a:ext>
                </a:extLst>
              </p:cNvPr>
              <p:cNvCxnSpPr>
                <a:stCxn id="307" idx="4"/>
                <a:endCxn id="30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72DE206-A205-4AED-BF42-01D1CCE70D6B}"/>
                  </a:ext>
                </a:extLst>
              </p:cNvPr>
              <p:cNvCxnSpPr>
                <a:stCxn id="30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6" name="Group 4">
              <a:extLst>
                <a:ext uri="{FF2B5EF4-FFF2-40B4-BE49-F238E27FC236}">
                  <a16:creationId xmlns:a16="http://schemas.microsoft.com/office/drawing/2014/main" id="{27A438F9-085B-403E-9FD3-4EA471EDDC96}"/>
                </a:ext>
              </a:extLst>
            </p:cNvPr>
            <p:cNvGrpSpPr>
              <a:grpSpLocks/>
            </p:cNvGrpSpPr>
            <p:nvPr/>
          </p:nvGrpSpPr>
          <p:grpSpPr bwMode="auto">
            <a:xfrm>
              <a:off x="4213630" y="4767959"/>
              <a:ext cx="1569207" cy="256118"/>
              <a:chOff x="1877152" y="4791247"/>
              <a:chExt cx="623208" cy="214429"/>
            </a:xfrm>
            <a:solidFill>
              <a:schemeClr val="accent2">
                <a:lumMod val="20000"/>
                <a:lumOff val="80000"/>
              </a:schemeClr>
            </a:solidFill>
          </p:grpSpPr>
          <p:sp>
            <p:nvSpPr>
              <p:cNvPr id="297" name="Rectangle 296">
                <a:extLst>
                  <a:ext uri="{FF2B5EF4-FFF2-40B4-BE49-F238E27FC236}">
                    <a16:creationId xmlns:a16="http://schemas.microsoft.com/office/drawing/2014/main" id="{37668239-6867-49F9-B189-61BDB0E190D5}"/>
                  </a:ext>
                </a:extLst>
              </p:cNvPr>
              <p:cNvSpPr/>
              <p:nvPr/>
            </p:nvSpPr>
            <p:spPr bwMode="auto">
              <a:xfrm>
                <a:off x="1910073" y="4791246"/>
                <a:ext cx="557153" cy="214369"/>
              </a:xfrm>
              <a:prstGeom prst="rect">
                <a:avLst/>
              </a:prstGeom>
              <a:solidFill>
                <a:srgbClr val="A8DBFF"/>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8" name="Isosceles Triangle 297">
                <a:extLst>
                  <a:ext uri="{FF2B5EF4-FFF2-40B4-BE49-F238E27FC236}">
                    <a16:creationId xmlns:a16="http://schemas.microsoft.com/office/drawing/2014/main" id="{18C25F62-BEED-49F1-BBD9-F6FF4092F67A}"/>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9" name="Isosceles Triangle 298">
                <a:extLst>
                  <a:ext uri="{FF2B5EF4-FFF2-40B4-BE49-F238E27FC236}">
                    <a16:creationId xmlns:a16="http://schemas.microsoft.com/office/drawing/2014/main" id="{CD853583-8076-4E0D-B614-68EDA02FD7A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0" name="Straight Connector 299">
                <a:extLst>
                  <a:ext uri="{FF2B5EF4-FFF2-40B4-BE49-F238E27FC236}">
                    <a16:creationId xmlns:a16="http://schemas.microsoft.com/office/drawing/2014/main" id="{DA4DA207-41D5-40F1-BD48-4DA211428763}"/>
                  </a:ext>
                </a:extLst>
              </p:cNvPr>
              <p:cNvCxnSpPr>
                <a:stCxn id="29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A9AAE5EE-6CD8-40D5-BF23-7B2536ED2A8E}"/>
                  </a:ext>
                </a:extLst>
              </p:cNvPr>
              <p:cNvCxnSpPr>
                <a:stCxn id="298" idx="0"/>
                <a:endCxn id="29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7541D56-83AB-4A12-8103-D89158DB89B8}"/>
                  </a:ext>
                </a:extLst>
              </p:cNvPr>
              <p:cNvCxnSpPr>
                <a:stCxn id="29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7D4AB71E-900D-444C-A3CB-541A86D53345}"/>
                  </a:ext>
                </a:extLst>
              </p:cNvPr>
              <p:cNvCxnSpPr>
                <a:endCxn id="29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08F55BB-0A9A-4568-8263-B9185C0D66E6}"/>
                  </a:ext>
                </a:extLst>
              </p:cNvPr>
              <p:cNvCxnSpPr>
                <a:stCxn id="298" idx="4"/>
                <a:endCxn id="29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AACD6A19-1424-406A-A206-F83FCE96F101}"/>
                  </a:ext>
                </a:extLst>
              </p:cNvPr>
              <p:cNvCxnSpPr>
                <a:stCxn id="29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7" name="Group 4">
              <a:extLst>
                <a:ext uri="{FF2B5EF4-FFF2-40B4-BE49-F238E27FC236}">
                  <a16:creationId xmlns:a16="http://schemas.microsoft.com/office/drawing/2014/main" id="{600D070F-CDFE-4777-AEC0-00E68C89FB1C}"/>
                </a:ext>
              </a:extLst>
            </p:cNvPr>
            <p:cNvGrpSpPr>
              <a:grpSpLocks/>
            </p:cNvGrpSpPr>
            <p:nvPr/>
          </p:nvGrpSpPr>
          <p:grpSpPr bwMode="auto">
            <a:xfrm>
              <a:off x="5781243" y="4767959"/>
              <a:ext cx="1569207" cy="256118"/>
              <a:chOff x="1877152" y="4791247"/>
              <a:chExt cx="623208" cy="214429"/>
            </a:xfrm>
            <a:solidFill>
              <a:schemeClr val="accent2">
                <a:lumMod val="20000"/>
                <a:lumOff val="80000"/>
              </a:schemeClr>
            </a:solidFill>
          </p:grpSpPr>
          <p:sp>
            <p:nvSpPr>
              <p:cNvPr id="288" name="Rectangle 287">
                <a:extLst>
                  <a:ext uri="{FF2B5EF4-FFF2-40B4-BE49-F238E27FC236}">
                    <a16:creationId xmlns:a16="http://schemas.microsoft.com/office/drawing/2014/main" id="{1BE020BB-A0B0-4CE6-BA19-D2D5C2CC66BD}"/>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89" name="Isosceles Triangle 288">
                <a:extLst>
                  <a:ext uri="{FF2B5EF4-FFF2-40B4-BE49-F238E27FC236}">
                    <a16:creationId xmlns:a16="http://schemas.microsoft.com/office/drawing/2014/main" id="{F13BFBCA-4057-412D-8818-465E819458CB}"/>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0" name="Isosceles Triangle 289">
                <a:extLst>
                  <a:ext uri="{FF2B5EF4-FFF2-40B4-BE49-F238E27FC236}">
                    <a16:creationId xmlns:a16="http://schemas.microsoft.com/office/drawing/2014/main" id="{4A6DC322-9F51-4B2A-8FF4-D1F77B0969AB}"/>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91" name="Straight Connector 290">
                <a:extLst>
                  <a:ext uri="{FF2B5EF4-FFF2-40B4-BE49-F238E27FC236}">
                    <a16:creationId xmlns:a16="http://schemas.microsoft.com/office/drawing/2014/main" id="{CD4559C8-1A7B-46E8-9147-A8CAFCD9C345}"/>
                  </a:ext>
                </a:extLst>
              </p:cNvPr>
              <p:cNvCxnSpPr>
                <a:stCxn id="28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803D7B01-3ACA-446E-821D-54F2AF09D95F}"/>
                  </a:ext>
                </a:extLst>
              </p:cNvPr>
              <p:cNvCxnSpPr>
                <a:stCxn id="289" idx="0"/>
                <a:endCxn id="28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0A7A29C-1FF6-4875-A727-2F31A720C505}"/>
                  </a:ext>
                </a:extLst>
              </p:cNvPr>
              <p:cNvCxnSpPr>
                <a:stCxn id="29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C21CAD8A-7D5D-4F0D-AC86-C35751B61D92}"/>
                  </a:ext>
                </a:extLst>
              </p:cNvPr>
              <p:cNvCxnSpPr>
                <a:endCxn id="29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7F7B0411-D9A7-4B7E-AD01-4389A28BE706}"/>
                  </a:ext>
                </a:extLst>
              </p:cNvPr>
              <p:cNvCxnSpPr>
                <a:stCxn id="289" idx="4"/>
                <a:endCxn id="29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B9FF560D-55F2-4ADF-B7ED-AF789CA6924B}"/>
                  </a:ext>
                </a:extLst>
              </p:cNvPr>
              <p:cNvCxnSpPr>
                <a:stCxn id="28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8" name="Isosceles Triangle 207">
              <a:extLst>
                <a:ext uri="{FF2B5EF4-FFF2-40B4-BE49-F238E27FC236}">
                  <a16:creationId xmlns:a16="http://schemas.microsoft.com/office/drawing/2014/main" id="{AB51E324-8D2A-45C5-BAE7-958EE874EB8E}"/>
                </a:ext>
              </a:extLst>
            </p:cNvPr>
            <p:cNvSpPr/>
            <p:nvPr/>
          </p:nvSpPr>
          <p:spPr bwMode="auto">
            <a:xfrm rot="16200000">
              <a:off x="7256640" y="4855002"/>
              <a:ext cx="256819"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9" name="Straight Connector 208">
              <a:extLst>
                <a:ext uri="{FF2B5EF4-FFF2-40B4-BE49-F238E27FC236}">
                  <a16:creationId xmlns:a16="http://schemas.microsoft.com/office/drawing/2014/main" id="{2CAD5D2C-2682-4C2D-A6CC-D3FC618E3C84}"/>
                </a:ext>
              </a:extLst>
            </p:cNvPr>
            <p:cNvCxnSpPr>
              <a:stCxn id="208" idx="4"/>
            </p:cNvCxnSpPr>
            <p:nvPr/>
          </p:nvCxnSpPr>
          <p:spPr bwMode="auto">
            <a:xfrm flipH="1">
              <a:off x="7343775" y="476786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46731D2D-7A8D-4BBB-A966-A435D79CE3C8}"/>
                </a:ext>
              </a:extLst>
            </p:cNvPr>
            <p:cNvCxnSpPr>
              <a:stCxn id="208" idx="0"/>
              <a:endCxn id="208" idx="2"/>
            </p:cNvCxnSpPr>
            <p:nvPr/>
          </p:nvCxnSpPr>
          <p:spPr bwMode="auto">
            <a:xfrm>
              <a:off x="7343775" y="489627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1" name="Group 210">
              <a:extLst>
                <a:ext uri="{FF2B5EF4-FFF2-40B4-BE49-F238E27FC236}">
                  <a16:creationId xmlns:a16="http://schemas.microsoft.com/office/drawing/2014/main" id="{FA494CA7-4E25-4A07-9AF0-B2657FBF0EE2}"/>
                </a:ext>
              </a:extLst>
            </p:cNvPr>
            <p:cNvGrpSpPr/>
            <p:nvPr/>
          </p:nvGrpSpPr>
          <p:grpSpPr>
            <a:xfrm>
              <a:off x="7426114" y="4767957"/>
              <a:ext cx="1112654" cy="256047"/>
              <a:chOff x="6957150" y="4438649"/>
              <a:chExt cx="1580341" cy="300022"/>
            </a:xfrm>
            <a:solidFill>
              <a:schemeClr val="accent2">
                <a:lumMod val="20000"/>
                <a:lumOff val="80000"/>
              </a:schemeClr>
            </a:solidFill>
          </p:grpSpPr>
          <p:sp>
            <p:nvSpPr>
              <p:cNvPr id="285" name="Rectangle 284">
                <a:extLst>
                  <a:ext uri="{FF2B5EF4-FFF2-40B4-BE49-F238E27FC236}">
                    <a16:creationId xmlns:a16="http://schemas.microsoft.com/office/drawing/2014/main" id="{A81F01FB-80E4-40D4-94CA-9EC51ED6E744}"/>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86" name="Straight Connector 285">
                <a:extLst>
                  <a:ext uri="{FF2B5EF4-FFF2-40B4-BE49-F238E27FC236}">
                    <a16:creationId xmlns:a16="http://schemas.microsoft.com/office/drawing/2014/main" id="{ACA7A004-28B7-4B77-8ECE-74A402E51AB8}"/>
                  </a:ext>
                </a:extLst>
              </p:cNvPr>
              <p:cNvCxnSpPr>
                <a:stCxn id="208"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4CEDAA03-FCE0-46DD-BB23-87FC9ECCEBBB}"/>
                  </a:ext>
                </a:extLst>
              </p:cNvPr>
              <p:cNvCxnSpPr>
                <a:stCxn id="208"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12" name="Rectangle 211">
              <a:extLst>
                <a:ext uri="{FF2B5EF4-FFF2-40B4-BE49-F238E27FC236}">
                  <a16:creationId xmlns:a16="http://schemas.microsoft.com/office/drawing/2014/main" id="{97113D17-47A4-4431-9363-9213D6A6D111}"/>
                </a:ext>
              </a:extLst>
            </p:cNvPr>
            <p:cNvSpPr/>
            <p:nvPr/>
          </p:nvSpPr>
          <p:spPr bwMode="auto">
            <a:xfrm>
              <a:off x="1985963" y="4767867"/>
              <a:ext cx="577850" cy="256819"/>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13" name="Isosceles Triangle 212">
              <a:extLst>
                <a:ext uri="{FF2B5EF4-FFF2-40B4-BE49-F238E27FC236}">
                  <a16:creationId xmlns:a16="http://schemas.microsoft.com/office/drawing/2014/main" id="{7D5BDF65-260B-48E2-9737-F64C31B079F1}"/>
                </a:ext>
              </a:extLst>
            </p:cNvPr>
            <p:cNvSpPr/>
            <p:nvPr/>
          </p:nvSpPr>
          <p:spPr bwMode="auto">
            <a:xfrm rot="5400000">
              <a:off x="2475884" y="4855796"/>
              <a:ext cx="256819" cy="80962"/>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14" name="Straight Connector 213">
              <a:extLst>
                <a:ext uri="{FF2B5EF4-FFF2-40B4-BE49-F238E27FC236}">
                  <a16:creationId xmlns:a16="http://schemas.microsoft.com/office/drawing/2014/main" id="{0CFAA0DB-A739-4D5A-BF54-B18223653077}"/>
                </a:ext>
              </a:extLst>
            </p:cNvPr>
            <p:cNvCxnSpPr>
              <a:stCxn id="213" idx="2"/>
            </p:cNvCxnSpPr>
            <p:nvPr/>
          </p:nvCxnSpPr>
          <p:spPr bwMode="auto">
            <a:xfrm>
              <a:off x="2563813" y="476786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1540ECB-6554-4B48-A2C2-410E67DB0AE2}"/>
                </a:ext>
              </a:extLst>
            </p:cNvPr>
            <p:cNvCxnSpPr>
              <a:endCxn id="213" idx="4"/>
            </p:cNvCxnSpPr>
            <p:nvPr/>
          </p:nvCxnSpPr>
          <p:spPr bwMode="auto">
            <a:xfrm flipH="1">
              <a:off x="2563813" y="489627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6" name="Group 215">
              <a:extLst>
                <a:ext uri="{FF2B5EF4-FFF2-40B4-BE49-F238E27FC236}">
                  <a16:creationId xmlns:a16="http://schemas.microsoft.com/office/drawing/2014/main" id="{5A30AEBE-E0E2-4F65-B794-7B6A2FB7424E}"/>
                </a:ext>
              </a:extLst>
            </p:cNvPr>
            <p:cNvGrpSpPr/>
            <p:nvPr/>
          </p:nvGrpSpPr>
          <p:grpSpPr>
            <a:xfrm>
              <a:off x="1986341" y="4767964"/>
              <a:ext cx="577306" cy="256047"/>
              <a:chOff x="103594" y="4438601"/>
              <a:chExt cx="1376015" cy="300064"/>
            </a:xfrm>
            <a:solidFill>
              <a:schemeClr val="accent2">
                <a:lumMod val="20000"/>
                <a:lumOff val="80000"/>
              </a:schemeClr>
            </a:solidFill>
          </p:grpSpPr>
          <p:cxnSp>
            <p:nvCxnSpPr>
              <p:cNvPr id="283" name="Straight Connector 282">
                <a:extLst>
                  <a:ext uri="{FF2B5EF4-FFF2-40B4-BE49-F238E27FC236}">
                    <a16:creationId xmlns:a16="http://schemas.microsoft.com/office/drawing/2014/main" id="{9079DF57-23CB-4AAD-9455-0CB0421847EF}"/>
                  </a:ext>
                </a:extLst>
              </p:cNvPr>
              <p:cNvCxnSpPr>
                <a:endCxn id="213"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7671DC94-F159-43B6-AF1B-B1DA29B351E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217" name="Straight Connector 216">
              <a:extLst>
                <a:ext uri="{FF2B5EF4-FFF2-40B4-BE49-F238E27FC236}">
                  <a16:creationId xmlns:a16="http://schemas.microsoft.com/office/drawing/2014/main" id="{3DC3D436-A55B-40AA-807C-6B039D7FBFC0}"/>
                </a:ext>
              </a:extLst>
            </p:cNvPr>
            <p:cNvCxnSpPr/>
            <p:nvPr/>
          </p:nvCxnSpPr>
          <p:spPr bwMode="auto">
            <a:xfrm>
              <a:off x="2700338" y="5550809"/>
              <a:ext cx="5838825" cy="0"/>
            </a:xfrm>
            <a:prstGeom prst="line">
              <a:avLst/>
            </a:prstGeom>
            <a:noFill/>
            <a:ln w="19050" cap="flat" cmpd="sng" algn="ctr">
              <a:solidFill>
                <a:srgbClr val="FF0000"/>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9B64EA57-6FC7-48B8-8449-7E3698B7C480}"/>
                </a:ext>
              </a:extLst>
            </p:cNvPr>
            <p:cNvCxnSpPr/>
            <p:nvPr/>
          </p:nvCxnSpPr>
          <p:spPr bwMode="auto">
            <a:xfrm>
              <a:off x="1985963" y="5818329"/>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9" name="TextBox 14364">
              <a:extLst>
                <a:ext uri="{FF2B5EF4-FFF2-40B4-BE49-F238E27FC236}">
                  <a16:creationId xmlns:a16="http://schemas.microsoft.com/office/drawing/2014/main" id="{CDE9A2CF-CF9D-4E48-AACE-7CC774D9D698}"/>
                </a:ext>
              </a:extLst>
            </p:cNvPr>
            <p:cNvSpPr txBox="1">
              <a:spLocks noChangeArrowheads="1"/>
            </p:cNvSpPr>
            <p:nvPr/>
          </p:nvSpPr>
          <p:spPr bwMode="auto">
            <a:xfrm>
              <a:off x="990600" y="2928938"/>
              <a:ext cx="728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220" name="TextBox 333">
              <a:extLst>
                <a:ext uri="{FF2B5EF4-FFF2-40B4-BE49-F238E27FC236}">
                  <a16:creationId xmlns:a16="http://schemas.microsoft.com/office/drawing/2014/main" id="{6023E4D9-0ECE-43E6-BC93-406CA5C65FD2}"/>
                </a:ext>
              </a:extLst>
            </p:cNvPr>
            <p:cNvSpPr txBox="1">
              <a:spLocks noChangeArrowheads="1"/>
            </p:cNvSpPr>
            <p:nvPr/>
          </p:nvSpPr>
          <p:spPr bwMode="auto">
            <a:xfrm>
              <a:off x="282575" y="41100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221" name="TextBox 334">
              <a:extLst>
                <a:ext uri="{FF2B5EF4-FFF2-40B4-BE49-F238E27FC236}">
                  <a16:creationId xmlns:a16="http://schemas.microsoft.com/office/drawing/2014/main" id="{FBF5FA82-72BB-47FC-B123-FCB25AC9443A}"/>
                </a:ext>
              </a:extLst>
            </p:cNvPr>
            <p:cNvSpPr txBox="1">
              <a:spLocks noChangeArrowheads="1"/>
            </p:cNvSpPr>
            <p:nvPr/>
          </p:nvSpPr>
          <p:spPr bwMode="auto">
            <a:xfrm>
              <a:off x="269875" y="5289550"/>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222" name="TextBox 335">
              <a:extLst>
                <a:ext uri="{FF2B5EF4-FFF2-40B4-BE49-F238E27FC236}">
                  <a16:creationId xmlns:a16="http://schemas.microsoft.com/office/drawing/2014/main" id="{83C1A59F-7D60-4A6F-AD16-BD7678DA07DC}"/>
                </a:ext>
              </a:extLst>
            </p:cNvPr>
            <p:cNvSpPr txBox="1">
              <a:spLocks noChangeArrowheads="1"/>
            </p:cNvSpPr>
            <p:nvPr/>
          </p:nvSpPr>
          <p:spPr bwMode="auto">
            <a:xfrm>
              <a:off x="282575" y="4691063"/>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223" name="TextBox 336">
              <a:extLst>
                <a:ext uri="{FF2B5EF4-FFF2-40B4-BE49-F238E27FC236}">
                  <a16:creationId xmlns:a16="http://schemas.microsoft.com/office/drawing/2014/main" id="{5774436A-F7F2-4FB3-82C7-7C4B25FE2F76}"/>
                </a:ext>
              </a:extLst>
            </p:cNvPr>
            <p:cNvSpPr txBox="1">
              <a:spLocks noChangeArrowheads="1"/>
            </p:cNvSpPr>
            <p:nvPr/>
          </p:nvSpPr>
          <p:spPr bwMode="auto">
            <a:xfrm>
              <a:off x="282575" y="5838825"/>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224" name="TextBox 358">
              <a:extLst>
                <a:ext uri="{FF2B5EF4-FFF2-40B4-BE49-F238E27FC236}">
                  <a16:creationId xmlns:a16="http://schemas.microsoft.com/office/drawing/2014/main" id="{CE577462-E840-41DD-88B0-429D4A2521C8}"/>
                </a:ext>
              </a:extLst>
            </p:cNvPr>
            <p:cNvSpPr txBox="1">
              <a:spLocks noChangeArrowheads="1"/>
            </p:cNvSpPr>
            <p:nvPr/>
          </p:nvSpPr>
          <p:spPr bwMode="auto">
            <a:xfrm>
              <a:off x="2946049" y="4147107"/>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225" name="TextBox 359">
              <a:extLst>
                <a:ext uri="{FF2B5EF4-FFF2-40B4-BE49-F238E27FC236}">
                  <a16:creationId xmlns:a16="http://schemas.microsoft.com/office/drawing/2014/main" id="{FBC691A4-8AB4-46FB-B72B-1FA377BF21C9}"/>
                </a:ext>
              </a:extLst>
            </p:cNvPr>
            <p:cNvSpPr txBox="1">
              <a:spLocks noChangeArrowheads="1"/>
            </p:cNvSpPr>
            <p:nvPr/>
          </p:nvSpPr>
          <p:spPr bwMode="auto">
            <a:xfrm>
              <a:off x="4477842" y="4134404"/>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1 </a:t>
              </a:r>
            </a:p>
          </p:txBody>
        </p:sp>
        <p:sp>
          <p:nvSpPr>
            <p:cNvPr id="226" name="TextBox 360">
              <a:extLst>
                <a:ext uri="{FF2B5EF4-FFF2-40B4-BE49-F238E27FC236}">
                  <a16:creationId xmlns:a16="http://schemas.microsoft.com/office/drawing/2014/main" id="{A2892CA5-0D80-4FBA-B341-6C35A0BFAFDD}"/>
                </a:ext>
              </a:extLst>
            </p:cNvPr>
            <p:cNvSpPr txBox="1">
              <a:spLocks noChangeArrowheads="1"/>
            </p:cNvSpPr>
            <p:nvPr/>
          </p:nvSpPr>
          <p:spPr bwMode="auto">
            <a:xfrm>
              <a:off x="6067777" y="4134404"/>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2 </a:t>
              </a:r>
            </a:p>
          </p:txBody>
        </p:sp>
        <p:sp>
          <p:nvSpPr>
            <p:cNvPr id="227" name="TextBox 361">
              <a:extLst>
                <a:ext uri="{FF2B5EF4-FFF2-40B4-BE49-F238E27FC236}">
                  <a16:creationId xmlns:a16="http://schemas.microsoft.com/office/drawing/2014/main" id="{CC0DE792-153D-4864-86BE-8F78E29243D4}"/>
                </a:ext>
              </a:extLst>
            </p:cNvPr>
            <p:cNvSpPr txBox="1">
              <a:spLocks noChangeArrowheads="1"/>
            </p:cNvSpPr>
            <p:nvPr/>
          </p:nvSpPr>
          <p:spPr bwMode="auto">
            <a:xfrm>
              <a:off x="7473068" y="4130243"/>
              <a:ext cx="102164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3 </a:t>
              </a:r>
            </a:p>
          </p:txBody>
        </p:sp>
        <p:sp>
          <p:nvSpPr>
            <p:cNvPr id="228" name="TextBox 362">
              <a:extLst>
                <a:ext uri="{FF2B5EF4-FFF2-40B4-BE49-F238E27FC236}">
                  <a16:creationId xmlns:a16="http://schemas.microsoft.com/office/drawing/2014/main" id="{250DB1B5-86C7-4D99-8D54-BB8A298B7DE4}"/>
                </a:ext>
              </a:extLst>
            </p:cNvPr>
            <p:cNvSpPr txBox="1">
              <a:spLocks noChangeArrowheads="1"/>
            </p:cNvSpPr>
            <p:nvPr/>
          </p:nvSpPr>
          <p:spPr bwMode="auto">
            <a:xfrm>
              <a:off x="4435199" y="4760300"/>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0 </a:t>
              </a:r>
            </a:p>
          </p:txBody>
        </p:sp>
        <p:grpSp>
          <p:nvGrpSpPr>
            <p:cNvPr id="229" name="Group 4">
              <a:extLst>
                <a:ext uri="{FF2B5EF4-FFF2-40B4-BE49-F238E27FC236}">
                  <a16:creationId xmlns:a16="http://schemas.microsoft.com/office/drawing/2014/main" id="{FE1FC63A-FAA3-40F6-8C84-6F51A8DD9F7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274" name="Rectangle 273">
                <a:extLst>
                  <a:ext uri="{FF2B5EF4-FFF2-40B4-BE49-F238E27FC236}">
                    <a16:creationId xmlns:a16="http://schemas.microsoft.com/office/drawing/2014/main" id="{5112C91E-5CB9-4097-B95F-2588BC4414E0}"/>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5" name="Isosceles Triangle 274">
                <a:extLst>
                  <a:ext uri="{FF2B5EF4-FFF2-40B4-BE49-F238E27FC236}">
                    <a16:creationId xmlns:a16="http://schemas.microsoft.com/office/drawing/2014/main" id="{848C21E8-CFBC-43B8-AC41-4A4A0BA14A84}"/>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6" name="Isosceles Triangle 275">
                <a:extLst>
                  <a:ext uri="{FF2B5EF4-FFF2-40B4-BE49-F238E27FC236}">
                    <a16:creationId xmlns:a16="http://schemas.microsoft.com/office/drawing/2014/main" id="{CFFBE4B2-C565-46BB-B0D3-3A8E633473F7}"/>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77" name="Straight Connector 276">
                <a:extLst>
                  <a:ext uri="{FF2B5EF4-FFF2-40B4-BE49-F238E27FC236}">
                    <a16:creationId xmlns:a16="http://schemas.microsoft.com/office/drawing/2014/main" id="{B971FF32-4974-44F6-8B00-1DE6334BCA56}"/>
                  </a:ext>
                </a:extLst>
              </p:cNvPr>
              <p:cNvCxnSpPr>
                <a:stCxn id="275"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D2B90AD7-F59D-4D62-BD7F-A16E141FD311}"/>
                  </a:ext>
                </a:extLst>
              </p:cNvPr>
              <p:cNvCxnSpPr>
                <a:stCxn id="275" idx="0"/>
                <a:endCxn id="275"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A0B021A-C9A0-47F4-BBD2-88BBAABDD673}"/>
                  </a:ext>
                </a:extLst>
              </p:cNvPr>
              <p:cNvCxnSpPr>
                <a:stCxn id="276"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7D3A9C46-8E7A-4083-A8E0-196584704643}"/>
                  </a:ext>
                </a:extLst>
              </p:cNvPr>
              <p:cNvCxnSpPr>
                <a:endCxn id="276"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2D59A306-1FB5-4F58-B327-4CB9C0EFDCC7}"/>
                  </a:ext>
                </a:extLst>
              </p:cNvPr>
              <p:cNvCxnSpPr>
                <a:stCxn id="275" idx="4"/>
                <a:endCxn id="276"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AA9FE0EC-31C3-47F1-AD88-9FCE756EDB1D}"/>
                  </a:ext>
                </a:extLst>
              </p:cNvPr>
              <p:cNvCxnSpPr>
                <a:stCxn id="275"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0" name="Group 4">
              <a:extLst>
                <a:ext uri="{FF2B5EF4-FFF2-40B4-BE49-F238E27FC236}">
                  <a16:creationId xmlns:a16="http://schemas.microsoft.com/office/drawing/2014/main" id="{AE58F020-8BAD-4CC4-A983-FEB59797D45F}"/>
                </a:ext>
              </a:extLst>
            </p:cNvPr>
            <p:cNvGrpSpPr>
              <a:grpSpLocks/>
            </p:cNvGrpSpPr>
            <p:nvPr/>
          </p:nvGrpSpPr>
          <p:grpSpPr bwMode="auto">
            <a:xfrm>
              <a:off x="4213630" y="3539771"/>
              <a:ext cx="1569207" cy="256118"/>
              <a:chOff x="1877152" y="4791247"/>
              <a:chExt cx="623208" cy="214429"/>
            </a:xfrm>
            <a:solidFill>
              <a:schemeClr val="accent5">
                <a:lumMod val="40000"/>
                <a:lumOff val="60000"/>
              </a:schemeClr>
            </a:solidFill>
          </p:grpSpPr>
          <p:sp>
            <p:nvSpPr>
              <p:cNvPr id="265" name="Rectangle 264">
                <a:extLst>
                  <a:ext uri="{FF2B5EF4-FFF2-40B4-BE49-F238E27FC236}">
                    <a16:creationId xmlns:a16="http://schemas.microsoft.com/office/drawing/2014/main" id="{6C58A9D8-A884-48ED-84E0-13F0A4EC4D05}"/>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6" name="Isosceles Triangle 265">
                <a:extLst>
                  <a:ext uri="{FF2B5EF4-FFF2-40B4-BE49-F238E27FC236}">
                    <a16:creationId xmlns:a16="http://schemas.microsoft.com/office/drawing/2014/main" id="{7F53DC73-A016-48C3-849E-9F9ADD5ECD27}"/>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7" name="Isosceles Triangle 266">
                <a:extLst>
                  <a:ext uri="{FF2B5EF4-FFF2-40B4-BE49-F238E27FC236}">
                    <a16:creationId xmlns:a16="http://schemas.microsoft.com/office/drawing/2014/main" id="{D339286F-71A9-48C1-AE56-CC3384F1DAB3}"/>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68" name="Straight Connector 267">
                <a:extLst>
                  <a:ext uri="{FF2B5EF4-FFF2-40B4-BE49-F238E27FC236}">
                    <a16:creationId xmlns:a16="http://schemas.microsoft.com/office/drawing/2014/main" id="{75129508-CC58-44A6-8527-3A1B1451A72E}"/>
                  </a:ext>
                </a:extLst>
              </p:cNvPr>
              <p:cNvCxnSpPr>
                <a:stCxn id="266"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6C05DFB-4994-4234-A4A9-C142F8D1B8F2}"/>
                  </a:ext>
                </a:extLst>
              </p:cNvPr>
              <p:cNvCxnSpPr>
                <a:stCxn id="266" idx="0"/>
                <a:endCxn id="266"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C411A48D-43EB-42A6-B3BF-BE5BF37E7D38}"/>
                  </a:ext>
                </a:extLst>
              </p:cNvPr>
              <p:cNvCxnSpPr>
                <a:stCxn id="267"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8D55DD2E-A04A-494F-B48E-2D9ADA222A1E}"/>
                  </a:ext>
                </a:extLst>
              </p:cNvPr>
              <p:cNvCxnSpPr>
                <a:endCxn id="267"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717D659E-218A-45F8-9CAF-DA994989327D}"/>
                  </a:ext>
                </a:extLst>
              </p:cNvPr>
              <p:cNvCxnSpPr>
                <a:stCxn id="266" idx="4"/>
                <a:endCxn id="267"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BC5EA8E-41C6-4EFB-B291-818CD70331AE}"/>
                  </a:ext>
                </a:extLst>
              </p:cNvPr>
              <p:cNvCxnSpPr>
                <a:stCxn id="266"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1" name="Group 4">
              <a:extLst>
                <a:ext uri="{FF2B5EF4-FFF2-40B4-BE49-F238E27FC236}">
                  <a16:creationId xmlns:a16="http://schemas.microsoft.com/office/drawing/2014/main" id="{9DFE87E0-E448-41D8-A78E-9C1FD80E15E9}"/>
                </a:ext>
              </a:extLst>
            </p:cNvPr>
            <p:cNvGrpSpPr>
              <a:grpSpLocks/>
            </p:cNvGrpSpPr>
            <p:nvPr/>
          </p:nvGrpSpPr>
          <p:grpSpPr bwMode="auto">
            <a:xfrm>
              <a:off x="5793943" y="3539771"/>
              <a:ext cx="1569207" cy="256118"/>
              <a:chOff x="1877152" y="4791247"/>
              <a:chExt cx="623208" cy="214429"/>
            </a:xfrm>
            <a:solidFill>
              <a:schemeClr val="accent5">
                <a:lumMod val="40000"/>
                <a:lumOff val="60000"/>
              </a:schemeClr>
            </a:solidFill>
          </p:grpSpPr>
          <p:sp>
            <p:nvSpPr>
              <p:cNvPr id="256" name="Rectangle 255">
                <a:extLst>
                  <a:ext uri="{FF2B5EF4-FFF2-40B4-BE49-F238E27FC236}">
                    <a16:creationId xmlns:a16="http://schemas.microsoft.com/office/drawing/2014/main" id="{8E55B64A-CA2B-495B-9E07-5B81DDBC3686}"/>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7" name="Isosceles Triangle 256">
                <a:extLst>
                  <a:ext uri="{FF2B5EF4-FFF2-40B4-BE49-F238E27FC236}">
                    <a16:creationId xmlns:a16="http://schemas.microsoft.com/office/drawing/2014/main" id="{CB834841-1249-4962-B215-20C6C35F16BF}"/>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8" name="Isosceles Triangle 257">
                <a:extLst>
                  <a:ext uri="{FF2B5EF4-FFF2-40B4-BE49-F238E27FC236}">
                    <a16:creationId xmlns:a16="http://schemas.microsoft.com/office/drawing/2014/main" id="{79A670B4-1FEB-496C-9323-37B4D1B94DC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9" name="Straight Connector 258">
                <a:extLst>
                  <a:ext uri="{FF2B5EF4-FFF2-40B4-BE49-F238E27FC236}">
                    <a16:creationId xmlns:a16="http://schemas.microsoft.com/office/drawing/2014/main" id="{06017FAB-0B10-466C-838A-C885C3FAB51E}"/>
                  </a:ext>
                </a:extLst>
              </p:cNvPr>
              <p:cNvCxnSpPr>
                <a:stCxn id="25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85D50512-5507-43FD-98FB-D25B743F5195}"/>
                  </a:ext>
                </a:extLst>
              </p:cNvPr>
              <p:cNvCxnSpPr>
                <a:stCxn id="257" idx="0"/>
                <a:endCxn id="25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A309DB88-BBE5-4BC3-AC07-38E9C59AD8EE}"/>
                  </a:ext>
                </a:extLst>
              </p:cNvPr>
              <p:cNvCxnSpPr>
                <a:stCxn id="25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21CA7A3D-70AF-4430-A275-92CC31A2BBB2}"/>
                  </a:ext>
                </a:extLst>
              </p:cNvPr>
              <p:cNvCxnSpPr>
                <a:endCxn id="25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AA206C14-C188-4DD3-A296-F1BBF35A0DF7}"/>
                  </a:ext>
                </a:extLst>
              </p:cNvPr>
              <p:cNvCxnSpPr>
                <a:stCxn id="257" idx="4"/>
                <a:endCxn id="25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0EBD1E7-2255-4A79-ACAF-9C0320917CFF}"/>
                  </a:ext>
                </a:extLst>
              </p:cNvPr>
              <p:cNvCxnSpPr>
                <a:stCxn id="25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2" name="Isosceles Triangle 231">
              <a:extLst>
                <a:ext uri="{FF2B5EF4-FFF2-40B4-BE49-F238E27FC236}">
                  <a16:creationId xmlns:a16="http://schemas.microsoft.com/office/drawing/2014/main" id="{F0325729-0131-4113-A852-B58B6DB0B81F}"/>
                </a:ext>
              </a:extLst>
            </p:cNvPr>
            <p:cNvSpPr/>
            <p:nvPr/>
          </p:nvSpPr>
          <p:spPr bwMode="auto">
            <a:xfrm rot="16200000">
              <a:off x="7257532" y="3627085"/>
              <a:ext cx="255035" cy="82550"/>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3" name="Straight Connector 232">
              <a:extLst>
                <a:ext uri="{FF2B5EF4-FFF2-40B4-BE49-F238E27FC236}">
                  <a16:creationId xmlns:a16="http://schemas.microsoft.com/office/drawing/2014/main" id="{7CFBCE33-D64D-497E-9F6C-25AFBBEC5C8F}"/>
                </a:ext>
              </a:extLst>
            </p:cNvPr>
            <p:cNvCxnSpPr>
              <a:stCxn id="232" idx="4"/>
            </p:cNvCxnSpPr>
            <p:nvPr/>
          </p:nvCxnSpPr>
          <p:spPr bwMode="auto">
            <a:xfrm flipH="1">
              <a:off x="7343775" y="3540842"/>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928DC2A-6590-4EAB-AC00-9605A74FB0E2}"/>
                </a:ext>
              </a:extLst>
            </p:cNvPr>
            <p:cNvCxnSpPr>
              <a:stCxn id="232" idx="0"/>
              <a:endCxn id="232" idx="2"/>
            </p:cNvCxnSpPr>
            <p:nvPr/>
          </p:nvCxnSpPr>
          <p:spPr bwMode="auto">
            <a:xfrm>
              <a:off x="7343775" y="3669252"/>
              <a:ext cx="82550"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35" name="Group 234">
              <a:extLst>
                <a:ext uri="{FF2B5EF4-FFF2-40B4-BE49-F238E27FC236}">
                  <a16:creationId xmlns:a16="http://schemas.microsoft.com/office/drawing/2014/main" id="{B215B8B9-CBAE-4026-9F20-577753FF5A6F}"/>
                </a:ext>
              </a:extLst>
            </p:cNvPr>
            <p:cNvGrpSpPr/>
            <p:nvPr/>
          </p:nvGrpSpPr>
          <p:grpSpPr>
            <a:xfrm>
              <a:off x="7426114" y="3539769"/>
              <a:ext cx="1112654" cy="256047"/>
              <a:chOff x="6957150" y="4438649"/>
              <a:chExt cx="1580341" cy="300022"/>
            </a:xfrm>
            <a:solidFill>
              <a:schemeClr val="accent5">
                <a:lumMod val="40000"/>
                <a:lumOff val="60000"/>
              </a:schemeClr>
            </a:solidFill>
          </p:grpSpPr>
          <p:sp>
            <p:nvSpPr>
              <p:cNvPr id="253" name="Rectangle 252">
                <a:extLst>
                  <a:ext uri="{FF2B5EF4-FFF2-40B4-BE49-F238E27FC236}">
                    <a16:creationId xmlns:a16="http://schemas.microsoft.com/office/drawing/2014/main" id="{0CC9DCC2-29F8-40C4-9240-01DDFD52131F}"/>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4" name="Straight Connector 253">
                <a:extLst>
                  <a:ext uri="{FF2B5EF4-FFF2-40B4-BE49-F238E27FC236}">
                    <a16:creationId xmlns:a16="http://schemas.microsoft.com/office/drawing/2014/main" id="{6026F609-EAF7-4B98-92E5-43BAA28F5AC5}"/>
                  </a:ext>
                </a:extLst>
              </p:cNvPr>
              <p:cNvCxnSpPr>
                <a:stCxn id="232"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2FA68512-31F3-4126-ADDF-0B17E56B2D07}"/>
                  </a:ext>
                </a:extLst>
              </p:cNvPr>
              <p:cNvCxnSpPr>
                <a:stCxn id="232"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6" name="Rectangle 235">
              <a:extLst>
                <a:ext uri="{FF2B5EF4-FFF2-40B4-BE49-F238E27FC236}">
                  <a16:creationId xmlns:a16="http://schemas.microsoft.com/office/drawing/2014/main" id="{4BDEF6F2-71D1-485A-B54E-A6AEA57BF2A3}"/>
                </a:ext>
              </a:extLst>
            </p:cNvPr>
            <p:cNvSpPr/>
            <p:nvPr/>
          </p:nvSpPr>
          <p:spPr bwMode="auto">
            <a:xfrm>
              <a:off x="1985963" y="3540842"/>
              <a:ext cx="577850" cy="255035"/>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37" name="Isosceles Triangle 236">
              <a:extLst>
                <a:ext uri="{FF2B5EF4-FFF2-40B4-BE49-F238E27FC236}">
                  <a16:creationId xmlns:a16="http://schemas.microsoft.com/office/drawing/2014/main" id="{DAE766A8-4422-4278-B21F-5CC05A2334B2}"/>
                </a:ext>
              </a:extLst>
            </p:cNvPr>
            <p:cNvSpPr/>
            <p:nvPr/>
          </p:nvSpPr>
          <p:spPr bwMode="auto">
            <a:xfrm rot="5400000">
              <a:off x="2476776" y="3627879"/>
              <a:ext cx="255035"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8" name="Straight Connector 237">
              <a:extLst>
                <a:ext uri="{FF2B5EF4-FFF2-40B4-BE49-F238E27FC236}">
                  <a16:creationId xmlns:a16="http://schemas.microsoft.com/office/drawing/2014/main" id="{7B15AFDD-CA2D-4195-83E0-4E30C160D68E}"/>
                </a:ext>
              </a:extLst>
            </p:cNvPr>
            <p:cNvCxnSpPr>
              <a:stCxn id="237" idx="2"/>
            </p:cNvCxnSpPr>
            <p:nvPr/>
          </p:nvCxnSpPr>
          <p:spPr bwMode="auto">
            <a:xfrm>
              <a:off x="2563813" y="3540842"/>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4AC983C-09C6-4FA3-B7C6-1E95A0F11804}"/>
                </a:ext>
              </a:extLst>
            </p:cNvPr>
            <p:cNvCxnSpPr>
              <a:endCxn id="237" idx="4"/>
            </p:cNvCxnSpPr>
            <p:nvPr/>
          </p:nvCxnSpPr>
          <p:spPr bwMode="auto">
            <a:xfrm flipH="1">
              <a:off x="2563813" y="3669252"/>
              <a:ext cx="80962"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40" name="Group 239">
              <a:extLst>
                <a:ext uri="{FF2B5EF4-FFF2-40B4-BE49-F238E27FC236}">
                  <a16:creationId xmlns:a16="http://schemas.microsoft.com/office/drawing/2014/main" id="{2FDEF2B1-8FF0-4B36-8C5B-872CF2061AB5}"/>
                </a:ext>
              </a:extLst>
            </p:cNvPr>
            <p:cNvGrpSpPr/>
            <p:nvPr/>
          </p:nvGrpSpPr>
          <p:grpSpPr>
            <a:xfrm>
              <a:off x="1986341" y="3539776"/>
              <a:ext cx="577306" cy="256047"/>
              <a:chOff x="103594" y="4438601"/>
              <a:chExt cx="1376015" cy="300064"/>
            </a:xfrm>
            <a:solidFill>
              <a:schemeClr val="accent5">
                <a:lumMod val="40000"/>
                <a:lumOff val="60000"/>
              </a:schemeClr>
            </a:solidFill>
          </p:grpSpPr>
          <p:cxnSp>
            <p:nvCxnSpPr>
              <p:cNvPr id="251" name="Straight Connector 250">
                <a:extLst>
                  <a:ext uri="{FF2B5EF4-FFF2-40B4-BE49-F238E27FC236}">
                    <a16:creationId xmlns:a16="http://schemas.microsoft.com/office/drawing/2014/main" id="{425FFBD6-3B63-4AE8-83EB-47326770DCED}"/>
                  </a:ext>
                </a:extLst>
              </p:cNvPr>
              <p:cNvCxnSpPr>
                <a:endCxn id="237"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AE653BC-5887-4EA3-B7F7-C82F29C98DCA}"/>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41" name="TextBox 222">
              <a:extLst>
                <a:ext uri="{FF2B5EF4-FFF2-40B4-BE49-F238E27FC236}">
                  <a16:creationId xmlns:a16="http://schemas.microsoft.com/office/drawing/2014/main" id="{9DD47C95-DE4E-4B00-82AC-AF406BC004EF}"/>
                </a:ext>
              </a:extLst>
            </p:cNvPr>
            <p:cNvSpPr txBox="1">
              <a:spLocks noChangeArrowheads="1"/>
            </p:cNvSpPr>
            <p:nvPr/>
          </p:nvSpPr>
          <p:spPr bwMode="auto">
            <a:xfrm>
              <a:off x="282575" y="35131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242" name="TextBox 223">
              <a:extLst>
                <a:ext uri="{FF2B5EF4-FFF2-40B4-BE49-F238E27FC236}">
                  <a16:creationId xmlns:a16="http://schemas.microsoft.com/office/drawing/2014/main" id="{5E32EEDD-F2E0-4F5E-BF94-8DA2835576D7}"/>
                </a:ext>
              </a:extLst>
            </p:cNvPr>
            <p:cNvSpPr txBox="1">
              <a:spLocks noChangeArrowheads="1"/>
            </p:cNvSpPr>
            <p:nvPr/>
          </p:nvSpPr>
          <p:spPr bwMode="auto">
            <a:xfrm>
              <a:off x="2955558"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243" name="TextBox 224">
              <a:extLst>
                <a:ext uri="{FF2B5EF4-FFF2-40B4-BE49-F238E27FC236}">
                  <a16:creationId xmlns:a16="http://schemas.microsoft.com/office/drawing/2014/main" id="{A6277B6B-BC5E-450B-9A62-D5AAD127114C}"/>
                </a:ext>
              </a:extLst>
            </p:cNvPr>
            <p:cNvSpPr txBox="1">
              <a:spLocks noChangeArrowheads="1"/>
            </p:cNvSpPr>
            <p:nvPr/>
          </p:nvSpPr>
          <p:spPr bwMode="auto">
            <a:xfrm>
              <a:off x="4522391"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1 </a:t>
              </a:r>
            </a:p>
          </p:txBody>
        </p:sp>
        <p:sp>
          <p:nvSpPr>
            <p:cNvPr id="244" name="TextBox 225">
              <a:extLst>
                <a:ext uri="{FF2B5EF4-FFF2-40B4-BE49-F238E27FC236}">
                  <a16:creationId xmlns:a16="http://schemas.microsoft.com/office/drawing/2014/main" id="{79B179FE-E17E-41BD-84F6-EB41E6A8700E}"/>
                </a:ext>
              </a:extLst>
            </p:cNvPr>
            <p:cNvSpPr txBox="1">
              <a:spLocks noChangeArrowheads="1"/>
            </p:cNvSpPr>
            <p:nvPr/>
          </p:nvSpPr>
          <p:spPr bwMode="auto">
            <a:xfrm>
              <a:off x="6079008" y="3547492"/>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2 </a:t>
              </a:r>
            </a:p>
          </p:txBody>
        </p:sp>
        <p:sp>
          <p:nvSpPr>
            <p:cNvPr id="245" name="TextBox 226">
              <a:extLst>
                <a:ext uri="{FF2B5EF4-FFF2-40B4-BE49-F238E27FC236}">
                  <a16:creationId xmlns:a16="http://schemas.microsoft.com/office/drawing/2014/main" id="{F9EE040A-938D-4D0B-AF39-CC5454DC54E7}"/>
                </a:ext>
              </a:extLst>
            </p:cNvPr>
            <p:cNvSpPr txBox="1">
              <a:spLocks noChangeArrowheads="1"/>
            </p:cNvSpPr>
            <p:nvPr/>
          </p:nvSpPr>
          <p:spPr bwMode="auto">
            <a:xfrm>
              <a:off x="7473052" y="3548979"/>
              <a:ext cx="1001713"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3 </a:t>
              </a:r>
            </a:p>
          </p:txBody>
        </p:sp>
        <p:sp>
          <p:nvSpPr>
            <p:cNvPr id="246" name="TextBox 227">
              <a:extLst>
                <a:ext uri="{FF2B5EF4-FFF2-40B4-BE49-F238E27FC236}">
                  <a16:creationId xmlns:a16="http://schemas.microsoft.com/office/drawing/2014/main" id="{06D4E7DE-059F-42D6-94A8-00FC0D2F9C2C}"/>
                </a:ext>
              </a:extLst>
            </p:cNvPr>
            <p:cNvSpPr txBox="1">
              <a:spLocks noChangeArrowheads="1"/>
            </p:cNvSpPr>
            <p:nvPr/>
          </p:nvSpPr>
          <p:spPr bwMode="auto">
            <a:xfrm>
              <a:off x="5979637" y="4768514"/>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1 </a:t>
              </a:r>
            </a:p>
          </p:txBody>
        </p:sp>
        <p:sp>
          <p:nvSpPr>
            <p:cNvPr id="247" name="TextBox 228">
              <a:extLst>
                <a:ext uri="{FF2B5EF4-FFF2-40B4-BE49-F238E27FC236}">
                  <a16:creationId xmlns:a16="http://schemas.microsoft.com/office/drawing/2014/main" id="{C252B16C-D4D5-4E92-A987-F6AB9DE2B168}"/>
                </a:ext>
              </a:extLst>
            </p:cNvPr>
            <p:cNvSpPr txBox="1">
              <a:spLocks noChangeArrowheads="1"/>
            </p:cNvSpPr>
            <p:nvPr/>
          </p:nvSpPr>
          <p:spPr bwMode="auto">
            <a:xfrm>
              <a:off x="7441645" y="4774871"/>
              <a:ext cx="1176062"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2 </a:t>
              </a:r>
            </a:p>
          </p:txBody>
        </p:sp>
        <p:cxnSp>
          <p:nvCxnSpPr>
            <p:cNvPr id="248" name="Straight Connector 247">
              <a:extLst>
                <a:ext uri="{FF2B5EF4-FFF2-40B4-BE49-F238E27FC236}">
                  <a16:creationId xmlns:a16="http://schemas.microsoft.com/office/drawing/2014/main" id="{D343DEE2-1EDD-4855-9967-CA69E2835269}"/>
                </a:ext>
              </a:extLst>
            </p:cNvPr>
            <p:cNvCxnSpPr/>
            <p:nvPr/>
          </p:nvCxnSpPr>
          <p:spPr bwMode="auto">
            <a:xfrm>
              <a:off x="2560638" y="5304691"/>
              <a:ext cx="139700" cy="246118"/>
            </a:xfrm>
            <a:prstGeom prst="line">
              <a:avLst/>
            </a:prstGeom>
            <a:noFill/>
            <a:ln w="19050" cap="flat" cmpd="sng" algn="ctr">
              <a:solidFill>
                <a:srgbClr val="FF0000"/>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DC32E464-7A63-44ED-B704-A85F45DDF976}"/>
                </a:ext>
              </a:extLst>
            </p:cNvPr>
            <p:cNvCxnSpPr/>
            <p:nvPr/>
          </p:nvCxnSpPr>
          <p:spPr bwMode="auto">
            <a:xfrm>
              <a:off x="1968500" y="5308257"/>
              <a:ext cx="59372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0" name="Curved Connector 2">
              <a:extLst>
                <a:ext uri="{FF2B5EF4-FFF2-40B4-BE49-F238E27FC236}">
                  <a16:creationId xmlns:a16="http://schemas.microsoft.com/office/drawing/2014/main" id="{FDCDF1CF-6AEA-4C0D-8896-7A87C14A54AF}"/>
                </a:ext>
              </a:extLst>
            </p:cNvPr>
            <p:cNvCxnSpPr>
              <a:cxnSpLocks/>
              <a:stCxn id="338" idx="2"/>
              <a:endCxn id="297" idx="0"/>
            </p:cNvCxnSpPr>
            <p:nvPr/>
          </p:nvCxnSpPr>
          <p:spPr bwMode="auto">
            <a:xfrm rot="16200000" flipH="1">
              <a:off x="4026537" y="3796529"/>
              <a:ext cx="375243" cy="1567614"/>
            </a:xfrm>
            <a:prstGeom prst="curvedConnector3">
              <a:avLst>
                <a:gd name="adj1" fmla="val 50000"/>
              </a:avLst>
            </a:prstGeom>
            <a:noFill/>
            <a:ln w="19050" cap="flat" cmpd="sng" algn="ctr">
              <a:solidFill>
                <a:schemeClr val="bg1">
                  <a:lumMod val="50000"/>
                </a:schemeClr>
              </a:solidFill>
              <a:prstDash val="solid"/>
              <a:round/>
              <a:headEnd type="none" w="med" len="med"/>
              <a:tailEnd type="triangle" w="lg" len="lg"/>
            </a:ln>
            <a:effectLst/>
          </p:spPr>
        </p:cxnSp>
      </p:grpSp>
    </p:spTree>
    <p:extLst>
      <p:ext uri="{BB962C8B-B14F-4D97-AF65-F5344CB8AC3E}">
        <p14:creationId xmlns:p14="http://schemas.microsoft.com/office/powerpoint/2010/main" val="267536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Basic Read Transfer</a:t>
            </a:r>
          </a:p>
        </p:txBody>
      </p:sp>
      <p:sp>
        <p:nvSpPr>
          <p:cNvPr id="3" name="Text Placeholder 2">
            <a:extLst>
              <a:ext uri="{FF2B5EF4-FFF2-40B4-BE49-F238E27FC236}">
                <a16:creationId xmlns:a16="http://schemas.microsoft.com/office/drawing/2014/main" id="{D4FB5691-29A6-F241-BF36-9A34E7F56194}"/>
              </a:ext>
            </a:extLst>
          </p:cNvPr>
          <p:cNvSpPr>
            <a:spLocks noGrp="1"/>
          </p:cNvSpPr>
          <p:nvPr>
            <p:ph type="body" sz="quarter" idx="13"/>
          </p:nvPr>
        </p:nvSpPr>
        <p:spPr>
          <a:xfrm>
            <a:off x="479425" y="991092"/>
            <a:ext cx="11233150" cy="344488"/>
          </a:xfrm>
        </p:spPr>
        <p:txBody>
          <a:bodyPr/>
          <a:lstStyle/>
          <a:p>
            <a:r>
              <a:rPr lang="en-US" dirty="0"/>
              <a:t>Simple read transfer with no wait states</a:t>
            </a:r>
          </a:p>
        </p:txBody>
      </p:sp>
      <p:sp>
        <p:nvSpPr>
          <p:cNvPr id="187" name="Content Placeholder 186">
            <a:extLst>
              <a:ext uri="{FF2B5EF4-FFF2-40B4-BE49-F238E27FC236}">
                <a16:creationId xmlns:a16="http://schemas.microsoft.com/office/drawing/2014/main" id="{9C99F6F9-57B5-44C4-BC54-B8C01696B98D}"/>
              </a:ext>
            </a:extLst>
          </p:cNvPr>
          <p:cNvSpPr>
            <a:spLocks noGrp="1"/>
          </p:cNvSpPr>
          <p:nvPr>
            <p:ph sz="quarter" idx="15"/>
          </p:nvPr>
        </p:nvSpPr>
        <p:spPr>
          <a:xfrm>
            <a:off x="8749107" y="1629597"/>
            <a:ext cx="3253000" cy="4443488"/>
          </a:xfrm>
        </p:spPr>
        <p:txBody>
          <a:bodyPr/>
          <a:lstStyle/>
          <a:p>
            <a:pPr lvl="1"/>
            <a:r>
              <a:rPr lang="en-US" dirty="0"/>
              <a:t>The address phase: The manager drives the address and control signals onto the bus after the rising edge of HCLK.</a:t>
            </a:r>
          </a:p>
          <a:p>
            <a:pPr marL="414655" lvl="1" indent="0">
              <a:buNone/>
            </a:pPr>
            <a:endParaRPr lang="en-US" altLang="en-US" dirty="0">
              <a:ea typeface="ＭＳ Ｐゴシック" panose="020B0600070205080204" pitchFamily="34" charset="-128"/>
            </a:endParaRPr>
          </a:p>
          <a:p>
            <a:pPr lvl="1"/>
            <a:r>
              <a:rPr lang="en-US" dirty="0"/>
              <a:t>The data phase: The subordinate samples the address and control information </a:t>
            </a:r>
            <a:r>
              <a:rPr lang="en-US" dirty="0">
                <a:solidFill>
                  <a:schemeClr val="tx1"/>
                </a:solidFill>
              </a:rPr>
              <a:t>and </a:t>
            </a:r>
            <a:r>
              <a:rPr lang="en-GB" dirty="0">
                <a:solidFill>
                  <a:schemeClr val="tx1"/>
                </a:solidFill>
              </a:rPr>
              <a:t>make </a:t>
            </a:r>
            <a:r>
              <a:rPr lang="en-US" dirty="0">
                <a:solidFill>
                  <a:schemeClr val="tx1"/>
                </a:solidFill>
              </a:rPr>
              <a:t>data available at HRDATA </a:t>
            </a:r>
            <a:r>
              <a:rPr lang="en-US" dirty="0"/>
              <a:t>before driving the </a:t>
            </a:r>
            <a:r>
              <a:rPr lang="en-GB" dirty="0"/>
              <a:t>appropriate HREADY response</a:t>
            </a:r>
            <a:r>
              <a:rPr lang="en-GB" sz="1800" dirty="0"/>
              <a:t>.</a:t>
            </a:r>
            <a:endParaRPr lang="en-US" altLang="en-US" dirty="0">
              <a:ea typeface="ＭＳ Ｐゴシック" panose="020B0600070205080204" pitchFamily="34" charset="-128"/>
            </a:endParaRPr>
          </a:p>
          <a:p>
            <a:endParaRPr lang="en-US" dirty="0"/>
          </a:p>
        </p:txBody>
      </p:sp>
      <p:grpSp>
        <p:nvGrpSpPr>
          <p:cNvPr id="190" name="Group 5">
            <a:extLst>
              <a:ext uri="{FF2B5EF4-FFF2-40B4-BE49-F238E27FC236}">
                <a16:creationId xmlns:a16="http://schemas.microsoft.com/office/drawing/2014/main" id="{FCFBDB80-4EFF-4CDF-B129-CDA672348F45}"/>
              </a:ext>
            </a:extLst>
          </p:cNvPr>
          <p:cNvGrpSpPr>
            <a:grpSpLocks/>
          </p:cNvGrpSpPr>
          <p:nvPr/>
        </p:nvGrpSpPr>
        <p:grpSpPr bwMode="auto">
          <a:xfrm>
            <a:off x="176655" y="1629597"/>
            <a:ext cx="8700645" cy="4453703"/>
            <a:chOff x="269875" y="2768600"/>
            <a:chExt cx="8347832" cy="3438525"/>
          </a:xfrm>
        </p:grpSpPr>
        <p:grpSp>
          <p:nvGrpSpPr>
            <p:cNvPr id="191" name="Group 254">
              <a:extLst>
                <a:ext uri="{FF2B5EF4-FFF2-40B4-BE49-F238E27FC236}">
                  <a16:creationId xmlns:a16="http://schemas.microsoft.com/office/drawing/2014/main" id="{CBBEB822-DC74-49C8-BCE4-D05869E1CD58}"/>
                </a:ext>
              </a:extLst>
            </p:cNvPr>
            <p:cNvGrpSpPr>
              <a:grpSpLocks/>
            </p:cNvGrpSpPr>
            <p:nvPr/>
          </p:nvGrpSpPr>
          <p:grpSpPr bwMode="auto">
            <a:xfrm>
              <a:off x="2562225" y="2768600"/>
              <a:ext cx="4695825" cy="3438525"/>
              <a:chOff x="2462216" y="3348040"/>
              <a:chExt cx="5094528" cy="2859572"/>
            </a:xfrm>
          </p:grpSpPr>
          <p:cxnSp>
            <p:nvCxnSpPr>
              <p:cNvPr id="364" name="Straight Connector 363">
                <a:extLst>
                  <a:ext uri="{FF2B5EF4-FFF2-40B4-BE49-F238E27FC236}">
                    <a16:creationId xmlns:a16="http://schemas.microsoft.com/office/drawing/2014/main" id="{A370824C-39FF-4B02-BFE3-2686C1EFAE50}"/>
                  </a:ext>
                </a:extLst>
              </p:cNvPr>
              <p:cNvCxnSpPr/>
              <p:nvPr/>
            </p:nvCxnSpPr>
            <p:spPr bwMode="auto">
              <a:xfrm>
                <a:off x="246221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5" name="Straight Connector 364">
                <a:extLst>
                  <a:ext uri="{FF2B5EF4-FFF2-40B4-BE49-F238E27FC236}">
                    <a16:creationId xmlns:a16="http://schemas.microsoft.com/office/drawing/2014/main" id="{174E0DB2-7203-4E58-A4B5-617D2F0B9FD7}"/>
                  </a:ext>
                </a:extLst>
              </p:cNvPr>
              <p:cNvCxnSpPr/>
              <p:nvPr/>
            </p:nvCxnSpPr>
            <p:spPr bwMode="auto">
              <a:xfrm>
                <a:off x="417072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6" name="Straight Connector 365">
                <a:extLst>
                  <a:ext uri="{FF2B5EF4-FFF2-40B4-BE49-F238E27FC236}">
                    <a16:creationId xmlns:a16="http://schemas.microsoft.com/office/drawing/2014/main" id="{C765624D-FB5B-455F-A29B-AB1530F673C4}"/>
                  </a:ext>
                </a:extLst>
              </p:cNvPr>
              <p:cNvCxnSpPr/>
              <p:nvPr/>
            </p:nvCxnSpPr>
            <p:spPr bwMode="auto">
              <a:xfrm>
                <a:off x="5867180"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7" name="Straight Connector 366">
                <a:extLst>
                  <a:ext uri="{FF2B5EF4-FFF2-40B4-BE49-F238E27FC236}">
                    <a16:creationId xmlns:a16="http://schemas.microsoft.com/office/drawing/2014/main" id="{D7254828-BC77-4896-BBCF-F98B587863FD}"/>
                  </a:ext>
                </a:extLst>
              </p:cNvPr>
              <p:cNvCxnSpPr/>
              <p:nvPr/>
            </p:nvCxnSpPr>
            <p:spPr bwMode="auto">
              <a:xfrm>
                <a:off x="7556744"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192" name="Group 118">
              <a:extLst>
                <a:ext uri="{FF2B5EF4-FFF2-40B4-BE49-F238E27FC236}">
                  <a16:creationId xmlns:a16="http://schemas.microsoft.com/office/drawing/2014/main" id="{90495CC9-246F-4D89-8AEA-FFF7264396D3}"/>
                </a:ext>
              </a:extLst>
            </p:cNvPr>
            <p:cNvGrpSpPr>
              <a:grpSpLocks/>
            </p:cNvGrpSpPr>
            <p:nvPr/>
          </p:nvGrpSpPr>
          <p:grpSpPr bwMode="auto">
            <a:xfrm>
              <a:off x="1985963" y="2960688"/>
              <a:ext cx="6562725" cy="246062"/>
              <a:chOff x="2181070" y="3570514"/>
              <a:chExt cx="6178115" cy="246193"/>
            </a:xfrm>
          </p:grpSpPr>
          <p:cxnSp>
            <p:nvCxnSpPr>
              <p:cNvPr id="347" name="Straight Connector 346">
                <a:extLst>
                  <a:ext uri="{FF2B5EF4-FFF2-40B4-BE49-F238E27FC236}">
                    <a16:creationId xmlns:a16="http://schemas.microsoft.com/office/drawing/2014/main" id="{3FA54F11-ADA6-4175-A427-263840F6AA9E}"/>
                  </a:ext>
                </a:extLst>
              </p:cNvPr>
              <p:cNvCxnSpPr/>
              <p:nvPr/>
            </p:nvCxnSpPr>
            <p:spPr bwMode="auto">
              <a:xfrm>
                <a:off x="2722066"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9199C12D-4DE1-4896-9695-C6A480CAD7D2}"/>
                  </a:ext>
                </a:extLst>
              </p:cNvPr>
              <p:cNvCxnSpPr/>
              <p:nvPr/>
            </p:nvCxnSpPr>
            <p:spPr bwMode="auto">
              <a:xfrm>
                <a:off x="3467803"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9B4CAE13-F59E-4776-833E-B2D3BF26C056}"/>
                  </a:ext>
                </a:extLst>
              </p:cNvPr>
              <p:cNvCxnSpPr/>
              <p:nvPr/>
            </p:nvCxnSpPr>
            <p:spPr bwMode="auto">
              <a:xfrm>
                <a:off x="3467803"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EA867CDA-662B-4D7E-8B79-7093FCD6804E}"/>
                  </a:ext>
                </a:extLst>
              </p:cNvPr>
              <p:cNvCxnSpPr/>
              <p:nvPr/>
            </p:nvCxnSpPr>
            <p:spPr bwMode="auto">
              <a:xfrm>
                <a:off x="4203080"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589E1CC3-A713-4C33-9F84-96AFB6AFE9FC}"/>
                  </a:ext>
                </a:extLst>
              </p:cNvPr>
              <p:cNvCxnSpPr/>
              <p:nvPr/>
            </p:nvCxnSpPr>
            <p:spPr bwMode="auto">
              <a:xfrm>
                <a:off x="4192619"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E6B026CC-D7BE-467F-8F0A-159B4A26CBA8}"/>
                  </a:ext>
                </a:extLst>
              </p:cNvPr>
              <p:cNvCxnSpPr/>
              <p:nvPr/>
            </p:nvCxnSpPr>
            <p:spPr bwMode="auto">
              <a:xfrm>
                <a:off x="493835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B619B0D5-76B3-411E-A7DC-597FB4D623BC}"/>
                  </a:ext>
                </a:extLst>
              </p:cNvPr>
              <p:cNvCxnSpPr/>
              <p:nvPr/>
            </p:nvCxnSpPr>
            <p:spPr bwMode="auto">
              <a:xfrm>
                <a:off x="4938356"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263774A-AF78-4C5C-9FE0-4946825EBCAB}"/>
                  </a:ext>
                </a:extLst>
              </p:cNvPr>
              <p:cNvCxnSpPr/>
              <p:nvPr/>
            </p:nvCxnSpPr>
            <p:spPr bwMode="auto">
              <a:xfrm>
                <a:off x="567363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3528822-A26E-4E50-93EC-2678C52BB638}"/>
                  </a:ext>
                </a:extLst>
              </p:cNvPr>
              <p:cNvCxnSpPr/>
              <p:nvPr/>
            </p:nvCxnSpPr>
            <p:spPr bwMode="auto">
              <a:xfrm>
                <a:off x="5663172"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A530FBA4-8BB2-458E-8467-BE176B67731E}"/>
                  </a:ext>
                </a:extLst>
              </p:cNvPr>
              <p:cNvCxnSpPr/>
              <p:nvPr/>
            </p:nvCxnSpPr>
            <p:spPr bwMode="auto">
              <a:xfrm>
                <a:off x="6408909"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1D3F1160-EC75-4796-949A-10AD7FD26EE9}"/>
                  </a:ext>
                </a:extLst>
              </p:cNvPr>
              <p:cNvCxnSpPr/>
              <p:nvPr/>
            </p:nvCxnSpPr>
            <p:spPr bwMode="auto">
              <a:xfrm>
                <a:off x="6408909"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A034961A-1A73-46D1-8334-179283156E89}"/>
                  </a:ext>
                </a:extLst>
              </p:cNvPr>
              <p:cNvCxnSpPr/>
              <p:nvPr/>
            </p:nvCxnSpPr>
            <p:spPr bwMode="auto">
              <a:xfrm>
                <a:off x="7144185"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0B6168B-493F-4BBD-98D2-855C64374197}"/>
                  </a:ext>
                </a:extLst>
              </p:cNvPr>
              <p:cNvCxnSpPr/>
              <p:nvPr/>
            </p:nvCxnSpPr>
            <p:spPr bwMode="auto">
              <a:xfrm>
                <a:off x="7133724"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7A70CE5-687A-4B48-8800-A5F98502A489}"/>
                  </a:ext>
                </a:extLst>
              </p:cNvPr>
              <p:cNvCxnSpPr/>
              <p:nvPr/>
            </p:nvCxnSpPr>
            <p:spPr bwMode="auto">
              <a:xfrm>
                <a:off x="787946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82C0B892-065C-45F2-9453-4B941E6868E9}"/>
                  </a:ext>
                </a:extLst>
              </p:cNvPr>
              <p:cNvCxnSpPr/>
              <p:nvPr/>
            </p:nvCxnSpPr>
            <p:spPr bwMode="auto">
              <a:xfrm>
                <a:off x="7879462" y="3817290"/>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D4F5D47-EC67-4286-8D71-660C37CF8058}"/>
                  </a:ext>
                </a:extLst>
              </p:cNvPr>
              <p:cNvCxnSpPr/>
              <p:nvPr/>
            </p:nvCxnSpPr>
            <p:spPr bwMode="auto">
              <a:xfrm>
                <a:off x="2181070" y="3817290"/>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486B2DFD-C221-4C8B-BBB1-BF647F247136}"/>
                  </a:ext>
                </a:extLst>
              </p:cNvPr>
              <p:cNvCxnSpPr/>
              <p:nvPr/>
            </p:nvCxnSpPr>
            <p:spPr bwMode="auto">
              <a:xfrm>
                <a:off x="272206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93" name="Group 4">
              <a:extLst>
                <a:ext uri="{FF2B5EF4-FFF2-40B4-BE49-F238E27FC236}">
                  <a16:creationId xmlns:a16="http://schemas.microsoft.com/office/drawing/2014/main" id="{61C25441-6091-4C59-B4D5-73FC83FC8EB2}"/>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338" name="Rectangle 337">
                <a:extLst>
                  <a:ext uri="{FF2B5EF4-FFF2-40B4-BE49-F238E27FC236}">
                    <a16:creationId xmlns:a16="http://schemas.microsoft.com/office/drawing/2014/main" id="{EB029972-A22A-4B5D-B4D7-95DD37F8FC9E}"/>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9" name="Isosceles Triangle 338">
                <a:extLst>
                  <a:ext uri="{FF2B5EF4-FFF2-40B4-BE49-F238E27FC236}">
                    <a16:creationId xmlns:a16="http://schemas.microsoft.com/office/drawing/2014/main" id="{9CC196B7-50D0-40AC-BB62-69F0B9BC0E4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40" name="Isosceles Triangle 339">
                <a:extLst>
                  <a:ext uri="{FF2B5EF4-FFF2-40B4-BE49-F238E27FC236}">
                    <a16:creationId xmlns:a16="http://schemas.microsoft.com/office/drawing/2014/main" id="{8E23956B-ECA8-4DDB-AFF5-ED8B864B8A39}"/>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41" name="Straight Connector 340">
                <a:extLst>
                  <a:ext uri="{FF2B5EF4-FFF2-40B4-BE49-F238E27FC236}">
                    <a16:creationId xmlns:a16="http://schemas.microsoft.com/office/drawing/2014/main" id="{18779ACE-51E8-47B7-8105-0EEFFEA38654}"/>
                  </a:ext>
                </a:extLst>
              </p:cNvPr>
              <p:cNvCxnSpPr>
                <a:stCxn id="33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3A63606-987E-4032-851B-DF2C67188A04}"/>
                  </a:ext>
                </a:extLst>
              </p:cNvPr>
              <p:cNvCxnSpPr>
                <a:stCxn id="339" idx="0"/>
                <a:endCxn id="33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832D425-4E9E-475D-A9B1-6C2AA03FAFE4}"/>
                  </a:ext>
                </a:extLst>
              </p:cNvPr>
              <p:cNvCxnSpPr>
                <a:stCxn id="34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820FFF3C-6AAE-47A8-B536-22D418A297D0}"/>
                  </a:ext>
                </a:extLst>
              </p:cNvPr>
              <p:cNvCxnSpPr>
                <a:endCxn id="34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4ECBC2A9-B356-4614-B0CB-0D86C86B1925}"/>
                  </a:ext>
                </a:extLst>
              </p:cNvPr>
              <p:cNvCxnSpPr>
                <a:stCxn id="339" idx="4"/>
                <a:endCxn id="34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DE34356-AE63-4C58-A1ED-DD94A1EA528C}"/>
                  </a:ext>
                </a:extLst>
              </p:cNvPr>
              <p:cNvCxnSpPr>
                <a:stCxn id="33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4" name="Group 4">
              <a:extLst>
                <a:ext uri="{FF2B5EF4-FFF2-40B4-BE49-F238E27FC236}">
                  <a16:creationId xmlns:a16="http://schemas.microsoft.com/office/drawing/2014/main" id="{08508A25-633B-42CE-81A4-8C5DE8D4B1A4}"/>
                </a:ext>
              </a:extLst>
            </p:cNvPr>
            <p:cNvGrpSpPr>
              <a:grpSpLocks/>
            </p:cNvGrpSpPr>
            <p:nvPr/>
          </p:nvGrpSpPr>
          <p:grpSpPr bwMode="auto">
            <a:xfrm>
              <a:off x="4213630" y="4136671"/>
              <a:ext cx="1569207" cy="256118"/>
              <a:chOff x="1877152" y="4791247"/>
              <a:chExt cx="623208" cy="214429"/>
            </a:xfrm>
            <a:solidFill>
              <a:schemeClr val="accent3">
                <a:lumMod val="40000"/>
                <a:lumOff val="60000"/>
              </a:schemeClr>
            </a:solidFill>
          </p:grpSpPr>
          <p:sp>
            <p:nvSpPr>
              <p:cNvPr id="329" name="Rectangle 328">
                <a:extLst>
                  <a:ext uri="{FF2B5EF4-FFF2-40B4-BE49-F238E27FC236}">
                    <a16:creationId xmlns:a16="http://schemas.microsoft.com/office/drawing/2014/main" id="{7B70C46F-6043-4DBA-81DE-FB0FDC13746A}"/>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0" name="Isosceles Triangle 329">
                <a:extLst>
                  <a:ext uri="{FF2B5EF4-FFF2-40B4-BE49-F238E27FC236}">
                    <a16:creationId xmlns:a16="http://schemas.microsoft.com/office/drawing/2014/main" id="{F44ACCA3-CBF4-4E06-960E-B91C334353E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1" name="Isosceles Triangle 330">
                <a:extLst>
                  <a:ext uri="{FF2B5EF4-FFF2-40B4-BE49-F238E27FC236}">
                    <a16:creationId xmlns:a16="http://schemas.microsoft.com/office/drawing/2014/main" id="{38ACE5C9-AA9F-48B6-85F6-0370568F4446}"/>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32" name="Straight Connector 331">
                <a:extLst>
                  <a:ext uri="{FF2B5EF4-FFF2-40B4-BE49-F238E27FC236}">
                    <a16:creationId xmlns:a16="http://schemas.microsoft.com/office/drawing/2014/main" id="{A1A6CA3E-0110-49A9-99EC-3EF7291C0F91}"/>
                  </a:ext>
                </a:extLst>
              </p:cNvPr>
              <p:cNvCxnSpPr>
                <a:stCxn id="3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0F1E2F10-4B34-4A82-8331-BB15C36EB5B3}"/>
                  </a:ext>
                </a:extLst>
              </p:cNvPr>
              <p:cNvCxnSpPr>
                <a:stCxn id="330" idx="0"/>
                <a:endCxn id="3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2FD026BA-F2F3-47E3-B7B6-D4894A7E8C5E}"/>
                  </a:ext>
                </a:extLst>
              </p:cNvPr>
              <p:cNvCxnSpPr>
                <a:stCxn id="3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4F5BB415-8905-422E-B7B3-F4C279CD2776}"/>
                  </a:ext>
                </a:extLst>
              </p:cNvPr>
              <p:cNvCxnSpPr>
                <a:endCxn id="3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FC4B6BC-7694-4F6B-B1BE-B93A31BFEEBC}"/>
                  </a:ext>
                </a:extLst>
              </p:cNvPr>
              <p:cNvCxnSpPr>
                <a:stCxn id="330" idx="4"/>
                <a:endCxn id="3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E0D6785A-540D-49F8-8330-9B53BE52A17B}"/>
                  </a:ext>
                </a:extLst>
              </p:cNvPr>
              <p:cNvCxnSpPr>
                <a:stCxn id="3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5" name="Group 4">
              <a:extLst>
                <a:ext uri="{FF2B5EF4-FFF2-40B4-BE49-F238E27FC236}">
                  <a16:creationId xmlns:a16="http://schemas.microsoft.com/office/drawing/2014/main" id="{FA1FE548-8C11-4B09-B83E-E97325644117}"/>
                </a:ext>
              </a:extLst>
            </p:cNvPr>
            <p:cNvGrpSpPr>
              <a:grpSpLocks/>
            </p:cNvGrpSpPr>
            <p:nvPr/>
          </p:nvGrpSpPr>
          <p:grpSpPr bwMode="auto">
            <a:xfrm>
              <a:off x="5781243" y="4136671"/>
              <a:ext cx="1569207" cy="256118"/>
              <a:chOff x="1877152" y="4791247"/>
              <a:chExt cx="623208" cy="214429"/>
            </a:xfrm>
            <a:solidFill>
              <a:schemeClr val="accent3">
                <a:lumMod val="40000"/>
                <a:lumOff val="60000"/>
              </a:schemeClr>
            </a:solidFill>
          </p:grpSpPr>
          <p:sp>
            <p:nvSpPr>
              <p:cNvPr id="320" name="Rectangle 319">
                <a:extLst>
                  <a:ext uri="{FF2B5EF4-FFF2-40B4-BE49-F238E27FC236}">
                    <a16:creationId xmlns:a16="http://schemas.microsoft.com/office/drawing/2014/main" id="{A450AE80-1717-4A95-A3F0-6DBAE5EAF9BC}"/>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1" name="Isosceles Triangle 320">
                <a:extLst>
                  <a:ext uri="{FF2B5EF4-FFF2-40B4-BE49-F238E27FC236}">
                    <a16:creationId xmlns:a16="http://schemas.microsoft.com/office/drawing/2014/main" id="{06C7B9DA-47B5-414B-963C-E6045AD94540}"/>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2" name="Isosceles Triangle 321">
                <a:extLst>
                  <a:ext uri="{FF2B5EF4-FFF2-40B4-BE49-F238E27FC236}">
                    <a16:creationId xmlns:a16="http://schemas.microsoft.com/office/drawing/2014/main" id="{FCD8FF16-F501-42BB-807D-627055254DC8}"/>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23" name="Straight Connector 322">
                <a:extLst>
                  <a:ext uri="{FF2B5EF4-FFF2-40B4-BE49-F238E27FC236}">
                    <a16:creationId xmlns:a16="http://schemas.microsoft.com/office/drawing/2014/main" id="{30113261-65DF-4922-B823-7009FD510F8D}"/>
                  </a:ext>
                </a:extLst>
              </p:cNvPr>
              <p:cNvCxnSpPr>
                <a:stCxn id="32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BDFF83F-DB7F-4AFC-B2F1-9A1E7C1A9682}"/>
                  </a:ext>
                </a:extLst>
              </p:cNvPr>
              <p:cNvCxnSpPr>
                <a:stCxn id="321" idx="0"/>
                <a:endCxn id="32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D21F6019-B43D-4484-AA05-50357D4E2EF9}"/>
                  </a:ext>
                </a:extLst>
              </p:cNvPr>
              <p:cNvCxnSpPr>
                <a:stCxn id="32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E81E9053-55BE-4D1C-B01C-84E64DC8C7F9}"/>
                  </a:ext>
                </a:extLst>
              </p:cNvPr>
              <p:cNvCxnSpPr>
                <a:endCxn id="32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CA953414-1C07-4CEA-87D2-D24B68973F78}"/>
                  </a:ext>
                </a:extLst>
              </p:cNvPr>
              <p:cNvCxnSpPr>
                <a:stCxn id="321" idx="4"/>
                <a:endCxn id="32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95128FC6-73BB-42E7-A486-AC5DC688BA37}"/>
                  </a:ext>
                </a:extLst>
              </p:cNvPr>
              <p:cNvCxnSpPr>
                <a:stCxn id="32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196" name="Isosceles Triangle 195">
              <a:extLst>
                <a:ext uri="{FF2B5EF4-FFF2-40B4-BE49-F238E27FC236}">
                  <a16:creationId xmlns:a16="http://schemas.microsoft.com/office/drawing/2014/main" id="{DA3601D9-889C-4F8B-AFDA-C22F84F7608F}"/>
                </a:ext>
              </a:extLst>
            </p:cNvPr>
            <p:cNvSpPr/>
            <p:nvPr/>
          </p:nvSpPr>
          <p:spPr bwMode="auto">
            <a:xfrm rot="16200000">
              <a:off x="7256640" y="4223655"/>
              <a:ext cx="256819" cy="82550"/>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197" name="Straight Connector 196">
              <a:extLst>
                <a:ext uri="{FF2B5EF4-FFF2-40B4-BE49-F238E27FC236}">
                  <a16:creationId xmlns:a16="http://schemas.microsoft.com/office/drawing/2014/main" id="{F560EEC0-E827-4425-AE58-9BCC9B99B605}"/>
                </a:ext>
              </a:extLst>
            </p:cNvPr>
            <p:cNvCxnSpPr>
              <a:stCxn id="196" idx="4"/>
            </p:cNvCxnSpPr>
            <p:nvPr/>
          </p:nvCxnSpPr>
          <p:spPr bwMode="auto">
            <a:xfrm flipH="1">
              <a:off x="7343775" y="413652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1D10A290-F34F-4CC6-B423-CC30C10D0C1E}"/>
                </a:ext>
              </a:extLst>
            </p:cNvPr>
            <p:cNvCxnSpPr>
              <a:stCxn id="196" idx="0"/>
              <a:endCxn id="196" idx="2"/>
            </p:cNvCxnSpPr>
            <p:nvPr/>
          </p:nvCxnSpPr>
          <p:spPr bwMode="auto">
            <a:xfrm>
              <a:off x="7343775" y="426493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9" name="Group 198">
              <a:extLst>
                <a:ext uri="{FF2B5EF4-FFF2-40B4-BE49-F238E27FC236}">
                  <a16:creationId xmlns:a16="http://schemas.microsoft.com/office/drawing/2014/main" id="{B4FB5617-1AF6-4184-B407-3EBD5A1FC99B}"/>
                </a:ext>
              </a:extLst>
            </p:cNvPr>
            <p:cNvGrpSpPr/>
            <p:nvPr/>
          </p:nvGrpSpPr>
          <p:grpSpPr>
            <a:xfrm>
              <a:off x="7426114" y="4136669"/>
              <a:ext cx="1112654" cy="256047"/>
              <a:chOff x="6957150" y="4438649"/>
              <a:chExt cx="1580341" cy="300022"/>
            </a:xfrm>
            <a:solidFill>
              <a:schemeClr val="accent3">
                <a:lumMod val="40000"/>
                <a:lumOff val="60000"/>
              </a:schemeClr>
            </a:solidFill>
          </p:grpSpPr>
          <p:sp>
            <p:nvSpPr>
              <p:cNvPr id="317" name="Rectangle 316">
                <a:extLst>
                  <a:ext uri="{FF2B5EF4-FFF2-40B4-BE49-F238E27FC236}">
                    <a16:creationId xmlns:a16="http://schemas.microsoft.com/office/drawing/2014/main" id="{1041B187-3F1F-4994-BBC2-44BAA4D9611A}"/>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18" name="Straight Connector 317">
                <a:extLst>
                  <a:ext uri="{FF2B5EF4-FFF2-40B4-BE49-F238E27FC236}">
                    <a16:creationId xmlns:a16="http://schemas.microsoft.com/office/drawing/2014/main" id="{12BC1045-CAE8-4390-B0EE-7ABF6650699D}"/>
                  </a:ext>
                </a:extLst>
              </p:cNvPr>
              <p:cNvCxnSpPr>
                <a:stCxn id="196"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AF1D78B6-2B6F-4B90-8C27-06DF6A4DFA43}"/>
                  </a:ext>
                </a:extLst>
              </p:cNvPr>
              <p:cNvCxnSpPr>
                <a:stCxn id="196"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0" name="Rectangle 199">
              <a:extLst>
                <a:ext uri="{FF2B5EF4-FFF2-40B4-BE49-F238E27FC236}">
                  <a16:creationId xmlns:a16="http://schemas.microsoft.com/office/drawing/2014/main" id="{7E027144-05FC-496E-9F50-C102C999BBF7}"/>
                </a:ext>
              </a:extLst>
            </p:cNvPr>
            <p:cNvSpPr/>
            <p:nvPr/>
          </p:nvSpPr>
          <p:spPr bwMode="auto">
            <a:xfrm>
              <a:off x="1985963" y="4136520"/>
              <a:ext cx="577850" cy="25681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01" name="Isosceles Triangle 200">
              <a:extLst>
                <a:ext uri="{FF2B5EF4-FFF2-40B4-BE49-F238E27FC236}">
                  <a16:creationId xmlns:a16="http://schemas.microsoft.com/office/drawing/2014/main" id="{B00F75B3-51A7-4D66-9C71-E1B19183E5C0}"/>
                </a:ext>
              </a:extLst>
            </p:cNvPr>
            <p:cNvSpPr/>
            <p:nvPr/>
          </p:nvSpPr>
          <p:spPr bwMode="auto">
            <a:xfrm rot="5400000">
              <a:off x="2475884" y="4224449"/>
              <a:ext cx="256819"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2" name="Straight Connector 201">
              <a:extLst>
                <a:ext uri="{FF2B5EF4-FFF2-40B4-BE49-F238E27FC236}">
                  <a16:creationId xmlns:a16="http://schemas.microsoft.com/office/drawing/2014/main" id="{A2B52FD9-9E38-4100-BFFE-D4A3609A2A5A}"/>
                </a:ext>
              </a:extLst>
            </p:cNvPr>
            <p:cNvCxnSpPr>
              <a:stCxn id="201" idx="2"/>
            </p:cNvCxnSpPr>
            <p:nvPr/>
          </p:nvCxnSpPr>
          <p:spPr bwMode="auto">
            <a:xfrm>
              <a:off x="2563813" y="413652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AE3A93-04A0-4843-9355-B86B3A68F1D5}"/>
                </a:ext>
              </a:extLst>
            </p:cNvPr>
            <p:cNvCxnSpPr>
              <a:endCxn id="201" idx="4"/>
            </p:cNvCxnSpPr>
            <p:nvPr/>
          </p:nvCxnSpPr>
          <p:spPr bwMode="auto">
            <a:xfrm flipH="1">
              <a:off x="2563813" y="426493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203">
              <a:extLst>
                <a:ext uri="{FF2B5EF4-FFF2-40B4-BE49-F238E27FC236}">
                  <a16:creationId xmlns:a16="http://schemas.microsoft.com/office/drawing/2014/main" id="{0E7F85AD-4DC0-4096-A944-3535D566C94A}"/>
                </a:ext>
              </a:extLst>
            </p:cNvPr>
            <p:cNvGrpSpPr/>
            <p:nvPr/>
          </p:nvGrpSpPr>
          <p:grpSpPr>
            <a:xfrm>
              <a:off x="1986341" y="4136676"/>
              <a:ext cx="577306" cy="256047"/>
              <a:chOff x="103594" y="4438601"/>
              <a:chExt cx="1376015" cy="300064"/>
            </a:xfrm>
            <a:solidFill>
              <a:schemeClr val="accent3">
                <a:lumMod val="40000"/>
                <a:lumOff val="60000"/>
              </a:schemeClr>
            </a:solidFill>
          </p:grpSpPr>
          <p:cxnSp>
            <p:nvCxnSpPr>
              <p:cNvPr id="315" name="Straight Connector 314">
                <a:extLst>
                  <a:ext uri="{FF2B5EF4-FFF2-40B4-BE49-F238E27FC236}">
                    <a16:creationId xmlns:a16="http://schemas.microsoft.com/office/drawing/2014/main" id="{4EB7D41B-3C00-41BD-A205-0843BB8C945E}"/>
                  </a:ext>
                </a:extLst>
              </p:cNvPr>
              <p:cNvCxnSpPr>
                <a:endCxn id="201"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4AE3BBB-9A67-4B03-900E-C622B658B70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Group 4">
              <a:extLst>
                <a:ext uri="{FF2B5EF4-FFF2-40B4-BE49-F238E27FC236}">
                  <a16:creationId xmlns:a16="http://schemas.microsoft.com/office/drawing/2014/main" id="{C8D21027-9E08-4FDD-97ED-1C27514D2B91}"/>
                </a:ext>
              </a:extLst>
            </p:cNvPr>
            <p:cNvGrpSpPr>
              <a:grpSpLocks/>
            </p:cNvGrpSpPr>
            <p:nvPr/>
          </p:nvGrpSpPr>
          <p:grpSpPr bwMode="auto">
            <a:xfrm>
              <a:off x="2646016" y="4767959"/>
              <a:ext cx="1569207" cy="256118"/>
              <a:chOff x="1877152" y="4791247"/>
              <a:chExt cx="623208" cy="214429"/>
            </a:xfrm>
            <a:solidFill>
              <a:schemeClr val="accent2">
                <a:lumMod val="20000"/>
                <a:lumOff val="80000"/>
              </a:schemeClr>
            </a:solidFill>
          </p:grpSpPr>
          <p:sp>
            <p:nvSpPr>
              <p:cNvPr id="306" name="Rectangle 305">
                <a:extLst>
                  <a:ext uri="{FF2B5EF4-FFF2-40B4-BE49-F238E27FC236}">
                    <a16:creationId xmlns:a16="http://schemas.microsoft.com/office/drawing/2014/main" id="{90922D66-235D-49F1-A505-A850DA50C233}"/>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7" name="Isosceles Triangle 306">
                <a:extLst>
                  <a:ext uri="{FF2B5EF4-FFF2-40B4-BE49-F238E27FC236}">
                    <a16:creationId xmlns:a16="http://schemas.microsoft.com/office/drawing/2014/main" id="{2B152F30-E290-4F6D-B1FF-8FE59A693C4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8" name="Isosceles Triangle 307">
                <a:extLst>
                  <a:ext uri="{FF2B5EF4-FFF2-40B4-BE49-F238E27FC236}">
                    <a16:creationId xmlns:a16="http://schemas.microsoft.com/office/drawing/2014/main" id="{DE4251E9-56B3-4061-88A8-589598F7AB0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9" name="Straight Connector 308">
                <a:extLst>
                  <a:ext uri="{FF2B5EF4-FFF2-40B4-BE49-F238E27FC236}">
                    <a16:creationId xmlns:a16="http://schemas.microsoft.com/office/drawing/2014/main" id="{041886D3-6246-4162-BD64-CFDF98D7DFAE}"/>
                  </a:ext>
                </a:extLst>
              </p:cNvPr>
              <p:cNvCxnSpPr>
                <a:stCxn id="30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B86F5CEB-CF42-492B-B32D-941E45755567}"/>
                  </a:ext>
                </a:extLst>
              </p:cNvPr>
              <p:cNvCxnSpPr>
                <a:stCxn id="307" idx="0"/>
                <a:endCxn id="30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ECA2C063-D9BF-4D27-8B6C-37C8B6725985}"/>
                  </a:ext>
                </a:extLst>
              </p:cNvPr>
              <p:cNvCxnSpPr>
                <a:stCxn id="30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E98E157-5B7D-497C-A347-CF43DE21D413}"/>
                  </a:ext>
                </a:extLst>
              </p:cNvPr>
              <p:cNvCxnSpPr>
                <a:endCxn id="30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94F363A1-8FD1-4170-8E39-6E3D73D169FE}"/>
                  </a:ext>
                </a:extLst>
              </p:cNvPr>
              <p:cNvCxnSpPr>
                <a:stCxn id="307" idx="4"/>
                <a:endCxn id="30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72DE206-A205-4AED-BF42-01D1CCE70D6B}"/>
                  </a:ext>
                </a:extLst>
              </p:cNvPr>
              <p:cNvCxnSpPr>
                <a:stCxn id="30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6" name="Group 4">
              <a:extLst>
                <a:ext uri="{FF2B5EF4-FFF2-40B4-BE49-F238E27FC236}">
                  <a16:creationId xmlns:a16="http://schemas.microsoft.com/office/drawing/2014/main" id="{27A438F9-085B-403E-9FD3-4EA471EDDC96}"/>
                </a:ext>
              </a:extLst>
            </p:cNvPr>
            <p:cNvGrpSpPr>
              <a:grpSpLocks/>
            </p:cNvGrpSpPr>
            <p:nvPr/>
          </p:nvGrpSpPr>
          <p:grpSpPr bwMode="auto">
            <a:xfrm>
              <a:off x="4213630" y="4767959"/>
              <a:ext cx="1569207" cy="256118"/>
              <a:chOff x="1877152" y="4791247"/>
              <a:chExt cx="623208" cy="214429"/>
            </a:xfrm>
            <a:solidFill>
              <a:schemeClr val="accent2">
                <a:lumMod val="20000"/>
                <a:lumOff val="80000"/>
              </a:schemeClr>
            </a:solidFill>
          </p:grpSpPr>
          <p:sp>
            <p:nvSpPr>
              <p:cNvPr id="297" name="Rectangle 296">
                <a:extLst>
                  <a:ext uri="{FF2B5EF4-FFF2-40B4-BE49-F238E27FC236}">
                    <a16:creationId xmlns:a16="http://schemas.microsoft.com/office/drawing/2014/main" id="{37668239-6867-49F9-B189-61BDB0E190D5}"/>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8" name="Isosceles Triangle 297">
                <a:extLst>
                  <a:ext uri="{FF2B5EF4-FFF2-40B4-BE49-F238E27FC236}">
                    <a16:creationId xmlns:a16="http://schemas.microsoft.com/office/drawing/2014/main" id="{18C25F62-BEED-49F1-BBD9-F6FF4092F67A}"/>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9" name="Isosceles Triangle 298">
                <a:extLst>
                  <a:ext uri="{FF2B5EF4-FFF2-40B4-BE49-F238E27FC236}">
                    <a16:creationId xmlns:a16="http://schemas.microsoft.com/office/drawing/2014/main" id="{CD853583-8076-4E0D-B614-68EDA02FD7A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0" name="Straight Connector 299">
                <a:extLst>
                  <a:ext uri="{FF2B5EF4-FFF2-40B4-BE49-F238E27FC236}">
                    <a16:creationId xmlns:a16="http://schemas.microsoft.com/office/drawing/2014/main" id="{DA4DA207-41D5-40F1-BD48-4DA211428763}"/>
                  </a:ext>
                </a:extLst>
              </p:cNvPr>
              <p:cNvCxnSpPr>
                <a:stCxn id="29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A9AAE5EE-6CD8-40D5-BF23-7B2536ED2A8E}"/>
                  </a:ext>
                </a:extLst>
              </p:cNvPr>
              <p:cNvCxnSpPr>
                <a:stCxn id="298" idx="0"/>
                <a:endCxn id="29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7541D56-83AB-4A12-8103-D89158DB89B8}"/>
                  </a:ext>
                </a:extLst>
              </p:cNvPr>
              <p:cNvCxnSpPr>
                <a:stCxn id="29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7D4AB71E-900D-444C-A3CB-541A86D53345}"/>
                  </a:ext>
                </a:extLst>
              </p:cNvPr>
              <p:cNvCxnSpPr>
                <a:endCxn id="29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08F55BB-0A9A-4568-8263-B9185C0D66E6}"/>
                  </a:ext>
                </a:extLst>
              </p:cNvPr>
              <p:cNvCxnSpPr>
                <a:stCxn id="298" idx="4"/>
                <a:endCxn id="29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AACD6A19-1424-406A-A206-F83FCE96F101}"/>
                  </a:ext>
                </a:extLst>
              </p:cNvPr>
              <p:cNvCxnSpPr>
                <a:stCxn id="29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7" name="Group 4">
              <a:extLst>
                <a:ext uri="{FF2B5EF4-FFF2-40B4-BE49-F238E27FC236}">
                  <a16:creationId xmlns:a16="http://schemas.microsoft.com/office/drawing/2014/main" id="{600D070F-CDFE-4777-AEC0-00E68C89FB1C}"/>
                </a:ext>
              </a:extLst>
            </p:cNvPr>
            <p:cNvGrpSpPr>
              <a:grpSpLocks/>
            </p:cNvGrpSpPr>
            <p:nvPr/>
          </p:nvGrpSpPr>
          <p:grpSpPr bwMode="auto">
            <a:xfrm>
              <a:off x="5781243" y="4767959"/>
              <a:ext cx="1569207" cy="256118"/>
              <a:chOff x="1877152" y="4791247"/>
              <a:chExt cx="623208" cy="214429"/>
            </a:xfrm>
            <a:solidFill>
              <a:schemeClr val="accent2">
                <a:lumMod val="20000"/>
                <a:lumOff val="80000"/>
              </a:schemeClr>
            </a:solidFill>
          </p:grpSpPr>
          <p:sp>
            <p:nvSpPr>
              <p:cNvPr id="288" name="Rectangle 287">
                <a:extLst>
                  <a:ext uri="{FF2B5EF4-FFF2-40B4-BE49-F238E27FC236}">
                    <a16:creationId xmlns:a16="http://schemas.microsoft.com/office/drawing/2014/main" id="{1BE020BB-A0B0-4CE6-BA19-D2D5C2CC66BD}"/>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89" name="Isosceles Triangle 288">
                <a:extLst>
                  <a:ext uri="{FF2B5EF4-FFF2-40B4-BE49-F238E27FC236}">
                    <a16:creationId xmlns:a16="http://schemas.microsoft.com/office/drawing/2014/main" id="{F13BFBCA-4057-412D-8818-465E819458CB}"/>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0" name="Isosceles Triangle 289">
                <a:extLst>
                  <a:ext uri="{FF2B5EF4-FFF2-40B4-BE49-F238E27FC236}">
                    <a16:creationId xmlns:a16="http://schemas.microsoft.com/office/drawing/2014/main" id="{4A6DC322-9F51-4B2A-8FF4-D1F77B0969AB}"/>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91" name="Straight Connector 290">
                <a:extLst>
                  <a:ext uri="{FF2B5EF4-FFF2-40B4-BE49-F238E27FC236}">
                    <a16:creationId xmlns:a16="http://schemas.microsoft.com/office/drawing/2014/main" id="{CD4559C8-1A7B-46E8-9147-A8CAFCD9C345}"/>
                  </a:ext>
                </a:extLst>
              </p:cNvPr>
              <p:cNvCxnSpPr>
                <a:stCxn id="28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803D7B01-3ACA-446E-821D-54F2AF09D95F}"/>
                  </a:ext>
                </a:extLst>
              </p:cNvPr>
              <p:cNvCxnSpPr>
                <a:stCxn id="289" idx="0"/>
                <a:endCxn id="28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0A7A29C-1FF6-4875-A727-2F31A720C505}"/>
                  </a:ext>
                </a:extLst>
              </p:cNvPr>
              <p:cNvCxnSpPr>
                <a:stCxn id="29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C21CAD8A-7D5D-4F0D-AC86-C35751B61D92}"/>
                  </a:ext>
                </a:extLst>
              </p:cNvPr>
              <p:cNvCxnSpPr>
                <a:endCxn id="29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7F7B0411-D9A7-4B7E-AD01-4389A28BE706}"/>
                  </a:ext>
                </a:extLst>
              </p:cNvPr>
              <p:cNvCxnSpPr>
                <a:stCxn id="289" idx="4"/>
                <a:endCxn id="29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B9FF560D-55F2-4ADF-B7ED-AF789CA6924B}"/>
                  </a:ext>
                </a:extLst>
              </p:cNvPr>
              <p:cNvCxnSpPr>
                <a:stCxn id="28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8" name="Isosceles Triangle 207">
              <a:extLst>
                <a:ext uri="{FF2B5EF4-FFF2-40B4-BE49-F238E27FC236}">
                  <a16:creationId xmlns:a16="http://schemas.microsoft.com/office/drawing/2014/main" id="{AB51E324-8D2A-45C5-BAE7-958EE874EB8E}"/>
                </a:ext>
              </a:extLst>
            </p:cNvPr>
            <p:cNvSpPr/>
            <p:nvPr/>
          </p:nvSpPr>
          <p:spPr bwMode="auto">
            <a:xfrm rot="16200000">
              <a:off x="7256640" y="4855002"/>
              <a:ext cx="256819"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9" name="Straight Connector 208">
              <a:extLst>
                <a:ext uri="{FF2B5EF4-FFF2-40B4-BE49-F238E27FC236}">
                  <a16:creationId xmlns:a16="http://schemas.microsoft.com/office/drawing/2014/main" id="{2CAD5D2C-2682-4C2D-A6CC-D3FC618E3C84}"/>
                </a:ext>
              </a:extLst>
            </p:cNvPr>
            <p:cNvCxnSpPr>
              <a:stCxn id="208" idx="4"/>
            </p:cNvCxnSpPr>
            <p:nvPr/>
          </p:nvCxnSpPr>
          <p:spPr bwMode="auto">
            <a:xfrm flipH="1">
              <a:off x="7343775" y="476786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46731D2D-7A8D-4BBB-A966-A435D79CE3C8}"/>
                </a:ext>
              </a:extLst>
            </p:cNvPr>
            <p:cNvCxnSpPr>
              <a:stCxn id="208" idx="0"/>
              <a:endCxn id="208" idx="2"/>
            </p:cNvCxnSpPr>
            <p:nvPr/>
          </p:nvCxnSpPr>
          <p:spPr bwMode="auto">
            <a:xfrm>
              <a:off x="7343775" y="489627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1" name="Group 210">
              <a:extLst>
                <a:ext uri="{FF2B5EF4-FFF2-40B4-BE49-F238E27FC236}">
                  <a16:creationId xmlns:a16="http://schemas.microsoft.com/office/drawing/2014/main" id="{FA494CA7-4E25-4A07-9AF0-B2657FBF0EE2}"/>
                </a:ext>
              </a:extLst>
            </p:cNvPr>
            <p:cNvGrpSpPr/>
            <p:nvPr/>
          </p:nvGrpSpPr>
          <p:grpSpPr>
            <a:xfrm>
              <a:off x="7426114" y="4767957"/>
              <a:ext cx="1112654" cy="256047"/>
              <a:chOff x="6957150" y="4438649"/>
              <a:chExt cx="1580341" cy="300022"/>
            </a:xfrm>
            <a:solidFill>
              <a:schemeClr val="accent2">
                <a:lumMod val="20000"/>
                <a:lumOff val="80000"/>
              </a:schemeClr>
            </a:solidFill>
          </p:grpSpPr>
          <p:sp>
            <p:nvSpPr>
              <p:cNvPr id="285" name="Rectangle 284">
                <a:extLst>
                  <a:ext uri="{FF2B5EF4-FFF2-40B4-BE49-F238E27FC236}">
                    <a16:creationId xmlns:a16="http://schemas.microsoft.com/office/drawing/2014/main" id="{A81F01FB-80E4-40D4-94CA-9EC51ED6E744}"/>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86" name="Straight Connector 285">
                <a:extLst>
                  <a:ext uri="{FF2B5EF4-FFF2-40B4-BE49-F238E27FC236}">
                    <a16:creationId xmlns:a16="http://schemas.microsoft.com/office/drawing/2014/main" id="{ACA7A004-28B7-4B77-8ECE-74A402E51AB8}"/>
                  </a:ext>
                </a:extLst>
              </p:cNvPr>
              <p:cNvCxnSpPr>
                <a:stCxn id="208"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4CEDAA03-FCE0-46DD-BB23-87FC9ECCEBBB}"/>
                  </a:ext>
                </a:extLst>
              </p:cNvPr>
              <p:cNvCxnSpPr>
                <a:stCxn id="208"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12" name="Rectangle 211">
              <a:extLst>
                <a:ext uri="{FF2B5EF4-FFF2-40B4-BE49-F238E27FC236}">
                  <a16:creationId xmlns:a16="http://schemas.microsoft.com/office/drawing/2014/main" id="{97113D17-47A4-4431-9363-9213D6A6D111}"/>
                </a:ext>
              </a:extLst>
            </p:cNvPr>
            <p:cNvSpPr/>
            <p:nvPr/>
          </p:nvSpPr>
          <p:spPr bwMode="auto">
            <a:xfrm>
              <a:off x="1985963" y="4767867"/>
              <a:ext cx="577850" cy="256819"/>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13" name="Isosceles Triangle 212">
              <a:extLst>
                <a:ext uri="{FF2B5EF4-FFF2-40B4-BE49-F238E27FC236}">
                  <a16:creationId xmlns:a16="http://schemas.microsoft.com/office/drawing/2014/main" id="{7D5BDF65-260B-48E2-9737-F64C31B079F1}"/>
                </a:ext>
              </a:extLst>
            </p:cNvPr>
            <p:cNvSpPr/>
            <p:nvPr/>
          </p:nvSpPr>
          <p:spPr bwMode="auto">
            <a:xfrm rot="5400000">
              <a:off x="2475884" y="4855796"/>
              <a:ext cx="256819" cy="80962"/>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14" name="Straight Connector 213">
              <a:extLst>
                <a:ext uri="{FF2B5EF4-FFF2-40B4-BE49-F238E27FC236}">
                  <a16:creationId xmlns:a16="http://schemas.microsoft.com/office/drawing/2014/main" id="{0CFAA0DB-A739-4D5A-BF54-B18223653077}"/>
                </a:ext>
              </a:extLst>
            </p:cNvPr>
            <p:cNvCxnSpPr>
              <a:stCxn id="213" idx="2"/>
            </p:cNvCxnSpPr>
            <p:nvPr/>
          </p:nvCxnSpPr>
          <p:spPr bwMode="auto">
            <a:xfrm>
              <a:off x="2563813" y="476786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1540ECB-6554-4B48-A2C2-410E67DB0AE2}"/>
                </a:ext>
              </a:extLst>
            </p:cNvPr>
            <p:cNvCxnSpPr>
              <a:endCxn id="213" idx="4"/>
            </p:cNvCxnSpPr>
            <p:nvPr/>
          </p:nvCxnSpPr>
          <p:spPr bwMode="auto">
            <a:xfrm flipH="1">
              <a:off x="2563813" y="489627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6" name="Group 215">
              <a:extLst>
                <a:ext uri="{FF2B5EF4-FFF2-40B4-BE49-F238E27FC236}">
                  <a16:creationId xmlns:a16="http://schemas.microsoft.com/office/drawing/2014/main" id="{5A30AEBE-E0E2-4F65-B794-7B6A2FB7424E}"/>
                </a:ext>
              </a:extLst>
            </p:cNvPr>
            <p:cNvGrpSpPr/>
            <p:nvPr/>
          </p:nvGrpSpPr>
          <p:grpSpPr>
            <a:xfrm>
              <a:off x="1986341" y="4767964"/>
              <a:ext cx="577306" cy="256047"/>
              <a:chOff x="103594" y="4438601"/>
              <a:chExt cx="1376015" cy="300064"/>
            </a:xfrm>
            <a:solidFill>
              <a:schemeClr val="accent2">
                <a:lumMod val="20000"/>
                <a:lumOff val="80000"/>
              </a:schemeClr>
            </a:solidFill>
          </p:grpSpPr>
          <p:cxnSp>
            <p:nvCxnSpPr>
              <p:cNvPr id="283" name="Straight Connector 282">
                <a:extLst>
                  <a:ext uri="{FF2B5EF4-FFF2-40B4-BE49-F238E27FC236}">
                    <a16:creationId xmlns:a16="http://schemas.microsoft.com/office/drawing/2014/main" id="{9079DF57-23CB-4AAD-9455-0CB0421847EF}"/>
                  </a:ext>
                </a:extLst>
              </p:cNvPr>
              <p:cNvCxnSpPr>
                <a:endCxn id="213"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7671DC94-F159-43B6-AF1B-B1DA29B351E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217" name="Straight Connector 216">
              <a:extLst>
                <a:ext uri="{FF2B5EF4-FFF2-40B4-BE49-F238E27FC236}">
                  <a16:creationId xmlns:a16="http://schemas.microsoft.com/office/drawing/2014/main" id="{3DC3D436-A55B-40AA-807C-6B039D7FBFC0}"/>
                </a:ext>
              </a:extLst>
            </p:cNvPr>
            <p:cNvCxnSpPr/>
            <p:nvPr/>
          </p:nvCxnSpPr>
          <p:spPr bwMode="auto">
            <a:xfrm>
              <a:off x="2700338" y="5550809"/>
              <a:ext cx="5838825" cy="0"/>
            </a:xfrm>
            <a:prstGeom prst="line">
              <a:avLst/>
            </a:prstGeom>
            <a:noFill/>
            <a:ln w="19050" cap="flat" cmpd="sng" algn="ctr">
              <a:solidFill>
                <a:srgbClr val="FF0000"/>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9B64EA57-6FC7-48B8-8449-7E3698B7C480}"/>
                </a:ext>
              </a:extLst>
            </p:cNvPr>
            <p:cNvCxnSpPr/>
            <p:nvPr/>
          </p:nvCxnSpPr>
          <p:spPr bwMode="auto">
            <a:xfrm>
              <a:off x="1985963" y="5818329"/>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9" name="TextBox 14364">
              <a:extLst>
                <a:ext uri="{FF2B5EF4-FFF2-40B4-BE49-F238E27FC236}">
                  <a16:creationId xmlns:a16="http://schemas.microsoft.com/office/drawing/2014/main" id="{CDE9A2CF-CF9D-4E48-AACE-7CC774D9D698}"/>
                </a:ext>
              </a:extLst>
            </p:cNvPr>
            <p:cNvSpPr txBox="1">
              <a:spLocks noChangeArrowheads="1"/>
            </p:cNvSpPr>
            <p:nvPr/>
          </p:nvSpPr>
          <p:spPr bwMode="auto">
            <a:xfrm>
              <a:off x="990600" y="2928938"/>
              <a:ext cx="728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220" name="TextBox 333">
              <a:extLst>
                <a:ext uri="{FF2B5EF4-FFF2-40B4-BE49-F238E27FC236}">
                  <a16:creationId xmlns:a16="http://schemas.microsoft.com/office/drawing/2014/main" id="{6023E4D9-0ECE-43E6-BC93-406CA5C65FD2}"/>
                </a:ext>
              </a:extLst>
            </p:cNvPr>
            <p:cNvSpPr txBox="1">
              <a:spLocks noChangeArrowheads="1"/>
            </p:cNvSpPr>
            <p:nvPr/>
          </p:nvSpPr>
          <p:spPr bwMode="auto">
            <a:xfrm>
              <a:off x="282575" y="41100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221" name="TextBox 334">
              <a:extLst>
                <a:ext uri="{FF2B5EF4-FFF2-40B4-BE49-F238E27FC236}">
                  <a16:creationId xmlns:a16="http://schemas.microsoft.com/office/drawing/2014/main" id="{FBF5FA82-72BB-47FC-B123-FCB25AC9443A}"/>
                </a:ext>
              </a:extLst>
            </p:cNvPr>
            <p:cNvSpPr txBox="1">
              <a:spLocks noChangeArrowheads="1"/>
            </p:cNvSpPr>
            <p:nvPr/>
          </p:nvSpPr>
          <p:spPr bwMode="auto">
            <a:xfrm>
              <a:off x="269875" y="5289550"/>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222" name="TextBox 335">
              <a:extLst>
                <a:ext uri="{FF2B5EF4-FFF2-40B4-BE49-F238E27FC236}">
                  <a16:creationId xmlns:a16="http://schemas.microsoft.com/office/drawing/2014/main" id="{83C1A59F-7D60-4A6F-AD16-BD7678DA07DC}"/>
                </a:ext>
              </a:extLst>
            </p:cNvPr>
            <p:cNvSpPr txBox="1">
              <a:spLocks noChangeArrowheads="1"/>
            </p:cNvSpPr>
            <p:nvPr/>
          </p:nvSpPr>
          <p:spPr bwMode="auto">
            <a:xfrm>
              <a:off x="282575" y="4691063"/>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223" name="TextBox 336">
              <a:extLst>
                <a:ext uri="{FF2B5EF4-FFF2-40B4-BE49-F238E27FC236}">
                  <a16:creationId xmlns:a16="http://schemas.microsoft.com/office/drawing/2014/main" id="{5774436A-F7F2-4FB3-82C7-7C4B25FE2F76}"/>
                </a:ext>
              </a:extLst>
            </p:cNvPr>
            <p:cNvSpPr txBox="1">
              <a:spLocks noChangeArrowheads="1"/>
            </p:cNvSpPr>
            <p:nvPr/>
          </p:nvSpPr>
          <p:spPr bwMode="auto">
            <a:xfrm>
              <a:off x="282575" y="5838825"/>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224" name="TextBox 358">
              <a:extLst>
                <a:ext uri="{FF2B5EF4-FFF2-40B4-BE49-F238E27FC236}">
                  <a16:creationId xmlns:a16="http://schemas.microsoft.com/office/drawing/2014/main" id="{CE577462-E840-41DD-88B0-429D4A2521C8}"/>
                </a:ext>
              </a:extLst>
            </p:cNvPr>
            <p:cNvSpPr txBox="1">
              <a:spLocks noChangeArrowheads="1"/>
            </p:cNvSpPr>
            <p:nvPr/>
          </p:nvSpPr>
          <p:spPr bwMode="auto">
            <a:xfrm>
              <a:off x="2946049" y="4147107"/>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225" name="TextBox 359">
              <a:extLst>
                <a:ext uri="{FF2B5EF4-FFF2-40B4-BE49-F238E27FC236}">
                  <a16:creationId xmlns:a16="http://schemas.microsoft.com/office/drawing/2014/main" id="{FBC691A4-8AB4-46FB-B72B-1FA377BF21C9}"/>
                </a:ext>
              </a:extLst>
            </p:cNvPr>
            <p:cNvSpPr txBox="1">
              <a:spLocks noChangeArrowheads="1"/>
            </p:cNvSpPr>
            <p:nvPr/>
          </p:nvSpPr>
          <p:spPr bwMode="auto">
            <a:xfrm>
              <a:off x="4477842" y="4134404"/>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1 </a:t>
              </a:r>
            </a:p>
          </p:txBody>
        </p:sp>
        <p:sp>
          <p:nvSpPr>
            <p:cNvPr id="226" name="TextBox 360">
              <a:extLst>
                <a:ext uri="{FF2B5EF4-FFF2-40B4-BE49-F238E27FC236}">
                  <a16:creationId xmlns:a16="http://schemas.microsoft.com/office/drawing/2014/main" id="{A2892CA5-0D80-4FBA-B341-6C35A0BFAFDD}"/>
                </a:ext>
              </a:extLst>
            </p:cNvPr>
            <p:cNvSpPr txBox="1">
              <a:spLocks noChangeArrowheads="1"/>
            </p:cNvSpPr>
            <p:nvPr/>
          </p:nvSpPr>
          <p:spPr bwMode="auto">
            <a:xfrm>
              <a:off x="6067777" y="4134404"/>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2 </a:t>
              </a:r>
            </a:p>
          </p:txBody>
        </p:sp>
        <p:sp>
          <p:nvSpPr>
            <p:cNvPr id="227" name="TextBox 361">
              <a:extLst>
                <a:ext uri="{FF2B5EF4-FFF2-40B4-BE49-F238E27FC236}">
                  <a16:creationId xmlns:a16="http://schemas.microsoft.com/office/drawing/2014/main" id="{CC0DE792-153D-4864-86BE-8F78E29243D4}"/>
                </a:ext>
              </a:extLst>
            </p:cNvPr>
            <p:cNvSpPr txBox="1">
              <a:spLocks noChangeArrowheads="1"/>
            </p:cNvSpPr>
            <p:nvPr/>
          </p:nvSpPr>
          <p:spPr bwMode="auto">
            <a:xfrm>
              <a:off x="7473068" y="4130243"/>
              <a:ext cx="102164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3 </a:t>
              </a:r>
            </a:p>
          </p:txBody>
        </p:sp>
        <p:sp>
          <p:nvSpPr>
            <p:cNvPr id="228" name="TextBox 362">
              <a:extLst>
                <a:ext uri="{FF2B5EF4-FFF2-40B4-BE49-F238E27FC236}">
                  <a16:creationId xmlns:a16="http://schemas.microsoft.com/office/drawing/2014/main" id="{250DB1B5-86C7-4D99-8D54-BB8A298B7DE4}"/>
                </a:ext>
              </a:extLst>
            </p:cNvPr>
            <p:cNvSpPr txBox="1">
              <a:spLocks noChangeArrowheads="1"/>
            </p:cNvSpPr>
            <p:nvPr/>
          </p:nvSpPr>
          <p:spPr bwMode="auto">
            <a:xfrm>
              <a:off x="4435199" y="4760300"/>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0 </a:t>
              </a:r>
            </a:p>
          </p:txBody>
        </p:sp>
        <p:grpSp>
          <p:nvGrpSpPr>
            <p:cNvPr id="229" name="Group 4">
              <a:extLst>
                <a:ext uri="{FF2B5EF4-FFF2-40B4-BE49-F238E27FC236}">
                  <a16:creationId xmlns:a16="http://schemas.microsoft.com/office/drawing/2014/main" id="{FE1FC63A-FAA3-40F6-8C84-6F51A8DD9F7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274" name="Rectangle 273">
                <a:extLst>
                  <a:ext uri="{FF2B5EF4-FFF2-40B4-BE49-F238E27FC236}">
                    <a16:creationId xmlns:a16="http://schemas.microsoft.com/office/drawing/2014/main" id="{5112C91E-5CB9-4097-B95F-2588BC4414E0}"/>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5" name="Isosceles Triangle 274">
                <a:extLst>
                  <a:ext uri="{FF2B5EF4-FFF2-40B4-BE49-F238E27FC236}">
                    <a16:creationId xmlns:a16="http://schemas.microsoft.com/office/drawing/2014/main" id="{848C21E8-CFBC-43B8-AC41-4A4A0BA14A84}"/>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6" name="Isosceles Triangle 275">
                <a:extLst>
                  <a:ext uri="{FF2B5EF4-FFF2-40B4-BE49-F238E27FC236}">
                    <a16:creationId xmlns:a16="http://schemas.microsoft.com/office/drawing/2014/main" id="{CFFBE4B2-C565-46BB-B0D3-3A8E633473F7}"/>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77" name="Straight Connector 276">
                <a:extLst>
                  <a:ext uri="{FF2B5EF4-FFF2-40B4-BE49-F238E27FC236}">
                    <a16:creationId xmlns:a16="http://schemas.microsoft.com/office/drawing/2014/main" id="{B971FF32-4974-44F6-8B00-1DE6334BCA56}"/>
                  </a:ext>
                </a:extLst>
              </p:cNvPr>
              <p:cNvCxnSpPr>
                <a:stCxn id="275"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D2B90AD7-F59D-4D62-BD7F-A16E141FD311}"/>
                  </a:ext>
                </a:extLst>
              </p:cNvPr>
              <p:cNvCxnSpPr>
                <a:stCxn id="275" idx="0"/>
                <a:endCxn id="275"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A0B021A-C9A0-47F4-BBD2-88BBAABDD673}"/>
                  </a:ext>
                </a:extLst>
              </p:cNvPr>
              <p:cNvCxnSpPr>
                <a:stCxn id="276"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7D3A9C46-8E7A-4083-A8E0-196584704643}"/>
                  </a:ext>
                </a:extLst>
              </p:cNvPr>
              <p:cNvCxnSpPr>
                <a:endCxn id="276"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2D59A306-1FB5-4F58-B327-4CB9C0EFDCC7}"/>
                  </a:ext>
                </a:extLst>
              </p:cNvPr>
              <p:cNvCxnSpPr>
                <a:stCxn id="275" idx="4"/>
                <a:endCxn id="276"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AA9FE0EC-31C3-47F1-AD88-9FCE756EDB1D}"/>
                  </a:ext>
                </a:extLst>
              </p:cNvPr>
              <p:cNvCxnSpPr>
                <a:stCxn id="275"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0" name="Group 4">
              <a:extLst>
                <a:ext uri="{FF2B5EF4-FFF2-40B4-BE49-F238E27FC236}">
                  <a16:creationId xmlns:a16="http://schemas.microsoft.com/office/drawing/2014/main" id="{AE58F020-8BAD-4CC4-A983-FEB59797D45F}"/>
                </a:ext>
              </a:extLst>
            </p:cNvPr>
            <p:cNvGrpSpPr>
              <a:grpSpLocks/>
            </p:cNvGrpSpPr>
            <p:nvPr/>
          </p:nvGrpSpPr>
          <p:grpSpPr bwMode="auto">
            <a:xfrm>
              <a:off x="4213630" y="3539771"/>
              <a:ext cx="1569207" cy="256118"/>
              <a:chOff x="1877152" y="4791247"/>
              <a:chExt cx="623208" cy="214429"/>
            </a:xfrm>
            <a:solidFill>
              <a:schemeClr val="accent5">
                <a:lumMod val="40000"/>
                <a:lumOff val="60000"/>
              </a:schemeClr>
            </a:solidFill>
          </p:grpSpPr>
          <p:sp>
            <p:nvSpPr>
              <p:cNvPr id="265" name="Rectangle 264">
                <a:extLst>
                  <a:ext uri="{FF2B5EF4-FFF2-40B4-BE49-F238E27FC236}">
                    <a16:creationId xmlns:a16="http://schemas.microsoft.com/office/drawing/2014/main" id="{6C58A9D8-A884-48ED-84E0-13F0A4EC4D05}"/>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6" name="Isosceles Triangle 265">
                <a:extLst>
                  <a:ext uri="{FF2B5EF4-FFF2-40B4-BE49-F238E27FC236}">
                    <a16:creationId xmlns:a16="http://schemas.microsoft.com/office/drawing/2014/main" id="{7F53DC73-A016-48C3-849E-9F9ADD5ECD27}"/>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7" name="Isosceles Triangle 266">
                <a:extLst>
                  <a:ext uri="{FF2B5EF4-FFF2-40B4-BE49-F238E27FC236}">
                    <a16:creationId xmlns:a16="http://schemas.microsoft.com/office/drawing/2014/main" id="{D339286F-71A9-48C1-AE56-CC3384F1DAB3}"/>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68" name="Straight Connector 267">
                <a:extLst>
                  <a:ext uri="{FF2B5EF4-FFF2-40B4-BE49-F238E27FC236}">
                    <a16:creationId xmlns:a16="http://schemas.microsoft.com/office/drawing/2014/main" id="{75129508-CC58-44A6-8527-3A1B1451A72E}"/>
                  </a:ext>
                </a:extLst>
              </p:cNvPr>
              <p:cNvCxnSpPr>
                <a:stCxn id="266"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6C05DFB-4994-4234-A4A9-C142F8D1B8F2}"/>
                  </a:ext>
                </a:extLst>
              </p:cNvPr>
              <p:cNvCxnSpPr>
                <a:stCxn id="266" idx="0"/>
                <a:endCxn id="266"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C411A48D-43EB-42A6-B3BF-BE5BF37E7D38}"/>
                  </a:ext>
                </a:extLst>
              </p:cNvPr>
              <p:cNvCxnSpPr>
                <a:stCxn id="267"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8D55DD2E-A04A-494F-B48E-2D9ADA222A1E}"/>
                  </a:ext>
                </a:extLst>
              </p:cNvPr>
              <p:cNvCxnSpPr>
                <a:endCxn id="267"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717D659E-218A-45F8-9CAF-DA994989327D}"/>
                  </a:ext>
                </a:extLst>
              </p:cNvPr>
              <p:cNvCxnSpPr>
                <a:stCxn id="266" idx="4"/>
                <a:endCxn id="267"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BC5EA8E-41C6-4EFB-B291-818CD70331AE}"/>
                  </a:ext>
                </a:extLst>
              </p:cNvPr>
              <p:cNvCxnSpPr>
                <a:stCxn id="266"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1" name="Group 4">
              <a:extLst>
                <a:ext uri="{FF2B5EF4-FFF2-40B4-BE49-F238E27FC236}">
                  <a16:creationId xmlns:a16="http://schemas.microsoft.com/office/drawing/2014/main" id="{9DFE87E0-E448-41D8-A78E-9C1FD80E15E9}"/>
                </a:ext>
              </a:extLst>
            </p:cNvPr>
            <p:cNvGrpSpPr>
              <a:grpSpLocks/>
            </p:cNvGrpSpPr>
            <p:nvPr/>
          </p:nvGrpSpPr>
          <p:grpSpPr bwMode="auto">
            <a:xfrm>
              <a:off x="5793943" y="3539771"/>
              <a:ext cx="1569207" cy="256118"/>
              <a:chOff x="1877152" y="4791247"/>
              <a:chExt cx="623208" cy="214429"/>
            </a:xfrm>
            <a:solidFill>
              <a:schemeClr val="accent5">
                <a:lumMod val="40000"/>
                <a:lumOff val="60000"/>
              </a:schemeClr>
            </a:solidFill>
          </p:grpSpPr>
          <p:sp>
            <p:nvSpPr>
              <p:cNvPr id="256" name="Rectangle 255">
                <a:extLst>
                  <a:ext uri="{FF2B5EF4-FFF2-40B4-BE49-F238E27FC236}">
                    <a16:creationId xmlns:a16="http://schemas.microsoft.com/office/drawing/2014/main" id="{8E55B64A-CA2B-495B-9E07-5B81DDBC3686}"/>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7" name="Isosceles Triangle 256">
                <a:extLst>
                  <a:ext uri="{FF2B5EF4-FFF2-40B4-BE49-F238E27FC236}">
                    <a16:creationId xmlns:a16="http://schemas.microsoft.com/office/drawing/2014/main" id="{CB834841-1249-4962-B215-20C6C35F16BF}"/>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8" name="Isosceles Triangle 257">
                <a:extLst>
                  <a:ext uri="{FF2B5EF4-FFF2-40B4-BE49-F238E27FC236}">
                    <a16:creationId xmlns:a16="http://schemas.microsoft.com/office/drawing/2014/main" id="{79A670B4-1FEB-496C-9323-37B4D1B94DC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9" name="Straight Connector 258">
                <a:extLst>
                  <a:ext uri="{FF2B5EF4-FFF2-40B4-BE49-F238E27FC236}">
                    <a16:creationId xmlns:a16="http://schemas.microsoft.com/office/drawing/2014/main" id="{06017FAB-0B10-466C-838A-C885C3FAB51E}"/>
                  </a:ext>
                </a:extLst>
              </p:cNvPr>
              <p:cNvCxnSpPr>
                <a:stCxn id="25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85D50512-5507-43FD-98FB-D25B743F5195}"/>
                  </a:ext>
                </a:extLst>
              </p:cNvPr>
              <p:cNvCxnSpPr>
                <a:stCxn id="257" idx="0"/>
                <a:endCxn id="25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A309DB88-BBE5-4BC3-AC07-38E9C59AD8EE}"/>
                  </a:ext>
                </a:extLst>
              </p:cNvPr>
              <p:cNvCxnSpPr>
                <a:stCxn id="25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21CA7A3D-70AF-4430-A275-92CC31A2BBB2}"/>
                  </a:ext>
                </a:extLst>
              </p:cNvPr>
              <p:cNvCxnSpPr>
                <a:endCxn id="25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AA206C14-C188-4DD3-A296-F1BBF35A0DF7}"/>
                  </a:ext>
                </a:extLst>
              </p:cNvPr>
              <p:cNvCxnSpPr>
                <a:stCxn id="257" idx="4"/>
                <a:endCxn id="25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0EBD1E7-2255-4A79-ACAF-9C0320917CFF}"/>
                  </a:ext>
                </a:extLst>
              </p:cNvPr>
              <p:cNvCxnSpPr>
                <a:stCxn id="25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2" name="Isosceles Triangle 231">
              <a:extLst>
                <a:ext uri="{FF2B5EF4-FFF2-40B4-BE49-F238E27FC236}">
                  <a16:creationId xmlns:a16="http://schemas.microsoft.com/office/drawing/2014/main" id="{F0325729-0131-4113-A852-B58B6DB0B81F}"/>
                </a:ext>
              </a:extLst>
            </p:cNvPr>
            <p:cNvSpPr/>
            <p:nvPr/>
          </p:nvSpPr>
          <p:spPr bwMode="auto">
            <a:xfrm rot="16200000">
              <a:off x="7257532" y="3627085"/>
              <a:ext cx="255035" cy="82550"/>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3" name="Straight Connector 232">
              <a:extLst>
                <a:ext uri="{FF2B5EF4-FFF2-40B4-BE49-F238E27FC236}">
                  <a16:creationId xmlns:a16="http://schemas.microsoft.com/office/drawing/2014/main" id="{7CFBCE33-D64D-497E-9F6C-25AFBBEC5C8F}"/>
                </a:ext>
              </a:extLst>
            </p:cNvPr>
            <p:cNvCxnSpPr>
              <a:stCxn id="232" idx="4"/>
            </p:cNvCxnSpPr>
            <p:nvPr/>
          </p:nvCxnSpPr>
          <p:spPr bwMode="auto">
            <a:xfrm flipH="1">
              <a:off x="7343775" y="3540842"/>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928DC2A-6590-4EAB-AC00-9605A74FB0E2}"/>
                </a:ext>
              </a:extLst>
            </p:cNvPr>
            <p:cNvCxnSpPr>
              <a:stCxn id="232" idx="0"/>
              <a:endCxn id="232" idx="2"/>
            </p:cNvCxnSpPr>
            <p:nvPr/>
          </p:nvCxnSpPr>
          <p:spPr bwMode="auto">
            <a:xfrm>
              <a:off x="7343775" y="3669252"/>
              <a:ext cx="82550"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35" name="Group 234">
              <a:extLst>
                <a:ext uri="{FF2B5EF4-FFF2-40B4-BE49-F238E27FC236}">
                  <a16:creationId xmlns:a16="http://schemas.microsoft.com/office/drawing/2014/main" id="{B215B8B9-CBAE-4026-9F20-577753FF5A6F}"/>
                </a:ext>
              </a:extLst>
            </p:cNvPr>
            <p:cNvGrpSpPr/>
            <p:nvPr/>
          </p:nvGrpSpPr>
          <p:grpSpPr>
            <a:xfrm>
              <a:off x="7426114" y="3539769"/>
              <a:ext cx="1112654" cy="256047"/>
              <a:chOff x="6957150" y="4438649"/>
              <a:chExt cx="1580341" cy="300022"/>
            </a:xfrm>
            <a:solidFill>
              <a:schemeClr val="accent5">
                <a:lumMod val="40000"/>
                <a:lumOff val="60000"/>
              </a:schemeClr>
            </a:solidFill>
          </p:grpSpPr>
          <p:sp>
            <p:nvSpPr>
              <p:cNvPr id="253" name="Rectangle 252">
                <a:extLst>
                  <a:ext uri="{FF2B5EF4-FFF2-40B4-BE49-F238E27FC236}">
                    <a16:creationId xmlns:a16="http://schemas.microsoft.com/office/drawing/2014/main" id="{0CC9DCC2-29F8-40C4-9240-01DDFD52131F}"/>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4" name="Straight Connector 253">
                <a:extLst>
                  <a:ext uri="{FF2B5EF4-FFF2-40B4-BE49-F238E27FC236}">
                    <a16:creationId xmlns:a16="http://schemas.microsoft.com/office/drawing/2014/main" id="{6026F609-EAF7-4B98-92E5-43BAA28F5AC5}"/>
                  </a:ext>
                </a:extLst>
              </p:cNvPr>
              <p:cNvCxnSpPr>
                <a:stCxn id="232"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2FA68512-31F3-4126-ADDF-0B17E56B2D07}"/>
                  </a:ext>
                </a:extLst>
              </p:cNvPr>
              <p:cNvCxnSpPr>
                <a:stCxn id="232"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6" name="Rectangle 235">
              <a:extLst>
                <a:ext uri="{FF2B5EF4-FFF2-40B4-BE49-F238E27FC236}">
                  <a16:creationId xmlns:a16="http://schemas.microsoft.com/office/drawing/2014/main" id="{4BDEF6F2-71D1-485A-B54E-A6AEA57BF2A3}"/>
                </a:ext>
              </a:extLst>
            </p:cNvPr>
            <p:cNvSpPr/>
            <p:nvPr/>
          </p:nvSpPr>
          <p:spPr bwMode="auto">
            <a:xfrm>
              <a:off x="1985963" y="3540842"/>
              <a:ext cx="577850" cy="255035"/>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37" name="Isosceles Triangle 236">
              <a:extLst>
                <a:ext uri="{FF2B5EF4-FFF2-40B4-BE49-F238E27FC236}">
                  <a16:creationId xmlns:a16="http://schemas.microsoft.com/office/drawing/2014/main" id="{DAE766A8-4422-4278-B21F-5CC05A2334B2}"/>
                </a:ext>
              </a:extLst>
            </p:cNvPr>
            <p:cNvSpPr/>
            <p:nvPr/>
          </p:nvSpPr>
          <p:spPr bwMode="auto">
            <a:xfrm rot="5400000">
              <a:off x="2476776" y="3627879"/>
              <a:ext cx="255035"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8" name="Straight Connector 237">
              <a:extLst>
                <a:ext uri="{FF2B5EF4-FFF2-40B4-BE49-F238E27FC236}">
                  <a16:creationId xmlns:a16="http://schemas.microsoft.com/office/drawing/2014/main" id="{7B15AFDD-CA2D-4195-83E0-4E30C160D68E}"/>
                </a:ext>
              </a:extLst>
            </p:cNvPr>
            <p:cNvCxnSpPr>
              <a:stCxn id="237" idx="2"/>
            </p:cNvCxnSpPr>
            <p:nvPr/>
          </p:nvCxnSpPr>
          <p:spPr bwMode="auto">
            <a:xfrm>
              <a:off x="2563813" y="3540842"/>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4AC983C-09C6-4FA3-B7C6-1E95A0F11804}"/>
                </a:ext>
              </a:extLst>
            </p:cNvPr>
            <p:cNvCxnSpPr>
              <a:endCxn id="237" idx="4"/>
            </p:cNvCxnSpPr>
            <p:nvPr/>
          </p:nvCxnSpPr>
          <p:spPr bwMode="auto">
            <a:xfrm flipH="1">
              <a:off x="2563813" y="3669252"/>
              <a:ext cx="80962"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40" name="Group 239">
              <a:extLst>
                <a:ext uri="{FF2B5EF4-FFF2-40B4-BE49-F238E27FC236}">
                  <a16:creationId xmlns:a16="http://schemas.microsoft.com/office/drawing/2014/main" id="{2FDEF2B1-8FF0-4B36-8C5B-872CF2061AB5}"/>
                </a:ext>
              </a:extLst>
            </p:cNvPr>
            <p:cNvGrpSpPr/>
            <p:nvPr/>
          </p:nvGrpSpPr>
          <p:grpSpPr>
            <a:xfrm>
              <a:off x="1986341" y="3539776"/>
              <a:ext cx="577306" cy="256047"/>
              <a:chOff x="103594" y="4438601"/>
              <a:chExt cx="1376015" cy="300064"/>
            </a:xfrm>
            <a:solidFill>
              <a:schemeClr val="accent5">
                <a:lumMod val="40000"/>
                <a:lumOff val="60000"/>
              </a:schemeClr>
            </a:solidFill>
          </p:grpSpPr>
          <p:cxnSp>
            <p:nvCxnSpPr>
              <p:cNvPr id="251" name="Straight Connector 250">
                <a:extLst>
                  <a:ext uri="{FF2B5EF4-FFF2-40B4-BE49-F238E27FC236}">
                    <a16:creationId xmlns:a16="http://schemas.microsoft.com/office/drawing/2014/main" id="{425FFBD6-3B63-4AE8-83EB-47326770DCED}"/>
                  </a:ext>
                </a:extLst>
              </p:cNvPr>
              <p:cNvCxnSpPr>
                <a:endCxn id="237"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AE653BC-5887-4EA3-B7F7-C82F29C98DCA}"/>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41" name="TextBox 222">
              <a:extLst>
                <a:ext uri="{FF2B5EF4-FFF2-40B4-BE49-F238E27FC236}">
                  <a16:creationId xmlns:a16="http://schemas.microsoft.com/office/drawing/2014/main" id="{9DD47C95-DE4E-4B00-82AC-AF406BC004EF}"/>
                </a:ext>
              </a:extLst>
            </p:cNvPr>
            <p:cNvSpPr txBox="1">
              <a:spLocks noChangeArrowheads="1"/>
            </p:cNvSpPr>
            <p:nvPr/>
          </p:nvSpPr>
          <p:spPr bwMode="auto">
            <a:xfrm>
              <a:off x="282575" y="35131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242" name="TextBox 223">
              <a:extLst>
                <a:ext uri="{FF2B5EF4-FFF2-40B4-BE49-F238E27FC236}">
                  <a16:creationId xmlns:a16="http://schemas.microsoft.com/office/drawing/2014/main" id="{5E32EEDD-F2E0-4F5E-BF94-8DA2835576D7}"/>
                </a:ext>
              </a:extLst>
            </p:cNvPr>
            <p:cNvSpPr txBox="1">
              <a:spLocks noChangeArrowheads="1"/>
            </p:cNvSpPr>
            <p:nvPr/>
          </p:nvSpPr>
          <p:spPr bwMode="auto">
            <a:xfrm>
              <a:off x="2955558"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243" name="TextBox 224">
              <a:extLst>
                <a:ext uri="{FF2B5EF4-FFF2-40B4-BE49-F238E27FC236}">
                  <a16:creationId xmlns:a16="http://schemas.microsoft.com/office/drawing/2014/main" id="{A6277B6B-BC5E-450B-9A62-D5AAD127114C}"/>
                </a:ext>
              </a:extLst>
            </p:cNvPr>
            <p:cNvSpPr txBox="1">
              <a:spLocks noChangeArrowheads="1"/>
            </p:cNvSpPr>
            <p:nvPr/>
          </p:nvSpPr>
          <p:spPr bwMode="auto">
            <a:xfrm>
              <a:off x="4522391"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1 </a:t>
              </a:r>
            </a:p>
          </p:txBody>
        </p:sp>
        <p:sp>
          <p:nvSpPr>
            <p:cNvPr id="244" name="TextBox 225">
              <a:extLst>
                <a:ext uri="{FF2B5EF4-FFF2-40B4-BE49-F238E27FC236}">
                  <a16:creationId xmlns:a16="http://schemas.microsoft.com/office/drawing/2014/main" id="{79B179FE-E17E-41BD-84F6-EB41E6A8700E}"/>
                </a:ext>
              </a:extLst>
            </p:cNvPr>
            <p:cNvSpPr txBox="1">
              <a:spLocks noChangeArrowheads="1"/>
            </p:cNvSpPr>
            <p:nvPr/>
          </p:nvSpPr>
          <p:spPr bwMode="auto">
            <a:xfrm>
              <a:off x="6079008" y="3547492"/>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2 </a:t>
              </a:r>
            </a:p>
          </p:txBody>
        </p:sp>
        <p:sp>
          <p:nvSpPr>
            <p:cNvPr id="245" name="TextBox 226">
              <a:extLst>
                <a:ext uri="{FF2B5EF4-FFF2-40B4-BE49-F238E27FC236}">
                  <a16:creationId xmlns:a16="http://schemas.microsoft.com/office/drawing/2014/main" id="{F9EE040A-938D-4D0B-AF39-CC5454DC54E7}"/>
                </a:ext>
              </a:extLst>
            </p:cNvPr>
            <p:cNvSpPr txBox="1">
              <a:spLocks noChangeArrowheads="1"/>
            </p:cNvSpPr>
            <p:nvPr/>
          </p:nvSpPr>
          <p:spPr bwMode="auto">
            <a:xfrm>
              <a:off x="7473052" y="3548979"/>
              <a:ext cx="1001713"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3 </a:t>
              </a:r>
            </a:p>
          </p:txBody>
        </p:sp>
        <p:sp>
          <p:nvSpPr>
            <p:cNvPr id="246" name="TextBox 227">
              <a:extLst>
                <a:ext uri="{FF2B5EF4-FFF2-40B4-BE49-F238E27FC236}">
                  <a16:creationId xmlns:a16="http://schemas.microsoft.com/office/drawing/2014/main" id="{06D4E7DE-059F-42D6-94A8-00FC0D2F9C2C}"/>
                </a:ext>
              </a:extLst>
            </p:cNvPr>
            <p:cNvSpPr txBox="1">
              <a:spLocks noChangeArrowheads="1"/>
            </p:cNvSpPr>
            <p:nvPr/>
          </p:nvSpPr>
          <p:spPr bwMode="auto">
            <a:xfrm>
              <a:off x="5979637" y="4768514"/>
              <a:ext cx="1349375"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1 </a:t>
              </a:r>
            </a:p>
          </p:txBody>
        </p:sp>
        <p:sp>
          <p:nvSpPr>
            <p:cNvPr id="247" name="TextBox 228">
              <a:extLst>
                <a:ext uri="{FF2B5EF4-FFF2-40B4-BE49-F238E27FC236}">
                  <a16:creationId xmlns:a16="http://schemas.microsoft.com/office/drawing/2014/main" id="{C252B16C-D4D5-4E92-A987-F6AB9DE2B168}"/>
                </a:ext>
              </a:extLst>
            </p:cNvPr>
            <p:cNvSpPr txBox="1">
              <a:spLocks noChangeArrowheads="1"/>
            </p:cNvSpPr>
            <p:nvPr/>
          </p:nvSpPr>
          <p:spPr bwMode="auto">
            <a:xfrm>
              <a:off x="7441645" y="4774871"/>
              <a:ext cx="1176062"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Read Data 2 </a:t>
              </a:r>
            </a:p>
          </p:txBody>
        </p:sp>
        <p:cxnSp>
          <p:nvCxnSpPr>
            <p:cNvPr id="248" name="Straight Connector 247">
              <a:extLst>
                <a:ext uri="{FF2B5EF4-FFF2-40B4-BE49-F238E27FC236}">
                  <a16:creationId xmlns:a16="http://schemas.microsoft.com/office/drawing/2014/main" id="{D343DEE2-1EDD-4855-9967-CA69E2835269}"/>
                </a:ext>
              </a:extLst>
            </p:cNvPr>
            <p:cNvCxnSpPr/>
            <p:nvPr/>
          </p:nvCxnSpPr>
          <p:spPr bwMode="auto">
            <a:xfrm>
              <a:off x="2560638" y="5304691"/>
              <a:ext cx="139700" cy="246118"/>
            </a:xfrm>
            <a:prstGeom prst="line">
              <a:avLst/>
            </a:prstGeom>
            <a:noFill/>
            <a:ln w="19050" cap="flat" cmpd="sng" algn="ctr">
              <a:solidFill>
                <a:srgbClr val="FF0000"/>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DC32E464-7A63-44ED-B704-A85F45DDF976}"/>
                </a:ext>
              </a:extLst>
            </p:cNvPr>
            <p:cNvCxnSpPr/>
            <p:nvPr/>
          </p:nvCxnSpPr>
          <p:spPr bwMode="auto">
            <a:xfrm>
              <a:off x="1968500" y="5308257"/>
              <a:ext cx="59372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0" name="Curved Connector 2">
              <a:extLst>
                <a:ext uri="{FF2B5EF4-FFF2-40B4-BE49-F238E27FC236}">
                  <a16:creationId xmlns:a16="http://schemas.microsoft.com/office/drawing/2014/main" id="{FDCDF1CF-6AEA-4C0D-8896-7A87C14A54AF}"/>
                </a:ext>
              </a:extLst>
            </p:cNvPr>
            <p:cNvCxnSpPr>
              <a:cxnSpLocks/>
              <a:stCxn id="338" idx="2"/>
              <a:endCxn id="297" idx="0"/>
            </p:cNvCxnSpPr>
            <p:nvPr/>
          </p:nvCxnSpPr>
          <p:spPr bwMode="auto">
            <a:xfrm rot="16200000" flipH="1">
              <a:off x="4026537" y="3796529"/>
              <a:ext cx="375243" cy="1567614"/>
            </a:xfrm>
            <a:prstGeom prst="curvedConnector3">
              <a:avLst>
                <a:gd name="adj1" fmla="val 50000"/>
              </a:avLst>
            </a:prstGeom>
            <a:noFill/>
            <a:ln w="19050" cap="flat" cmpd="sng" algn="ctr">
              <a:solidFill>
                <a:schemeClr val="bg1">
                  <a:lumMod val="50000"/>
                </a:schemeClr>
              </a:solidFill>
              <a:prstDash val="solid"/>
              <a:round/>
              <a:headEnd type="none" w="med" len="med"/>
              <a:tailEnd type="triangle" w="lg" len="lg"/>
            </a:ln>
            <a:effectLst/>
          </p:spPr>
        </p:cxnSp>
      </p:grpSp>
    </p:spTree>
    <p:extLst>
      <p:ext uri="{BB962C8B-B14F-4D97-AF65-F5344CB8AC3E}">
        <p14:creationId xmlns:p14="http://schemas.microsoft.com/office/powerpoint/2010/main" val="33551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Basic Write Transfer</a:t>
            </a:r>
          </a:p>
        </p:txBody>
      </p:sp>
      <p:sp>
        <p:nvSpPr>
          <p:cNvPr id="3" name="Text Placeholder 2">
            <a:extLst>
              <a:ext uri="{FF2B5EF4-FFF2-40B4-BE49-F238E27FC236}">
                <a16:creationId xmlns:a16="http://schemas.microsoft.com/office/drawing/2014/main" id="{D4FB5691-29A6-F241-BF36-9A34E7F56194}"/>
              </a:ext>
            </a:extLst>
          </p:cNvPr>
          <p:cNvSpPr>
            <a:spLocks noGrp="1"/>
          </p:cNvSpPr>
          <p:nvPr>
            <p:ph type="body" sz="quarter" idx="13"/>
          </p:nvPr>
        </p:nvSpPr>
        <p:spPr>
          <a:xfrm>
            <a:off x="479425" y="991092"/>
            <a:ext cx="11233150" cy="344488"/>
          </a:xfrm>
        </p:spPr>
        <p:txBody>
          <a:bodyPr/>
          <a:lstStyle/>
          <a:p>
            <a:r>
              <a:rPr lang="en-US" dirty="0"/>
              <a:t>Simple write transfer with no wait states</a:t>
            </a:r>
          </a:p>
        </p:txBody>
      </p:sp>
      <p:sp>
        <p:nvSpPr>
          <p:cNvPr id="187" name="Content Placeholder 186">
            <a:extLst>
              <a:ext uri="{FF2B5EF4-FFF2-40B4-BE49-F238E27FC236}">
                <a16:creationId xmlns:a16="http://schemas.microsoft.com/office/drawing/2014/main" id="{9C99F6F9-57B5-44C4-BC54-B8C01696B98D}"/>
              </a:ext>
            </a:extLst>
          </p:cNvPr>
          <p:cNvSpPr>
            <a:spLocks noGrp="1"/>
          </p:cNvSpPr>
          <p:nvPr>
            <p:ph sz="quarter" idx="15"/>
          </p:nvPr>
        </p:nvSpPr>
        <p:spPr>
          <a:xfrm>
            <a:off x="8749107" y="1629596"/>
            <a:ext cx="3253000" cy="4453701"/>
          </a:xfrm>
        </p:spPr>
        <p:txBody>
          <a:bodyPr/>
          <a:lstStyle/>
          <a:p>
            <a:pPr lvl="1"/>
            <a:r>
              <a:rPr lang="en-US" dirty="0"/>
              <a:t>The address phase: The manager drives the address and control signals onto the bus after the rising edge of HCLK and sets HWRITE to one.</a:t>
            </a:r>
          </a:p>
        </p:txBody>
      </p:sp>
      <p:grpSp>
        <p:nvGrpSpPr>
          <p:cNvPr id="190" name="Group 5">
            <a:extLst>
              <a:ext uri="{FF2B5EF4-FFF2-40B4-BE49-F238E27FC236}">
                <a16:creationId xmlns:a16="http://schemas.microsoft.com/office/drawing/2014/main" id="{FCFBDB80-4EFF-4CDF-B129-CDA672348F45}"/>
              </a:ext>
            </a:extLst>
          </p:cNvPr>
          <p:cNvGrpSpPr>
            <a:grpSpLocks/>
          </p:cNvGrpSpPr>
          <p:nvPr/>
        </p:nvGrpSpPr>
        <p:grpSpPr bwMode="auto">
          <a:xfrm>
            <a:off x="176655" y="1629597"/>
            <a:ext cx="8700645" cy="4453703"/>
            <a:chOff x="269875" y="2768600"/>
            <a:chExt cx="8347832" cy="3438525"/>
          </a:xfrm>
        </p:grpSpPr>
        <p:grpSp>
          <p:nvGrpSpPr>
            <p:cNvPr id="191" name="Group 254">
              <a:extLst>
                <a:ext uri="{FF2B5EF4-FFF2-40B4-BE49-F238E27FC236}">
                  <a16:creationId xmlns:a16="http://schemas.microsoft.com/office/drawing/2014/main" id="{CBBEB822-DC74-49C8-BCE4-D05869E1CD58}"/>
                </a:ext>
              </a:extLst>
            </p:cNvPr>
            <p:cNvGrpSpPr>
              <a:grpSpLocks/>
            </p:cNvGrpSpPr>
            <p:nvPr/>
          </p:nvGrpSpPr>
          <p:grpSpPr bwMode="auto">
            <a:xfrm>
              <a:off x="2562225" y="2768600"/>
              <a:ext cx="4695825" cy="3438525"/>
              <a:chOff x="2462216" y="3348040"/>
              <a:chExt cx="5094528" cy="2859572"/>
            </a:xfrm>
          </p:grpSpPr>
          <p:cxnSp>
            <p:nvCxnSpPr>
              <p:cNvPr id="364" name="Straight Connector 363">
                <a:extLst>
                  <a:ext uri="{FF2B5EF4-FFF2-40B4-BE49-F238E27FC236}">
                    <a16:creationId xmlns:a16="http://schemas.microsoft.com/office/drawing/2014/main" id="{A370824C-39FF-4B02-BFE3-2686C1EFAE50}"/>
                  </a:ext>
                </a:extLst>
              </p:cNvPr>
              <p:cNvCxnSpPr/>
              <p:nvPr/>
            </p:nvCxnSpPr>
            <p:spPr bwMode="auto">
              <a:xfrm>
                <a:off x="246221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5" name="Straight Connector 364">
                <a:extLst>
                  <a:ext uri="{FF2B5EF4-FFF2-40B4-BE49-F238E27FC236}">
                    <a16:creationId xmlns:a16="http://schemas.microsoft.com/office/drawing/2014/main" id="{174E0DB2-7203-4E58-A4B5-617D2F0B9FD7}"/>
                  </a:ext>
                </a:extLst>
              </p:cNvPr>
              <p:cNvCxnSpPr/>
              <p:nvPr/>
            </p:nvCxnSpPr>
            <p:spPr bwMode="auto">
              <a:xfrm>
                <a:off x="417072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6" name="Straight Connector 365">
                <a:extLst>
                  <a:ext uri="{FF2B5EF4-FFF2-40B4-BE49-F238E27FC236}">
                    <a16:creationId xmlns:a16="http://schemas.microsoft.com/office/drawing/2014/main" id="{C765624D-FB5B-455F-A29B-AB1530F673C4}"/>
                  </a:ext>
                </a:extLst>
              </p:cNvPr>
              <p:cNvCxnSpPr/>
              <p:nvPr/>
            </p:nvCxnSpPr>
            <p:spPr bwMode="auto">
              <a:xfrm>
                <a:off x="5867180"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7" name="Straight Connector 366">
                <a:extLst>
                  <a:ext uri="{FF2B5EF4-FFF2-40B4-BE49-F238E27FC236}">
                    <a16:creationId xmlns:a16="http://schemas.microsoft.com/office/drawing/2014/main" id="{D7254828-BC77-4896-BBCF-F98B587863FD}"/>
                  </a:ext>
                </a:extLst>
              </p:cNvPr>
              <p:cNvCxnSpPr/>
              <p:nvPr/>
            </p:nvCxnSpPr>
            <p:spPr bwMode="auto">
              <a:xfrm>
                <a:off x="7556744"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192" name="Group 118">
              <a:extLst>
                <a:ext uri="{FF2B5EF4-FFF2-40B4-BE49-F238E27FC236}">
                  <a16:creationId xmlns:a16="http://schemas.microsoft.com/office/drawing/2014/main" id="{90495CC9-246F-4D89-8AEA-FFF7264396D3}"/>
                </a:ext>
              </a:extLst>
            </p:cNvPr>
            <p:cNvGrpSpPr>
              <a:grpSpLocks/>
            </p:cNvGrpSpPr>
            <p:nvPr/>
          </p:nvGrpSpPr>
          <p:grpSpPr bwMode="auto">
            <a:xfrm>
              <a:off x="1985963" y="2960688"/>
              <a:ext cx="6562725" cy="246062"/>
              <a:chOff x="2181070" y="3570514"/>
              <a:chExt cx="6178115" cy="246193"/>
            </a:xfrm>
          </p:grpSpPr>
          <p:cxnSp>
            <p:nvCxnSpPr>
              <p:cNvPr id="347" name="Straight Connector 346">
                <a:extLst>
                  <a:ext uri="{FF2B5EF4-FFF2-40B4-BE49-F238E27FC236}">
                    <a16:creationId xmlns:a16="http://schemas.microsoft.com/office/drawing/2014/main" id="{3FA54F11-ADA6-4175-A427-263840F6AA9E}"/>
                  </a:ext>
                </a:extLst>
              </p:cNvPr>
              <p:cNvCxnSpPr/>
              <p:nvPr/>
            </p:nvCxnSpPr>
            <p:spPr bwMode="auto">
              <a:xfrm>
                <a:off x="2722066"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9199C12D-4DE1-4896-9695-C6A480CAD7D2}"/>
                  </a:ext>
                </a:extLst>
              </p:cNvPr>
              <p:cNvCxnSpPr/>
              <p:nvPr/>
            </p:nvCxnSpPr>
            <p:spPr bwMode="auto">
              <a:xfrm>
                <a:off x="3467803"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9B4CAE13-F59E-4776-833E-B2D3BF26C056}"/>
                  </a:ext>
                </a:extLst>
              </p:cNvPr>
              <p:cNvCxnSpPr/>
              <p:nvPr/>
            </p:nvCxnSpPr>
            <p:spPr bwMode="auto">
              <a:xfrm>
                <a:off x="3467803"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EA867CDA-662B-4D7E-8B79-7093FCD6804E}"/>
                  </a:ext>
                </a:extLst>
              </p:cNvPr>
              <p:cNvCxnSpPr/>
              <p:nvPr/>
            </p:nvCxnSpPr>
            <p:spPr bwMode="auto">
              <a:xfrm>
                <a:off x="4203080"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589E1CC3-A713-4C33-9F84-96AFB6AFE9FC}"/>
                  </a:ext>
                </a:extLst>
              </p:cNvPr>
              <p:cNvCxnSpPr/>
              <p:nvPr/>
            </p:nvCxnSpPr>
            <p:spPr bwMode="auto">
              <a:xfrm>
                <a:off x="4192619"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E6B026CC-D7BE-467F-8F0A-159B4A26CBA8}"/>
                  </a:ext>
                </a:extLst>
              </p:cNvPr>
              <p:cNvCxnSpPr/>
              <p:nvPr/>
            </p:nvCxnSpPr>
            <p:spPr bwMode="auto">
              <a:xfrm>
                <a:off x="493835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B619B0D5-76B3-411E-A7DC-597FB4D623BC}"/>
                  </a:ext>
                </a:extLst>
              </p:cNvPr>
              <p:cNvCxnSpPr/>
              <p:nvPr/>
            </p:nvCxnSpPr>
            <p:spPr bwMode="auto">
              <a:xfrm>
                <a:off x="4938356"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263774A-AF78-4C5C-9FE0-4946825EBCAB}"/>
                  </a:ext>
                </a:extLst>
              </p:cNvPr>
              <p:cNvCxnSpPr/>
              <p:nvPr/>
            </p:nvCxnSpPr>
            <p:spPr bwMode="auto">
              <a:xfrm>
                <a:off x="567363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3528822-A26E-4E50-93EC-2678C52BB638}"/>
                  </a:ext>
                </a:extLst>
              </p:cNvPr>
              <p:cNvCxnSpPr/>
              <p:nvPr/>
            </p:nvCxnSpPr>
            <p:spPr bwMode="auto">
              <a:xfrm>
                <a:off x="5663172"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A530FBA4-8BB2-458E-8467-BE176B67731E}"/>
                  </a:ext>
                </a:extLst>
              </p:cNvPr>
              <p:cNvCxnSpPr/>
              <p:nvPr/>
            </p:nvCxnSpPr>
            <p:spPr bwMode="auto">
              <a:xfrm>
                <a:off x="6408909"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1D3F1160-EC75-4796-949A-10AD7FD26EE9}"/>
                  </a:ext>
                </a:extLst>
              </p:cNvPr>
              <p:cNvCxnSpPr/>
              <p:nvPr/>
            </p:nvCxnSpPr>
            <p:spPr bwMode="auto">
              <a:xfrm>
                <a:off x="6408909"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A034961A-1A73-46D1-8334-179283156E89}"/>
                  </a:ext>
                </a:extLst>
              </p:cNvPr>
              <p:cNvCxnSpPr/>
              <p:nvPr/>
            </p:nvCxnSpPr>
            <p:spPr bwMode="auto">
              <a:xfrm>
                <a:off x="7144185"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0B6168B-493F-4BBD-98D2-855C64374197}"/>
                  </a:ext>
                </a:extLst>
              </p:cNvPr>
              <p:cNvCxnSpPr/>
              <p:nvPr/>
            </p:nvCxnSpPr>
            <p:spPr bwMode="auto">
              <a:xfrm>
                <a:off x="7133724"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7A70CE5-687A-4B48-8800-A5F98502A489}"/>
                  </a:ext>
                </a:extLst>
              </p:cNvPr>
              <p:cNvCxnSpPr/>
              <p:nvPr/>
            </p:nvCxnSpPr>
            <p:spPr bwMode="auto">
              <a:xfrm>
                <a:off x="787946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82C0B892-065C-45F2-9453-4B941E6868E9}"/>
                  </a:ext>
                </a:extLst>
              </p:cNvPr>
              <p:cNvCxnSpPr/>
              <p:nvPr/>
            </p:nvCxnSpPr>
            <p:spPr bwMode="auto">
              <a:xfrm>
                <a:off x="7879462" y="3817290"/>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D4F5D47-EC67-4286-8D71-660C37CF8058}"/>
                  </a:ext>
                </a:extLst>
              </p:cNvPr>
              <p:cNvCxnSpPr/>
              <p:nvPr/>
            </p:nvCxnSpPr>
            <p:spPr bwMode="auto">
              <a:xfrm>
                <a:off x="2181070" y="3817290"/>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486B2DFD-C221-4C8B-BBB1-BF647F247136}"/>
                  </a:ext>
                </a:extLst>
              </p:cNvPr>
              <p:cNvCxnSpPr/>
              <p:nvPr/>
            </p:nvCxnSpPr>
            <p:spPr bwMode="auto">
              <a:xfrm>
                <a:off x="272206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93" name="Group 4">
              <a:extLst>
                <a:ext uri="{FF2B5EF4-FFF2-40B4-BE49-F238E27FC236}">
                  <a16:creationId xmlns:a16="http://schemas.microsoft.com/office/drawing/2014/main" id="{61C25441-6091-4C59-B4D5-73FC83FC8EB2}"/>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338" name="Rectangle 337">
                <a:extLst>
                  <a:ext uri="{FF2B5EF4-FFF2-40B4-BE49-F238E27FC236}">
                    <a16:creationId xmlns:a16="http://schemas.microsoft.com/office/drawing/2014/main" id="{EB029972-A22A-4B5D-B4D7-95DD37F8FC9E}"/>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9" name="Isosceles Triangle 338">
                <a:extLst>
                  <a:ext uri="{FF2B5EF4-FFF2-40B4-BE49-F238E27FC236}">
                    <a16:creationId xmlns:a16="http://schemas.microsoft.com/office/drawing/2014/main" id="{9CC196B7-50D0-40AC-BB62-69F0B9BC0E4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40" name="Isosceles Triangle 339">
                <a:extLst>
                  <a:ext uri="{FF2B5EF4-FFF2-40B4-BE49-F238E27FC236}">
                    <a16:creationId xmlns:a16="http://schemas.microsoft.com/office/drawing/2014/main" id="{8E23956B-ECA8-4DDB-AFF5-ED8B864B8A39}"/>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41" name="Straight Connector 340">
                <a:extLst>
                  <a:ext uri="{FF2B5EF4-FFF2-40B4-BE49-F238E27FC236}">
                    <a16:creationId xmlns:a16="http://schemas.microsoft.com/office/drawing/2014/main" id="{18779ACE-51E8-47B7-8105-0EEFFEA38654}"/>
                  </a:ext>
                </a:extLst>
              </p:cNvPr>
              <p:cNvCxnSpPr>
                <a:stCxn id="33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3A63606-987E-4032-851B-DF2C67188A04}"/>
                  </a:ext>
                </a:extLst>
              </p:cNvPr>
              <p:cNvCxnSpPr>
                <a:stCxn id="339" idx="0"/>
                <a:endCxn id="33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832D425-4E9E-475D-A9B1-6C2AA03FAFE4}"/>
                  </a:ext>
                </a:extLst>
              </p:cNvPr>
              <p:cNvCxnSpPr>
                <a:stCxn id="34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820FFF3C-6AAE-47A8-B536-22D418A297D0}"/>
                  </a:ext>
                </a:extLst>
              </p:cNvPr>
              <p:cNvCxnSpPr>
                <a:endCxn id="34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4ECBC2A9-B356-4614-B0CB-0D86C86B1925}"/>
                  </a:ext>
                </a:extLst>
              </p:cNvPr>
              <p:cNvCxnSpPr>
                <a:stCxn id="339" idx="4"/>
                <a:endCxn id="34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DE34356-AE63-4C58-A1ED-DD94A1EA528C}"/>
                  </a:ext>
                </a:extLst>
              </p:cNvPr>
              <p:cNvCxnSpPr>
                <a:stCxn id="33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4" name="Group 4">
              <a:extLst>
                <a:ext uri="{FF2B5EF4-FFF2-40B4-BE49-F238E27FC236}">
                  <a16:creationId xmlns:a16="http://schemas.microsoft.com/office/drawing/2014/main" id="{08508A25-633B-42CE-81A4-8C5DE8D4B1A4}"/>
                </a:ext>
              </a:extLst>
            </p:cNvPr>
            <p:cNvGrpSpPr>
              <a:grpSpLocks/>
            </p:cNvGrpSpPr>
            <p:nvPr/>
          </p:nvGrpSpPr>
          <p:grpSpPr bwMode="auto">
            <a:xfrm>
              <a:off x="4213630" y="4136671"/>
              <a:ext cx="1569207" cy="256118"/>
              <a:chOff x="1877152" y="4791247"/>
              <a:chExt cx="623208" cy="214429"/>
            </a:xfrm>
            <a:solidFill>
              <a:schemeClr val="accent3">
                <a:lumMod val="40000"/>
                <a:lumOff val="60000"/>
              </a:schemeClr>
            </a:solidFill>
          </p:grpSpPr>
          <p:sp>
            <p:nvSpPr>
              <p:cNvPr id="329" name="Rectangle 328">
                <a:extLst>
                  <a:ext uri="{FF2B5EF4-FFF2-40B4-BE49-F238E27FC236}">
                    <a16:creationId xmlns:a16="http://schemas.microsoft.com/office/drawing/2014/main" id="{7B70C46F-6043-4DBA-81DE-FB0FDC13746A}"/>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0" name="Isosceles Triangle 329">
                <a:extLst>
                  <a:ext uri="{FF2B5EF4-FFF2-40B4-BE49-F238E27FC236}">
                    <a16:creationId xmlns:a16="http://schemas.microsoft.com/office/drawing/2014/main" id="{F44ACCA3-CBF4-4E06-960E-B91C334353E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1" name="Isosceles Triangle 330">
                <a:extLst>
                  <a:ext uri="{FF2B5EF4-FFF2-40B4-BE49-F238E27FC236}">
                    <a16:creationId xmlns:a16="http://schemas.microsoft.com/office/drawing/2014/main" id="{38ACE5C9-AA9F-48B6-85F6-0370568F4446}"/>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32" name="Straight Connector 331">
                <a:extLst>
                  <a:ext uri="{FF2B5EF4-FFF2-40B4-BE49-F238E27FC236}">
                    <a16:creationId xmlns:a16="http://schemas.microsoft.com/office/drawing/2014/main" id="{A1A6CA3E-0110-49A9-99EC-3EF7291C0F91}"/>
                  </a:ext>
                </a:extLst>
              </p:cNvPr>
              <p:cNvCxnSpPr>
                <a:stCxn id="3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0F1E2F10-4B34-4A82-8331-BB15C36EB5B3}"/>
                  </a:ext>
                </a:extLst>
              </p:cNvPr>
              <p:cNvCxnSpPr>
                <a:stCxn id="330" idx="0"/>
                <a:endCxn id="3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2FD026BA-F2F3-47E3-B7B6-D4894A7E8C5E}"/>
                  </a:ext>
                </a:extLst>
              </p:cNvPr>
              <p:cNvCxnSpPr>
                <a:stCxn id="3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4F5BB415-8905-422E-B7B3-F4C279CD2776}"/>
                  </a:ext>
                </a:extLst>
              </p:cNvPr>
              <p:cNvCxnSpPr>
                <a:endCxn id="3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FC4B6BC-7694-4F6B-B1BE-B93A31BFEEBC}"/>
                  </a:ext>
                </a:extLst>
              </p:cNvPr>
              <p:cNvCxnSpPr>
                <a:stCxn id="330" idx="4"/>
                <a:endCxn id="3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E0D6785A-540D-49F8-8330-9B53BE52A17B}"/>
                  </a:ext>
                </a:extLst>
              </p:cNvPr>
              <p:cNvCxnSpPr>
                <a:stCxn id="3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5" name="Group 4">
              <a:extLst>
                <a:ext uri="{FF2B5EF4-FFF2-40B4-BE49-F238E27FC236}">
                  <a16:creationId xmlns:a16="http://schemas.microsoft.com/office/drawing/2014/main" id="{FA1FE548-8C11-4B09-B83E-E97325644117}"/>
                </a:ext>
              </a:extLst>
            </p:cNvPr>
            <p:cNvGrpSpPr>
              <a:grpSpLocks/>
            </p:cNvGrpSpPr>
            <p:nvPr/>
          </p:nvGrpSpPr>
          <p:grpSpPr bwMode="auto">
            <a:xfrm>
              <a:off x="5781243" y="4136671"/>
              <a:ext cx="1569207" cy="256118"/>
              <a:chOff x="1877152" y="4791247"/>
              <a:chExt cx="623208" cy="214429"/>
            </a:xfrm>
            <a:solidFill>
              <a:schemeClr val="accent3">
                <a:lumMod val="40000"/>
                <a:lumOff val="60000"/>
              </a:schemeClr>
            </a:solidFill>
          </p:grpSpPr>
          <p:sp>
            <p:nvSpPr>
              <p:cNvPr id="320" name="Rectangle 319">
                <a:extLst>
                  <a:ext uri="{FF2B5EF4-FFF2-40B4-BE49-F238E27FC236}">
                    <a16:creationId xmlns:a16="http://schemas.microsoft.com/office/drawing/2014/main" id="{A450AE80-1717-4A95-A3F0-6DBAE5EAF9BC}"/>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1" name="Isosceles Triangle 320">
                <a:extLst>
                  <a:ext uri="{FF2B5EF4-FFF2-40B4-BE49-F238E27FC236}">
                    <a16:creationId xmlns:a16="http://schemas.microsoft.com/office/drawing/2014/main" id="{06C7B9DA-47B5-414B-963C-E6045AD94540}"/>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2" name="Isosceles Triangle 321">
                <a:extLst>
                  <a:ext uri="{FF2B5EF4-FFF2-40B4-BE49-F238E27FC236}">
                    <a16:creationId xmlns:a16="http://schemas.microsoft.com/office/drawing/2014/main" id="{FCD8FF16-F501-42BB-807D-627055254DC8}"/>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23" name="Straight Connector 322">
                <a:extLst>
                  <a:ext uri="{FF2B5EF4-FFF2-40B4-BE49-F238E27FC236}">
                    <a16:creationId xmlns:a16="http://schemas.microsoft.com/office/drawing/2014/main" id="{30113261-65DF-4922-B823-7009FD510F8D}"/>
                  </a:ext>
                </a:extLst>
              </p:cNvPr>
              <p:cNvCxnSpPr>
                <a:stCxn id="32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BDFF83F-DB7F-4AFC-B2F1-9A1E7C1A9682}"/>
                  </a:ext>
                </a:extLst>
              </p:cNvPr>
              <p:cNvCxnSpPr>
                <a:stCxn id="321" idx="0"/>
                <a:endCxn id="32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D21F6019-B43D-4484-AA05-50357D4E2EF9}"/>
                  </a:ext>
                </a:extLst>
              </p:cNvPr>
              <p:cNvCxnSpPr>
                <a:stCxn id="32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E81E9053-55BE-4D1C-B01C-84E64DC8C7F9}"/>
                  </a:ext>
                </a:extLst>
              </p:cNvPr>
              <p:cNvCxnSpPr>
                <a:endCxn id="32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CA953414-1C07-4CEA-87D2-D24B68973F78}"/>
                  </a:ext>
                </a:extLst>
              </p:cNvPr>
              <p:cNvCxnSpPr>
                <a:stCxn id="321" idx="4"/>
                <a:endCxn id="32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95128FC6-73BB-42E7-A486-AC5DC688BA37}"/>
                  </a:ext>
                </a:extLst>
              </p:cNvPr>
              <p:cNvCxnSpPr>
                <a:stCxn id="32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196" name="Isosceles Triangle 195">
              <a:extLst>
                <a:ext uri="{FF2B5EF4-FFF2-40B4-BE49-F238E27FC236}">
                  <a16:creationId xmlns:a16="http://schemas.microsoft.com/office/drawing/2014/main" id="{DA3601D9-889C-4F8B-AFDA-C22F84F7608F}"/>
                </a:ext>
              </a:extLst>
            </p:cNvPr>
            <p:cNvSpPr/>
            <p:nvPr/>
          </p:nvSpPr>
          <p:spPr bwMode="auto">
            <a:xfrm rot="16200000">
              <a:off x="7256640" y="4223655"/>
              <a:ext cx="256819" cy="82550"/>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197" name="Straight Connector 196">
              <a:extLst>
                <a:ext uri="{FF2B5EF4-FFF2-40B4-BE49-F238E27FC236}">
                  <a16:creationId xmlns:a16="http://schemas.microsoft.com/office/drawing/2014/main" id="{F560EEC0-E827-4425-AE58-9BCC9B99B605}"/>
                </a:ext>
              </a:extLst>
            </p:cNvPr>
            <p:cNvCxnSpPr>
              <a:stCxn id="196" idx="4"/>
            </p:cNvCxnSpPr>
            <p:nvPr/>
          </p:nvCxnSpPr>
          <p:spPr bwMode="auto">
            <a:xfrm flipH="1">
              <a:off x="7343775" y="413652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1D10A290-F34F-4CC6-B423-CC30C10D0C1E}"/>
                </a:ext>
              </a:extLst>
            </p:cNvPr>
            <p:cNvCxnSpPr>
              <a:stCxn id="196" idx="0"/>
              <a:endCxn id="196" idx="2"/>
            </p:cNvCxnSpPr>
            <p:nvPr/>
          </p:nvCxnSpPr>
          <p:spPr bwMode="auto">
            <a:xfrm>
              <a:off x="7343775" y="426493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9" name="Group 198">
              <a:extLst>
                <a:ext uri="{FF2B5EF4-FFF2-40B4-BE49-F238E27FC236}">
                  <a16:creationId xmlns:a16="http://schemas.microsoft.com/office/drawing/2014/main" id="{B4FB5617-1AF6-4184-B407-3EBD5A1FC99B}"/>
                </a:ext>
              </a:extLst>
            </p:cNvPr>
            <p:cNvGrpSpPr/>
            <p:nvPr/>
          </p:nvGrpSpPr>
          <p:grpSpPr>
            <a:xfrm>
              <a:off x="7426114" y="4136669"/>
              <a:ext cx="1112654" cy="256047"/>
              <a:chOff x="6957150" y="4438649"/>
              <a:chExt cx="1580341" cy="300022"/>
            </a:xfrm>
            <a:solidFill>
              <a:schemeClr val="accent3">
                <a:lumMod val="40000"/>
                <a:lumOff val="60000"/>
              </a:schemeClr>
            </a:solidFill>
          </p:grpSpPr>
          <p:sp>
            <p:nvSpPr>
              <p:cNvPr id="317" name="Rectangle 316">
                <a:extLst>
                  <a:ext uri="{FF2B5EF4-FFF2-40B4-BE49-F238E27FC236}">
                    <a16:creationId xmlns:a16="http://schemas.microsoft.com/office/drawing/2014/main" id="{1041B187-3F1F-4994-BBC2-44BAA4D9611A}"/>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18" name="Straight Connector 317">
                <a:extLst>
                  <a:ext uri="{FF2B5EF4-FFF2-40B4-BE49-F238E27FC236}">
                    <a16:creationId xmlns:a16="http://schemas.microsoft.com/office/drawing/2014/main" id="{12BC1045-CAE8-4390-B0EE-7ABF6650699D}"/>
                  </a:ext>
                </a:extLst>
              </p:cNvPr>
              <p:cNvCxnSpPr>
                <a:stCxn id="196"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AF1D78B6-2B6F-4B90-8C27-06DF6A4DFA43}"/>
                  </a:ext>
                </a:extLst>
              </p:cNvPr>
              <p:cNvCxnSpPr>
                <a:stCxn id="196"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0" name="Rectangle 199">
              <a:extLst>
                <a:ext uri="{FF2B5EF4-FFF2-40B4-BE49-F238E27FC236}">
                  <a16:creationId xmlns:a16="http://schemas.microsoft.com/office/drawing/2014/main" id="{7E027144-05FC-496E-9F50-C102C999BBF7}"/>
                </a:ext>
              </a:extLst>
            </p:cNvPr>
            <p:cNvSpPr/>
            <p:nvPr/>
          </p:nvSpPr>
          <p:spPr bwMode="auto">
            <a:xfrm>
              <a:off x="1985963" y="4136520"/>
              <a:ext cx="577850" cy="25681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01" name="Isosceles Triangle 200">
              <a:extLst>
                <a:ext uri="{FF2B5EF4-FFF2-40B4-BE49-F238E27FC236}">
                  <a16:creationId xmlns:a16="http://schemas.microsoft.com/office/drawing/2014/main" id="{B00F75B3-51A7-4D66-9C71-E1B19183E5C0}"/>
                </a:ext>
              </a:extLst>
            </p:cNvPr>
            <p:cNvSpPr/>
            <p:nvPr/>
          </p:nvSpPr>
          <p:spPr bwMode="auto">
            <a:xfrm rot="5400000">
              <a:off x="2475884" y="4224449"/>
              <a:ext cx="256819"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2" name="Straight Connector 201">
              <a:extLst>
                <a:ext uri="{FF2B5EF4-FFF2-40B4-BE49-F238E27FC236}">
                  <a16:creationId xmlns:a16="http://schemas.microsoft.com/office/drawing/2014/main" id="{A2B52FD9-9E38-4100-BFFE-D4A3609A2A5A}"/>
                </a:ext>
              </a:extLst>
            </p:cNvPr>
            <p:cNvCxnSpPr>
              <a:stCxn id="201" idx="2"/>
            </p:cNvCxnSpPr>
            <p:nvPr/>
          </p:nvCxnSpPr>
          <p:spPr bwMode="auto">
            <a:xfrm>
              <a:off x="2563813" y="413652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AE3A93-04A0-4843-9355-B86B3A68F1D5}"/>
                </a:ext>
              </a:extLst>
            </p:cNvPr>
            <p:cNvCxnSpPr>
              <a:endCxn id="201" idx="4"/>
            </p:cNvCxnSpPr>
            <p:nvPr/>
          </p:nvCxnSpPr>
          <p:spPr bwMode="auto">
            <a:xfrm flipH="1">
              <a:off x="2563813" y="426493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203">
              <a:extLst>
                <a:ext uri="{FF2B5EF4-FFF2-40B4-BE49-F238E27FC236}">
                  <a16:creationId xmlns:a16="http://schemas.microsoft.com/office/drawing/2014/main" id="{0E7F85AD-4DC0-4096-A944-3535D566C94A}"/>
                </a:ext>
              </a:extLst>
            </p:cNvPr>
            <p:cNvGrpSpPr/>
            <p:nvPr/>
          </p:nvGrpSpPr>
          <p:grpSpPr>
            <a:xfrm>
              <a:off x="1986341" y="4136676"/>
              <a:ext cx="577306" cy="256047"/>
              <a:chOff x="103594" y="4438601"/>
              <a:chExt cx="1376015" cy="300064"/>
            </a:xfrm>
            <a:solidFill>
              <a:schemeClr val="accent3">
                <a:lumMod val="40000"/>
                <a:lumOff val="60000"/>
              </a:schemeClr>
            </a:solidFill>
          </p:grpSpPr>
          <p:cxnSp>
            <p:nvCxnSpPr>
              <p:cNvPr id="315" name="Straight Connector 314">
                <a:extLst>
                  <a:ext uri="{FF2B5EF4-FFF2-40B4-BE49-F238E27FC236}">
                    <a16:creationId xmlns:a16="http://schemas.microsoft.com/office/drawing/2014/main" id="{4EB7D41B-3C00-41BD-A205-0843BB8C945E}"/>
                  </a:ext>
                </a:extLst>
              </p:cNvPr>
              <p:cNvCxnSpPr>
                <a:endCxn id="201"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4AE3BBB-9A67-4B03-900E-C622B658B70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Group 4">
              <a:extLst>
                <a:ext uri="{FF2B5EF4-FFF2-40B4-BE49-F238E27FC236}">
                  <a16:creationId xmlns:a16="http://schemas.microsoft.com/office/drawing/2014/main" id="{C8D21027-9E08-4FDD-97ED-1C27514D2B91}"/>
                </a:ext>
              </a:extLst>
            </p:cNvPr>
            <p:cNvGrpSpPr>
              <a:grpSpLocks/>
            </p:cNvGrpSpPr>
            <p:nvPr/>
          </p:nvGrpSpPr>
          <p:grpSpPr bwMode="auto">
            <a:xfrm>
              <a:off x="2646016" y="4767959"/>
              <a:ext cx="1569207" cy="256118"/>
              <a:chOff x="1877152" y="4791247"/>
              <a:chExt cx="623208" cy="214429"/>
            </a:xfrm>
            <a:solidFill>
              <a:schemeClr val="accent2">
                <a:lumMod val="20000"/>
                <a:lumOff val="80000"/>
              </a:schemeClr>
            </a:solidFill>
          </p:grpSpPr>
          <p:sp>
            <p:nvSpPr>
              <p:cNvPr id="306" name="Rectangle 305">
                <a:extLst>
                  <a:ext uri="{FF2B5EF4-FFF2-40B4-BE49-F238E27FC236}">
                    <a16:creationId xmlns:a16="http://schemas.microsoft.com/office/drawing/2014/main" id="{90922D66-235D-49F1-A505-A850DA50C233}"/>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7" name="Isosceles Triangle 306">
                <a:extLst>
                  <a:ext uri="{FF2B5EF4-FFF2-40B4-BE49-F238E27FC236}">
                    <a16:creationId xmlns:a16="http://schemas.microsoft.com/office/drawing/2014/main" id="{2B152F30-E290-4F6D-B1FF-8FE59A693C4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8" name="Isosceles Triangle 307">
                <a:extLst>
                  <a:ext uri="{FF2B5EF4-FFF2-40B4-BE49-F238E27FC236}">
                    <a16:creationId xmlns:a16="http://schemas.microsoft.com/office/drawing/2014/main" id="{DE4251E9-56B3-4061-88A8-589598F7AB0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9" name="Straight Connector 308">
                <a:extLst>
                  <a:ext uri="{FF2B5EF4-FFF2-40B4-BE49-F238E27FC236}">
                    <a16:creationId xmlns:a16="http://schemas.microsoft.com/office/drawing/2014/main" id="{041886D3-6246-4162-BD64-CFDF98D7DFAE}"/>
                  </a:ext>
                </a:extLst>
              </p:cNvPr>
              <p:cNvCxnSpPr>
                <a:stCxn id="30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B86F5CEB-CF42-492B-B32D-941E45755567}"/>
                  </a:ext>
                </a:extLst>
              </p:cNvPr>
              <p:cNvCxnSpPr>
                <a:stCxn id="307" idx="0"/>
                <a:endCxn id="30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ECA2C063-D9BF-4D27-8B6C-37C8B6725985}"/>
                  </a:ext>
                </a:extLst>
              </p:cNvPr>
              <p:cNvCxnSpPr>
                <a:stCxn id="30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E98E157-5B7D-497C-A347-CF43DE21D413}"/>
                  </a:ext>
                </a:extLst>
              </p:cNvPr>
              <p:cNvCxnSpPr>
                <a:endCxn id="30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94F363A1-8FD1-4170-8E39-6E3D73D169FE}"/>
                  </a:ext>
                </a:extLst>
              </p:cNvPr>
              <p:cNvCxnSpPr>
                <a:stCxn id="307" idx="4"/>
                <a:endCxn id="30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72DE206-A205-4AED-BF42-01D1CCE70D6B}"/>
                  </a:ext>
                </a:extLst>
              </p:cNvPr>
              <p:cNvCxnSpPr>
                <a:stCxn id="30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6" name="Group 4">
              <a:extLst>
                <a:ext uri="{FF2B5EF4-FFF2-40B4-BE49-F238E27FC236}">
                  <a16:creationId xmlns:a16="http://schemas.microsoft.com/office/drawing/2014/main" id="{27A438F9-085B-403E-9FD3-4EA471EDDC96}"/>
                </a:ext>
              </a:extLst>
            </p:cNvPr>
            <p:cNvGrpSpPr>
              <a:grpSpLocks/>
            </p:cNvGrpSpPr>
            <p:nvPr/>
          </p:nvGrpSpPr>
          <p:grpSpPr bwMode="auto">
            <a:xfrm>
              <a:off x="4213630" y="4767959"/>
              <a:ext cx="1569207" cy="256118"/>
              <a:chOff x="1877152" y="4791247"/>
              <a:chExt cx="623208" cy="214429"/>
            </a:xfrm>
            <a:solidFill>
              <a:schemeClr val="accent2">
                <a:lumMod val="20000"/>
                <a:lumOff val="80000"/>
              </a:schemeClr>
            </a:solidFill>
          </p:grpSpPr>
          <p:sp>
            <p:nvSpPr>
              <p:cNvPr id="297" name="Rectangle 296">
                <a:extLst>
                  <a:ext uri="{FF2B5EF4-FFF2-40B4-BE49-F238E27FC236}">
                    <a16:creationId xmlns:a16="http://schemas.microsoft.com/office/drawing/2014/main" id="{37668239-6867-49F9-B189-61BDB0E190D5}"/>
                  </a:ext>
                </a:extLst>
              </p:cNvPr>
              <p:cNvSpPr/>
              <p:nvPr/>
            </p:nvSpPr>
            <p:spPr bwMode="auto">
              <a:xfrm>
                <a:off x="1910073" y="4791246"/>
                <a:ext cx="557153" cy="214369"/>
              </a:xfrm>
              <a:prstGeom prst="rect">
                <a:avLst/>
              </a:prstGeom>
              <a:solidFill>
                <a:srgbClr val="A8DBFF"/>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8" name="Isosceles Triangle 297">
                <a:extLst>
                  <a:ext uri="{FF2B5EF4-FFF2-40B4-BE49-F238E27FC236}">
                    <a16:creationId xmlns:a16="http://schemas.microsoft.com/office/drawing/2014/main" id="{18C25F62-BEED-49F1-BBD9-F6FF4092F67A}"/>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9" name="Isosceles Triangle 298">
                <a:extLst>
                  <a:ext uri="{FF2B5EF4-FFF2-40B4-BE49-F238E27FC236}">
                    <a16:creationId xmlns:a16="http://schemas.microsoft.com/office/drawing/2014/main" id="{CD853583-8076-4E0D-B614-68EDA02FD7A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0" name="Straight Connector 299">
                <a:extLst>
                  <a:ext uri="{FF2B5EF4-FFF2-40B4-BE49-F238E27FC236}">
                    <a16:creationId xmlns:a16="http://schemas.microsoft.com/office/drawing/2014/main" id="{DA4DA207-41D5-40F1-BD48-4DA211428763}"/>
                  </a:ext>
                </a:extLst>
              </p:cNvPr>
              <p:cNvCxnSpPr>
                <a:stCxn id="29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A9AAE5EE-6CD8-40D5-BF23-7B2536ED2A8E}"/>
                  </a:ext>
                </a:extLst>
              </p:cNvPr>
              <p:cNvCxnSpPr>
                <a:stCxn id="298" idx="0"/>
                <a:endCxn id="29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7541D56-83AB-4A12-8103-D89158DB89B8}"/>
                  </a:ext>
                </a:extLst>
              </p:cNvPr>
              <p:cNvCxnSpPr>
                <a:stCxn id="29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7D4AB71E-900D-444C-A3CB-541A86D53345}"/>
                  </a:ext>
                </a:extLst>
              </p:cNvPr>
              <p:cNvCxnSpPr>
                <a:endCxn id="29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08F55BB-0A9A-4568-8263-B9185C0D66E6}"/>
                  </a:ext>
                </a:extLst>
              </p:cNvPr>
              <p:cNvCxnSpPr>
                <a:stCxn id="298" idx="4"/>
                <a:endCxn id="29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AACD6A19-1424-406A-A206-F83FCE96F101}"/>
                  </a:ext>
                </a:extLst>
              </p:cNvPr>
              <p:cNvCxnSpPr>
                <a:stCxn id="29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7" name="Group 4">
              <a:extLst>
                <a:ext uri="{FF2B5EF4-FFF2-40B4-BE49-F238E27FC236}">
                  <a16:creationId xmlns:a16="http://schemas.microsoft.com/office/drawing/2014/main" id="{600D070F-CDFE-4777-AEC0-00E68C89FB1C}"/>
                </a:ext>
              </a:extLst>
            </p:cNvPr>
            <p:cNvGrpSpPr>
              <a:grpSpLocks/>
            </p:cNvGrpSpPr>
            <p:nvPr/>
          </p:nvGrpSpPr>
          <p:grpSpPr bwMode="auto">
            <a:xfrm>
              <a:off x="5781243" y="4767959"/>
              <a:ext cx="1569207" cy="256118"/>
              <a:chOff x="1877152" y="4791247"/>
              <a:chExt cx="623208" cy="214429"/>
            </a:xfrm>
            <a:solidFill>
              <a:schemeClr val="accent2">
                <a:lumMod val="20000"/>
                <a:lumOff val="80000"/>
              </a:schemeClr>
            </a:solidFill>
          </p:grpSpPr>
          <p:sp>
            <p:nvSpPr>
              <p:cNvPr id="288" name="Rectangle 287">
                <a:extLst>
                  <a:ext uri="{FF2B5EF4-FFF2-40B4-BE49-F238E27FC236}">
                    <a16:creationId xmlns:a16="http://schemas.microsoft.com/office/drawing/2014/main" id="{1BE020BB-A0B0-4CE6-BA19-D2D5C2CC66BD}"/>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89" name="Isosceles Triangle 288">
                <a:extLst>
                  <a:ext uri="{FF2B5EF4-FFF2-40B4-BE49-F238E27FC236}">
                    <a16:creationId xmlns:a16="http://schemas.microsoft.com/office/drawing/2014/main" id="{F13BFBCA-4057-412D-8818-465E819458CB}"/>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0" name="Isosceles Triangle 289">
                <a:extLst>
                  <a:ext uri="{FF2B5EF4-FFF2-40B4-BE49-F238E27FC236}">
                    <a16:creationId xmlns:a16="http://schemas.microsoft.com/office/drawing/2014/main" id="{4A6DC322-9F51-4B2A-8FF4-D1F77B0969AB}"/>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91" name="Straight Connector 290">
                <a:extLst>
                  <a:ext uri="{FF2B5EF4-FFF2-40B4-BE49-F238E27FC236}">
                    <a16:creationId xmlns:a16="http://schemas.microsoft.com/office/drawing/2014/main" id="{CD4559C8-1A7B-46E8-9147-A8CAFCD9C345}"/>
                  </a:ext>
                </a:extLst>
              </p:cNvPr>
              <p:cNvCxnSpPr>
                <a:stCxn id="28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803D7B01-3ACA-446E-821D-54F2AF09D95F}"/>
                  </a:ext>
                </a:extLst>
              </p:cNvPr>
              <p:cNvCxnSpPr>
                <a:stCxn id="289" idx="0"/>
                <a:endCxn id="28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0A7A29C-1FF6-4875-A727-2F31A720C505}"/>
                  </a:ext>
                </a:extLst>
              </p:cNvPr>
              <p:cNvCxnSpPr>
                <a:stCxn id="29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C21CAD8A-7D5D-4F0D-AC86-C35751B61D92}"/>
                  </a:ext>
                </a:extLst>
              </p:cNvPr>
              <p:cNvCxnSpPr>
                <a:endCxn id="29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7F7B0411-D9A7-4B7E-AD01-4389A28BE706}"/>
                  </a:ext>
                </a:extLst>
              </p:cNvPr>
              <p:cNvCxnSpPr>
                <a:stCxn id="289" idx="4"/>
                <a:endCxn id="29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B9FF560D-55F2-4ADF-B7ED-AF789CA6924B}"/>
                  </a:ext>
                </a:extLst>
              </p:cNvPr>
              <p:cNvCxnSpPr>
                <a:stCxn id="28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8" name="Isosceles Triangle 207">
              <a:extLst>
                <a:ext uri="{FF2B5EF4-FFF2-40B4-BE49-F238E27FC236}">
                  <a16:creationId xmlns:a16="http://schemas.microsoft.com/office/drawing/2014/main" id="{AB51E324-8D2A-45C5-BAE7-958EE874EB8E}"/>
                </a:ext>
              </a:extLst>
            </p:cNvPr>
            <p:cNvSpPr/>
            <p:nvPr/>
          </p:nvSpPr>
          <p:spPr bwMode="auto">
            <a:xfrm rot="16200000">
              <a:off x="7256640" y="4855002"/>
              <a:ext cx="256819"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9" name="Straight Connector 208">
              <a:extLst>
                <a:ext uri="{FF2B5EF4-FFF2-40B4-BE49-F238E27FC236}">
                  <a16:creationId xmlns:a16="http://schemas.microsoft.com/office/drawing/2014/main" id="{2CAD5D2C-2682-4C2D-A6CC-D3FC618E3C84}"/>
                </a:ext>
              </a:extLst>
            </p:cNvPr>
            <p:cNvCxnSpPr>
              <a:stCxn id="208" idx="4"/>
            </p:cNvCxnSpPr>
            <p:nvPr/>
          </p:nvCxnSpPr>
          <p:spPr bwMode="auto">
            <a:xfrm flipH="1">
              <a:off x="7343775" y="476786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46731D2D-7A8D-4BBB-A966-A435D79CE3C8}"/>
                </a:ext>
              </a:extLst>
            </p:cNvPr>
            <p:cNvCxnSpPr>
              <a:stCxn id="208" idx="0"/>
              <a:endCxn id="208" idx="2"/>
            </p:cNvCxnSpPr>
            <p:nvPr/>
          </p:nvCxnSpPr>
          <p:spPr bwMode="auto">
            <a:xfrm>
              <a:off x="7343775" y="489627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1" name="Group 210">
              <a:extLst>
                <a:ext uri="{FF2B5EF4-FFF2-40B4-BE49-F238E27FC236}">
                  <a16:creationId xmlns:a16="http://schemas.microsoft.com/office/drawing/2014/main" id="{FA494CA7-4E25-4A07-9AF0-B2657FBF0EE2}"/>
                </a:ext>
              </a:extLst>
            </p:cNvPr>
            <p:cNvGrpSpPr/>
            <p:nvPr/>
          </p:nvGrpSpPr>
          <p:grpSpPr>
            <a:xfrm>
              <a:off x="7426114" y="4767957"/>
              <a:ext cx="1112654" cy="256047"/>
              <a:chOff x="6957150" y="4438649"/>
              <a:chExt cx="1580341" cy="300022"/>
            </a:xfrm>
            <a:solidFill>
              <a:schemeClr val="accent2">
                <a:lumMod val="20000"/>
                <a:lumOff val="80000"/>
              </a:schemeClr>
            </a:solidFill>
          </p:grpSpPr>
          <p:sp>
            <p:nvSpPr>
              <p:cNvPr id="285" name="Rectangle 284">
                <a:extLst>
                  <a:ext uri="{FF2B5EF4-FFF2-40B4-BE49-F238E27FC236}">
                    <a16:creationId xmlns:a16="http://schemas.microsoft.com/office/drawing/2014/main" id="{A81F01FB-80E4-40D4-94CA-9EC51ED6E744}"/>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86" name="Straight Connector 285">
                <a:extLst>
                  <a:ext uri="{FF2B5EF4-FFF2-40B4-BE49-F238E27FC236}">
                    <a16:creationId xmlns:a16="http://schemas.microsoft.com/office/drawing/2014/main" id="{ACA7A004-28B7-4B77-8ECE-74A402E51AB8}"/>
                  </a:ext>
                </a:extLst>
              </p:cNvPr>
              <p:cNvCxnSpPr>
                <a:stCxn id="208"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4CEDAA03-FCE0-46DD-BB23-87FC9ECCEBBB}"/>
                  </a:ext>
                </a:extLst>
              </p:cNvPr>
              <p:cNvCxnSpPr>
                <a:stCxn id="208"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12" name="Rectangle 211">
              <a:extLst>
                <a:ext uri="{FF2B5EF4-FFF2-40B4-BE49-F238E27FC236}">
                  <a16:creationId xmlns:a16="http://schemas.microsoft.com/office/drawing/2014/main" id="{97113D17-47A4-4431-9363-9213D6A6D111}"/>
                </a:ext>
              </a:extLst>
            </p:cNvPr>
            <p:cNvSpPr/>
            <p:nvPr/>
          </p:nvSpPr>
          <p:spPr bwMode="auto">
            <a:xfrm>
              <a:off x="1985963" y="4767867"/>
              <a:ext cx="577850" cy="256819"/>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13" name="Isosceles Triangle 212">
              <a:extLst>
                <a:ext uri="{FF2B5EF4-FFF2-40B4-BE49-F238E27FC236}">
                  <a16:creationId xmlns:a16="http://schemas.microsoft.com/office/drawing/2014/main" id="{7D5BDF65-260B-48E2-9737-F64C31B079F1}"/>
                </a:ext>
              </a:extLst>
            </p:cNvPr>
            <p:cNvSpPr/>
            <p:nvPr/>
          </p:nvSpPr>
          <p:spPr bwMode="auto">
            <a:xfrm rot="5400000">
              <a:off x="2475884" y="4855796"/>
              <a:ext cx="256819" cy="80962"/>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14" name="Straight Connector 213">
              <a:extLst>
                <a:ext uri="{FF2B5EF4-FFF2-40B4-BE49-F238E27FC236}">
                  <a16:creationId xmlns:a16="http://schemas.microsoft.com/office/drawing/2014/main" id="{0CFAA0DB-A739-4D5A-BF54-B18223653077}"/>
                </a:ext>
              </a:extLst>
            </p:cNvPr>
            <p:cNvCxnSpPr>
              <a:stCxn id="213" idx="2"/>
            </p:cNvCxnSpPr>
            <p:nvPr/>
          </p:nvCxnSpPr>
          <p:spPr bwMode="auto">
            <a:xfrm>
              <a:off x="2563813" y="476786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1540ECB-6554-4B48-A2C2-410E67DB0AE2}"/>
                </a:ext>
              </a:extLst>
            </p:cNvPr>
            <p:cNvCxnSpPr>
              <a:endCxn id="213" idx="4"/>
            </p:cNvCxnSpPr>
            <p:nvPr/>
          </p:nvCxnSpPr>
          <p:spPr bwMode="auto">
            <a:xfrm flipH="1">
              <a:off x="2563813" y="489627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6" name="Group 215">
              <a:extLst>
                <a:ext uri="{FF2B5EF4-FFF2-40B4-BE49-F238E27FC236}">
                  <a16:creationId xmlns:a16="http://schemas.microsoft.com/office/drawing/2014/main" id="{5A30AEBE-E0E2-4F65-B794-7B6A2FB7424E}"/>
                </a:ext>
              </a:extLst>
            </p:cNvPr>
            <p:cNvGrpSpPr/>
            <p:nvPr/>
          </p:nvGrpSpPr>
          <p:grpSpPr>
            <a:xfrm>
              <a:off x="1986341" y="4767964"/>
              <a:ext cx="577306" cy="256047"/>
              <a:chOff x="103594" y="4438601"/>
              <a:chExt cx="1376015" cy="300064"/>
            </a:xfrm>
            <a:solidFill>
              <a:schemeClr val="accent2">
                <a:lumMod val="20000"/>
                <a:lumOff val="80000"/>
              </a:schemeClr>
            </a:solidFill>
          </p:grpSpPr>
          <p:cxnSp>
            <p:nvCxnSpPr>
              <p:cNvPr id="283" name="Straight Connector 282">
                <a:extLst>
                  <a:ext uri="{FF2B5EF4-FFF2-40B4-BE49-F238E27FC236}">
                    <a16:creationId xmlns:a16="http://schemas.microsoft.com/office/drawing/2014/main" id="{9079DF57-23CB-4AAD-9455-0CB0421847EF}"/>
                  </a:ext>
                </a:extLst>
              </p:cNvPr>
              <p:cNvCxnSpPr>
                <a:endCxn id="213"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7671DC94-F159-43B6-AF1B-B1DA29B351E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217" name="Straight Connector 216">
              <a:extLst>
                <a:ext uri="{FF2B5EF4-FFF2-40B4-BE49-F238E27FC236}">
                  <a16:creationId xmlns:a16="http://schemas.microsoft.com/office/drawing/2014/main" id="{3DC3D436-A55B-40AA-807C-6B039D7FBFC0}"/>
                </a:ext>
              </a:extLst>
            </p:cNvPr>
            <p:cNvCxnSpPr>
              <a:cxnSpLocks/>
            </p:cNvCxnSpPr>
            <p:nvPr/>
          </p:nvCxnSpPr>
          <p:spPr bwMode="auto">
            <a:xfrm>
              <a:off x="4255607" y="5550809"/>
              <a:ext cx="4283556" cy="0"/>
            </a:xfrm>
            <a:prstGeom prst="line">
              <a:avLst/>
            </a:prstGeom>
            <a:noFill/>
            <a:ln w="19050" cap="flat" cmpd="sng" algn="ctr">
              <a:solidFill>
                <a:schemeClr val="tx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9B64EA57-6FC7-48B8-8449-7E3698B7C480}"/>
                </a:ext>
              </a:extLst>
            </p:cNvPr>
            <p:cNvCxnSpPr/>
            <p:nvPr/>
          </p:nvCxnSpPr>
          <p:spPr bwMode="auto">
            <a:xfrm>
              <a:off x="1985963" y="5818329"/>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9" name="TextBox 14364">
              <a:extLst>
                <a:ext uri="{FF2B5EF4-FFF2-40B4-BE49-F238E27FC236}">
                  <a16:creationId xmlns:a16="http://schemas.microsoft.com/office/drawing/2014/main" id="{CDE9A2CF-CF9D-4E48-AACE-7CC774D9D698}"/>
                </a:ext>
              </a:extLst>
            </p:cNvPr>
            <p:cNvSpPr txBox="1">
              <a:spLocks noChangeArrowheads="1"/>
            </p:cNvSpPr>
            <p:nvPr/>
          </p:nvSpPr>
          <p:spPr bwMode="auto">
            <a:xfrm>
              <a:off x="990600" y="2928938"/>
              <a:ext cx="728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220" name="TextBox 333">
              <a:extLst>
                <a:ext uri="{FF2B5EF4-FFF2-40B4-BE49-F238E27FC236}">
                  <a16:creationId xmlns:a16="http://schemas.microsoft.com/office/drawing/2014/main" id="{6023E4D9-0ECE-43E6-BC93-406CA5C65FD2}"/>
                </a:ext>
              </a:extLst>
            </p:cNvPr>
            <p:cNvSpPr txBox="1">
              <a:spLocks noChangeArrowheads="1"/>
            </p:cNvSpPr>
            <p:nvPr/>
          </p:nvSpPr>
          <p:spPr bwMode="auto">
            <a:xfrm>
              <a:off x="282575" y="41100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221" name="TextBox 334">
              <a:extLst>
                <a:ext uri="{FF2B5EF4-FFF2-40B4-BE49-F238E27FC236}">
                  <a16:creationId xmlns:a16="http://schemas.microsoft.com/office/drawing/2014/main" id="{FBF5FA82-72BB-47FC-B123-FCB25AC9443A}"/>
                </a:ext>
              </a:extLst>
            </p:cNvPr>
            <p:cNvSpPr txBox="1">
              <a:spLocks noChangeArrowheads="1"/>
            </p:cNvSpPr>
            <p:nvPr/>
          </p:nvSpPr>
          <p:spPr bwMode="auto">
            <a:xfrm>
              <a:off x="269875" y="5289550"/>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222" name="TextBox 335">
              <a:extLst>
                <a:ext uri="{FF2B5EF4-FFF2-40B4-BE49-F238E27FC236}">
                  <a16:creationId xmlns:a16="http://schemas.microsoft.com/office/drawing/2014/main" id="{83C1A59F-7D60-4A6F-AD16-BD7678DA07DC}"/>
                </a:ext>
              </a:extLst>
            </p:cNvPr>
            <p:cNvSpPr txBox="1">
              <a:spLocks noChangeArrowheads="1"/>
            </p:cNvSpPr>
            <p:nvPr/>
          </p:nvSpPr>
          <p:spPr bwMode="auto">
            <a:xfrm>
              <a:off x="282575" y="4691063"/>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223" name="TextBox 336">
              <a:extLst>
                <a:ext uri="{FF2B5EF4-FFF2-40B4-BE49-F238E27FC236}">
                  <a16:creationId xmlns:a16="http://schemas.microsoft.com/office/drawing/2014/main" id="{5774436A-F7F2-4FB3-82C7-7C4B25FE2F76}"/>
                </a:ext>
              </a:extLst>
            </p:cNvPr>
            <p:cNvSpPr txBox="1">
              <a:spLocks noChangeArrowheads="1"/>
            </p:cNvSpPr>
            <p:nvPr/>
          </p:nvSpPr>
          <p:spPr bwMode="auto">
            <a:xfrm>
              <a:off x="282575" y="5838825"/>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224" name="TextBox 358">
              <a:extLst>
                <a:ext uri="{FF2B5EF4-FFF2-40B4-BE49-F238E27FC236}">
                  <a16:creationId xmlns:a16="http://schemas.microsoft.com/office/drawing/2014/main" id="{CE577462-E840-41DD-88B0-429D4A2521C8}"/>
                </a:ext>
              </a:extLst>
            </p:cNvPr>
            <p:cNvSpPr txBox="1">
              <a:spLocks noChangeArrowheads="1"/>
            </p:cNvSpPr>
            <p:nvPr/>
          </p:nvSpPr>
          <p:spPr bwMode="auto">
            <a:xfrm>
              <a:off x="2946049" y="4147107"/>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225" name="TextBox 359">
              <a:extLst>
                <a:ext uri="{FF2B5EF4-FFF2-40B4-BE49-F238E27FC236}">
                  <a16:creationId xmlns:a16="http://schemas.microsoft.com/office/drawing/2014/main" id="{FBC691A4-8AB4-46FB-B72B-1FA377BF21C9}"/>
                </a:ext>
              </a:extLst>
            </p:cNvPr>
            <p:cNvSpPr txBox="1">
              <a:spLocks noChangeArrowheads="1"/>
            </p:cNvSpPr>
            <p:nvPr/>
          </p:nvSpPr>
          <p:spPr bwMode="auto">
            <a:xfrm>
              <a:off x="4477842" y="4134404"/>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1 </a:t>
              </a:r>
            </a:p>
          </p:txBody>
        </p:sp>
        <p:sp>
          <p:nvSpPr>
            <p:cNvPr id="226" name="TextBox 360">
              <a:extLst>
                <a:ext uri="{FF2B5EF4-FFF2-40B4-BE49-F238E27FC236}">
                  <a16:creationId xmlns:a16="http://schemas.microsoft.com/office/drawing/2014/main" id="{A2892CA5-0D80-4FBA-B341-6C35A0BFAFDD}"/>
                </a:ext>
              </a:extLst>
            </p:cNvPr>
            <p:cNvSpPr txBox="1">
              <a:spLocks noChangeArrowheads="1"/>
            </p:cNvSpPr>
            <p:nvPr/>
          </p:nvSpPr>
          <p:spPr bwMode="auto">
            <a:xfrm>
              <a:off x="6067777" y="4134404"/>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2 </a:t>
              </a:r>
            </a:p>
          </p:txBody>
        </p:sp>
        <p:sp>
          <p:nvSpPr>
            <p:cNvPr id="227" name="TextBox 361">
              <a:extLst>
                <a:ext uri="{FF2B5EF4-FFF2-40B4-BE49-F238E27FC236}">
                  <a16:creationId xmlns:a16="http://schemas.microsoft.com/office/drawing/2014/main" id="{CC0DE792-153D-4864-86BE-8F78E29243D4}"/>
                </a:ext>
              </a:extLst>
            </p:cNvPr>
            <p:cNvSpPr txBox="1">
              <a:spLocks noChangeArrowheads="1"/>
            </p:cNvSpPr>
            <p:nvPr/>
          </p:nvSpPr>
          <p:spPr bwMode="auto">
            <a:xfrm>
              <a:off x="7473068" y="4130243"/>
              <a:ext cx="102164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3 </a:t>
              </a:r>
            </a:p>
          </p:txBody>
        </p:sp>
        <p:sp>
          <p:nvSpPr>
            <p:cNvPr id="228" name="TextBox 362">
              <a:extLst>
                <a:ext uri="{FF2B5EF4-FFF2-40B4-BE49-F238E27FC236}">
                  <a16:creationId xmlns:a16="http://schemas.microsoft.com/office/drawing/2014/main" id="{250DB1B5-86C7-4D99-8D54-BB8A298B7DE4}"/>
                </a:ext>
              </a:extLst>
            </p:cNvPr>
            <p:cNvSpPr txBox="1">
              <a:spLocks noChangeArrowheads="1"/>
            </p:cNvSpPr>
            <p:nvPr/>
          </p:nvSpPr>
          <p:spPr bwMode="auto">
            <a:xfrm>
              <a:off x="4435199" y="4760300"/>
              <a:ext cx="134937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0 </a:t>
              </a:r>
            </a:p>
          </p:txBody>
        </p:sp>
        <p:grpSp>
          <p:nvGrpSpPr>
            <p:cNvPr id="229" name="Group 4">
              <a:extLst>
                <a:ext uri="{FF2B5EF4-FFF2-40B4-BE49-F238E27FC236}">
                  <a16:creationId xmlns:a16="http://schemas.microsoft.com/office/drawing/2014/main" id="{FE1FC63A-FAA3-40F6-8C84-6F51A8DD9F7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274" name="Rectangle 273">
                <a:extLst>
                  <a:ext uri="{FF2B5EF4-FFF2-40B4-BE49-F238E27FC236}">
                    <a16:creationId xmlns:a16="http://schemas.microsoft.com/office/drawing/2014/main" id="{5112C91E-5CB9-4097-B95F-2588BC4414E0}"/>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5" name="Isosceles Triangle 274">
                <a:extLst>
                  <a:ext uri="{FF2B5EF4-FFF2-40B4-BE49-F238E27FC236}">
                    <a16:creationId xmlns:a16="http://schemas.microsoft.com/office/drawing/2014/main" id="{848C21E8-CFBC-43B8-AC41-4A4A0BA14A84}"/>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6" name="Isosceles Triangle 275">
                <a:extLst>
                  <a:ext uri="{FF2B5EF4-FFF2-40B4-BE49-F238E27FC236}">
                    <a16:creationId xmlns:a16="http://schemas.microsoft.com/office/drawing/2014/main" id="{CFFBE4B2-C565-46BB-B0D3-3A8E633473F7}"/>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77" name="Straight Connector 276">
                <a:extLst>
                  <a:ext uri="{FF2B5EF4-FFF2-40B4-BE49-F238E27FC236}">
                    <a16:creationId xmlns:a16="http://schemas.microsoft.com/office/drawing/2014/main" id="{B971FF32-4974-44F6-8B00-1DE6334BCA56}"/>
                  </a:ext>
                </a:extLst>
              </p:cNvPr>
              <p:cNvCxnSpPr>
                <a:stCxn id="275"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D2B90AD7-F59D-4D62-BD7F-A16E141FD311}"/>
                  </a:ext>
                </a:extLst>
              </p:cNvPr>
              <p:cNvCxnSpPr>
                <a:stCxn id="275" idx="0"/>
                <a:endCxn id="275"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A0B021A-C9A0-47F4-BBD2-88BBAABDD673}"/>
                  </a:ext>
                </a:extLst>
              </p:cNvPr>
              <p:cNvCxnSpPr>
                <a:stCxn id="276"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7D3A9C46-8E7A-4083-A8E0-196584704643}"/>
                  </a:ext>
                </a:extLst>
              </p:cNvPr>
              <p:cNvCxnSpPr>
                <a:endCxn id="276"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2D59A306-1FB5-4F58-B327-4CB9C0EFDCC7}"/>
                  </a:ext>
                </a:extLst>
              </p:cNvPr>
              <p:cNvCxnSpPr>
                <a:stCxn id="275" idx="4"/>
                <a:endCxn id="276"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AA9FE0EC-31C3-47F1-AD88-9FCE756EDB1D}"/>
                  </a:ext>
                </a:extLst>
              </p:cNvPr>
              <p:cNvCxnSpPr>
                <a:stCxn id="275"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0" name="Group 4">
              <a:extLst>
                <a:ext uri="{FF2B5EF4-FFF2-40B4-BE49-F238E27FC236}">
                  <a16:creationId xmlns:a16="http://schemas.microsoft.com/office/drawing/2014/main" id="{AE58F020-8BAD-4CC4-A983-FEB59797D45F}"/>
                </a:ext>
              </a:extLst>
            </p:cNvPr>
            <p:cNvGrpSpPr>
              <a:grpSpLocks/>
            </p:cNvGrpSpPr>
            <p:nvPr/>
          </p:nvGrpSpPr>
          <p:grpSpPr bwMode="auto">
            <a:xfrm>
              <a:off x="4213630" y="3539771"/>
              <a:ext cx="1569207" cy="256118"/>
              <a:chOff x="1877152" y="4791247"/>
              <a:chExt cx="623208" cy="214429"/>
            </a:xfrm>
            <a:solidFill>
              <a:schemeClr val="accent5">
                <a:lumMod val="40000"/>
                <a:lumOff val="60000"/>
              </a:schemeClr>
            </a:solidFill>
          </p:grpSpPr>
          <p:sp>
            <p:nvSpPr>
              <p:cNvPr id="265" name="Rectangle 264">
                <a:extLst>
                  <a:ext uri="{FF2B5EF4-FFF2-40B4-BE49-F238E27FC236}">
                    <a16:creationId xmlns:a16="http://schemas.microsoft.com/office/drawing/2014/main" id="{6C58A9D8-A884-48ED-84E0-13F0A4EC4D05}"/>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6" name="Isosceles Triangle 265">
                <a:extLst>
                  <a:ext uri="{FF2B5EF4-FFF2-40B4-BE49-F238E27FC236}">
                    <a16:creationId xmlns:a16="http://schemas.microsoft.com/office/drawing/2014/main" id="{7F53DC73-A016-48C3-849E-9F9ADD5ECD27}"/>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7" name="Isosceles Triangle 266">
                <a:extLst>
                  <a:ext uri="{FF2B5EF4-FFF2-40B4-BE49-F238E27FC236}">
                    <a16:creationId xmlns:a16="http://schemas.microsoft.com/office/drawing/2014/main" id="{D339286F-71A9-48C1-AE56-CC3384F1DAB3}"/>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68" name="Straight Connector 267">
                <a:extLst>
                  <a:ext uri="{FF2B5EF4-FFF2-40B4-BE49-F238E27FC236}">
                    <a16:creationId xmlns:a16="http://schemas.microsoft.com/office/drawing/2014/main" id="{75129508-CC58-44A6-8527-3A1B1451A72E}"/>
                  </a:ext>
                </a:extLst>
              </p:cNvPr>
              <p:cNvCxnSpPr>
                <a:stCxn id="266"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6C05DFB-4994-4234-A4A9-C142F8D1B8F2}"/>
                  </a:ext>
                </a:extLst>
              </p:cNvPr>
              <p:cNvCxnSpPr>
                <a:stCxn id="266" idx="0"/>
                <a:endCxn id="266"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C411A48D-43EB-42A6-B3BF-BE5BF37E7D38}"/>
                  </a:ext>
                </a:extLst>
              </p:cNvPr>
              <p:cNvCxnSpPr>
                <a:stCxn id="267"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8D55DD2E-A04A-494F-B48E-2D9ADA222A1E}"/>
                  </a:ext>
                </a:extLst>
              </p:cNvPr>
              <p:cNvCxnSpPr>
                <a:endCxn id="267"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717D659E-218A-45F8-9CAF-DA994989327D}"/>
                  </a:ext>
                </a:extLst>
              </p:cNvPr>
              <p:cNvCxnSpPr>
                <a:stCxn id="266" idx="4"/>
                <a:endCxn id="267"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BC5EA8E-41C6-4EFB-B291-818CD70331AE}"/>
                  </a:ext>
                </a:extLst>
              </p:cNvPr>
              <p:cNvCxnSpPr>
                <a:stCxn id="266"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1" name="Group 4">
              <a:extLst>
                <a:ext uri="{FF2B5EF4-FFF2-40B4-BE49-F238E27FC236}">
                  <a16:creationId xmlns:a16="http://schemas.microsoft.com/office/drawing/2014/main" id="{9DFE87E0-E448-41D8-A78E-9C1FD80E15E9}"/>
                </a:ext>
              </a:extLst>
            </p:cNvPr>
            <p:cNvGrpSpPr>
              <a:grpSpLocks/>
            </p:cNvGrpSpPr>
            <p:nvPr/>
          </p:nvGrpSpPr>
          <p:grpSpPr bwMode="auto">
            <a:xfrm>
              <a:off x="5793943" y="3539771"/>
              <a:ext cx="1569207" cy="256118"/>
              <a:chOff x="1877152" y="4791247"/>
              <a:chExt cx="623208" cy="214429"/>
            </a:xfrm>
            <a:solidFill>
              <a:schemeClr val="accent5">
                <a:lumMod val="40000"/>
                <a:lumOff val="60000"/>
              </a:schemeClr>
            </a:solidFill>
          </p:grpSpPr>
          <p:sp>
            <p:nvSpPr>
              <p:cNvPr id="256" name="Rectangle 255">
                <a:extLst>
                  <a:ext uri="{FF2B5EF4-FFF2-40B4-BE49-F238E27FC236}">
                    <a16:creationId xmlns:a16="http://schemas.microsoft.com/office/drawing/2014/main" id="{8E55B64A-CA2B-495B-9E07-5B81DDBC3686}"/>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7" name="Isosceles Triangle 256">
                <a:extLst>
                  <a:ext uri="{FF2B5EF4-FFF2-40B4-BE49-F238E27FC236}">
                    <a16:creationId xmlns:a16="http://schemas.microsoft.com/office/drawing/2014/main" id="{CB834841-1249-4962-B215-20C6C35F16BF}"/>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8" name="Isosceles Triangle 257">
                <a:extLst>
                  <a:ext uri="{FF2B5EF4-FFF2-40B4-BE49-F238E27FC236}">
                    <a16:creationId xmlns:a16="http://schemas.microsoft.com/office/drawing/2014/main" id="{79A670B4-1FEB-496C-9323-37B4D1B94DC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9" name="Straight Connector 258">
                <a:extLst>
                  <a:ext uri="{FF2B5EF4-FFF2-40B4-BE49-F238E27FC236}">
                    <a16:creationId xmlns:a16="http://schemas.microsoft.com/office/drawing/2014/main" id="{06017FAB-0B10-466C-838A-C885C3FAB51E}"/>
                  </a:ext>
                </a:extLst>
              </p:cNvPr>
              <p:cNvCxnSpPr>
                <a:stCxn id="25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85D50512-5507-43FD-98FB-D25B743F5195}"/>
                  </a:ext>
                </a:extLst>
              </p:cNvPr>
              <p:cNvCxnSpPr>
                <a:stCxn id="257" idx="0"/>
                <a:endCxn id="25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A309DB88-BBE5-4BC3-AC07-38E9C59AD8EE}"/>
                  </a:ext>
                </a:extLst>
              </p:cNvPr>
              <p:cNvCxnSpPr>
                <a:stCxn id="25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21CA7A3D-70AF-4430-A275-92CC31A2BBB2}"/>
                  </a:ext>
                </a:extLst>
              </p:cNvPr>
              <p:cNvCxnSpPr>
                <a:endCxn id="25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AA206C14-C188-4DD3-A296-F1BBF35A0DF7}"/>
                  </a:ext>
                </a:extLst>
              </p:cNvPr>
              <p:cNvCxnSpPr>
                <a:stCxn id="257" idx="4"/>
                <a:endCxn id="25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0EBD1E7-2255-4A79-ACAF-9C0320917CFF}"/>
                  </a:ext>
                </a:extLst>
              </p:cNvPr>
              <p:cNvCxnSpPr>
                <a:stCxn id="25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2" name="Isosceles Triangle 231">
              <a:extLst>
                <a:ext uri="{FF2B5EF4-FFF2-40B4-BE49-F238E27FC236}">
                  <a16:creationId xmlns:a16="http://schemas.microsoft.com/office/drawing/2014/main" id="{F0325729-0131-4113-A852-B58B6DB0B81F}"/>
                </a:ext>
              </a:extLst>
            </p:cNvPr>
            <p:cNvSpPr/>
            <p:nvPr/>
          </p:nvSpPr>
          <p:spPr bwMode="auto">
            <a:xfrm rot="16200000">
              <a:off x="7257532" y="3627085"/>
              <a:ext cx="255035" cy="82550"/>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3" name="Straight Connector 232">
              <a:extLst>
                <a:ext uri="{FF2B5EF4-FFF2-40B4-BE49-F238E27FC236}">
                  <a16:creationId xmlns:a16="http://schemas.microsoft.com/office/drawing/2014/main" id="{7CFBCE33-D64D-497E-9F6C-25AFBBEC5C8F}"/>
                </a:ext>
              </a:extLst>
            </p:cNvPr>
            <p:cNvCxnSpPr>
              <a:stCxn id="232" idx="4"/>
            </p:cNvCxnSpPr>
            <p:nvPr/>
          </p:nvCxnSpPr>
          <p:spPr bwMode="auto">
            <a:xfrm flipH="1">
              <a:off x="7343775" y="3540842"/>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928DC2A-6590-4EAB-AC00-9605A74FB0E2}"/>
                </a:ext>
              </a:extLst>
            </p:cNvPr>
            <p:cNvCxnSpPr>
              <a:stCxn id="232" idx="0"/>
              <a:endCxn id="232" idx="2"/>
            </p:cNvCxnSpPr>
            <p:nvPr/>
          </p:nvCxnSpPr>
          <p:spPr bwMode="auto">
            <a:xfrm>
              <a:off x="7343775" y="3669252"/>
              <a:ext cx="82550"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35" name="Group 234">
              <a:extLst>
                <a:ext uri="{FF2B5EF4-FFF2-40B4-BE49-F238E27FC236}">
                  <a16:creationId xmlns:a16="http://schemas.microsoft.com/office/drawing/2014/main" id="{B215B8B9-CBAE-4026-9F20-577753FF5A6F}"/>
                </a:ext>
              </a:extLst>
            </p:cNvPr>
            <p:cNvGrpSpPr/>
            <p:nvPr/>
          </p:nvGrpSpPr>
          <p:grpSpPr>
            <a:xfrm>
              <a:off x="7426114" y="3539769"/>
              <a:ext cx="1112654" cy="256047"/>
              <a:chOff x="6957150" y="4438649"/>
              <a:chExt cx="1580341" cy="300022"/>
            </a:xfrm>
            <a:solidFill>
              <a:schemeClr val="accent5">
                <a:lumMod val="40000"/>
                <a:lumOff val="60000"/>
              </a:schemeClr>
            </a:solidFill>
          </p:grpSpPr>
          <p:sp>
            <p:nvSpPr>
              <p:cNvPr id="253" name="Rectangle 252">
                <a:extLst>
                  <a:ext uri="{FF2B5EF4-FFF2-40B4-BE49-F238E27FC236}">
                    <a16:creationId xmlns:a16="http://schemas.microsoft.com/office/drawing/2014/main" id="{0CC9DCC2-29F8-40C4-9240-01DDFD52131F}"/>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4" name="Straight Connector 253">
                <a:extLst>
                  <a:ext uri="{FF2B5EF4-FFF2-40B4-BE49-F238E27FC236}">
                    <a16:creationId xmlns:a16="http://schemas.microsoft.com/office/drawing/2014/main" id="{6026F609-EAF7-4B98-92E5-43BAA28F5AC5}"/>
                  </a:ext>
                </a:extLst>
              </p:cNvPr>
              <p:cNvCxnSpPr>
                <a:stCxn id="232"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2FA68512-31F3-4126-ADDF-0B17E56B2D07}"/>
                  </a:ext>
                </a:extLst>
              </p:cNvPr>
              <p:cNvCxnSpPr>
                <a:stCxn id="232"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6" name="Rectangle 235">
              <a:extLst>
                <a:ext uri="{FF2B5EF4-FFF2-40B4-BE49-F238E27FC236}">
                  <a16:creationId xmlns:a16="http://schemas.microsoft.com/office/drawing/2014/main" id="{4BDEF6F2-71D1-485A-B54E-A6AEA57BF2A3}"/>
                </a:ext>
              </a:extLst>
            </p:cNvPr>
            <p:cNvSpPr/>
            <p:nvPr/>
          </p:nvSpPr>
          <p:spPr bwMode="auto">
            <a:xfrm>
              <a:off x="1985963" y="3540842"/>
              <a:ext cx="577850" cy="255035"/>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37" name="Isosceles Triangle 236">
              <a:extLst>
                <a:ext uri="{FF2B5EF4-FFF2-40B4-BE49-F238E27FC236}">
                  <a16:creationId xmlns:a16="http://schemas.microsoft.com/office/drawing/2014/main" id="{DAE766A8-4422-4278-B21F-5CC05A2334B2}"/>
                </a:ext>
              </a:extLst>
            </p:cNvPr>
            <p:cNvSpPr/>
            <p:nvPr/>
          </p:nvSpPr>
          <p:spPr bwMode="auto">
            <a:xfrm rot="5400000">
              <a:off x="2476776" y="3627879"/>
              <a:ext cx="255035"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8" name="Straight Connector 237">
              <a:extLst>
                <a:ext uri="{FF2B5EF4-FFF2-40B4-BE49-F238E27FC236}">
                  <a16:creationId xmlns:a16="http://schemas.microsoft.com/office/drawing/2014/main" id="{7B15AFDD-CA2D-4195-83E0-4E30C160D68E}"/>
                </a:ext>
              </a:extLst>
            </p:cNvPr>
            <p:cNvCxnSpPr>
              <a:stCxn id="237" idx="2"/>
            </p:cNvCxnSpPr>
            <p:nvPr/>
          </p:nvCxnSpPr>
          <p:spPr bwMode="auto">
            <a:xfrm>
              <a:off x="2563813" y="3540842"/>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4AC983C-09C6-4FA3-B7C6-1E95A0F11804}"/>
                </a:ext>
              </a:extLst>
            </p:cNvPr>
            <p:cNvCxnSpPr>
              <a:endCxn id="237" idx="4"/>
            </p:cNvCxnSpPr>
            <p:nvPr/>
          </p:nvCxnSpPr>
          <p:spPr bwMode="auto">
            <a:xfrm flipH="1">
              <a:off x="2563813" y="3669252"/>
              <a:ext cx="80962"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40" name="Group 239">
              <a:extLst>
                <a:ext uri="{FF2B5EF4-FFF2-40B4-BE49-F238E27FC236}">
                  <a16:creationId xmlns:a16="http://schemas.microsoft.com/office/drawing/2014/main" id="{2FDEF2B1-8FF0-4B36-8C5B-872CF2061AB5}"/>
                </a:ext>
              </a:extLst>
            </p:cNvPr>
            <p:cNvGrpSpPr/>
            <p:nvPr/>
          </p:nvGrpSpPr>
          <p:grpSpPr>
            <a:xfrm>
              <a:off x="1986341" y="3539776"/>
              <a:ext cx="577306" cy="256047"/>
              <a:chOff x="103594" y="4438601"/>
              <a:chExt cx="1376015" cy="300064"/>
            </a:xfrm>
            <a:solidFill>
              <a:schemeClr val="accent5">
                <a:lumMod val="40000"/>
                <a:lumOff val="60000"/>
              </a:schemeClr>
            </a:solidFill>
          </p:grpSpPr>
          <p:cxnSp>
            <p:nvCxnSpPr>
              <p:cNvPr id="251" name="Straight Connector 250">
                <a:extLst>
                  <a:ext uri="{FF2B5EF4-FFF2-40B4-BE49-F238E27FC236}">
                    <a16:creationId xmlns:a16="http://schemas.microsoft.com/office/drawing/2014/main" id="{425FFBD6-3B63-4AE8-83EB-47326770DCED}"/>
                  </a:ext>
                </a:extLst>
              </p:cNvPr>
              <p:cNvCxnSpPr>
                <a:endCxn id="237"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AE653BC-5887-4EA3-B7F7-C82F29C98DCA}"/>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41" name="TextBox 222">
              <a:extLst>
                <a:ext uri="{FF2B5EF4-FFF2-40B4-BE49-F238E27FC236}">
                  <a16:creationId xmlns:a16="http://schemas.microsoft.com/office/drawing/2014/main" id="{9DD47C95-DE4E-4B00-82AC-AF406BC004EF}"/>
                </a:ext>
              </a:extLst>
            </p:cNvPr>
            <p:cNvSpPr txBox="1">
              <a:spLocks noChangeArrowheads="1"/>
            </p:cNvSpPr>
            <p:nvPr/>
          </p:nvSpPr>
          <p:spPr bwMode="auto">
            <a:xfrm>
              <a:off x="282575" y="35131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242" name="TextBox 223">
              <a:extLst>
                <a:ext uri="{FF2B5EF4-FFF2-40B4-BE49-F238E27FC236}">
                  <a16:creationId xmlns:a16="http://schemas.microsoft.com/office/drawing/2014/main" id="{5E32EEDD-F2E0-4F5E-BF94-8DA2835576D7}"/>
                </a:ext>
              </a:extLst>
            </p:cNvPr>
            <p:cNvSpPr txBox="1">
              <a:spLocks noChangeArrowheads="1"/>
            </p:cNvSpPr>
            <p:nvPr/>
          </p:nvSpPr>
          <p:spPr bwMode="auto">
            <a:xfrm>
              <a:off x="2955558"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243" name="TextBox 224">
              <a:extLst>
                <a:ext uri="{FF2B5EF4-FFF2-40B4-BE49-F238E27FC236}">
                  <a16:creationId xmlns:a16="http://schemas.microsoft.com/office/drawing/2014/main" id="{A6277B6B-BC5E-450B-9A62-D5AAD127114C}"/>
                </a:ext>
              </a:extLst>
            </p:cNvPr>
            <p:cNvSpPr txBox="1">
              <a:spLocks noChangeArrowheads="1"/>
            </p:cNvSpPr>
            <p:nvPr/>
          </p:nvSpPr>
          <p:spPr bwMode="auto">
            <a:xfrm>
              <a:off x="4522391"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1 </a:t>
              </a:r>
            </a:p>
          </p:txBody>
        </p:sp>
        <p:sp>
          <p:nvSpPr>
            <p:cNvPr id="244" name="TextBox 225">
              <a:extLst>
                <a:ext uri="{FF2B5EF4-FFF2-40B4-BE49-F238E27FC236}">
                  <a16:creationId xmlns:a16="http://schemas.microsoft.com/office/drawing/2014/main" id="{79B179FE-E17E-41BD-84F6-EB41E6A8700E}"/>
                </a:ext>
              </a:extLst>
            </p:cNvPr>
            <p:cNvSpPr txBox="1">
              <a:spLocks noChangeArrowheads="1"/>
            </p:cNvSpPr>
            <p:nvPr/>
          </p:nvSpPr>
          <p:spPr bwMode="auto">
            <a:xfrm>
              <a:off x="6079008" y="3547492"/>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2 </a:t>
              </a:r>
            </a:p>
          </p:txBody>
        </p:sp>
        <p:sp>
          <p:nvSpPr>
            <p:cNvPr id="245" name="TextBox 226">
              <a:extLst>
                <a:ext uri="{FF2B5EF4-FFF2-40B4-BE49-F238E27FC236}">
                  <a16:creationId xmlns:a16="http://schemas.microsoft.com/office/drawing/2014/main" id="{F9EE040A-938D-4D0B-AF39-CC5454DC54E7}"/>
                </a:ext>
              </a:extLst>
            </p:cNvPr>
            <p:cNvSpPr txBox="1">
              <a:spLocks noChangeArrowheads="1"/>
            </p:cNvSpPr>
            <p:nvPr/>
          </p:nvSpPr>
          <p:spPr bwMode="auto">
            <a:xfrm>
              <a:off x="7473052" y="3548979"/>
              <a:ext cx="1001713"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3 </a:t>
              </a:r>
            </a:p>
          </p:txBody>
        </p:sp>
        <p:sp>
          <p:nvSpPr>
            <p:cNvPr id="246" name="TextBox 227">
              <a:extLst>
                <a:ext uri="{FF2B5EF4-FFF2-40B4-BE49-F238E27FC236}">
                  <a16:creationId xmlns:a16="http://schemas.microsoft.com/office/drawing/2014/main" id="{06D4E7DE-059F-42D6-94A8-00FC0D2F9C2C}"/>
                </a:ext>
              </a:extLst>
            </p:cNvPr>
            <p:cNvSpPr txBox="1">
              <a:spLocks noChangeArrowheads="1"/>
            </p:cNvSpPr>
            <p:nvPr/>
          </p:nvSpPr>
          <p:spPr bwMode="auto">
            <a:xfrm>
              <a:off x="5979637" y="4768514"/>
              <a:ext cx="134937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1 </a:t>
              </a:r>
            </a:p>
          </p:txBody>
        </p:sp>
        <p:sp>
          <p:nvSpPr>
            <p:cNvPr id="247" name="TextBox 228">
              <a:extLst>
                <a:ext uri="{FF2B5EF4-FFF2-40B4-BE49-F238E27FC236}">
                  <a16:creationId xmlns:a16="http://schemas.microsoft.com/office/drawing/2014/main" id="{C252B16C-D4D5-4E92-A987-F6AB9DE2B168}"/>
                </a:ext>
              </a:extLst>
            </p:cNvPr>
            <p:cNvSpPr txBox="1">
              <a:spLocks noChangeArrowheads="1"/>
            </p:cNvSpPr>
            <p:nvPr/>
          </p:nvSpPr>
          <p:spPr bwMode="auto">
            <a:xfrm>
              <a:off x="7441645" y="4774871"/>
              <a:ext cx="1176062"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2 </a:t>
              </a:r>
            </a:p>
          </p:txBody>
        </p:sp>
        <p:cxnSp>
          <p:nvCxnSpPr>
            <p:cNvPr id="248" name="Straight Connector 247">
              <a:extLst>
                <a:ext uri="{FF2B5EF4-FFF2-40B4-BE49-F238E27FC236}">
                  <a16:creationId xmlns:a16="http://schemas.microsoft.com/office/drawing/2014/main" id="{D343DEE2-1EDD-4855-9967-CA69E2835269}"/>
                </a:ext>
              </a:extLst>
            </p:cNvPr>
            <p:cNvCxnSpPr>
              <a:cxnSpLocks/>
            </p:cNvCxnSpPr>
            <p:nvPr/>
          </p:nvCxnSpPr>
          <p:spPr bwMode="auto">
            <a:xfrm>
              <a:off x="4143328" y="5322051"/>
              <a:ext cx="120744" cy="237540"/>
            </a:xfrm>
            <a:prstGeom prst="line">
              <a:avLst/>
            </a:prstGeom>
            <a:noFill/>
            <a:ln w="19050" cap="flat" cmpd="sng" algn="ctr">
              <a:solidFill>
                <a:srgbClr val="FF0000"/>
              </a:solidFill>
              <a:prstDash val="solid"/>
              <a:round/>
              <a:headEnd type="none" w="med" len="med"/>
              <a:tailEnd type="none" w="med" len="med"/>
            </a:ln>
            <a:effectLst/>
          </p:spPr>
        </p:cxnSp>
        <p:cxnSp>
          <p:nvCxnSpPr>
            <p:cNvPr id="250" name="Curved Connector 2">
              <a:extLst>
                <a:ext uri="{FF2B5EF4-FFF2-40B4-BE49-F238E27FC236}">
                  <a16:creationId xmlns:a16="http://schemas.microsoft.com/office/drawing/2014/main" id="{FDCDF1CF-6AEA-4C0D-8896-7A87C14A54AF}"/>
                </a:ext>
              </a:extLst>
            </p:cNvPr>
            <p:cNvCxnSpPr>
              <a:cxnSpLocks/>
              <a:stCxn id="338" idx="2"/>
              <a:endCxn id="297" idx="0"/>
            </p:cNvCxnSpPr>
            <p:nvPr/>
          </p:nvCxnSpPr>
          <p:spPr bwMode="auto">
            <a:xfrm rot="16200000" flipH="1">
              <a:off x="4026537" y="3796529"/>
              <a:ext cx="375243" cy="1567614"/>
            </a:xfrm>
            <a:prstGeom prst="curvedConnector3">
              <a:avLst>
                <a:gd name="adj1" fmla="val 50000"/>
              </a:avLst>
            </a:prstGeom>
            <a:noFill/>
            <a:ln w="19050" cap="flat" cmpd="sng" algn="ctr">
              <a:solidFill>
                <a:schemeClr val="bg1">
                  <a:lumMod val="50000"/>
                </a:schemeClr>
              </a:solidFill>
              <a:prstDash val="solid"/>
              <a:round/>
              <a:headEnd type="none" w="med" len="med"/>
              <a:tailEnd type="triangle" w="lg" len="lg"/>
            </a:ln>
            <a:effectLst/>
          </p:spPr>
        </p:cxnSp>
        <p:cxnSp>
          <p:nvCxnSpPr>
            <p:cNvPr id="188" name="Straight Connector 187">
              <a:extLst>
                <a:ext uri="{FF2B5EF4-FFF2-40B4-BE49-F238E27FC236}">
                  <a16:creationId xmlns:a16="http://schemas.microsoft.com/office/drawing/2014/main" id="{D64792A0-B2B1-4132-83E0-D914704E361B}"/>
                </a:ext>
              </a:extLst>
            </p:cNvPr>
            <p:cNvCxnSpPr>
              <a:cxnSpLocks/>
            </p:cNvCxnSpPr>
            <p:nvPr/>
          </p:nvCxnSpPr>
          <p:spPr bwMode="auto">
            <a:xfrm>
              <a:off x="2720527" y="5302362"/>
              <a:ext cx="1424437" cy="12128"/>
            </a:xfrm>
            <a:prstGeom prst="line">
              <a:avLst/>
            </a:prstGeom>
            <a:noFill/>
            <a:ln w="19050" cap="flat" cmpd="sng" algn="ctr">
              <a:solidFill>
                <a:srgbClr val="FF0000"/>
              </a:solidFill>
              <a:prstDash val="solid"/>
              <a:round/>
              <a:headEnd type="none" w="med" len="med"/>
              <a:tailEnd type="none" w="med" len="med"/>
            </a:ln>
            <a:effectLst/>
          </p:spPr>
        </p:cxnSp>
      </p:grpSp>
      <p:cxnSp>
        <p:nvCxnSpPr>
          <p:cNvPr id="186" name="Straight Connector 185">
            <a:extLst>
              <a:ext uri="{FF2B5EF4-FFF2-40B4-BE49-F238E27FC236}">
                <a16:creationId xmlns:a16="http://schemas.microsoft.com/office/drawing/2014/main" id="{BA0CEACE-CE40-4320-90E1-45CA1BFEA6C9}"/>
              </a:ext>
            </a:extLst>
          </p:cNvPr>
          <p:cNvCxnSpPr>
            <a:cxnSpLocks/>
          </p:cNvCxnSpPr>
          <p:nvPr/>
        </p:nvCxnSpPr>
        <p:spPr bwMode="auto">
          <a:xfrm flipH="1">
            <a:off x="2564235" y="4911418"/>
            <a:ext cx="166647" cy="319601"/>
          </a:xfrm>
          <a:prstGeom prst="line">
            <a:avLst/>
          </a:prstGeom>
          <a:noFill/>
          <a:ln w="19050" cap="flat" cmpd="sng" algn="ctr">
            <a:solidFill>
              <a:srgbClr val="FF0000"/>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DD9D66E3-ECE2-4710-98C0-9583CA8E7DC4}"/>
              </a:ext>
            </a:extLst>
          </p:cNvPr>
          <p:cNvCxnSpPr/>
          <p:nvPr/>
        </p:nvCxnSpPr>
        <p:spPr bwMode="auto">
          <a:xfrm>
            <a:off x="1945417" y="5231019"/>
            <a:ext cx="61881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Tree>
    <p:extLst>
      <p:ext uri="{BB962C8B-B14F-4D97-AF65-F5344CB8AC3E}">
        <p14:creationId xmlns:p14="http://schemas.microsoft.com/office/powerpoint/2010/main" val="1785548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Basic Write Transfer</a:t>
            </a:r>
          </a:p>
        </p:txBody>
      </p:sp>
      <p:sp>
        <p:nvSpPr>
          <p:cNvPr id="3" name="Text Placeholder 2">
            <a:extLst>
              <a:ext uri="{FF2B5EF4-FFF2-40B4-BE49-F238E27FC236}">
                <a16:creationId xmlns:a16="http://schemas.microsoft.com/office/drawing/2014/main" id="{D4FB5691-29A6-F241-BF36-9A34E7F56194}"/>
              </a:ext>
            </a:extLst>
          </p:cNvPr>
          <p:cNvSpPr>
            <a:spLocks noGrp="1"/>
          </p:cNvSpPr>
          <p:nvPr>
            <p:ph type="body" sz="quarter" idx="13"/>
          </p:nvPr>
        </p:nvSpPr>
        <p:spPr>
          <a:xfrm>
            <a:off x="479425" y="991092"/>
            <a:ext cx="11233150" cy="344488"/>
          </a:xfrm>
        </p:spPr>
        <p:txBody>
          <a:bodyPr/>
          <a:lstStyle/>
          <a:p>
            <a:r>
              <a:rPr lang="en-US" dirty="0"/>
              <a:t>Simple write transfer with no wait states</a:t>
            </a:r>
          </a:p>
        </p:txBody>
      </p:sp>
      <p:sp>
        <p:nvSpPr>
          <p:cNvPr id="187" name="Content Placeholder 186">
            <a:extLst>
              <a:ext uri="{FF2B5EF4-FFF2-40B4-BE49-F238E27FC236}">
                <a16:creationId xmlns:a16="http://schemas.microsoft.com/office/drawing/2014/main" id="{9C99F6F9-57B5-44C4-BC54-B8C01696B98D}"/>
              </a:ext>
            </a:extLst>
          </p:cNvPr>
          <p:cNvSpPr>
            <a:spLocks noGrp="1"/>
          </p:cNvSpPr>
          <p:nvPr>
            <p:ph sz="quarter" idx="15"/>
          </p:nvPr>
        </p:nvSpPr>
        <p:spPr>
          <a:xfrm>
            <a:off x="8749107" y="1629597"/>
            <a:ext cx="3253000" cy="4443488"/>
          </a:xfrm>
        </p:spPr>
        <p:txBody>
          <a:bodyPr/>
          <a:lstStyle/>
          <a:p>
            <a:pPr lvl="1"/>
            <a:r>
              <a:rPr lang="en-US" dirty="0"/>
              <a:t>The address phase: The manager drives the address and control signals onto the bus after the rising edge of HCLK and sets HWRITE to one.</a:t>
            </a:r>
          </a:p>
          <a:p>
            <a:pPr lvl="1"/>
            <a:endParaRPr lang="en-US" altLang="en-US" dirty="0">
              <a:ea typeface="ＭＳ Ｐゴシック" panose="020B0600070205080204" pitchFamily="34" charset="-128"/>
            </a:endParaRPr>
          </a:p>
          <a:p>
            <a:pPr lvl="1"/>
            <a:r>
              <a:rPr lang="en-US" dirty="0"/>
              <a:t>The data phase: The subordinate samples the address and control information </a:t>
            </a:r>
            <a:r>
              <a:rPr lang="en-US" dirty="0">
                <a:solidFill>
                  <a:schemeClr val="tx1"/>
                </a:solidFill>
              </a:rPr>
              <a:t>and </a:t>
            </a:r>
            <a:r>
              <a:rPr lang="en-GB" dirty="0">
                <a:solidFill>
                  <a:schemeClr val="tx1"/>
                </a:solidFill>
              </a:rPr>
              <a:t>make </a:t>
            </a:r>
            <a:r>
              <a:rPr lang="en-US" dirty="0">
                <a:solidFill>
                  <a:schemeClr val="tx1"/>
                </a:solidFill>
              </a:rPr>
              <a:t>data available at HRDATA </a:t>
            </a:r>
            <a:r>
              <a:rPr lang="en-US" dirty="0"/>
              <a:t>before driving the </a:t>
            </a:r>
            <a:r>
              <a:rPr lang="en-GB" dirty="0"/>
              <a:t>appropriate HREADY response</a:t>
            </a:r>
            <a:r>
              <a:rPr lang="en-GB" sz="1800" dirty="0"/>
              <a:t>.</a:t>
            </a:r>
            <a:endParaRPr lang="en-US" altLang="en-US" dirty="0">
              <a:ea typeface="ＭＳ Ｐゴシック" panose="020B0600070205080204" pitchFamily="34" charset="-128"/>
            </a:endParaRPr>
          </a:p>
          <a:p>
            <a:endParaRPr lang="en-US" dirty="0"/>
          </a:p>
        </p:txBody>
      </p:sp>
      <p:grpSp>
        <p:nvGrpSpPr>
          <p:cNvPr id="190" name="Group 5">
            <a:extLst>
              <a:ext uri="{FF2B5EF4-FFF2-40B4-BE49-F238E27FC236}">
                <a16:creationId xmlns:a16="http://schemas.microsoft.com/office/drawing/2014/main" id="{FCFBDB80-4EFF-4CDF-B129-CDA672348F45}"/>
              </a:ext>
            </a:extLst>
          </p:cNvPr>
          <p:cNvGrpSpPr>
            <a:grpSpLocks/>
          </p:cNvGrpSpPr>
          <p:nvPr/>
        </p:nvGrpSpPr>
        <p:grpSpPr bwMode="auto">
          <a:xfrm>
            <a:off x="176655" y="1629597"/>
            <a:ext cx="8700645" cy="4453703"/>
            <a:chOff x="269875" y="2768600"/>
            <a:chExt cx="8347832" cy="3438525"/>
          </a:xfrm>
        </p:grpSpPr>
        <p:grpSp>
          <p:nvGrpSpPr>
            <p:cNvPr id="191" name="Group 254">
              <a:extLst>
                <a:ext uri="{FF2B5EF4-FFF2-40B4-BE49-F238E27FC236}">
                  <a16:creationId xmlns:a16="http://schemas.microsoft.com/office/drawing/2014/main" id="{CBBEB822-DC74-49C8-BCE4-D05869E1CD58}"/>
                </a:ext>
              </a:extLst>
            </p:cNvPr>
            <p:cNvGrpSpPr>
              <a:grpSpLocks/>
            </p:cNvGrpSpPr>
            <p:nvPr/>
          </p:nvGrpSpPr>
          <p:grpSpPr bwMode="auto">
            <a:xfrm>
              <a:off x="2562225" y="2768600"/>
              <a:ext cx="4695825" cy="3438525"/>
              <a:chOff x="2462216" y="3348040"/>
              <a:chExt cx="5094528" cy="2859572"/>
            </a:xfrm>
          </p:grpSpPr>
          <p:cxnSp>
            <p:nvCxnSpPr>
              <p:cNvPr id="364" name="Straight Connector 363">
                <a:extLst>
                  <a:ext uri="{FF2B5EF4-FFF2-40B4-BE49-F238E27FC236}">
                    <a16:creationId xmlns:a16="http://schemas.microsoft.com/office/drawing/2014/main" id="{A370824C-39FF-4B02-BFE3-2686C1EFAE50}"/>
                  </a:ext>
                </a:extLst>
              </p:cNvPr>
              <p:cNvCxnSpPr/>
              <p:nvPr/>
            </p:nvCxnSpPr>
            <p:spPr bwMode="auto">
              <a:xfrm>
                <a:off x="246221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5" name="Straight Connector 364">
                <a:extLst>
                  <a:ext uri="{FF2B5EF4-FFF2-40B4-BE49-F238E27FC236}">
                    <a16:creationId xmlns:a16="http://schemas.microsoft.com/office/drawing/2014/main" id="{174E0DB2-7203-4E58-A4B5-617D2F0B9FD7}"/>
                  </a:ext>
                </a:extLst>
              </p:cNvPr>
              <p:cNvCxnSpPr/>
              <p:nvPr/>
            </p:nvCxnSpPr>
            <p:spPr bwMode="auto">
              <a:xfrm>
                <a:off x="4170726"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6" name="Straight Connector 365">
                <a:extLst>
                  <a:ext uri="{FF2B5EF4-FFF2-40B4-BE49-F238E27FC236}">
                    <a16:creationId xmlns:a16="http://schemas.microsoft.com/office/drawing/2014/main" id="{C765624D-FB5B-455F-A29B-AB1530F673C4}"/>
                  </a:ext>
                </a:extLst>
              </p:cNvPr>
              <p:cNvCxnSpPr/>
              <p:nvPr/>
            </p:nvCxnSpPr>
            <p:spPr bwMode="auto">
              <a:xfrm>
                <a:off x="5867180"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367" name="Straight Connector 366">
                <a:extLst>
                  <a:ext uri="{FF2B5EF4-FFF2-40B4-BE49-F238E27FC236}">
                    <a16:creationId xmlns:a16="http://schemas.microsoft.com/office/drawing/2014/main" id="{D7254828-BC77-4896-BBCF-F98B587863FD}"/>
                  </a:ext>
                </a:extLst>
              </p:cNvPr>
              <p:cNvCxnSpPr/>
              <p:nvPr/>
            </p:nvCxnSpPr>
            <p:spPr bwMode="auto">
              <a:xfrm>
                <a:off x="7556744" y="3348040"/>
                <a:ext cx="0" cy="2859572"/>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192" name="Group 118">
              <a:extLst>
                <a:ext uri="{FF2B5EF4-FFF2-40B4-BE49-F238E27FC236}">
                  <a16:creationId xmlns:a16="http://schemas.microsoft.com/office/drawing/2014/main" id="{90495CC9-246F-4D89-8AEA-FFF7264396D3}"/>
                </a:ext>
              </a:extLst>
            </p:cNvPr>
            <p:cNvGrpSpPr>
              <a:grpSpLocks/>
            </p:cNvGrpSpPr>
            <p:nvPr/>
          </p:nvGrpSpPr>
          <p:grpSpPr bwMode="auto">
            <a:xfrm>
              <a:off x="1985963" y="2960688"/>
              <a:ext cx="6562725" cy="246062"/>
              <a:chOff x="2181070" y="3570514"/>
              <a:chExt cx="6178115" cy="246193"/>
            </a:xfrm>
          </p:grpSpPr>
          <p:cxnSp>
            <p:nvCxnSpPr>
              <p:cNvPr id="347" name="Straight Connector 346">
                <a:extLst>
                  <a:ext uri="{FF2B5EF4-FFF2-40B4-BE49-F238E27FC236}">
                    <a16:creationId xmlns:a16="http://schemas.microsoft.com/office/drawing/2014/main" id="{3FA54F11-ADA6-4175-A427-263840F6AA9E}"/>
                  </a:ext>
                </a:extLst>
              </p:cNvPr>
              <p:cNvCxnSpPr/>
              <p:nvPr/>
            </p:nvCxnSpPr>
            <p:spPr bwMode="auto">
              <a:xfrm>
                <a:off x="2722066"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9199C12D-4DE1-4896-9695-C6A480CAD7D2}"/>
                  </a:ext>
                </a:extLst>
              </p:cNvPr>
              <p:cNvCxnSpPr/>
              <p:nvPr/>
            </p:nvCxnSpPr>
            <p:spPr bwMode="auto">
              <a:xfrm>
                <a:off x="3467803"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9B4CAE13-F59E-4776-833E-B2D3BF26C056}"/>
                  </a:ext>
                </a:extLst>
              </p:cNvPr>
              <p:cNvCxnSpPr/>
              <p:nvPr/>
            </p:nvCxnSpPr>
            <p:spPr bwMode="auto">
              <a:xfrm>
                <a:off x="3467803"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EA867CDA-662B-4D7E-8B79-7093FCD6804E}"/>
                  </a:ext>
                </a:extLst>
              </p:cNvPr>
              <p:cNvCxnSpPr/>
              <p:nvPr/>
            </p:nvCxnSpPr>
            <p:spPr bwMode="auto">
              <a:xfrm>
                <a:off x="4203080"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589E1CC3-A713-4C33-9F84-96AFB6AFE9FC}"/>
                  </a:ext>
                </a:extLst>
              </p:cNvPr>
              <p:cNvCxnSpPr/>
              <p:nvPr/>
            </p:nvCxnSpPr>
            <p:spPr bwMode="auto">
              <a:xfrm>
                <a:off x="4192619"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E6B026CC-D7BE-467F-8F0A-159B4A26CBA8}"/>
                  </a:ext>
                </a:extLst>
              </p:cNvPr>
              <p:cNvCxnSpPr/>
              <p:nvPr/>
            </p:nvCxnSpPr>
            <p:spPr bwMode="auto">
              <a:xfrm>
                <a:off x="493835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B619B0D5-76B3-411E-A7DC-597FB4D623BC}"/>
                  </a:ext>
                </a:extLst>
              </p:cNvPr>
              <p:cNvCxnSpPr/>
              <p:nvPr/>
            </p:nvCxnSpPr>
            <p:spPr bwMode="auto">
              <a:xfrm>
                <a:off x="4938356"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263774A-AF78-4C5C-9FE0-4946825EBCAB}"/>
                  </a:ext>
                </a:extLst>
              </p:cNvPr>
              <p:cNvCxnSpPr/>
              <p:nvPr/>
            </p:nvCxnSpPr>
            <p:spPr bwMode="auto">
              <a:xfrm>
                <a:off x="567363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3528822-A26E-4E50-93EC-2678C52BB638}"/>
                  </a:ext>
                </a:extLst>
              </p:cNvPr>
              <p:cNvCxnSpPr/>
              <p:nvPr/>
            </p:nvCxnSpPr>
            <p:spPr bwMode="auto">
              <a:xfrm>
                <a:off x="5663172"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A530FBA4-8BB2-458E-8467-BE176B67731E}"/>
                  </a:ext>
                </a:extLst>
              </p:cNvPr>
              <p:cNvCxnSpPr/>
              <p:nvPr/>
            </p:nvCxnSpPr>
            <p:spPr bwMode="auto">
              <a:xfrm>
                <a:off x="6408909"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1D3F1160-EC75-4796-949A-10AD7FD26EE9}"/>
                  </a:ext>
                </a:extLst>
              </p:cNvPr>
              <p:cNvCxnSpPr/>
              <p:nvPr/>
            </p:nvCxnSpPr>
            <p:spPr bwMode="auto">
              <a:xfrm>
                <a:off x="6408909" y="3817290"/>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A034961A-1A73-46D1-8334-179283156E89}"/>
                  </a:ext>
                </a:extLst>
              </p:cNvPr>
              <p:cNvCxnSpPr/>
              <p:nvPr/>
            </p:nvCxnSpPr>
            <p:spPr bwMode="auto">
              <a:xfrm>
                <a:off x="7144185"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0B6168B-493F-4BBD-98D2-855C64374197}"/>
                  </a:ext>
                </a:extLst>
              </p:cNvPr>
              <p:cNvCxnSpPr/>
              <p:nvPr/>
            </p:nvCxnSpPr>
            <p:spPr bwMode="auto">
              <a:xfrm>
                <a:off x="7133724" y="3571041"/>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7A70CE5-687A-4B48-8800-A5F98502A489}"/>
                  </a:ext>
                </a:extLst>
              </p:cNvPr>
              <p:cNvCxnSpPr/>
              <p:nvPr/>
            </p:nvCxnSpPr>
            <p:spPr bwMode="auto">
              <a:xfrm>
                <a:off x="7879462"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82C0B892-065C-45F2-9453-4B941E6868E9}"/>
                  </a:ext>
                </a:extLst>
              </p:cNvPr>
              <p:cNvCxnSpPr/>
              <p:nvPr/>
            </p:nvCxnSpPr>
            <p:spPr bwMode="auto">
              <a:xfrm>
                <a:off x="7879462" y="3817290"/>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D4F5D47-EC67-4286-8D71-660C37CF8058}"/>
                  </a:ext>
                </a:extLst>
              </p:cNvPr>
              <p:cNvCxnSpPr/>
              <p:nvPr/>
            </p:nvCxnSpPr>
            <p:spPr bwMode="auto">
              <a:xfrm>
                <a:off x="2181070" y="3817290"/>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486B2DFD-C221-4C8B-BBB1-BF647F247136}"/>
                  </a:ext>
                </a:extLst>
              </p:cNvPr>
              <p:cNvCxnSpPr/>
              <p:nvPr/>
            </p:nvCxnSpPr>
            <p:spPr bwMode="auto">
              <a:xfrm>
                <a:off x="2722066" y="3571041"/>
                <a:ext cx="0" cy="2444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93" name="Group 4">
              <a:extLst>
                <a:ext uri="{FF2B5EF4-FFF2-40B4-BE49-F238E27FC236}">
                  <a16:creationId xmlns:a16="http://schemas.microsoft.com/office/drawing/2014/main" id="{61C25441-6091-4C59-B4D5-73FC83FC8EB2}"/>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338" name="Rectangle 337">
                <a:extLst>
                  <a:ext uri="{FF2B5EF4-FFF2-40B4-BE49-F238E27FC236}">
                    <a16:creationId xmlns:a16="http://schemas.microsoft.com/office/drawing/2014/main" id="{EB029972-A22A-4B5D-B4D7-95DD37F8FC9E}"/>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9" name="Isosceles Triangle 338">
                <a:extLst>
                  <a:ext uri="{FF2B5EF4-FFF2-40B4-BE49-F238E27FC236}">
                    <a16:creationId xmlns:a16="http://schemas.microsoft.com/office/drawing/2014/main" id="{9CC196B7-50D0-40AC-BB62-69F0B9BC0E4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40" name="Isosceles Triangle 339">
                <a:extLst>
                  <a:ext uri="{FF2B5EF4-FFF2-40B4-BE49-F238E27FC236}">
                    <a16:creationId xmlns:a16="http://schemas.microsoft.com/office/drawing/2014/main" id="{8E23956B-ECA8-4DDB-AFF5-ED8B864B8A39}"/>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41" name="Straight Connector 340">
                <a:extLst>
                  <a:ext uri="{FF2B5EF4-FFF2-40B4-BE49-F238E27FC236}">
                    <a16:creationId xmlns:a16="http://schemas.microsoft.com/office/drawing/2014/main" id="{18779ACE-51E8-47B7-8105-0EEFFEA38654}"/>
                  </a:ext>
                </a:extLst>
              </p:cNvPr>
              <p:cNvCxnSpPr>
                <a:stCxn id="33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3A63606-987E-4032-851B-DF2C67188A04}"/>
                  </a:ext>
                </a:extLst>
              </p:cNvPr>
              <p:cNvCxnSpPr>
                <a:stCxn id="339" idx="0"/>
                <a:endCxn id="33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832D425-4E9E-475D-A9B1-6C2AA03FAFE4}"/>
                  </a:ext>
                </a:extLst>
              </p:cNvPr>
              <p:cNvCxnSpPr>
                <a:stCxn id="34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820FFF3C-6AAE-47A8-B536-22D418A297D0}"/>
                  </a:ext>
                </a:extLst>
              </p:cNvPr>
              <p:cNvCxnSpPr>
                <a:endCxn id="34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4ECBC2A9-B356-4614-B0CB-0D86C86B1925}"/>
                  </a:ext>
                </a:extLst>
              </p:cNvPr>
              <p:cNvCxnSpPr>
                <a:stCxn id="339" idx="4"/>
                <a:endCxn id="34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DE34356-AE63-4C58-A1ED-DD94A1EA528C}"/>
                  </a:ext>
                </a:extLst>
              </p:cNvPr>
              <p:cNvCxnSpPr>
                <a:stCxn id="33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4" name="Group 4">
              <a:extLst>
                <a:ext uri="{FF2B5EF4-FFF2-40B4-BE49-F238E27FC236}">
                  <a16:creationId xmlns:a16="http://schemas.microsoft.com/office/drawing/2014/main" id="{08508A25-633B-42CE-81A4-8C5DE8D4B1A4}"/>
                </a:ext>
              </a:extLst>
            </p:cNvPr>
            <p:cNvGrpSpPr>
              <a:grpSpLocks/>
            </p:cNvGrpSpPr>
            <p:nvPr/>
          </p:nvGrpSpPr>
          <p:grpSpPr bwMode="auto">
            <a:xfrm>
              <a:off x="4213630" y="4136671"/>
              <a:ext cx="1569207" cy="256118"/>
              <a:chOff x="1877152" y="4791247"/>
              <a:chExt cx="623208" cy="214429"/>
            </a:xfrm>
            <a:solidFill>
              <a:schemeClr val="accent3">
                <a:lumMod val="40000"/>
                <a:lumOff val="60000"/>
              </a:schemeClr>
            </a:solidFill>
          </p:grpSpPr>
          <p:sp>
            <p:nvSpPr>
              <p:cNvPr id="329" name="Rectangle 328">
                <a:extLst>
                  <a:ext uri="{FF2B5EF4-FFF2-40B4-BE49-F238E27FC236}">
                    <a16:creationId xmlns:a16="http://schemas.microsoft.com/office/drawing/2014/main" id="{7B70C46F-6043-4DBA-81DE-FB0FDC13746A}"/>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0" name="Isosceles Triangle 329">
                <a:extLst>
                  <a:ext uri="{FF2B5EF4-FFF2-40B4-BE49-F238E27FC236}">
                    <a16:creationId xmlns:a16="http://schemas.microsoft.com/office/drawing/2014/main" id="{F44ACCA3-CBF4-4E06-960E-B91C334353E2}"/>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31" name="Isosceles Triangle 330">
                <a:extLst>
                  <a:ext uri="{FF2B5EF4-FFF2-40B4-BE49-F238E27FC236}">
                    <a16:creationId xmlns:a16="http://schemas.microsoft.com/office/drawing/2014/main" id="{38ACE5C9-AA9F-48B6-85F6-0370568F4446}"/>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32" name="Straight Connector 331">
                <a:extLst>
                  <a:ext uri="{FF2B5EF4-FFF2-40B4-BE49-F238E27FC236}">
                    <a16:creationId xmlns:a16="http://schemas.microsoft.com/office/drawing/2014/main" id="{A1A6CA3E-0110-49A9-99EC-3EF7291C0F91}"/>
                  </a:ext>
                </a:extLst>
              </p:cNvPr>
              <p:cNvCxnSpPr>
                <a:stCxn id="3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0F1E2F10-4B34-4A82-8331-BB15C36EB5B3}"/>
                  </a:ext>
                </a:extLst>
              </p:cNvPr>
              <p:cNvCxnSpPr>
                <a:stCxn id="330" idx="0"/>
                <a:endCxn id="3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2FD026BA-F2F3-47E3-B7B6-D4894A7E8C5E}"/>
                  </a:ext>
                </a:extLst>
              </p:cNvPr>
              <p:cNvCxnSpPr>
                <a:stCxn id="3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4F5BB415-8905-422E-B7B3-F4C279CD2776}"/>
                  </a:ext>
                </a:extLst>
              </p:cNvPr>
              <p:cNvCxnSpPr>
                <a:endCxn id="3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BFC4B6BC-7694-4F6B-B1BE-B93A31BFEEBC}"/>
                  </a:ext>
                </a:extLst>
              </p:cNvPr>
              <p:cNvCxnSpPr>
                <a:stCxn id="330" idx="4"/>
                <a:endCxn id="3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E0D6785A-540D-49F8-8330-9B53BE52A17B}"/>
                  </a:ext>
                </a:extLst>
              </p:cNvPr>
              <p:cNvCxnSpPr>
                <a:stCxn id="3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195" name="Group 4">
              <a:extLst>
                <a:ext uri="{FF2B5EF4-FFF2-40B4-BE49-F238E27FC236}">
                  <a16:creationId xmlns:a16="http://schemas.microsoft.com/office/drawing/2014/main" id="{FA1FE548-8C11-4B09-B83E-E97325644117}"/>
                </a:ext>
              </a:extLst>
            </p:cNvPr>
            <p:cNvGrpSpPr>
              <a:grpSpLocks/>
            </p:cNvGrpSpPr>
            <p:nvPr/>
          </p:nvGrpSpPr>
          <p:grpSpPr bwMode="auto">
            <a:xfrm>
              <a:off x="5781243" y="4136671"/>
              <a:ext cx="1569207" cy="256118"/>
              <a:chOff x="1877152" y="4791247"/>
              <a:chExt cx="623208" cy="214429"/>
            </a:xfrm>
            <a:solidFill>
              <a:schemeClr val="accent3">
                <a:lumMod val="40000"/>
                <a:lumOff val="60000"/>
              </a:schemeClr>
            </a:solidFill>
          </p:grpSpPr>
          <p:sp>
            <p:nvSpPr>
              <p:cNvPr id="320" name="Rectangle 319">
                <a:extLst>
                  <a:ext uri="{FF2B5EF4-FFF2-40B4-BE49-F238E27FC236}">
                    <a16:creationId xmlns:a16="http://schemas.microsoft.com/office/drawing/2014/main" id="{A450AE80-1717-4A95-A3F0-6DBAE5EAF9BC}"/>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1" name="Isosceles Triangle 320">
                <a:extLst>
                  <a:ext uri="{FF2B5EF4-FFF2-40B4-BE49-F238E27FC236}">
                    <a16:creationId xmlns:a16="http://schemas.microsoft.com/office/drawing/2014/main" id="{06C7B9DA-47B5-414B-963C-E6045AD94540}"/>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22" name="Isosceles Triangle 321">
                <a:extLst>
                  <a:ext uri="{FF2B5EF4-FFF2-40B4-BE49-F238E27FC236}">
                    <a16:creationId xmlns:a16="http://schemas.microsoft.com/office/drawing/2014/main" id="{FCD8FF16-F501-42BB-807D-627055254DC8}"/>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23" name="Straight Connector 322">
                <a:extLst>
                  <a:ext uri="{FF2B5EF4-FFF2-40B4-BE49-F238E27FC236}">
                    <a16:creationId xmlns:a16="http://schemas.microsoft.com/office/drawing/2014/main" id="{30113261-65DF-4922-B823-7009FD510F8D}"/>
                  </a:ext>
                </a:extLst>
              </p:cNvPr>
              <p:cNvCxnSpPr>
                <a:stCxn id="32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8BDFF83F-DB7F-4AFC-B2F1-9A1E7C1A9682}"/>
                  </a:ext>
                </a:extLst>
              </p:cNvPr>
              <p:cNvCxnSpPr>
                <a:stCxn id="321" idx="0"/>
                <a:endCxn id="32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D21F6019-B43D-4484-AA05-50357D4E2EF9}"/>
                  </a:ext>
                </a:extLst>
              </p:cNvPr>
              <p:cNvCxnSpPr>
                <a:stCxn id="32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E81E9053-55BE-4D1C-B01C-84E64DC8C7F9}"/>
                  </a:ext>
                </a:extLst>
              </p:cNvPr>
              <p:cNvCxnSpPr>
                <a:endCxn id="32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CA953414-1C07-4CEA-87D2-D24B68973F78}"/>
                  </a:ext>
                </a:extLst>
              </p:cNvPr>
              <p:cNvCxnSpPr>
                <a:stCxn id="321" idx="4"/>
                <a:endCxn id="32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95128FC6-73BB-42E7-A486-AC5DC688BA37}"/>
                  </a:ext>
                </a:extLst>
              </p:cNvPr>
              <p:cNvCxnSpPr>
                <a:stCxn id="32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196" name="Isosceles Triangle 195">
              <a:extLst>
                <a:ext uri="{FF2B5EF4-FFF2-40B4-BE49-F238E27FC236}">
                  <a16:creationId xmlns:a16="http://schemas.microsoft.com/office/drawing/2014/main" id="{DA3601D9-889C-4F8B-AFDA-C22F84F7608F}"/>
                </a:ext>
              </a:extLst>
            </p:cNvPr>
            <p:cNvSpPr/>
            <p:nvPr/>
          </p:nvSpPr>
          <p:spPr bwMode="auto">
            <a:xfrm rot="16200000">
              <a:off x="7256640" y="4223655"/>
              <a:ext cx="256819" cy="82550"/>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197" name="Straight Connector 196">
              <a:extLst>
                <a:ext uri="{FF2B5EF4-FFF2-40B4-BE49-F238E27FC236}">
                  <a16:creationId xmlns:a16="http://schemas.microsoft.com/office/drawing/2014/main" id="{F560EEC0-E827-4425-AE58-9BCC9B99B605}"/>
                </a:ext>
              </a:extLst>
            </p:cNvPr>
            <p:cNvCxnSpPr>
              <a:stCxn id="196" idx="4"/>
            </p:cNvCxnSpPr>
            <p:nvPr/>
          </p:nvCxnSpPr>
          <p:spPr bwMode="auto">
            <a:xfrm flipH="1">
              <a:off x="7343775" y="413652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1D10A290-F34F-4CC6-B423-CC30C10D0C1E}"/>
                </a:ext>
              </a:extLst>
            </p:cNvPr>
            <p:cNvCxnSpPr>
              <a:stCxn id="196" idx="0"/>
              <a:endCxn id="196" idx="2"/>
            </p:cNvCxnSpPr>
            <p:nvPr/>
          </p:nvCxnSpPr>
          <p:spPr bwMode="auto">
            <a:xfrm>
              <a:off x="7343775" y="4264930"/>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9" name="Group 198">
              <a:extLst>
                <a:ext uri="{FF2B5EF4-FFF2-40B4-BE49-F238E27FC236}">
                  <a16:creationId xmlns:a16="http://schemas.microsoft.com/office/drawing/2014/main" id="{B4FB5617-1AF6-4184-B407-3EBD5A1FC99B}"/>
                </a:ext>
              </a:extLst>
            </p:cNvPr>
            <p:cNvGrpSpPr/>
            <p:nvPr/>
          </p:nvGrpSpPr>
          <p:grpSpPr>
            <a:xfrm>
              <a:off x="7426114" y="4136669"/>
              <a:ext cx="1112654" cy="256047"/>
              <a:chOff x="6957150" y="4438649"/>
              <a:chExt cx="1580341" cy="300022"/>
            </a:xfrm>
            <a:solidFill>
              <a:schemeClr val="accent3">
                <a:lumMod val="40000"/>
                <a:lumOff val="60000"/>
              </a:schemeClr>
            </a:solidFill>
          </p:grpSpPr>
          <p:sp>
            <p:nvSpPr>
              <p:cNvPr id="317" name="Rectangle 316">
                <a:extLst>
                  <a:ext uri="{FF2B5EF4-FFF2-40B4-BE49-F238E27FC236}">
                    <a16:creationId xmlns:a16="http://schemas.microsoft.com/office/drawing/2014/main" id="{1041B187-3F1F-4994-BBC2-44BAA4D9611A}"/>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18" name="Straight Connector 317">
                <a:extLst>
                  <a:ext uri="{FF2B5EF4-FFF2-40B4-BE49-F238E27FC236}">
                    <a16:creationId xmlns:a16="http://schemas.microsoft.com/office/drawing/2014/main" id="{12BC1045-CAE8-4390-B0EE-7ABF6650699D}"/>
                  </a:ext>
                </a:extLst>
              </p:cNvPr>
              <p:cNvCxnSpPr>
                <a:stCxn id="196"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AF1D78B6-2B6F-4B90-8C27-06DF6A4DFA43}"/>
                  </a:ext>
                </a:extLst>
              </p:cNvPr>
              <p:cNvCxnSpPr>
                <a:stCxn id="196"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0" name="Rectangle 199">
              <a:extLst>
                <a:ext uri="{FF2B5EF4-FFF2-40B4-BE49-F238E27FC236}">
                  <a16:creationId xmlns:a16="http://schemas.microsoft.com/office/drawing/2014/main" id="{7E027144-05FC-496E-9F50-C102C999BBF7}"/>
                </a:ext>
              </a:extLst>
            </p:cNvPr>
            <p:cNvSpPr/>
            <p:nvPr/>
          </p:nvSpPr>
          <p:spPr bwMode="auto">
            <a:xfrm>
              <a:off x="1985963" y="4136520"/>
              <a:ext cx="577850" cy="256819"/>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01" name="Isosceles Triangle 200">
              <a:extLst>
                <a:ext uri="{FF2B5EF4-FFF2-40B4-BE49-F238E27FC236}">
                  <a16:creationId xmlns:a16="http://schemas.microsoft.com/office/drawing/2014/main" id="{B00F75B3-51A7-4D66-9C71-E1B19183E5C0}"/>
                </a:ext>
              </a:extLst>
            </p:cNvPr>
            <p:cNvSpPr/>
            <p:nvPr/>
          </p:nvSpPr>
          <p:spPr bwMode="auto">
            <a:xfrm rot="5400000">
              <a:off x="2475884" y="4224449"/>
              <a:ext cx="256819"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2" name="Straight Connector 201">
              <a:extLst>
                <a:ext uri="{FF2B5EF4-FFF2-40B4-BE49-F238E27FC236}">
                  <a16:creationId xmlns:a16="http://schemas.microsoft.com/office/drawing/2014/main" id="{A2B52FD9-9E38-4100-BFFE-D4A3609A2A5A}"/>
                </a:ext>
              </a:extLst>
            </p:cNvPr>
            <p:cNvCxnSpPr>
              <a:stCxn id="201" idx="2"/>
            </p:cNvCxnSpPr>
            <p:nvPr/>
          </p:nvCxnSpPr>
          <p:spPr bwMode="auto">
            <a:xfrm>
              <a:off x="2563813" y="413652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AE3A93-04A0-4843-9355-B86B3A68F1D5}"/>
                </a:ext>
              </a:extLst>
            </p:cNvPr>
            <p:cNvCxnSpPr>
              <a:endCxn id="201" idx="4"/>
            </p:cNvCxnSpPr>
            <p:nvPr/>
          </p:nvCxnSpPr>
          <p:spPr bwMode="auto">
            <a:xfrm flipH="1">
              <a:off x="2563813" y="4264930"/>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203">
              <a:extLst>
                <a:ext uri="{FF2B5EF4-FFF2-40B4-BE49-F238E27FC236}">
                  <a16:creationId xmlns:a16="http://schemas.microsoft.com/office/drawing/2014/main" id="{0E7F85AD-4DC0-4096-A944-3535D566C94A}"/>
                </a:ext>
              </a:extLst>
            </p:cNvPr>
            <p:cNvGrpSpPr/>
            <p:nvPr/>
          </p:nvGrpSpPr>
          <p:grpSpPr>
            <a:xfrm>
              <a:off x="1986341" y="4136676"/>
              <a:ext cx="577306" cy="256047"/>
              <a:chOff x="103594" y="4438601"/>
              <a:chExt cx="1376015" cy="300064"/>
            </a:xfrm>
            <a:solidFill>
              <a:schemeClr val="accent3">
                <a:lumMod val="40000"/>
                <a:lumOff val="60000"/>
              </a:schemeClr>
            </a:solidFill>
          </p:grpSpPr>
          <p:cxnSp>
            <p:nvCxnSpPr>
              <p:cNvPr id="315" name="Straight Connector 314">
                <a:extLst>
                  <a:ext uri="{FF2B5EF4-FFF2-40B4-BE49-F238E27FC236}">
                    <a16:creationId xmlns:a16="http://schemas.microsoft.com/office/drawing/2014/main" id="{4EB7D41B-3C00-41BD-A205-0843BB8C945E}"/>
                  </a:ext>
                </a:extLst>
              </p:cNvPr>
              <p:cNvCxnSpPr>
                <a:endCxn id="201"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34AE3BBB-9A67-4B03-900E-C622B658B70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5" name="Group 4">
              <a:extLst>
                <a:ext uri="{FF2B5EF4-FFF2-40B4-BE49-F238E27FC236}">
                  <a16:creationId xmlns:a16="http://schemas.microsoft.com/office/drawing/2014/main" id="{C8D21027-9E08-4FDD-97ED-1C27514D2B91}"/>
                </a:ext>
              </a:extLst>
            </p:cNvPr>
            <p:cNvGrpSpPr>
              <a:grpSpLocks/>
            </p:cNvGrpSpPr>
            <p:nvPr/>
          </p:nvGrpSpPr>
          <p:grpSpPr bwMode="auto">
            <a:xfrm>
              <a:off x="2646016" y="4767959"/>
              <a:ext cx="1569207" cy="256118"/>
              <a:chOff x="1877152" y="4791247"/>
              <a:chExt cx="623208" cy="214429"/>
            </a:xfrm>
            <a:solidFill>
              <a:schemeClr val="accent2">
                <a:lumMod val="20000"/>
                <a:lumOff val="80000"/>
              </a:schemeClr>
            </a:solidFill>
          </p:grpSpPr>
          <p:sp>
            <p:nvSpPr>
              <p:cNvPr id="306" name="Rectangle 305">
                <a:extLst>
                  <a:ext uri="{FF2B5EF4-FFF2-40B4-BE49-F238E27FC236}">
                    <a16:creationId xmlns:a16="http://schemas.microsoft.com/office/drawing/2014/main" id="{90922D66-235D-49F1-A505-A850DA50C233}"/>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7" name="Isosceles Triangle 306">
                <a:extLst>
                  <a:ext uri="{FF2B5EF4-FFF2-40B4-BE49-F238E27FC236}">
                    <a16:creationId xmlns:a16="http://schemas.microsoft.com/office/drawing/2014/main" id="{2B152F30-E290-4F6D-B1FF-8FE59A693C4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08" name="Isosceles Triangle 307">
                <a:extLst>
                  <a:ext uri="{FF2B5EF4-FFF2-40B4-BE49-F238E27FC236}">
                    <a16:creationId xmlns:a16="http://schemas.microsoft.com/office/drawing/2014/main" id="{DE4251E9-56B3-4061-88A8-589598F7AB0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9" name="Straight Connector 308">
                <a:extLst>
                  <a:ext uri="{FF2B5EF4-FFF2-40B4-BE49-F238E27FC236}">
                    <a16:creationId xmlns:a16="http://schemas.microsoft.com/office/drawing/2014/main" id="{041886D3-6246-4162-BD64-CFDF98D7DFAE}"/>
                  </a:ext>
                </a:extLst>
              </p:cNvPr>
              <p:cNvCxnSpPr>
                <a:stCxn id="30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B86F5CEB-CF42-492B-B32D-941E45755567}"/>
                  </a:ext>
                </a:extLst>
              </p:cNvPr>
              <p:cNvCxnSpPr>
                <a:stCxn id="307" idx="0"/>
                <a:endCxn id="30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ECA2C063-D9BF-4D27-8B6C-37C8B6725985}"/>
                  </a:ext>
                </a:extLst>
              </p:cNvPr>
              <p:cNvCxnSpPr>
                <a:stCxn id="30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0E98E157-5B7D-497C-A347-CF43DE21D413}"/>
                  </a:ext>
                </a:extLst>
              </p:cNvPr>
              <p:cNvCxnSpPr>
                <a:endCxn id="30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94F363A1-8FD1-4170-8E39-6E3D73D169FE}"/>
                  </a:ext>
                </a:extLst>
              </p:cNvPr>
              <p:cNvCxnSpPr>
                <a:stCxn id="307" idx="4"/>
                <a:endCxn id="30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272DE206-A205-4AED-BF42-01D1CCE70D6B}"/>
                  </a:ext>
                </a:extLst>
              </p:cNvPr>
              <p:cNvCxnSpPr>
                <a:stCxn id="30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6" name="Group 4">
              <a:extLst>
                <a:ext uri="{FF2B5EF4-FFF2-40B4-BE49-F238E27FC236}">
                  <a16:creationId xmlns:a16="http://schemas.microsoft.com/office/drawing/2014/main" id="{27A438F9-085B-403E-9FD3-4EA471EDDC96}"/>
                </a:ext>
              </a:extLst>
            </p:cNvPr>
            <p:cNvGrpSpPr>
              <a:grpSpLocks/>
            </p:cNvGrpSpPr>
            <p:nvPr/>
          </p:nvGrpSpPr>
          <p:grpSpPr bwMode="auto">
            <a:xfrm>
              <a:off x="4213630" y="4767959"/>
              <a:ext cx="1569207" cy="256118"/>
              <a:chOff x="1877152" y="4791247"/>
              <a:chExt cx="623208" cy="214429"/>
            </a:xfrm>
            <a:solidFill>
              <a:schemeClr val="accent2">
                <a:lumMod val="20000"/>
                <a:lumOff val="80000"/>
              </a:schemeClr>
            </a:solidFill>
          </p:grpSpPr>
          <p:sp>
            <p:nvSpPr>
              <p:cNvPr id="297" name="Rectangle 296">
                <a:extLst>
                  <a:ext uri="{FF2B5EF4-FFF2-40B4-BE49-F238E27FC236}">
                    <a16:creationId xmlns:a16="http://schemas.microsoft.com/office/drawing/2014/main" id="{37668239-6867-49F9-B189-61BDB0E190D5}"/>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8" name="Isosceles Triangle 297">
                <a:extLst>
                  <a:ext uri="{FF2B5EF4-FFF2-40B4-BE49-F238E27FC236}">
                    <a16:creationId xmlns:a16="http://schemas.microsoft.com/office/drawing/2014/main" id="{18C25F62-BEED-49F1-BBD9-F6FF4092F67A}"/>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9" name="Isosceles Triangle 298">
                <a:extLst>
                  <a:ext uri="{FF2B5EF4-FFF2-40B4-BE49-F238E27FC236}">
                    <a16:creationId xmlns:a16="http://schemas.microsoft.com/office/drawing/2014/main" id="{CD853583-8076-4E0D-B614-68EDA02FD7A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00" name="Straight Connector 299">
                <a:extLst>
                  <a:ext uri="{FF2B5EF4-FFF2-40B4-BE49-F238E27FC236}">
                    <a16:creationId xmlns:a16="http://schemas.microsoft.com/office/drawing/2014/main" id="{DA4DA207-41D5-40F1-BD48-4DA211428763}"/>
                  </a:ext>
                </a:extLst>
              </p:cNvPr>
              <p:cNvCxnSpPr>
                <a:stCxn id="29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A9AAE5EE-6CD8-40D5-BF23-7B2536ED2A8E}"/>
                  </a:ext>
                </a:extLst>
              </p:cNvPr>
              <p:cNvCxnSpPr>
                <a:stCxn id="298" idx="0"/>
                <a:endCxn id="29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7541D56-83AB-4A12-8103-D89158DB89B8}"/>
                  </a:ext>
                </a:extLst>
              </p:cNvPr>
              <p:cNvCxnSpPr>
                <a:stCxn id="29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7D4AB71E-900D-444C-A3CB-541A86D53345}"/>
                  </a:ext>
                </a:extLst>
              </p:cNvPr>
              <p:cNvCxnSpPr>
                <a:endCxn id="29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008F55BB-0A9A-4568-8263-B9185C0D66E6}"/>
                  </a:ext>
                </a:extLst>
              </p:cNvPr>
              <p:cNvCxnSpPr>
                <a:stCxn id="298" idx="4"/>
                <a:endCxn id="29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AACD6A19-1424-406A-A206-F83FCE96F101}"/>
                  </a:ext>
                </a:extLst>
              </p:cNvPr>
              <p:cNvCxnSpPr>
                <a:stCxn id="29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07" name="Group 4">
              <a:extLst>
                <a:ext uri="{FF2B5EF4-FFF2-40B4-BE49-F238E27FC236}">
                  <a16:creationId xmlns:a16="http://schemas.microsoft.com/office/drawing/2014/main" id="{600D070F-CDFE-4777-AEC0-00E68C89FB1C}"/>
                </a:ext>
              </a:extLst>
            </p:cNvPr>
            <p:cNvGrpSpPr>
              <a:grpSpLocks/>
            </p:cNvGrpSpPr>
            <p:nvPr/>
          </p:nvGrpSpPr>
          <p:grpSpPr bwMode="auto">
            <a:xfrm>
              <a:off x="5781243" y="4767959"/>
              <a:ext cx="1569207" cy="256118"/>
              <a:chOff x="1877152" y="4791247"/>
              <a:chExt cx="623208" cy="214429"/>
            </a:xfrm>
            <a:solidFill>
              <a:schemeClr val="accent2">
                <a:lumMod val="20000"/>
                <a:lumOff val="80000"/>
              </a:schemeClr>
            </a:solidFill>
          </p:grpSpPr>
          <p:sp>
            <p:nvSpPr>
              <p:cNvPr id="288" name="Rectangle 287">
                <a:extLst>
                  <a:ext uri="{FF2B5EF4-FFF2-40B4-BE49-F238E27FC236}">
                    <a16:creationId xmlns:a16="http://schemas.microsoft.com/office/drawing/2014/main" id="{1BE020BB-A0B0-4CE6-BA19-D2D5C2CC66BD}"/>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89" name="Isosceles Triangle 288">
                <a:extLst>
                  <a:ext uri="{FF2B5EF4-FFF2-40B4-BE49-F238E27FC236}">
                    <a16:creationId xmlns:a16="http://schemas.microsoft.com/office/drawing/2014/main" id="{F13BFBCA-4057-412D-8818-465E819458CB}"/>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90" name="Isosceles Triangle 289">
                <a:extLst>
                  <a:ext uri="{FF2B5EF4-FFF2-40B4-BE49-F238E27FC236}">
                    <a16:creationId xmlns:a16="http://schemas.microsoft.com/office/drawing/2014/main" id="{4A6DC322-9F51-4B2A-8FF4-D1F77B0969AB}"/>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91" name="Straight Connector 290">
                <a:extLst>
                  <a:ext uri="{FF2B5EF4-FFF2-40B4-BE49-F238E27FC236}">
                    <a16:creationId xmlns:a16="http://schemas.microsoft.com/office/drawing/2014/main" id="{CD4559C8-1A7B-46E8-9147-A8CAFCD9C345}"/>
                  </a:ext>
                </a:extLst>
              </p:cNvPr>
              <p:cNvCxnSpPr>
                <a:stCxn id="289"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803D7B01-3ACA-446E-821D-54F2AF09D95F}"/>
                  </a:ext>
                </a:extLst>
              </p:cNvPr>
              <p:cNvCxnSpPr>
                <a:stCxn id="289" idx="0"/>
                <a:endCxn id="289"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0A7A29C-1FF6-4875-A727-2F31A720C505}"/>
                  </a:ext>
                </a:extLst>
              </p:cNvPr>
              <p:cNvCxnSpPr>
                <a:stCxn id="290"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C21CAD8A-7D5D-4F0D-AC86-C35751B61D92}"/>
                  </a:ext>
                </a:extLst>
              </p:cNvPr>
              <p:cNvCxnSpPr>
                <a:endCxn id="290"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7F7B0411-D9A7-4B7E-AD01-4389A28BE706}"/>
                  </a:ext>
                </a:extLst>
              </p:cNvPr>
              <p:cNvCxnSpPr>
                <a:stCxn id="289" idx="4"/>
                <a:endCxn id="290"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B9FF560D-55F2-4ADF-B7ED-AF789CA6924B}"/>
                  </a:ext>
                </a:extLst>
              </p:cNvPr>
              <p:cNvCxnSpPr>
                <a:stCxn id="289"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08" name="Isosceles Triangle 207">
              <a:extLst>
                <a:ext uri="{FF2B5EF4-FFF2-40B4-BE49-F238E27FC236}">
                  <a16:creationId xmlns:a16="http://schemas.microsoft.com/office/drawing/2014/main" id="{AB51E324-8D2A-45C5-BAE7-958EE874EB8E}"/>
                </a:ext>
              </a:extLst>
            </p:cNvPr>
            <p:cNvSpPr/>
            <p:nvPr/>
          </p:nvSpPr>
          <p:spPr bwMode="auto">
            <a:xfrm rot="16200000">
              <a:off x="7256640" y="4855002"/>
              <a:ext cx="256819"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09" name="Straight Connector 208">
              <a:extLst>
                <a:ext uri="{FF2B5EF4-FFF2-40B4-BE49-F238E27FC236}">
                  <a16:creationId xmlns:a16="http://schemas.microsoft.com/office/drawing/2014/main" id="{2CAD5D2C-2682-4C2D-A6CC-D3FC618E3C84}"/>
                </a:ext>
              </a:extLst>
            </p:cNvPr>
            <p:cNvCxnSpPr>
              <a:stCxn id="208" idx="4"/>
            </p:cNvCxnSpPr>
            <p:nvPr/>
          </p:nvCxnSpPr>
          <p:spPr bwMode="auto">
            <a:xfrm flipH="1">
              <a:off x="7343775" y="476786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46731D2D-7A8D-4BBB-A966-A435D79CE3C8}"/>
                </a:ext>
              </a:extLst>
            </p:cNvPr>
            <p:cNvCxnSpPr>
              <a:stCxn id="208" idx="0"/>
              <a:endCxn id="208" idx="2"/>
            </p:cNvCxnSpPr>
            <p:nvPr/>
          </p:nvCxnSpPr>
          <p:spPr bwMode="auto">
            <a:xfrm>
              <a:off x="7343775" y="4896277"/>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1" name="Group 210">
              <a:extLst>
                <a:ext uri="{FF2B5EF4-FFF2-40B4-BE49-F238E27FC236}">
                  <a16:creationId xmlns:a16="http://schemas.microsoft.com/office/drawing/2014/main" id="{FA494CA7-4E25-4A07-9AF0-B2657FBF0EE2}"/>
                </a:ext>
              </a:extLst>
            </p:cNvPr>
            <p:cNvGrpSpPr/>
            <p:nvPr/>
          </p:nvGrpSpPr>
          <p:grpSpPr>
            <a:xfrm>
              <a:off x="7426114" y="4767957"/>
              <a:ext cx="1112654" cy="256047"/>
              <a:chOff x="6957150" y="4438649"/>
              <a:chExt cx="1580341" cy="300022"/>
            </a:xfrm>
            <a:solidFill>
              <a:schemeClr val="accent2">
                <a:lumMod val="20000"/>
                <a:lumOff val="80000"/>
              </a:schemeClr>
            </a:solidFill>
          </p:grpSpPr>
          <p:sp>
            <p:nvSpPr>
              <p:cNvPr id="285" name="Rectangle 284">
                <a:extLst>
                  <a:ext uri="{FF2B5EF4-FFF2-40B4-BE49-F238E27FC236}">
                    <a16:creationId xmlns:a16="http://schemas.microsoft.com/office/drawing/2014/main" id="{A81F01FB-80E4-40D4-94CA-9EC51ED6E744}"/>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86" name="Straight Connector 285">
                <a:extLst>
                  <a:ext uri="{FF2B5EF4-FFF2-40B4-BE49-F238E27FC236}">
                    <a16:creationId xmlns:a16="http://schemas.microsoft.com/office/drawing/2014/main" id="{ACA7A004-28B7-4B77-8ECE-74A402E51AB8}"/>
                  </a:ext>
                </a:extLst>
              </p:cNvPr>
              <p:cNvCxnSpPr>
                <a:stCxn id="208"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4CEDAA03-FCE0-46DD-BB23-87FC9ECCEBBB}"/>
                  </a:ext>
                </a:extLst>
              </p:cNvPr>
              <p:cNvCxnSpPr>
                <a:stCxn id="208"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12" name="Rectangle 211">
              <a:extLst>
                <a:ext uri="{FF2B5EF4-FFF2-40B4-BE49-F238E27FC236}">
                  <a16:creationId xmlns:a16="http://schemas.microsoft.com/office/drawing/2014/main" id="{97113D17-47A4-4431-9363-9213D6A6D111}"/>
                </a:ext>
              </a:extLst>
            </p:cNvPr>
            <p:cNvSpPr/>
            <p:nvPr/>
          </p:nvSpPr>
          <p:spPr bwMode="auto">
            <a:xfrm>
              <a:off x="1985963" y="4767867"/>
              <a:ext cx="577850" cy="256819"/>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13" name="Isosceles Triangle 212">
              <a:extLst>
                <a:ext uri="{FF2B5EF4-FFF2-40B4-BE49-F238E27FC236}">
                  <a16:creationId xmlns:a16="http://schemas.microsoft.com/office/drawing/2014/main" id="{7D5BDF65-260B-48E2-9737-F64C31B079F1}"/>
                </a:ext>
              </a:extLst>
            </p:cNvPr>
            <p:cNvSpPr/>
            <p:nvPr/>
          </p:nvSpPr>
          <p:spPr bwMode="auto">
            <a:xfrm rot="5400000">
              <a:off x="2475884" y="4855796"/>
              <a:ext cx="256819" cy="80962"/>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14" name="Straight Connector 213">
              <a:extLst>
                <a:ext uri="{FF2B5EF4-FFF2-40B4-BE49-F238E27FC236}">
                  <a16:creationId xmlns:a16="http://schemas.microsoft.com/office/drawing/2014/main" id="{0CFAA0DB-A739-4D5A-BF54-B18223653077}"/>
                </a:ext>
              </a:extLst>
            </p:cNvPr>
            <p:cNvCxnSpPr>
              <a:stCxn id="213" idx="2"/>
            </p:cNvCxnSpPr>
            <p:nvPr/>
          </p:nvCxnSpPr>
          <p:spPr bwMode="auto">
            <a:xfrm>
              <a:off x="2563813" y="476786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01540ECB-6554-4B48-A2C2-410E67DB0AE2}"/>
                </a:ext>
              </a:extLst>
            </p:cNvPr>
            <p:cNvCxnSpPr>
              <a:endCxn id="213" idx="4"/>
            </p:cNvCxnSpPr>
            <p:nvPr/>
          </p:nvCxnSpPr>
          <p:spPr bwMode="auto">
            <a:xfrm flipH="1">
              <a:off x="2563813" y="4896277"/>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6" name="Group 215">
              <a:extLst>
                <a:ext uri="{FF2B5EF4-FFF2-40B4-BE49-F238E27FC236}">
                  <a16:creationId xmlns:a16="http://schemas.microsoft.com/office/drawing/2014/main" id="{5A30AEBE-E0E2-4F65-B794-7B6A2FB7424E}"/>
                </a:ext>
              </a:extLst>
            </p:cNvPr>
            <p:cNvGrpSpPr/>
            <p:nvPr/>
          </p:nvGrpSpPr>
          <p:grpSpPr>
            <a:xfrm>
              <a:off x="1986341" y="4767964"/>
              <a:ext cx="577306" cy="256047"/>
              <a:chOff x="103594" y="4438601"/>
              <a:chExt cx="1376015" cy="300064"/>
            </a:xfrm>
            <a:solidFill>
              <a:schemeClr val="accent2">
                <a:lumMod val="20000"/>
                <a:lumOff val="80000"/>
              </a:schemeClr>
            </a:solidFill>
          </p:grpSpPr>
          <p:cxnSp>
            <p:nvCxnSpPr>
              <p:cNvPr id="283" name="Straight Connector 282">
                <a:extLst>
                  <a:ext uri="{FF2B5EF4-FFF2-40B4-BE49-F238E27FC236}">
                    <a16:creationId xmlns:a16="http://schemas.microsoft.com/office/drawing/2014/main" id="{9079DF57-23CB-4AAD-9455-0CB0421847EF}"/>
                  </a:ext>
                </a:extLst>
              </p:cNvPr>
              <p:cNvCxnSpPr>
                <a:endCxn id="213"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7671DC94-F159-43B6-AF1B-B1DA29B351E4}"/>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218" name="Straight Connector 217">
              <a:extLst>
                <a:ext uri="{FF2B5EF4-FFF2-40B4-BE49-F238E27FC236}">
                  <a16:creationId xmlns:a16="http://schemas.microsoft.com/office/drawing/2014/main" id="{9B64EA57-6FC7-48B8-8449-7E3698B7C480}"/>
                </a:ext>
              </a:extLst>
            </p:cNvPr>
            <p:cNvCxnSpPr/>
            <p:nvPr/>
          </p:nvCxnSpPr>
          <p:spPr bwMode="auto">
            <a:xfrm>
              <a:off x="1985963" y="5818329"/>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19" name="TextBox 14364">
              <a:extLst>
                <a:ext uri="{FF2B5EF4-FFF2-40B4-BE49-F238E27FC236}">
                  <a16:creationId xmlns:a16="http://schemas.microsoft.com/office/drawing/2014/main" id="{CDE9A2CF-CF9D-4E48-AACE-7CC774D9D698}"/>
                </a:ext>
              </a:extLst>
            </p:cNvPr>
            <p:cNvSpPr txBox="1">
              <a:spLocks noChangeArrowheads="1"/>
            </p:cNvSpPr>
            <p:nvPr/>
          </p:nvSpPr>
          <p:spPr bwMode="auto">
            <a:xfrm>
              <a:off x="990600" y="2928938"/>
              <a:ext cx="728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220" name="TextBox 333">
              <a:extLst>
                <a:ext uri="{FF2B5EF4-FFF2-40B4-BE49-F238E27FC236}">
                  <a16:creationId xmlns:a16="http://schemas.microsoft.com/office/drawing/2014/main" id="{6023E4D9-0ECE-43E6-BC93-406CA5C65FD2}"/>
                </a:ext>
              </a:extLst>
            </p:cNvPr>
            <p:cNvSpPr txBox="1">
              <a:spLocks noChangeArrowheads="1"/>
            </p:cNvSpPr>
            <p:nvPr/>
          </p:nvSpPr>
          <p:spPr bwMode="auto">
            <a:xfrm>
              <a:off x="282575" y="41100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221" name="TextBox 334">
              <a:extLst>
                <a:ext uri="{FF2B5EF4-FFF2-40B4-BE49-F238E27FC236}">
                  <a16:creationId xmlns:a16="http://schemas.microsoft.com/office/drawing/2014/main" id="{FBF5FA82-72BB-47FC-B123-FCB25AC9443A}"/>
                </a:ext>
              </a:extLst>
            </p:cNvPr>
            <p:cNvSpPr txBox="1">
              <a:spLocks noChangeArrowheads="1"/>
            </p:cNvSpPr>
            <p:nvPr/>
          </p:nvSpPr>
          <p:spPr bwMode="auto">
            <a:xfrm>
              <a:off x="269875" y="5289550"/>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222" name="TextBox 335">
              <a:extLst>
                <a:ext uri="{FF2B5EF4-FFF2-40B4-BE49-F238E27FC236}">
                  <a16:creationId xmlns:a16="http://schemas.microsoft.com/office/drawing/2014/main" id="{83C1A59F-7D60-4A6F-AD16-BD7678DA07DC}"/>
                </a:ext>
              </a:extLst>
            </p:cNvPr>
            <p:cNvSpPr txBox="1">
              <a:spLocks noChangeArrowheads="1"/>
            </p:cNvSpPr>
            <p:nvPr/>
          </p:nvSpPr>
          <p:spPr bwMode="auto">
            <a:xfrm>
              <a:off x="282575" y="4691063"/>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223" name="TextBox 336">
              <a:extLst>
                <a:ext uri="{FF2B5EF4-FFF2-40B4-BE49-F238E27FC236}">
                  <a16:creationId xmlns:a16="http://schemas.microsoft.com/office/drawing/2014/main" id="{5774436A-F7F2-4FB3-82C7-7C4B25FE2F76}"/>
                </a:ext>
              </a:extLst>
            </p:cNvPr>
            <p:cNvSpPr txBox="1">
              <a:spLocks noChangeArrowheads="1"/>
            </p:cNvSpPr>
            <p:nvPr/>
          </p:nvSpPr>
          <p:spPr bwMode="auto">
            <a:xfrm>
              <a:off x="282575" y="5838825"/>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224" name="TextBox 358">
              <a:extLst>
                <a:ext uri="{FF2B5EF4-FFF2-40B4-BE49-F238E27FC236}">
                  <a16:creationId xmlns:a16="http://schemas.microsoft.com/office/drawing/2014/main" id="{CE577462-E840-41DD-88B0-429D4A2521C8}"/>
                </a:ext>
              </a:extLst>
            </p:cNvPr>
            <p:cNvSpPr txBox="1">
              <a:spLocks noChangeArrowheads="1"/>
            </p:cNvSpPr>
            <p:nvPr/>
          </p:nvSpPr>
          <p:spPr bwMode="auto">
            <a:xfrm>
              <a:off x="2946049" y="4147107"/>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225" name="TextBox 359">
              <a:extLst>
                <a:ext uri="{FF2B5EF4-FFF2-40B4-BE49-F238E27FC236}">
                  <a16:creationId xmlns:a16="http://schemas.microsoft.com/office/drawing/2014/main" id="{FBC691A4-8AB4-46FB-B72B-1FA377BF21C9}"/>
                </a:ext>
              </a:extLst>
            </p:cNvPr>
            <p:cNvSpPr txBox="1">
              <a:spLocks noChangeArrowheads="1"/>
            </p:cNvSpPr>
            <p:nvPr/>
          </p:nvSpPr>
          <p:spPr bwMode="auto">
            <a:xfrm>
              <a:off x="4477842" y="4134404"/>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1 </a:t>
              </a:r>
            </a:p>
          </p:txBody>
        </p:sp>
        <p:sp>
          <p:nvSpPr>
            <p:cNvPr id="226" name="TextBox 360">
              <a:extLst>
                <a:ext uri="{FF2B5EF4-FFF2-40B4-BE49-F238E27FC236}">
                  <a16:creationId xmlns:a16="http://schemas.microsoft.com/office/drawing/2014/main" id="{A2892CA5-0D80-4FBA-B341-6C35A0BFAFDD}"/>
                </a:ext>
              </a:extLst>
            </p:cNvPr>
            <p:cNvSpPr txBox="1">
              <a:spLocks noChangeArrowheads="1"/>
            </p:cNvSpPr>
            <p:nvPr/>
          </p:nvSpPr>
          <p:spPr bwMode="auto">
            <a:xfrm>
              <a:off x="6067777" y="4134404"/>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2 </a:t>
              </a:r>
            </a:p>
          </p:txBody>
        </p:sp>
        <p:sp>
          <p:nvSpPr>
            <p:cNvPr id="227" name="TextBox 361">
              <a:extLst>
                <a:ext uri="{FF2B5EF4-FFF2-40B4-BE49-F238E27FC236}">
                  <a16:creationId xmlns:a16="http://schemas.microsoft.com/office/drawing/2014/main" id="{CC0DE792-153D-4864-86BE-8F78E29243D4}"/>
                </a:ext>
              </a:extLst>
            </p:cNvPr>
            <p:cNvSpPr txBox="1">
              <a:spLocks noChangeArrowheads="1"/>
            </p:cNvSpPr>
            <p:nvPr/>
          </p:nvSpPr>
          <p:spPr bwMode="auto">
            <a:xfrm>
              <a:off x="7473068" y="4130243"/>
              <a:ext cx="102164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3 </a:t>
              </a:r>
            </a:p>
          </p:txBody>
        </p:sp>
        <p:sp>
          <p:nvSpPr>
            <p:cNvPr id="228" name="TextBox 362">
              <a:extLst>
                <a:ext uri="{FF2B5EF4-FFF2-40B4-BE49-F238E27FC236}">
                  <a16:creationId xmlns:a16="http://schemas.microsoft.com/office/drawing/2014/main" id="{250DB1B5-86C7-4D99-8D54-BB8A298B7DE4}"/>
                </a:ext>
              </a:extLst>
            </p:cNvPr>
            <p:cNvSpPr txBox="1">
              <a:spLocks noChangeArrowheads="1"/>
            </p:cNvSpPr>
            <p:nvPr/>
          </p:nvSpPr>
          <p:spPr bwMode="auto">
            <a:xfrm>
              <a:off x="4435199" y="4760300"/>
              <a:ext cx="134937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0 </a:t>
              </a:r>
            </a:p>
          </p:txBody>
        </p:sp>
        <p:grpSp>
          <p:nvGrpSpPr>
            <p:cNvPr id="229" name="Group 4">
              <a:extLst>
                <a:ext uri="{FF2B5EF4-FFF2-40B4-BE49-F238E27FC236}">
                  <a16:creationId xmlns:a16="http://schemas.microsoft.com/office/drawing/2014/main" id="{FE1FC63A-FAA3-40F6-8C84-6F51A8DD9F7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274" name="Rectangle 273">
                <a:extLst>
                  <a:ext uri="{FF2B5EF4-FFF2-40B4-BE49-F238E27FC236}">
                    <a16:creationId xmlns:a16="http://schemas.microsoft.com/office/drawing/2014/main" id="{5112C91E-5CB9-4097-B95F-2588BC4414E0}"/>
                  </a:ext>
                </a:extLst>
              </p:cNvPr>
              <p:cNvSpPr/>
              <p:nvPr/>
            </p:nvSpPr>
            <p:spPr bwMode="auto">
              <a:xfrm>
                <a:off x="1910073" y="4791246"/>
                <a:ext cx="557153" cy="214369"/>
              </a:xfrm>
              <a:prstGeom prst="rect">
                <a:avLst/>
              </a:prstGeom>
              <a:solidFill>
                <a:srgbClr val="FF0000"/>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5" name="Isosceles Triangle 274">
                <a:extLst>
                  <a:ext uri="{FF2B5EF4-FFF2-40B4-BE49-F238E27FC236}">
                    <a16:creationId xmlns:a16="http://schemas.microsoft.com/office/drawing/2014/main" id="{848C21E8-CFBC-43B8-AC41-4A4A0BA14A84}"/>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76" name="Isosceles Triangle 275">
                <a:extLst>
                  <a:ext uri="{FF2B5EF4-FFF2-40B4-BE49-F238E27FC236}">
                    <a16:creationId xmlns:a16="http://schemas.microsoft.com/office/drawing/2014/main" id="{CFFBE4B2-C565-46BB-B0D3-3A8E633473F7}"/>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77" name="Straight Connector 276">
                <a:extLst>
                  <a:ext uri="{FF2B5EF4-FFF2-40B4-BE49-F238E27FC236}">
                    <a16:creationId xmlns:a16="http://schemas.microsoft.com/office/drawing/2014/main" id="{B971FF32-4974-44F6-8B00-1DE6334BCA56}"/>
                  </a:ext>
                </a:extLst>
              </p:cNvPr>
              <p:cNvCxnSpPr>
                <a:stCxn id="275"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D2B90AD7-F59D-4D62-BD7F-A16E141FD311}"/>
                  </a:ext>
                </a:extLst>
              </p:cNvPr>
              <p:cNvCxnSpPr>
                <a:stCxn id="275" idx="0"/>
                <a:endCxn id="275"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A0B021A-C9A0-47F4-BBD2-88BBAABDD673}"/>
                  </a:ext>
                </a:extLst>
              </p:cNvPr>
              <p:cNvCxnSpPr>
                <a:stCxn id="276"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7D3A9C46-8E7A-4083-A8E0-196584704643}"/>
                  </a:ext>
                </a:extLst>
              </p:cNvPr>
              <p:cNvCxnSpPr>
                <a:endCxn id="276"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2D59A306-1FB5-4F58-B327-4CB9C0EFDCC7}"/>
                  </a:ext>
                </a:extLst>
              </p:cNvPr>
              <p:cNvCxnSpPr>
                <a:stCxn id="275" idx="4"/>
                <a:endCxn id="276"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AA9FE0EC-31C3-47F1-AD88-9FCE756EDB1D}"/>
                  </a:ext>
                </a:extLst>
              </p:cNvPr>
              <p:cNvCxnSpPr>
                <a:stCxn id="275"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0" name="Group 4">
              <a:extLst>
                <a:ext uri="{FF2B5EF4-FFF2-40B4-BE49-F238E27FC236}">
                  <a16:creationId xmlns:a16="http://schemas.microsoft.com/office/drawing/2014/main" id="{AE58F020-8BAD-4CC4-A983-FEB59797D45F}"/>
                </a:ext>
              </a:extLst>
            </p:cNvPr>
            <p:cNvGrpSpPr>
              <a:grpSpLocks/>
            </p:cNvGrpSpPr>
            <p:nvPr/>
          </p:nvGrpSpPr>
          <p:grpSpPr bwMode="auto">
            <a:xfrm>
              <a:off x="4213630" y="3539771"/>
              <a:ext cx="1569207" cy="256118"/>
              <a:chOff x="1877152" y="4791247"/>
              <a:chExt cx="623208" cy="214429"/>
            </a:xfrm>
            <a:solidFill>
              <a:schemeClr val="accent5">
                <a:lumMod val="40000"/>
                <a:lumOff val="60000"/>
              </a:schemeClr>
            </a:solidFill>
          </p:grpSpPr>
          <p:sp>
            <p:nvSpPr>
              <p:cNvPr id="265" name="Rectangle 264">
                <a:extLst>
                  <a:ext uri="{FF2B5EF4-FFF2-40B4-BE49-F238E27FC236}">
                    <a16:creationId xmlns:a16="http://schemas.microsoft.com/office/drawing/2014/main" id="{6C58A9D8-A884-48ED-84E0-13F0A4EC4D05}"/>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6" name="Isosceles Triangle 265">
                <a:extLst>
                  <a:ext uri="{FF2B5EF4-FFF2-40B4-BE49-F238E27FC236}">
                    <a16:creationId xmlns:a16="http://schemas.microsoft.com/office/drawing/2014/main" id="{7F53DC73-A016-48C3-849E-9F9ADD5ECD27}"/>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67" name="Isosceles Triangle 266">
                <a:extLst>
                  <a:ext uri="{FF2B5EF4-FFF2-40B4-BE49-F238E27FC236}">
                    <a16:creationId xmlns:a16="http://schemas.microsoft.com/office/drawing/2014/main" id="{D339286F-71A9-48C1-AE56-CC3384F1DAB3}"/>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68" name="Straight Connector 267">
                <a:extLst>
                  <a:ext uri="{FF2B5EF4-FFF2-40B4-BE49-F238E27FC236}">
                    <a16:creationId xmlns:a16="http://schemas.microsoft.com/office/drawing/2014/main" id="{75129508-CC58-44A6-8527-3A1B1451A72E}"/>
                  </a:ext>
                </a:extLst>
              </p:cNvPr>
              <p:cNvCxnSpPr>
                <a:stCxn id="266"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6C05DFB-4994-4234-A4A9-C142F8D1B8F2}"/>
                  </a:ext>
                </a:extLst>
              </p:cNvPr>
              <p:cNvCxnSpPr>
                <a:stCxn id="266" idx="0"/>
                <a:endCxn id="266"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C411A48D-43EB-42A6-B3BF-BE5BF37E7D38}"/>
                  </a:ext>
                </a:extLst>
              </p:cNvPr>
              <p:cNvCxnSpPr>
                <a:stCxn id="267"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8D55DD2E-A04A-494F-B48E-2D9ADA222A1E}"/>
                  </a:ext>
                </a:extLst>
              </p:cNvPr>
              <p:cNvCxnSpPr>
                <a:endCxn id="267"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717D659E-218A-45F8-9CAF-DA994989327D}"/>
                  </a:ext>
                </a:extLst>
              </p:cNvPr>
              <p:cNvCxnSpPr>
                <a:stCxn id="266" idx="4"/>
                <a:endCxn id="267"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BC5EA8E-41C6-4EFB-B291-818CD70331AE}"/>
                  </a:ext>
                </a:extLst>
              </p:cNvPr>
              <p:cNvCxnSpPr>
                <a:stCxn id="266"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231" name="Group 4">
              <a:extLst>
                <a:ext uri="{FF2B5EF4-FFF2-40B4-BE49-F238E27FC236}">
                  <a16:creationId xmlns:a16="http://schemas.microsoft.com/office/drawing/2014/main" id="{9DFE87E0-E448-41D8-A78E-9C1FD80E15E9}"/>
                </a:ext>
              </a:extLst>
            </p:cNvPr>
            <p:cNvGrpSpPr>
              <a:grpSpLocks/>
            </p:cNvGrpSpPr>
            <p:nvPr/>
          </p:nvGrpSpPr>
          <p:grpSpPr bwMode="auto">
            <a:xfrm>
              <a:off x="5793943" y="3539771"/>
              <a:ext cx="1569207" cy="256118"/>
              <a:chOff x="1877152" y="4791247"/>
              <a:chExt cx="623208" cy="214429"/>
            </a:xfrm>
            <a:solidFill>
              <a:schemeClr val="accent5">
                <a:lumMod val="40000"/>
                <a:lumOff val="60000"/>
              </a:schemeClr>
            </a:solidFill>
          </p:grpSpPr>
          <p:sp>
            <p:nvSpPr>
              <p:cNvPr id="256" name="Rectangle 255">
                <a:extLst>
                  <a:ext uri="{FF2B5EF4-FFF2-40B4-BE49-F238E27FC236}">
                    <a16:creationId xmlns:a16="http://schemas.microsoft.com/office/drawing/2014/main" id="{8E55B64A-CA2B-495B-9E07-5B81DDBC3686}"/>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7" name="Isosceles Triangle 256">
                <a:extLst>
                  <a:ext uri="{FF2B5EF4-FFF2-40B4-BE49-F238E27FC236}">
                    <a16:creationId xmlns:a16="http://schemas.microsoft.com/office/drawing/2014/main" id="{CB834841-1249-4962-B215-20C6C35F16BF}"/>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58" name="Isosceles Triangle 257">
                <a:extLst>
                  <a:ext uri="{FF2B5EF4-FFF2-40B4-BE49-F238E27FC236}">
                    <a16:creationId xmlns:a16="http://schemas.microsoft.com/office/drawing/2014/main" id="{79A670B4-1FEB-496C-9323-37B4D1B94DC2}"/>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9" name="Straight Connector 258">
                <a:extLst>
                  <a:ext uri="{FF2B5EF4-FFF2-40B4-BE49-F238E27FC236}">
                    <a16:creationId xmlns:a16="http://schemas.microsoft.com/office/drawing/2014/main" id="{06017FAB-0B10-466C-838A-C885C3FAB51E}"/>
                  </a:ext>
                </a:extLst>
              </p:cNvPr>
              <p:cNvCxnSpPr>
                <a:stCxn id="257"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85D50512-5507-43FD-98FB-D25B743F5195}"/>
                  </a:ext>
                </a:extLst>
              </p:cNvPr>
              <p:cNvCxnSpPr>
                <a:stCxn id="257" idx="0"/>
                <a:endCxn id="257"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A309DB88-BBE5-4BC3-AC07-38E9C59AD8EE}"/>
                  </a:ext>
                </a:extLst>
              </p:cNvPr>
              <p:cNvCxnSpPr>
                <a:stCxn id="258"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21CA7A3D-70AF-4430-A275-92CC31A2BBB2}"/>
                  </a:ext>
                </a:extLst>
              </p:cNvPr>
              <p:cNvCxnSpPr>
                <a:endCxn id="258"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AA206C14-C188-4DD3-A296-F1BBF35A0DF7}"/>
                  </a:ext>
                </a:extLst>
              </p:cNvPr>
              <p:cNvCxnSpPr>
                <a:stCxn id="257" idx="4"/>
                <a:endCxn id="258"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0EBD1E7-2255-4A79-ACAF-9C0320917CFF}"/>
                  </a:ext>
                </a:extLst>
              </p:cNvPr>
              <p:cNvCxnSpPr>
                <a:stCxn id="257"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2" name="Isosceles Triangle 231">
              <a:extLst>
                <a:ext uri="{FF2B5EF4-FFF2-40B4-BE49-F238E27FC236}">
                  <a16:creationId xmlns:a16="http://schemas.microsoft.com/office/drawing/2014/main" id="{F0325729-0131-4113-A852-B58B6DB0B81F}"/>
                </a:ext>
              </a:extLst>
            </p:cNvPr>
            <p:cNvSpPr/>
            <p:nvPr/>
          </p:nvSpPr>
          <p:spPr bwMode="auto">
            <a:xfrm rot="16200000">
              <a:off x="7257532" y="3627085"/>
              <a:ext cx="255035" cy="82550"/>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3" name="Straight Connector 232">
              <a:extLst>
                <a:ext uri="{FF2B5EF4-FFF2-40B4-BE49-F238E27FC236}">
                  <a16:creationId xmlns:a16="http://schemas.microsoft.com/office/drawing/2014/main" id="{7CFBCE33-D64D-497E-9F6C-25AFBBEC5C8F}"/>
                </a:ext>
              </a:extLst>
            </p:cNvPr>
            <p:cNvCxnSpPr>
              <a:stCxn id="232" idx="4"/>
            </p:cNvCxnSpPr>
            <p:nvPr/>
          </p:nvCxnSpPr>
          <p:spPr bwMode="auto">
            <a:xfrm flipH="1">
              <a:off x="7343775" y="3540842"/>
              <a:ext cx="82550"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928DC2A-6590-4EAB-AC00-9605A74FB0E2}"/>
                </a:ext>
              </a:extLst>
            </p:cNvPr>
            <p:cNvCxnSpPr>
              <a:stCxn id="232" idx="0"/>
              <a:endCxn id="232" idx="2"/>
            </p:cNvCxnSpPr>
            <p:nvPr/>
          </p:nvCxnSpPr>
          <p:spPr bwMode="auto">
            <a:xfrm>
              <a:off x="7343775" y="3669252"/>
              <a:ext cx="82550"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35" name="Group 234">
              <a:extLst>
                <a:ext uri="{FF2B5EF4-FFF2-40B4-BE49-F238E27FC236}">
                  <a16:creationId xmlns:a16="http://schemas.microsoft.com/office/drawing/2014/main" id="{B215B8B9-CBAE-4026-9F20-577753FF5A6F}"/>
                </a:ext>
              </a:extLst>
            </p:cNvPr>
            <p:cNvGrpSpPr/>
            <p:nvPr/>
          </p:nvGrpSpPr>
          <p:grpSpPr>
            <a:xfrm>
              <a:off x="7426114" y="3539769"/>
              <a:ext cx="1112654" cy="256047"/>
              <a:chOff x="6957150" y="4438649"/>
              <a:chExt cx="1580341" cy="300022"/>
            </a:xfrm>
            <a:solidFill>
              <a:schemeClr val="accent5">
                <a:lumMod val="40000"/>
                <a:lumOff val="60000"/>
              </a:schemeClr>
            </a:solidFill>
          </p:grpSpPr>
          <p:sp>
            <p:nvSpPr>
              <p:cNvPr id="253" name="Rectangle 252">
                <a:extLst>
                  <a:ext uri="{FF2B5EF4-FFF2-40B4-BE49-F238E27FC236}">
                    <a16:creationId xmlns:a16="http://schemas.microsoft.com/office/drawing/2014/main" id="{0CC9DCC2-29F8-40C4-9240-01DDFD52131F}"/>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54" name="Straight Connector 253">
                <a:extLst>
                  <a:ext uri="{FF2B5EF4-FFF2-40B4-BE49-F238E27FC236}">
                    <a16:creationId xmlns:a16="http://schemas.microsoft.com/office/drawing/2014/main" id="{6026F609-EAF7-4B98-92E5-43BAA28F5AC5}"/>
                  </a:ext>
                </a:extLst>
              </p:cNvPr>
              <p:cNvCxnSpPr>
                <a:stCxn id="232" idx="4"/>
              </p:cNvCxnSpPr>
              <p:nvPr/>
            </p:nvCxnSpPr>
            <p:spPr bwMode="auto">
              <a:xfrm>
                <a:off x="6957150" y="4438650"/>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2FA68512-31F3-4126-ADDF-0B17E56B2D07}"/>
                  </a:ext>
                </a:extLst>
              </p:cNvPr>
              <p:cNvCxnSpPr>
                <a:stCxn id="232" idx="2"/>
              </p:cNvCxnSpPr>
              <p:nvPr/>
            </p:nvCxnSpPr>
            <p:spPr bwMode="auto">
              <a:xfrm>
                <a:off x="6957150" y="4738671"/>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36" name="Rectangle 235">
              <a:extLst>
                <a:ext uri="{FF2B5EF4-FFF2-40B4-BE49-F238E27FC236}">
                  <a16:creationId xmlns:a16="http://schemas.microsoft.com/office/drawing/2014/main" id="{4BDEF6F2-71D1-485A-B54E-A6AEA57BF2A3}"/>
                </a:ext>
              </a:extLst>
            </p:cNvPr>
            <p:cNvSpPr/>
            <p:nvPr/>
          </p:nvSpPr>
          <p:spPr bwMode="auto">
            <a:xfrm>
              <a:off x="1985963" y="3540842"/>
              <a:ext cx="577850" cy="255035"/>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237" name="Isosceles Triangle 236">
              <a:extLst>
                <a:ext uri="{FF2B5EF4-FFF2-40B4-BE49-F238E27FC236}">
                  <a16:creationId xmlns:a16="http://schemas.microsoft.com/office/drawing/2014/main" id="{DAE766A8-4422-4278-B21F-5CC05A2334B2}"/>
                </a:ext>
              </a:extLst>
            </p:cNvPr>
            <p:cNvSpPr/>
            <p:nvPr/>
          </p:nvSpPr>
          <p:spPr bwMode="auto">
            <a:xfrm rot="5400000">
              <a:off x="2476776" y="3627879"/>
              <a:ext cx="255035"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238" name="Straight Connector 237">
              <a:extLst>
                <a:ext uri="{FF2B5EF4-FFF2-40B4-BE49-F238E27FC236}">
                  <a16:creationId xmlns:a16="http://schemas.microsoft.com/office/drawing/2014/main" id="{7B15AFDD-CA2D-4195-83E0-4E30C160D68E}"/>
                </a:ext>
              </a:extLst>
            </p:cNvPr>
            <p:cNvCxnSpPr>
              <a:stCxn id="237" idx="2"/>
            </p:cNvCxnSpPr>
            <p:nvPr/>
          </p:nvCxnSpPr>
          <p:spPr bwMode="auto">
            <a:xfrm>
              <a:off x="2563813" y="3540842"/>
              <a:ext cx="80962" cy="128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D4AC983C-09C6-4FA3-B7C6-1E95A0F11804}"/>
                </a:ext>
              </a:extLst>
            </p:cNvPr>
            <p:cNvCxnSpPr>
              <a:endCxn id="237" idx="4"/>
            </p:cNvCxnSpPr>
            <p:nvPr/>
          </p:nvCxnSpPr>
          <p:spPr bwMode="auto">
            <a:xfrm flipH="1">
              <a:off x="2563813" y="3669252"/>
              <a:ext cx="80962" cy="12662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40" name="Group 239">
              <a:extLst>
                <a:ext uri="{FF2B5EF4-FFF2-40B4-BE49-F238E27FC236}">
                  <a16:creationId xmlns:a16="http://schemas.microsoft.com/office/drawing/2014/main" id="{2FDEF2B1-8FF0-4B36-8C5B-872CF2061AB5}"/>
                </a:ext>
              </a:extLst>
            </p:cNvPr>
            <p:cNvGrpSpPr/>
            <p:nvPr/>
          </p:nvGrpSpPr>
          <p:grpSpPr>
            <a:xfrm>
              <a:off x="1986341" y="3539776"/>
              <a:ext cx="577306" cy="256047"/>
              <a:chOff x="103594" y="4438601"/>
              <a:chExt cx="1376015" cy="300064"/>
            </a:xfrm>
            <a:solidFill>
              <a:schemeClr val="accent5">
                <a:lumMod val="40000"/>
                <a:lumOff val="60000"/>
              </a:schemeClr>
            </a:solidFill>
          </p:grpSpPr>
          <p:cxnSp>
            <p:nvCxnSpPr>
              <p:cNvPr id="251" name="Straight Connector 250">
                <a:extLst>
                  <a:ext uri="{FF2B5EF4-FFF2-40B4-BE49-F238E27FC236}">
                    <a16:creationId xmlns:a16="http://schemas.microsoft.com/office/drawing/2014/main" id="{425FFBD6-3B63-4AE8-83EB-47326770DCED}"/>
                  </a:ext>
                </a:extLst>
              </p:cNvPr>
              <p:cNvCxnSpPr>
                <a:endCxn id="237" idx="2"/>
              </p:cNvCxnSpPr>
              <p:nvPr/>
            </p:nvCxnSpPr>
            <p:spPr bwMode="auto">
              <a:xfrm>
                <a:off x="103594" y="4438601"/>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AE653BC-5887-4EA3-B7F7-C82F29C98DCA}"/>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241" name="TextBox 222">
              <a:extLst>
                <a:ext uri="{FF2B5EF4-FFF2-40B4-BE49-F238E27FC236}">
                  <a16:creationId xmlns:a16="http://schemas.microsoft.com/office/drawing/2014/main" id="{9DD47C95-DE4E-4B00-82AC-AF406BC004EF}"/>
                </a:ext>
              </a:extLst>
            </p:cNvPr>
            <p:cNvSpPr txBox="1">
              <a:spLocks noChangeArrowheads="1"/>
            </p:cNvSpPr>
            <p:nvPr/>
          </p:nvSpPr>
          <p:spPr bwMode="auto">
            <a:xfrm>
              <a:off x="282575" y="3513138"/>
              <a:ext cx="1481138"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242" name="TextBox 223">
              <a:extLst>
                <a:ext uri="{FF2B5EF4-FFF2-40B4-BE49-F238E27FC236}">
                  <a16:creationId xmlns:a16="http://schemas.microsoft.com/office/drawing/2014/main" id="{5E32EEDD-F2E0-4F5E-BF94-8DA2835576D7}"/>
                </a:ext>
              </a:extLst>
            </p:cNvPr>
            <p:cNvSpPr txBox="1">
              <a:spLocks noChangeArrowheads="1"/>
            </p:cNvSpPr>
            <p:nvPr/>
          </p:nvSpPr>
          <p:spPr bwMode="auto">
            <a:xfrm>
              <a:off x="2955558"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243" name="TextBox 224">
              <a:extLst>
                <a:ext uri="{FF2B5EF4-FFF2-40B4-BE49-F238E27FC236}">
                  <a16:creationId xmlns:a16="http://schemas.microsoft.com/office/drawing/2014/main" id="{A6277B6B-BC5E-450B-9A62-D5AAD127114C}"/>
                </a:ext>
              </a:extLst>
            </p:cNvPr>
            <p:cNvSpPr txBox="1">
              <a:spLocks noChangeArrowheads="1"/>
            </p:cNvSpPr>
            <p:nvPr/>
          </p:nvSpPr>
          <p:spPr bwMode="auto">
            <a:xfrm>
              <a:off x="4522391" y="3548631"/>
              <a:ext cx="1236662"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1 </a:t>
              </a:r>
            </a:p>
          </p:txBody>
        </p:sp>
        <p:sp>
          <p:nvSpPr>
            <p:cNvPr id="244" name="TextBox 225">
              <a:extLst>
                <a:ext uri="{FF2B5EF4-FFF2-40B4-BE49-F238E27FC236}">
                  <a16:creationId xmlns:a16="http://schemas.microsoft.com/office/drawing/2014/main" id="{79B179FE-E17E-41BD-84F6-EB41E6A8700E}"/>
                </a:ext>
              </a:extLst>
            </p:cNvPr>
            <p:cNvSpPr txBox="1">
              <a:spLocks noChangeArrowheads="1"/>
            </p:cNvSpPr>
            <p:nvPr/>
          </p:nvSpPr>
          <p:spPr bwMode="auto">
            <a:xfrm>
              <a:off x="6079008" y="3547492"/>
              <a:ext cx="1236663" cy="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2 </a:t>
              </a:r>
            </a:p>
          </p:txBody>
        </p:sp>
        <p:sp>
          <p:nvSpPr>
            <p:cNvPr id="245" name="TextBox 226">
              <a:extLst>
                <a:ext uri="{FF2B5EF4-FFF2-40B4-BE49-F238E27FC236}">
                  <a16:creationId xmlns:a16="http://schemas.microsoft.com/office/drawing/2014/main" id="{F9EE040A-938D-4D0B-AF39-CC5454DC54E7}"/>
                </a:ext>
              </a:extLst>
            </p:cNvPr>
            <p:cNvSpPr txBox="1">
              <a:spLocks noChangeArrowheads="1"/>
            </p:cNvSpPr>
            <p:nvPr/>
          </p:nvSpPr>
          <p:spPr bwMode="auto">
            <a:xfrm>
              <a:off x="7473052" y="3548979"/>
              <a:ext cx="1001713"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3 </a:t>
              </a:r>
            </a:p>
          </p:txBody>
        </p:sp>
        <p:sp>
          <p:nvSpPr>
            <p:cNvPr id="246" name="TextBox 227">
              <a:extLst>
                <a:ext uri="{FF2B5EF4-FFF2-40B4-BE49-F238E27FC236}">
                  <a16:creationId xmlns:a16="http://schemas.microsoft.com/office/drawing/2014/main" id="{06D4E7DE-059F-42D6-94A8-00FC0D2F9C2C}"/>
                </a:ext>
              </a:extLst>
            </p:cNvPr>
            <p:cNvSpPr txBox="1">
              <a:spLocks noChangeArrowheads="1"/>
            </p:cNvSpPr>
            <p:nvPr/>
          </p:nvSpPr>
          <p:spPr bwMode="auto">
            <a:xfrm>
              <a:off x="5979637" y="4768514"/>
              <a:ext cx="1349375"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1 </a:t>
              </a:r>
            </a:p>
          </p:txBody>
        </p:sp>
        <p:sp>
          <p:nvSpPr>
            <p:cNvPr id="247" name="TextBox 228">
              <a:extLst>
                <a:ext uri="{FF2B5EF4-FFF2-40B4-BE49-F238E27FC236}">
                  <a16:creationId xmlns:a16="http://schemas.microsoft.com/office/drawing/2014/main" id="{C252B16C-D4D5-4E92-A987-F6AB9DE2B168}"/>
                </a:ext>
              </a:extLst>
            </p:cNvPr>
            <p:cNvSpPr txBox="1">
              <a:spLocks noChangeArrowheads="1"/>
            </p:cNvSpPr>
            <p:nvPr/>
          </p:nvSpPr>
          <p:spPr bwMode="auto">
            <a:xfrm>
              <a:off x="7441645" y="4774871"/>
              <a:ext cx="1176062" cy="2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Write Data 2 </a:t>
              </a:r>
            </a:p>
          </p:txBody>
        </p:sp>
        <p:cxnSp>
          <p:nvCxnSpPr>
            <p:cNvPr id="250" name="Curved Connector 2">
              <a:extLst>
                <a:ext uri="{FF2B5EF4-FFF2-40B4-BE49-F238E27FC236}">
                  <a16:creationId xmlns:a16="http://schemas.microsoft.com/office/drawing/2014/main" id="{FDCDF1CF-6AEA-4C0D-8896-7A87C14A54AF}"/>
                </a:ext>
              </a:extLst>
            </p:cNvPr>
            <p:cNvCxnSpPr>
              <a:cxnSpLocks/>
              <a:stCxn id="338" idx="2"/>
              <a:endCxn id="297" idx="0"/>
            </p:cNvCxnSpPr>
            <p:nvPr/>
          </p:nvCxnSpPr>
          <p:spPr bwMode="auto">
            <a:xfrm rot="16200000" flipH="1">
              <a:off x="4026537" y="3796529"/>
              <a:ext cx="375243" cy="1567614"/>
            </a:xfrm>
            <a:prstGeom prst="curvedConnector3">
              <a:avLst>
                <a:gd name="adj1" fmla="val 50000"/>
              </a:avLst>
            </a:prstGeom>
            <a:noFill/>
            <a:ln w="19050" cap="flat" cmpd="sng" algn="ctr">
              <a:solidFill>
                <a:schemeClr val="bg1">
                  <a:lumMod val="50000"/>
                </a:schemeClr>
              </a:solidFill>
              <a:prstDash val="solid"/>
              <a:round/>
              <a:headEnd type="none" w="med" len="med"/>
              <a:tailEnd type="triangle" w="lg" len="lg"/>
            </a:ln>
            <a:effectLst/>
          </p:spPr>
        </p:cxnSp>
      </p:grpSp>
      <p:cxnSp>
        <p:nvCxnSpPr>
          <p:cNvPr id="188" name="Straight Connector 187">
            <a:extLst>
              <a:ext uri="{FF2B5EF4-FFF2-40B4-BE49-F238E27FC236}">
                <a16:creationId xmlns:a16="http://schemas.microsoft.com/office/drawing/2014/main" id="{751F7C16-743F-47FB-89D7-F8B27796BE86}"/>
              </a:ext>
            </a:extLst>
          </p:cNvPr>
          <p:cNvCxnSpPr/>
          <p:nvPr/>
        </p:nvCxnSpPr>
        <p:spPr bwMode="auto">
          <a:xfrm>
            <a:off x="1945417" y="5231019"/>
            <a:ext cx="61881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745A7240-E6A2-4E76-8484-8594C8E859E2}"/>
              </a:ext>
            </a:extLst>
          </p:cNvPr>
          <p:cNvCxnSpPr>
            <a:cxnSpLocks/>
          </p:cNvCxnSpPr>
          <p:nvPr/>
        </p:nvCxnSpPr>
        <p:spPr bwMode="auto">
          <a:xfrm flipH="1">
            <a:off x="2564235" y="4911418"/>
            <a:ext cx="166647" cy="319601"/>
          </a:xfrm>
          <a:prstGeom prst="line">
            <a:avLst/>
          </a:prstGeom>
          <a:noFill/>
          <a:ln w="19050" cap="flat" cmpd="sng" algn="ctr">
            <a:solidFill>
              <a:srgbClr val="FF0000"/>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DD519006-D874-4846-986D-8E1A4D3EA87A}"/>
              </a:ext>
            </a:extLst>
          </p:cNvPr>
          <p:cNvCxnSpPr>
            <a:cxnSpLocks/>
          </p:cNvCxnSpPr>
          <p:nvPr/>
        </p:nvCxnSpPr>
        <p:spPr bwMode="auto">
          <a:xfrm>
            <a:off x="2730881" y="4911418"/>
            <a:ext cx="1484639" cy="15709"/>
          </a:xfrm>
          <a:prstGeom prst="line">
            <a:avLst/>
          </a:prstGeom>
          <a:noFill/>
          <a:ln w="19050" cap="flat" cmpd="sng" algn="ctr">
            <a:solidFill>
              <a:srgbClr val="FF0000"/>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EA8B4C62-08F9-4053-9E79-FAB6C0AD1A2F}"/>
              </a:ext>
            </a:extLst>
          </p:cNvPr>
          <p:cNvCxnSpPr>
            <a:cxnSpLocks/>
          </p:cNvCxnSpPr>
          <p:nvPr/>
        </p:nvCxnSpPr>
        <p:spPr bwMode="auto">
          <a:xfrm>
            <a:off x="4213816" y="4936920"/>
            <a:ext cx="125847" cy="307670"/>
          </a:xfrm>
          <a:prstGeom prst="line">
            <a:avLst/>
          </a:prstGeom>
          <a:noFill/>
          <a:ln w="19050" cap="flat" cmpd="sng" algn="ctr">
            <a:solidFill>
              <a:srgbClr val="FF0000"/>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066D176D-4772-4269-8884-2BF2FB64BE2C}"/>
              </a:ext>
            </a:extLst>
          </p:cNvPr>
          <p:cNvCxnSpPr>
            <a:cxnSpLocks/>
          </p:cNvCxnSpPr>
          <p:nvPr/>
        </p:nvCxnSpPr>
        <p:spPr bwMode="auto">
          <a:xfrm>
            <a:off x="4330840" y="5233216"/>
            <a:ext cx="4464596" cy="0"/>
          </a:xfrm>
          <a:prstGeom prst="line">
            <a:avLst/>
          </a:prstGeom>
          <a:no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1318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Basic Principles of Buses</a:t>
            </a:r>
            <a:endParaRPr lang="en-GB" sz="1800" dirty="0"/>
          </a:p>
          <a:p>
            <a:r>
              <a:rPr lang="en-GB" dirty="0"/>
              <a:t>M</a:t>
            </a:r>
            <a:r>
              <a:rPr lang="en-GB" sz="2400" dirty="0"/>
              <a:t>ain </a:t>
            </a:r>
            <a:r>
              <a:rPr lang="en-GB" dirty="0"/>
              <a:t>F</a:t>
            </a:r>
            <a:r>
              <a:rPr lang="en-GB" sz="2400" dirty="0"/>
              <a:t>eatures of Arm AMBA Bus </a:t>
            </a:r>
            <a:r>
              <a:rPr lang="en-GB" dirty="0"/>
              <a:t>F</a:t>
            </a:r>
            <a:r>
              <a:rPr lang="en-GB" sz="2400" dirty="0"/>
              <a:t>amilies</a:t>
            </a:r>
          </a:p>
          <a:p>
            <a:r>
              <a:rPr lang="en-GB" sz="2400" dirty="0"/>
              <a:t>AMBA 3 AHB-Lite Bus</a:t>
            </a:r>
          </a:p>
          <a:p>
            <a:pPr lvl="1"/>
            <a:r>
              <a:rPr lang="en-GB" dirty="0"/>
              <a:t>	 </a:t>
            </a:r>
            <a:r>
              <a:rPr lang="en-GB" dirty="0">
                <a:ea typeface="ＭＳ Ｐゴシック" panose="020B0600070205080204" pitchFamily="34" charset="-128"/>
              </a:rPr>
              <a:t>Hardware Architecture </a:t>
            </a:r>
          </a:p>
          <a:p>
            <a:pPr lvl="1"/>
            <a:r>
              <a:rPr lang="en-GB" dirty="0">
                <a:ea typeface="ＭＳ Ｐゴシック" panose="020B0600070205080204" pitchFamily="34" charset="-128"/>
              </a:rPr>
              <a:t>	Operation Principles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5355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Read Transfer with Wait State</a:t>
            </a:r>
          </a:p>
        </p:txBody>
      </p:sp>
      <p:sp>
        <p:nvSpPr>
          <p:cNvPr id="369" name="Content Placeholder 186">
            <a:extLst>
              <a:ext uri="{FF2B5EF4-FFF2-40B4-BE49-F238E27FC236}">
                <a16:creationId xmlns:a16="http://schemas.microsoft.com/office/drawing/2014/main" id="{B4C85B5B-6FF3-454C-9566-7D2393A7187F}"/>
              </a:ext>
            </a:extLst>
          </p:cNvPr>
          <p:cNvSpPr>
            <a:spLocks noGrp="1"/>
          </p:cNvSpPr>
          <p:nvPr>
            <p:ph sz="quarter" idx="15"/>
          </p:nvPr>
        </p:nvSpPr>
        <p:spPr>
          <a:xfrm>
            <a:off x="8968587" y="1593185"/>
            <a:ext cx="3137374" cy="4490103"/>
          </a:xfrm>
        </p:spPr>
        <p:txBody>
          <a:bodyPr/>
          <a:lstStyle/>
          <a:p>
            <a:r>
              <a:rPr lang="en-US" sz="2000" dirty="0"/>
              <a:t>Address phase (first clock cycle)</a:t>
            </a:r>
            <a:endParaRPr lang="en-US" altLang="en-US" sz="2000" dirty="0">
              <a:ea typeface="ＭＳ Ｐゴシック" panose="020B0600070205080204" pitchFamily="34" charset="-128"/>
            </a:endParaRPr>
          </a:p>
          <a:p>
            <a:pPr lvl="1"/>
            <a:r>
              <a:rPr lang="en-US" sz="1600" dirty="0"/>
              <a:t>Give address and control signals; set HWRITE to one.</a:t>
            </a:r>
            <a:endParaRPr lang="en-US" altLang="en-US" sz="1600" dirty="0">
              <a:ea typeface="ＭＳ Ｐゴシック" panose="020B0600070205080204" pitchFamily="34" charset="-128"/>
            </a:endParaRPr>
          </a:p>
          <a:p>
            <a:r>
              <a:rPr lang="en-US" sz="2000" dirty="0"/>
              <a:t>Data phase (multiple clock cycles)</a:t>
            </a:r>
            <a:endParaRPr lang="en-US" altLang="en-US" sz="2000" dirty="0">
              <a:ea typeface="ＭＳ Ｐゴシック" panose="020B0600070205080204" pitchFamily="34" charset="-128"/>
            </a:endParaRPr>
          </a:p>
          <a:p>
            <a:pPr lvl="1"/>
            <a:r>
              <a:rPr lang="en-IN" sz="1600" dirty="0"/>
              <a:t>The subordinate holds HREADY to zero f it is not ready to provide data; manager delays its next transaction.</a:t>
            </a:r>
          </a:p>
          <a:p>
            <a:pPr lvl="1"/>
            <a:r>
              <a:rPr lang="en-IN" sz="1600" dirty="0"/>
              <a:t>When the subordinate is ready, it will set HREADY to one and at the same time it will provide data. The manager will then continue its next transaction.</a:t>
            </a:r>
            <a:endParaRPr lang="en-US" altLang="en-US" sz="1600" dirty="0">
              <a:ea typeface="ＭＳ Ｐゴシック" panose="020B0600070205080204" pitchFamily="34" charset="-128"/>
            </a:endParaRPr>
          </a:p>
          <a:p>
            <a:endParaRPr lang="en-US" dirty="0"/>
          </a:p>
        </p:txBody>
      </p:sp>
      <p:grpSp>
        <p:nvGrpSpPr>
          <p:cNvPr id="370" name="Group 5">
            <a:extLst>
              <a:ext uri="{FF2B5EF4-FFF2-40B4-BE49-F238E27FC236}">
                <a16:creationId xmlns:a16="http://schemas.microsoft.com/office/drawing/2014/main" id="{8ED26D6A-D6C3-4836-A066-329F910DD87B}"/>
              </a:ext>
            </a:extLst>
          </p:cNvPr>
          <p:cNvGrpSpPr>
            <a:grpSpLocks/>
          </p:cNvGrpSpPr>
          <p:nvPr/>
        </p:nvGrpSpPr>
        <p:grpSpPr bwMode="auto">
          <a:xfrm>
            <a:off x="390525" y="1733549"/>
            <a:ext cx="8210550" cy="4093523"/>
            <a:chOff x="269875" y="2940050"/>
            <a:chExt cx="8278813" cy="3274187"/>
          </a:xfrm>
        </p:grpSpPr>
        <p:grpSp>
          <p:nvGrpSpPr>
            <p:cNvPr id="371" name="Group 254">
              <a:extLst>
                <a:ext uri="{FF2B5EF4-FFF2-40B4-BE49-F238E27FC236}">
                  <a16:creationId xmlns:a16="http://schemas.microsoft.com/office/drawing/2014/main" id="{B76FB192-30F3-4D13-803F-615BF84EAF70}"/>
                </a:ext>
              </a:extLst>
            </p:cNvPr>
            <p:cNvGrpSpPr>
              <a:grpSpLocks/>
            </p:cNvGrpSpPr>
            <p:nvPr/>
          </p:nvGrpSpPr>
          <p:grpSpPr bwMode="auto">
            <a:xfrm>
              <a:off x="2562225" y="2964949"/>
              <a:ext cx="4695825" cy="3249288"/>
              <a:chOff x="2462216" y="3347598"/>
              <a:chExt cx="5094528" cy="2866288"/>
            </a:xfrm>
          </p:grpSpPr>
          <p:cxnSp>
            <p:nvCxnSpPr>
              <p:cNvPr id="467" name="Straight Connector 466">
                <a:extLst>
                  <a:ext uri="{FF2B5EF4-FFF2-40B4-BE49-F238E27FC236}">
                    <a16:creationId xmlns:a16="http://schemas.microsoft.com/office/drawing/2014/main" id="{DFF65CBB-C372-46F3-8646-AC501F459741}"/>
                  </a:ext>
                </a:extLst>
              </p:cNvPr>
              <p:cNvCxnSpPr/>
              <p:nvPr/>
            </p:nvCxnSpPr>
            <p:spPr bwMode="auto">
              <a:xfrm>
                <a:off x="2462216" y="3347598"/>
                <a:ext cx="0" cy="2860014"/>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468" name="Straight Connector 467">
                <a:extLst>
                  <a:ext uri="{FF2B5EF4-FFF2-40B4-BE49-F238E27FC236}">
                    <a16:creationId xmlns:a16="http://schemas.microsoft.com/office/drawing/2014/main" id="{89DD4CB3-1D23-44E4-ABB1-39571AF210ED}"/>
                  </a:ext>
                </a:extLst>
              </p:cNvPr>
              <p:cNvCxnSpPr/>
              <p:nvPr/>
            </p:nvCxnSpPr>
            <p:spPr bwMode="auto">
              <a:xfrm>
                <a:off x="4165050" y="3353872"/>
                <a:ext cx="0" cy="2860014"/>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469" name="Straight Connector 468">
                <a:extLst>
                  <a:ext uri="{FF2B5EF4-FFF2-40B4-BE49-F238E27FC236}">
                    <a16:creationId xmlns:a16="http://schemas.microsoft.com/office/drawing/2014/main" id="{93E9F4A7-601A-4952-80A7-EE0BF30EDDB8}"/>
                  </a:ext>
                </a:extLst>
              </p:cNvPr>
              <p:cNvCxnSpPr/>
              <p:nvPr/>
            </p:nvCxnSpPr>
            <p:spPr bwMode="auto">
              <a:xfrm>
                <a:off x="5867180" y="3347598"/>
                <a:ext cx="0" cy="2860014"/>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470" name="Straight Connector 469">
                <a:extLst>
                  <a:ext uri="{FF2B5EF4-FFF2-40B4-BE49-F238E27FC236}">
                    <a16:creationId xmlns:a16="http://schemas.microsoft.com/office/drawing/2014/main" id="{A51FBD68-EB02-4C16-9448-D0BE7169CB4E}"/>
                  </a:ext>
                </a:extLst>
              </p:cNvPr>
              <p:cNvCxnSpPr/>
              <p:nvPr/>
            </p:nvCxnSpPr>
            <p:spPr bwMode="auto">
              <a:xfrm>
                <a:off x="7556744" y="3347598"/>
                <a:ext cx="0" cy="2860014"/>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372" name="Group 118">
              <a:extLst>
                <a:ext uri="{FF2B5EF4-FFF2-40B4-BE49-F238E27FC236}">
                  <a16:creationId xmlns:a16="http://schemas.microsoft.com/office/drawing/2014/main" id="{90B59FE1-AE1A-4701-B93C-63CC9749746F}"/>
                </a:ext>
              </a:extLst>
            </p:cNvPr>
            <p:cNvGrpSpPr>
              <a:grpSpLocks/>
            </p:cNvGrpSpPr>
            <p:nvPr/>
          </p:nvGrpSpPr>
          <p:grpSpPr bwMode="auto">
            <a:xfrm>
              <a:off x="1985963" y="2971800"/>
              <a:ext cx="6562725" cy="246063"/>
              <a:chOff x="2181070" y="3570514"/>
              <a:chExt cx="6178115" cy="246193"/>
            </a:xfrm>
          </p:grpSpPr>
          <p:cxnSp>
            <p:nvCxnSpPr>
              <p:cNvPr id="450" name="Straight Connector 449">
                <a:extLst>
                  <a:ext uri="{FF2B5EF4-FFF2-40B4-BE49-F238E27FC236}">
                    <a16:creationId xmlns:a16="http://schemas.microsoft.com/office/drawing/2014/main" id="{3DD6C828-33F9-499F-AEE3-0CF399130F99}"/>
                  </a:ext>
                </a:extLst>
              </p:cNvPr>
              <p:cNvCxnSpPr/>
              <p:nvPr/>
            </p:nvCxnSpPr>
            <p:spPr bwMode="auto">
              <a:xfrm>
                <a:off x="2722066" y="3570776"/>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3EC08E5C-2050-4877-AB07-AA1294D0269E}"/>
                  </a:ext>
                </a:extLst>
              </p:cNvPr>
              <p:cNvCxnSpPr/>
              <p:nvPr/>
            </p:nvCxnSpPr>
            <p:spPr bwMode="auto">
              <a:xfrm>
                <a:off x="3467803"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5AD050C3-303B-4173-9F68-1CB8658D9552}"/>
                  </a:ext>
                </a:extLst>
              </p:cNvPr>
              <p:cNvCxnSpPr/>
              <p:nvPr/>
            </p:nvCxnSpPr>
            <p:spPr bwMode="auto">
              <a:xfrm>
                <a:off x="3467803" y="3816337"/>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id="{99B4A4CC-49F5-4316-B5AE-54BD30D040AA}"/>
                  </a:ext>
                </a:extLst>
              </p:cNvPr>
              <p:cNvCxnSpPr/>
              <p:nvPr/>
            </p:nvCxnSpPr>
            <p:spPr bwMode="auto">
              <a:xfrm>
                <a:off x="4203080"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CA2EF060-9929-4F20-921E-99D6FA5AD15C}"/>
                  </a:ext>
                </a:extLst>
              </p:cNvPr>
              <p:cNvCxnSpPr/>
              <p:nvPr/>
            </p:nvCxnSpPr>
            <p:spPr bwMode="auto">
              <a:xfrm>
                <a:off x="4192619" y="3570776"/>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9E5EC18F-426B-4BDA-881B-DAC2AA6C94C1}"/>
                  </a:ext>
                </a:extLst>
              </p:cNvPr>
              <p:cNvCxnSpPr/>
              <p:nvPr/>
            </p:nvCxnSpPr>
            <p:spPr bwMode="auto">
              <a:xfrm>
                <a:off x="4938356"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id="{370596DD-50FF-4C30-B30D-3A542CFE8737}"/>
                  </a:ext>
                </a:extLst>
              </p:cNvPr>
              <p:cNvCxnSpPr/>
              <p:nvPr/>
            </p:nvCxnSpPr>
            <p:spPr bwMode="auto">
              <a:xfrm>
                <a:off x="4938356" y="3816337"/>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3C7E4EEE-7092-4BF7-A81B-DEA78C7D452A}"/>
                  </a:ext>
                </a:extLst>
              </p:cNvPr>
              <p:cNvCxnSpPr/>
              <p:nvPr/>
            </p:nvCxnSpPr>
            <p:spPr bwMode="auto">
              <a:xfrm>
                <a:off x="5673632"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9181A899-3204-40D4-811F-59DBBFE8FEA9}"/>
                  </a:ext>
                </a:extLst>
              </p:cNvPr>
              <p:cNvCxnSpPr/>
              <p:nvPr/>
            </p:nvCxnSpPr>
            <p:spPr bwMode="auto">
              <a:xfrm>
                <a:off x="5663172" y="3570776"/>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id="{0256C0D8-C0A4-4590-A513-C9AE6FA24DB4}"/>
                  </a:ext>
                </a:extLst>
              </p:cNvPr>
              <p:cNvCxnSpPr/>
              <p:nvPr/>
            </p:nvCxnSpPr>
            <p:spPr bwMode="auto">
              <a:xfrm>
                <a:off x="6408909"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id="{B2E4D892-7F54-4844-B72E-72D5E7D058D9}"/>
                  </a:ext>
                </a:extLst>
              </p:cNvPr>
              <p:cNvCxnSpPr/>
              <p:nvPr/>
            </p:nvCxnSpPr>
            <p:spPr bwMode="auto">
              <a:xfrm>
                <a:off x="6408909" y="3816337"/>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04577228-DB15-4E18-831D-34F403D5F741}"/>
                  </a:ext>
                </a:extLst>
              </p:cNvPr>
              <p:cNvCxnSpPr/>
              <p:nvPr/>
            </p:nvCxnSpPr>
            <p:spPr bwMode="auto">
              <a:xfrm>
                <a:off x="7144185"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8DCC4E56-C364-4B07-ABB2-12343C05F241}"/>
                  </a:ext>
                </a:extLst>
              </p:cNvPr>
              <p:cNvCxnSpPr/>
              <p:nvPr/>
            </p:nvCxnSpPr>
            <p:spPr bwMode="auto">
              <a:xfrm>
                <a:off x="7133724" y="3570776"/>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id="{A56B8310-B538-48A7-8FC2-D2FA66F2B984}"/>
                  </a:ext>
                </a:extLst>
              </p:cNvPr>
              <p:cNvCxnSpPr/>
              <p:nvPr/>
            </p:nvCxnSpPr>
            <p:spPr bwMode="auto">
              <a:xfrm>
                <a:off x="7879462"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id="{D9B96FCB-3D40-438E-8465-FCCDAE148B46}"/>
                  </a:ext>
                </a:extLst>
              </p:cNvPr>
              <p:cNvCxnSpPr/>
              <p:nvPr/>
            </p:nvCxnSpPr>
            <p:spPr bwMode="auto">
              <a:xfrm>
                <a:off x="7879462" y="3816337"/>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id="{DD8ED6FF-9A59-48F7-831E-0A9E361C3817}"/>
                  </a:ext>
                </a:extLst>
              </p:cNvPr>
              <p:cNvCxnSpPr/>
              <p:nvPr/>
            </p:nvCxnSpPr>
            <p:spPr bwMode="auto">
              <a:xfrm>
                <a:off x="2181070" y="3816337"/>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id="{45C66303-F95A-42B9-87AE-ACF4D9BA6891}"/>
                  </a:ext>
                </a:extLst>
              </p:cNvPr>
              <p:cNvCxnSpPr/>
              <p:nvPr/>
            </p:nvCxnSpPr>
            <p:spPr bwMode="auto">
              <a:xfrm>
                <a:off x="2722066" y="3570776"/>
                <a:ext cx="0" cy="24378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73" name="Group 4">
              <a:extLst>
                <a:ext uri="{FF2B5EF4-FFF2-40B4-BE49-F238E27FC236}">
                  <a16:creationId xmlns:a16="http://schemas.microsoft.com/office/drawing/2014/main" id="{A347EF03-4912-4B16-A76E-505477AA4C16}"/>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441" name="Rectangle 440">
                <a:extLst>
                  <a:ext uri="{FF2B5EF4-FFF2-40B4-BE49-F238E27FC236}">
                    <a16:creationId xmlns:a16="http://schemas.microsoft.com/office/drawing/2014/main" id="{518FD0A2-CF10-4F7D-B61F-22929BFC408F}"/>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42" name="Isosceles Triangle 441">
                <a:extLst>
                  <a:ext uri="{FF2B5EF4-FFF2-40B4-BE49-F238E27FC236}">
                    <a16:creationId xmlns:a16="http://schemas.microsoft.com/office/drawing/2014/main" id="{8B4C05DD-EAC0-44D5-8324-B164D9167BBD}"/>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43" name="Isosceles Triangle 442">
                <a:extLst>
                  <a:ext uri="{FF2B5EF4-FFF2-40B4-BE49-F238E27FC236}">
                    <a16:creationId xmlns:a16="http://schemas.microsoft.com/office/drawing/2014/main" id="{8C7C248A-9F4C-4A2F-A633-85F14098E6F4}"/>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444" name="Straight Connector 443">
                <a:extLst>
                  <a:ext uri="{FF2B5EF4-FFF2-40B4-BE49-F238E27FC236}">
                    <a16:creationId xmlns:a16="http://schemas.microsoft.com/office/drawing/2014/main" id="{65DFA12D-E40B-4D36-A34F-B7A7974EB633}"/>
                  </a:ext>
                </a:extLst>
              </p:cNvPr>
              <p:cNvCxnSpPr>
                <a:stCxn id="442"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88A70313-8F87-4292-8813-6B5A47844DB5}"/>
                  </a:ext>
                </a:extLst>
              </p:cNvPr>
              <p:cNvCxnSpPr>
                <a:stCxn id="442" idx="0"/>
                <a:endCxn id="442"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E0AB1ABD-5F81-446B-ACD5-3CFC209A8940}"/>
                  </a:ext>
                </a:extLst>
              </p:cNvPr>
              <p:cNvCxnSpPr>
                <a:stCxn id="443"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7B67FE37-89E7-493C-BFB9-4B3757F42316}"/>
                  </a:ext>
                </a:extLst>
              </p:cNvPr>
              <p:cNvCxnSpPr>
                <a:endCxn id="443"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CCC57D96-399A-4269-926B-37F3B31A1286}"/>
                  </a:ext>
                </a:extLst>
              </p:cNvPr>
              <p:cNvCxnSpPr>
                <a:stCxn id="442" idx="4"/>
                <a:endCxn id="443"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0DEB4653-03C4-443A-BAC3-61A6AA2BE7E1}"/>
                  </a:ext>
                </a:extLst>
              </p:cNvPr>
              <p:cNvCxnSpPr>
                <a:stCxn id="442"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374" name="Rectangle 373">
              <a:extLst>
                <a:ext uri="{FF2B5EF4-FFF2-40B4-BE49-F238E27FC236}">
                  <a16:creationId xmlns:a16="http://schemas.microsoft.com/office/drawing/2014/main" id="{134CCA39-595B-4407-BD67-981EAED7F3D8}"/>
                </a:ext>
              </a:extLst>
            </p:cNvPr>
            <p:cNvSpPr/>
            <p:nvPr/>
          </p:nvSpPr>
          <p:spPr bwMode="auto">
            <a:xfrm>
              <a:off x="4295775" y="4136970"/>
              <a:ext cx="4243388" cy="256102"/>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75" name="Isosceles Triangle 374">
              <a:extLst>
                <a:ext uri="{FF2B5EF4-FFF2-40B4-BE49-F238E27FC236}">
                  <a16:creationId xmlns:a16="http://schemas.microsoft.com/office/drawing/2014/main" id="{70F8AF26-C6E9-442A-BC45-B840EA023314}"/>
                </a:ext>
              </a:extLst>
            </p:cNvPr>
            <p:cNvSpPr/>
            <p:nvPr/>
          </p:nvSpPr>
          <p:spPr bwMode="auto">
            <a:xfrm rot="16200000">
              <a:off x="4127243" y="4224540"/>
              <a:ext cx="256102"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79" name="Straight Connector 378">
              <a:extLst>
                <a:ext uri="{FF2B5EF4-FFF2-40B4-BE49-F238E27FC236}">
                  <a16:creationId xmlns:a16="http://schemas.microsoft.com/office/drawing/2014/main" id="{54F09639-413C-4ABA-8D7B-0A45428A9854}"/>
                </a:ext>
              </a:extLst>
            </p:cNvPr>
            <p:cNvCxnSpPr>
              <a:stCxn id="375" idx="4"/>
            </p:cNvCxnSpPr>
            <p:nvPr/>
          </p:nvCxnSpPr>
          <p:spPr bwMode="auto">
            <a:xfrm flipH="1">
              <a:off x="4214813" y="4136970"/>
              <a:ext cx="80962" cy="128051"/>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AFB32620-EF65-4C24-A407-9B1D7F96E733}"/>
                </a:ext>
              </a:extLst>
            </p:cNvPr>
            <p:cNvCxnSpPr>
              <a:stCxn id="375" idx="0"/>
              <a:endCxn id="375" idx="2"/>
            </p:cNvCxnSpPr>
            <p:nvPr/>
          </p:nvCxnSpPr>
          <p:spPr bwMode="auto">
            <a:xfrm>
              <a:off x="4214813" y="4265021"/>
              <a:ext cx="80962" cy="128051"/>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59F06AF3-EFFE-4234-8A2F-36EA15160B92}"/>
                </a:ext>
              </a:extLst>
            </p:cNvPr>
            <p:cNvCxnSpPr>
              <a:stCxn id="375" idx="4"/>
            </p:cNvCxnSpPr>
            <p:nvPr/>
          </p:nvCxnSpPr>
          <p:spPr bwMode="auto">
            <a:xfrm flipV="1">
              <a:off x="4295775" y="4136970"/>
              <a:ext cx="4252913"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53C51ED8-FD14-45BB-9E04-09483F49D5AA}"/>
                </a:ext>
              </a:extLst>
            </p:cNvPr>
            <p:cNvCxnSpPr>
              <a:stCxn id="375" idx="2"/>
            </p:cNvCxnSpPr>
            <p:nvPr/>
          </p:nvCxnSpPr>
          <p:spPr bwMode="auto">
            <a:xfrm flipV="1">
              <a:off x="4295775" y="4393072"/>
              <a:ext cx="424338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383" name="Rectangle 382">
              <a:extLst>
                <a:ext uri="{FF2B5EF4-FFF2-40B4-BE49-F238E27FC236}">
                  <a16:creationId xmlns:a16="http://schemas.microsoft.com/office/drawing/2014/main" id="{23DF552E-F977-472D-BF4A-C84AD693DBEE}"/>
                </a:ext>
              </a:extLst>
            </p:cNvPr>
            <p:cNvSpPr/>
            <p:nvPr/>
          </p:nvSpPr>
          <p:spPr bwMode="auto">
            <a:xfrm>
              <a:off x="1985963" y="4136970"/>
              <a:ext cx="577850" cy="256102"/>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84" name="Isosceles Triangle 383">
              <a:extLst>
                <a:ext uri="{FF2B5EF4-FFF2-40B4-BE49-F238E27FC236}">
                  <a16:creationId xmlns:a16="http://schemas.microsoft.com/office/drawing/2014/main" id="{4CF0C36A-2274-4A4B-8E35-52C73BD100AE}"/>
                </a:ext>
              </a:extLst>
            </p:cNvPr>
            <p:cNvSpPr/>
            <p:nvPr/>
          </p:nvSpPr>
          <p:spPr bwMode="auto">
            <a:xfrm rot="5400000">
              <a:off x="2476243" y="4224540"/>
              <a:ext cx="256102"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85" name="Straight Connector 384">
              <a:extLst>
                <a:ext uri="{FF2B5EF4-FFF2-40B4-BE49-F238E27FC236}">
                  <a16:creationId xmlns:a16="http://schemas.microsoft.com/office/drawing/2014/main" id="{1574FA28-629D-4AF3-87D1-F5F631AA281E}"/>
                </a:ext>
              </a:extLst>
            </p:cNvPr>
            <p:cNvCxnSpPr>
              <a:stCxn id="384" idx="2"/>
            </p:cNvCxnSpPr>
            <p:nvPr/>
          </p:nvCxnSpPr>
          <p:spPr bwMode="auto">
            <a:xfrm>
              <a:off x="2563813" y="4136970"/>
              <a:ext cx="80962"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943FC781-1EDA-4048-84AD-EDD15424B845}"/>
                </a:ext>
              </a:extLst>
            </p:cNvPr>
            <p:cNvCxnSpPr>
              <a:endCxn id="384" idx="4"/>
            </p:cNvCxnSpPr>
            <p:nvPr/>
          </p:nvCxnSpPr>
          <p:spPr bwMode="auto">
            <a:xfrm flipH="1">
              <a:off x="2563813" y="4265021"/>
              <a:ext cx="80962"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387" name="Group 386">
              <a:extLst>
                <a:ext uri="{FF2B5EF4-FFF2-40B4-BE49-F238E27FC236}">
                  <a16:creationId xmlns:a16="http://schemas.microsoft.com/office/drawing/2014/main" id="{3C3BC762-3D33-4A4A-8497-F6B90AB6872D}"/>
                </a:ext>
              </a:extLst>
            </p:cNvPr>
            <p:cNvGrpSpPr/>
            <p:nvPr/>
          </p:nvGrpSpPr>
          <p:grpSpPr>
            <a:xfrm>
              <a:off x="1986341" y="4136670"/>
              <a:ext cx="577306" cy="256046"/>
              <a:chOff x="103594" y="4438649"/>
              <a:chExt cx="1376015" cy="300016"/>
            </a:xfrm>
            <a:solidFill>
              <a:schemeClr val="accent3">
                <a:lumMod val="40000"/>
                <a:lumOff val="60000"/>
              </a:schemeClr>
            </a:solidFill>
          </p:grpSpPr>
          <p:cxnSp>
            <p:nvCxnSpPr>
              <p:cNvPr id="439" name="Straight Connector 438">
                <a:extLst>
                  <a:ext uri="{FF2B5EF4-FFF2-40B4-BE49-F238E27FC236}">
                    <a16:creationId xmlns:a16="http://schemas.microsoft.com/office/drawing/2014/main" id="{6835035B-88D5-490F-AEA9-B35918814C90}"/>
                  </a:ext>
                </a:extLst>
              </p:cNvPr>
              <p:cNvCxnSpPr>
                <a:endCxn id="384" idx="2"/>
              </p:cNvCxnSpPr>
              <p:nvPr/>
            </p:nvCxnSpPr>
            <p:spPr bwMode="auto">
              <a:xfrm>
                <a:off x="103594" y="4438649"/>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F48B3BAE-3B60-4B54-8590-0DF3536B494C}"/>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388" name="Rectangle 387">
              <a:extLst>
                <a:ext uri="{FF2B5EF4-FFF2-40B4-BE49-F238E27FC236}">
                  <a16:creationId xmlns:a16="http://schemas.microsoft.com/office/drawing/2014/main" id="{629CBE38-3CE3-4C4E-8C95-218881352A1C}"/>
                </a:ext>
              </a:extLst>
            </p:cNvPr>
            <p:cNvSpPr/>
            <p:nvPr/>
          </p:nvSpPr>
          <p:spPr bwMode="auto">
            <a:xfrm>
              <a:off x="1985963" y="4766553"/>
              <a:ext cx="5281612" cy="25788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389" name="Isosceles Triangle 388">
              <a:extLst>
                <a:ext uri="{FF2B5EF4-FFF2-40B4-BE49-F238E27FC236}">
                  <a16:creationId xmlns:a16="http://schemas.microsoft.com/office/drawing/2014/main" id="{6C35D88F-2951-4D90-B4AB-9E517FE991E1}"/>
                </a:ext>
              </a:extLst>
            </p:cNvPr>
            <p:cNvSpPr/>
            <p:nvPr/>
          </p:nvSpPr>
          <p:spPr bwMode="auto">
            <a:xfrm rot="5400000">
              <a:off x="7179117" y="4855012"/>
              <a:ext cx="257880" cy="80963"/>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90" name="Straight Connector 389">
              <a:extLst>
                <a:ext uri="{FF2B5EF4-FFF2-40B4-BE49-F238E27FC236}">
                  <a16:creationId xmlns:a16="http://schemas.microsoft.com/office/drawing/2014/main" id="{C3E347E8-D5C0-4DB6-B926-99F0C7A3147C}"/>
                </a:ext>
              </a:extLst>
            </p:cNvPr>
            <p:cNvCxnSpPr>
              <a:stCxn id="389" idx="2"/>
            </p:cNvCxnSpPr>
            <p:nvPr/>
          </p:nvCxnSpPr>
          <p:spPr bwMode="auto">
            <a:xfrm>
              <a:off x="7267575" y="4766553"/>
              <a:ext cx="80963" cy="129829"/>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7A1A7F24-B844-4834-BA72-89E4A4E8BA5A}"/>
                </a:ext>
              </a:extLst>
            </p:cNvPr>
            <p:cNvCxnSpPr>
              <a:endCxn id="389" idx="4"/>
            </p:cNvCxnSpPr>
            <p:nvPr/>
          </p:nvCxnSpPr>
          <p:spPr bwMode="auto">
            <a:xfrm flipH="1">
              <a:off x="7267575" y="4896382"/>
              <a:ext cx="80963" cy="128051"/>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8672446E-EA5A-4E85-802F-4E2614EF4003}"/>
                </a:ext>
              </a:extLst>
            </p:cNvPr>
            <p:cNvCxnSpPr>
              <a:endCxn id="389" idx="2"/>
            </p:cNvCxnSpPr>
            <p:nvPr/>
          </p:nvCxnSpPr>
          <p:spPr bwMode="auto">
            <a:xfrm>
              <a:off x="1985963" y="4766553"/>
              <a:ext cx="5281612"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id="{10F4127D-4428-4BD5-8A3F-1C9E6DCC0BAD}"/>
                </a:ext>
              </a:extLst>
            </p:cNvPr>
            <p:cNvCxnSpPr/>
            <p:nvPr/>
          </p:nvCxnSpPr>
          <p:spPr bwMode="auto">
            <a:xfrm>
              <a:off x="1985963" y="5024433"/>
              <a:ext cx="5281612"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394" name="Isosceles Triangle 393">
              <a:extLst>
                <a:ext uri="{FF2B5EF4-FFF2-40B4-BE49-F238E27FC236}">
                  <a16:creationId xmlns:a16="http://schemas.microsoft.com/office/drawing/2014/main" id="{518E92EE-E10B-4CBD-BCF1-7C4D1C5C5252}"/>
                </a:ext>
              </a:extLst>
            </p:cNvPr>
            <p:cNvSpPr/>
            <p:nvPr/>
          </p:nvSpPr>
          <p:spPr bwMode="auto">
            <a:xfrm rot="16200000">
              <a:off x="7256110" y="4854219"/>
              <a:ext cx="257880"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395" name="Straight Connector 394">
              <a:extLst>
                <a:ext uri="{FF2B5EF4-FFF2-40B4-BE49-F238E27FC236}">
                  <a16:creationId xmlns:a16="http://schemas.microsoft.com/office/drawing/2014/main" id="{B299EC21-2EB3-4B67-963F-56A80706ADD0}"/>
                </a:ext>
              </a:extLst>
            </p:cNvPr>
            <p:cNvCxnSpPr>
              <a:stCxn id="394" idx="4"/>
            </p:cNvCxnSpPr>
            <p:nvPr/>
          </p:nvCxnSpPr>
          <p:spPr bwMode="auto">
            <a:xfrm flipH="1">
              <a:off x="7343775" y="4766553"/>
              <a:ext cx="82550" cy="12982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id="{94F6E55B-1F37-43A6-8D23-81A6AFEE2EC1}"/>
                </a:ext>
              </a:extLst>
            </p:cNvPr>
            <p:cNvCxnSpPr>
              <a:stCxn id="394" idx="0"/>
              <a:endCxn id="394" idx="2"/>
            </p:cNvCxnSpPr>
            <p:nvPr/>
          </p:nvCxnSpPr>
          <p:spPr bwMode="auto">
            <a:xfrm>
              <a:off x="7343775" y="4896382"/>
              <a:ext cx="82550"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397" name="Group 396">
              <a:extLst>
                <a:ext uri="{FF2B5EF4-FFF2-40B4-BE49-F238E27FC236}">
                  <a16:creationId xmlns:a16="http://schemas.microsoft.com/office/drawing/2014/main" id="{F3912668-DBEA-4BE7-91A1-F1DA30234EA3}"/>
                </a:ext>
              </a:extLst>
            </p:cNvPr>
            <p:cNvGrpSpPr/>
            <p:nvPr/>
          </p:nvGrpSpPr>
          <p:grpSpPr>
            <a:xfrm>
              <a:off x="7426114" y="4767958"/>
              <a:ext cx="1112654" cy="256046"/>
              <a:chOff x="6957150" y="4438649"/>
              <a:chExt cx="1580341" cy="300016"/>
            </a:xfrm>
            <a:solidFill>
              <a:schemeClr val="accent2">
                <a:lumMod val="20000"/>
                <a:lumOff val="80000"/>
              </a:schemeClr>
            </a:solidFill>
          </p:grpSpPr>
          <p:sp>
            <p:nvSpPr>
              <p:cNvPr id="436" name="Rectangle 435">
                <a:extLst>
                  <a:ext uri="{FF2B5EF4-FFF2-40B4-BE49-F238E27FC236}">
                    <a16:creationId xmlns:a16="http://schemas.microsoft.com/office/drawing/2014/main" id="{D7ACD5D1-7EDB-456A-922E-D9803A6660AE}"/>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437" name="Straight Connector 436">
                <a:extLst>
                  <a:ext uri="{FF2B5EF4-FFF2-40B4-BE49-F238E27FC236}">
                    <a16:creationId xmlns:a16="http://schemas.microsoft.com/office/drawing/2014/main" id="{67799B7C-A726-4554-B183-932E0B7FC7AA}"/>
                  </a:ext>
                </a:extLst>
              </p:cNvPr>
              <p:cNvCxnSpPr>
                <a:stCxn id="394" idx="4"/>
              </p:cNvCxnSpPr>
              <p:nvPr/>
            </p:nvCxnSpPr>
            <p:spPr bwMode="auto">
              <a:xfrm>
                <a:off x="6957150" y="4438649"/>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CBC9ADAE-10E9-475C-B63D-FCF6BCAD9395}"/>
                  </a:ext>
                </a:extLst>
              </p:cNvPr>
              <p:cNvCxnSpPr>
                <a:stCxn id="394" idx="2"/>
              </p:cNvCxnSpPr>
              <p:nvPr/>
            </p:nvCxnSpPr>
            <p:spPr bwMode="auto">
              <a:xfrm>
                <a:off x="6957150" y="4738665"/>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cxnSp>
          <p:nvCxnSpPr>
            <p:cNvPr id="398" name="Straight Connector 397">
              <a:extLst>
                <a:ext uri="{FF2B5EF4-FFF2-40B4-BE49-F238E27FC236}">
                  <a16:creationId xmlns:a16="http://schemas.microsoft.com/office/drawing/2014/main" id="{60DAF3FA-97FC-41E6-9405-C5601592F656}"/>
                </a:ext>
              </a:extLst>
            </p:cNvPr>
            <p:cNvCxnSpPr/>
            <p:nvPr/>
          </p:nvCxnSpPr>
          <p:spPr bwMode="auto">
            <a:xfrm>
              <a:off x="1985963" y="5597105"/>
              <a:ext cx="6553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id="{D6FC380A-0B7C-4DD7-AF73-01C9BEF3A341}"/>
                </a:ext>
              </a:extLst>
            </p:cNvPr>
            <p:cNvCxnSpPr/>
            <p:nvPr/>
          </p:nvCxnSpPr>
          <p:spPr bwMode="auto">
            <a:xfrm>
              <a:off x="7356475" y="5817637"/>
              <a:ext cx="119062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0" name="TextBox 14364">
              <a:extLst>
                <a:ext uri="{FF2B5EF4-FFF2-40B4-BE49-F238E27FC236}">
                  <a16:creationId xmlns:a16="http://schemas.microsoft.com/office/drawing/2014/main" id="{16A9D8F6-4DDF-4D40-A7C0-53D3E6B05B54}"/>
                </a:ext>
              </a:extLst>
            </p:cNvPr>
            <p:cNvSpPr txBox="1">
              <a:spLocks noChangeArrowheads="1"/>
            </p:cNvSpPr>
            <p:nvPr/>
          </p:nvSpPr>
          <p:spPr bwMode="auto">
            <a:xfrm>
              <a:off x="990600" y="2940050"/>
              <a:ext cx="728663"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sp>
          <p:nvSpPr>
            <p:cNvPr id="401" name="TextBox 333">
              <a:extLst>
                <a:ext uri="{FF2B5EF4-FFF2-40B4-BE49-F238E27FC236}">
                  <a16:creationId xmlns:a16="http://schemas.microsoft.com/office/drawing/2014/main" id="{F34E7147-2BAF-4AB6-9030-03ADC411BFB0}"/>
                </a:ext>
              </a:extLst>
            </p:cNvPr>
            <p:cNvSpPr txBox="1">
              <a:spLocks noChangeArrowheads="1"/>
            </p:cNvSpPr>
            <p:nvPr/>
          </p:nvSpPr>
          <p:spPr bwMode="auto">
            <a:xfrm>
              <a:off x="282575" y="4110038"/>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402" name="TextBox 334">
              <a:extLst>
                <a:ext uri="{FF2B5EF4-FFF2-40B4-BE49-F238E27FC236}">
                  <a16:creationId xmlns:a16="http://schemas.microsoft.com/office/drawing/2014/main" id="{2468BE18-F491-4042-AAD7-1EAD4FEDCEC4}"/>
                </a:ext>
              </a:extLst>
            </p:cNvPr>
            <p:cNvSpPr txBox="1">
              <a:spLocks noChangeArrowheads="1"/>
            </p:cNvSpPr>
            <p:nvPr/>
          </p:nvSpPr>
          <p:spPr bwMode="auto">
            <a:xfrm>
              <a:off x="269875" y="5289550"/>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403" name="TextBox 335">
              <a:extLst>
                <a:ext uri="{FF2B5EF4-FFF2-40B4-BE49-F238E27FC236}">
                  <a16:creationId xmlns:a16="http://schemas.microsoft.com/office/drawing/2014/main" id="{AC7988A2-932A-4B6C-8CE6-4E90053846C0}"/>
                </a:ext>
              </a:extLst>
            </p:cNvPr>
            <p:cNvSpPr txBox="1">
              <a:spLocks noChangeArrowheads="1"/>
            </p:cNvSpPr>
            <p:nvPr/>
          </p:nvSpPr>
          <p:spPr bwMode="auto">
            <a:xfrm>
              <a:off x="282575" y="4691063"/>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HRDATA [31:0]</a:t>
              </a:r>
            </a:p>
          </p:txBody>
        </p:sp>
        <p:sp>
          <p:nvSpPr>
            <p:cNvPr id="404" name="TextBox 336">
              <a:extLst>
                <a:ext uri="{FF2B5EF4-FFF2-40B4-BE49-F238E27FC236}">
                  <a16:creationId xmlns:a16="http://schemas.microsoft.com/office/drawing/2014/main" id="{6486B48C-9F4A-409A-88D6-97703050C2DB}"/>
                </a:ext>
              </a:extLst>
            </p:cNvPr>
            <p:cNvSpPr txBox="1">
              <a:spLocks noChangeArrowheads="1"/>
            </p:cNvSpPr>
            <p:nvPr/>
          </p:nvSpPr>
          <p:spPr bwMode="auto">
            <a:xfrm>
              <a:off x="282575" y="5838825"/>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405" name="TextBox 358">
              <a:extLst>
                <a:ext uri="{FF2B5EF4-FFF2-40B4-BE49-F238E27FC236}">
                  <a16:creationId xmlns:a16="http://schemas.microsoft.com/office/drawing/2014/main" id="{19CFC054-A8FF-4BA7-946E-215B7FB120CE}"/>
                </a:ext>
              </a:extLst>
            </p:cNvPr>
            <p:cNvSpPr txBox="1">
              <a:spLocks noChangeArrowheads="1"/>
            </p:cNvSpPr>
            <p:nvPr/>
          </p:nvSpPr>
          <p:spPr bwMode="auto">
            <a:xfrm>
              <a:off x="2902579" y="4140636"/>
              <a:ext cx="1236662"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
          <p:nvSpPr>
            <p:cNvPr id="406" name="TextBox 145">
              <a:extLst>
                <a:ext uri="{FF2B5EF4-FFF2-40B4-BE49-F238E27FC236}">
                  <a16:creationId xmlns:a16="http://schemas.microsoft.com/office/drawing/2014/main" id="{D644DDBE-A717-45F4-A3D9-CE4B05AED9BC}"/>
                </a:ext>
              </a:extLst>
            </p:cNvPr>
            <p:cNvSpPr txBox="1">
              <a:spLocks noChangeArrowheads="1"/>
            </p:cNvSpPr>
            <p:nvPr/>
          </p:nvSpPr>
          <p:spPr bwMode="auto">
            <a:xfrm>
              <a:off x="7703343" y="4778335"/>
              <a:ext cx="814387"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0 </a:t>
              </a:r>
            </a:p>
          </p:txBody>
        </p:sp>
        <p:cxnSp>
          <p:nvCxnSpPr>
            <p:cNvPr id="407" name="Straight Connector 406">
              <a:extLst>
                <a:ext uri="{FF2B5EF4-FFF2-40B4-BE49-F238E27FC236}">
                  <a16:creationId xmlns:a16="http://schemas.microsoft.com/office/drawing/2014/main" id="{D7A76B5A-4170-437A-B2A3-A0B3E5902B51}"/>
                </a:ext>
              </a:extLst>
            </p:cNvPr>
            <p:cNvCxnSpPr/>
            <p:nvPr/>
          </p:nvCxnSpPr>
          <p:spPr bwMode="auto">
            <a:xfrm>
              <a:off x="4265613" y="6061289"/>
              <a:ext cx="298132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id="{0490C7D8-BDFA-4D5A-B766-3CA65657036E}"/>
                </a:ext>
              </a:extLst>
            </p:cNvPr>
            <p:cNvCxnSpPr/>
            <p:nvPr/>
          </p:nvCxnSpPr>
          <p:spPr bwMode="auto">
            <a:xfrm>
              <a:off x="4125913" y="5815859"/>
              <a:ext cx="139700" cy="24543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id="{1001BD5F-FA7E-4227-9514-3D25B7B78DB3}"/>
                </a:ext>
              </a:extLst>
            </p:cNvPr>
            <p:cNvCxnSpPr/>
            <p:nvPr/>
          </p:nvCxnSpPr>
          <p:spPr bwMode="auto">
            <a:xfrm flipH="1">
              <a:off x="7256463" y="5815859"/>
              <a:ext cx="112712" cy="24365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1515DEC8-B7D2-480E-8E4E-0E1AADF0AA4D}"/>
                </a:ext>
              </a:extLst>
            </p:cNvPr>
            <p:cNvCxnSpPr/>
            <p:nvPr/>
          </p:nvCxnSpPr>
          <p:spPr bwMode="auto">
            <a:xfrm>
              <a:off x="1968500" y="5817637"/>
              <a:ext cx="215741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411" name="Group 4">
              <a:extLst>
                <a:ext uri="{FF2B5EF4-FFF2-40B4-BE49-F238E27FC236}">
                  <a16:creationId xmlns:a16="http://schemas.microsoft.com/office/drawing/2014/main" id="{6D505AB9-7446-4226-BF1A-99A1DD48209E}"/>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427" name="Rectangle 426">
                <a:extLst>
                  <a:ext uri="{FF2B5EF4-FFF2-40B4-BE49-F238E27FC236}">
                    <a16:creationId xmlns:a16="http://schemas.microsoft.com/office/drawing/2014/main" id="{1BC820FB-288E-4938-8728-4250E68E7062}"/>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28" name="Isosceles Triangle 427">
                <a:extLst>
                  <a:ext uri="{FF2B5EF4-FFF2-40B4-BE49-F238E27FC236}">
                    <a16:creationId xmlns:a16="http://schemas.microsoft.com/office/drawing/2014/main" id="{4FFCE142-A385-4A4E-B9C1-E5054FD62423}"/>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29" name="Isosceles Triangle 428">
                <a:extLst>
                  <a:ext uri="{FF2B5EF4-FFF2-40B4-BE49-F238E27FC236}">
                    <a16:creationId xmlns:a16="http://schemas.microsoft.com/office/drawing/2014/main" id="{441C8EC3-71CA-4483-9C3A-5ADDD4F7724D}"/>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430" name="Straight Connector 429">
                <a:extLst>
                  <a:ext uri="{FF2B5EF4-FFF2-40B4-BE49-F238E27FC236}">
                    <a16:creationId xmlns:a16="http://schemas.microsoft.com/office/drawing/2014/main" id="{6B6BE6C9-701E-4EC4-9AB9-99F3A6650D54}"/>
                  </a:ext>
                </a:extLst>
              </p:cNvPr>
              <p:cNvCxnSpPr>
                <a:stCxn id="428"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52B123DF-2F5C-46D3-B79C-35205F4099E7}"/>
                  </a:ext>
                </a:extLst>
              </p:cNvPr>
              <p:cNvCxnSpPr>
                <a:stCxn id="428" idx="0"/>
                <a:endCxn id="428"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475CAF6C-D8A7-42C5-89A5-328E3FD83125}"/>
                  </a:ext>
                </a:extLst>
              </p:cNvPr>
              <p:cNvCxnSpPr>
                <a:stCxn id="429"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15A911A-4454-421B-BDC7-00C3EE3038A0}"/>
                  </a:ext>
                </a:extLst>
              </p:cNvPr>
              <p:cNvCxnSpPr>
                <a:endCxn id="429"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51C833A2-E191-46CC-BC40-A0C750B3324A}"/>
                  </a:ext>
                </a:extLst>
              </p:cNvPr>
              <p:cNvCxnSpPr>
                <a:stCxn id="428" idx="4"/>
                <a:endCxn id="429"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DB786FBF-110E-4780-9322-5F01C42A70DA}"/>
                  </a:ext>
                </a:extLst>
              </p:cNvPr>
              <p:cNvCxnSpPr>
                <a:stCxn id="428"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412" name="Rectangle 411">
              <a:extLst>
                <a:ext uri="{FF2B5EF4-FFF2-40B4-BE49-F238E27FC236}">
                  <a16:creationId xmlns:a16="http://schemas.microsoft.com/office/drawing/2014/main" id="{89E50E7B-B43F-433D-94AE-6907CD3AA205}"/>
                </a:ext>
              </a:extLst>
            </p:cNvPr>
            <p:cNvSpPr/>
            <p:nvPr/>
          </p:nvSpPr>
          <p:spPr bwMode="auto">
            <a:xfrm>
              <a:off x="4295775" y="3539400"/>
              <a:ext cx="4243388" cy="256102"/>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13" name="Isosceles Triangle 412">
              <a:extLst>
                <a:ext uri="{FF2B5EF4-FFF2-40B4-BE49-F238E27FC236}">
                  <a16:creationId xmlns:a16="http://schemas.microsoft.com/office/drawing/2014/main" id="{67434C82-E0C1-4C5C-83CB-EB6C592A39B4}"/>
                </a:ext>
              </a:extLst>
            </p:cNvPr>
            <p:cNvSpPr/>
            <p:nvPr/>
          </p:nvSpPr>
          <p:spPr bwMode="auto">
            <a:xfrm rot="16200000">
              <a:off x="4127243" y="3626969"/>
              <a:ext cx="256102"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414" name="Straight Connector 413">
              <a:extLst>
                <a:ext uri="{FF2B5EF4-FFF2-40B4-BE49-F238E27FC236}">
                  <a16:creationId xmlns:a16="http://schemas.microsoft.com/office/drawing/2014/main" id="{61FB7D22-546A-46E0-8CD1-4BCA64166DA4}"/>
                </a:ext>
              </a:extLst>
            </p:cNvPr>
            <p:cNvCxnSpPr>
              <a:stCxn id="413" idx="4"/>
            </p:cNvCxnSpPr>
            <p:nvPr/>
          </p:nvCxnSpPr>
          <p:spPr bwMode="auto">
            <a:xfrm flipH="1">
              <a:off x="4214813" y="3539400"/>
              <a:ext cx="80962" cy="129829"/>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id="{6CFB45B5-FB6E-4C50-AD63-61B44861233E}"/>
                </a:ext>
              </a:extLst>
            </p:cNvPr>
            <p:cNvCxnSpPr>
              <a:stCxn id="413" idx="0"/>
              <a:endCxn id="413" idx="2"/>
            </p:cNvCxnSpPr>
            <p:nvPr/>
          </p:nvCxnSpPr>
          <p:spPr bwMode="auto">
            <a:xfrm>
              <a:off x="4214813" y="3669228"/>
              <a:ext cx="80962" cy="126273"/>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CF77E779-E2CE-4A3E-BA72-1D92AAE8F0E2}"/>
                </a:ext>
              </a:extLst>
            </p:cNvPr>
            <p:cNvCxnSpPr>
              <a:stCxn id="413" idx="4"/>
            </p:cNvCxnSpPr>
            <p:nvPr/>
          </p:nvCxnSpPr>
          <p:spPr bwMode="auto">
            <a:xfrm flipV="1">
              <a:off x="4295775" y="3539400"/>
              <a:ext cx="4252913"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1786DF4A-8E4F-433E-8232-F73C7F08166F}"/>
                </a:ext>
              </a:extLst>
            </p:cNvPr>
            <p:cNvCxnSpPr>
              <a:stCxn id="413" idx="2"/>
            </p:cNvCxnSpPr>
            <p:nvPr/>
          </p:nvCxnSpPr>
          <p:spPr bwMode="auto">
            <a:xfrm flipV="1">
              <a:off x="4295775" y="3795501"/>
              <a:ext cx="424338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418" name="Rectangle 417">
              <a:extLst>
                <a:ext uri="{FF2B5EF4-FFF2-40B4-BE49-F238E27FC236}">
                  <a16:creationId xmlns:a16="http://schemas.microsoft.com/office/drawing/2014/main" id="{9089204D-576B-41B6-B0C1-1D8197EBA1B5}"/>
                </a:ext>
              </a:extLst>
            </p:cNvPr>
            <p:cNvSpPr/>
            <p:nvPr/>
          </p:nvSpPr>
          <p:spPr bwMode="auto">
            <a:xfrm>
              <a:off x="1985963" y="3539400"/>
              <a:ext cx="577850" cy="256102"/>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419" name="Isosceles Triangle 418">
              <a:extLst>
                <a:ext uri="{FF2B5EF4-FFF2-40B4-BE49-F238E27FC236}">
                  <a16:creationId xmlns:a16="http://schemas.microsoft.com/office/drawing/2014/main" id="{5423C4EC-E149-4A8A-B0F7-74763117F966}"/>
                </a:ext>
              </a:extLst>
            </p:cNvPr>
            <p:cNvSpPr/>
            <p:nvPr/>
          </p:nvSpPr>
          <p:spPr bwMode="auto">
            <a:xfrm rot="5400000">
              <a:off x="2476243" y="3626969"/>
              <a:ext cx="256102"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420" name="Straight Connector 419">
              <a:extLst>
                <a:ext uri="{FF2B5EF4-FFF2-40B4-BE49-F238E27FC236}">
                  <a16:creationId xmlns:a16="http://schemas.microsoft.com/office/drawing/2014/main" id="{BA0E9E36-3DFE-447B-8B16-DA0AB44F9AF2}"/>
                </a:ext>
              </a:extLst>
            </p:cNvPr>
            <p:cNvCxnSpPr>
              <a:stCxn id="419" idx="2"/>
            </p:cNvCxnSpPr>
            <p:nvPr/>
          </p:nvCxnSpPr>
          <p:spPr bwMode="auto">
            <a:xfrm>
              <a:off x="2563813" y="3539400"/>
              <a:ext cx="80962" cy="12982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8830192-F2C2-484F-BD49-6F1CE1E1B43A}"/>
                </a:ext>
              </a:extLst>
            </p:cNvPr>
            <p:cNvCxnSpPr>
              <a:endCxn id="419" idx="4"/>
            </p:cNvCxnSpPr>
            <p:nvPr/>
          </p:nvCxnSpPr>
          <p:spPr bwMode="auto">
            <a:xfrm flipH="1">
              <a:off x="2563813" y="3669228"/>
              <a:ext cx="80962" cy="12627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422" name="Group 421">
              <a:extLst>
                <a:ext uri="{FF2B5EF4-FFF2-40B4-BE49-F238E27FC236}">
                  <a16:creationId xmlns:a16="http://schemas.microsoft.com/office/drawing/2014/main" id="{728FC716-74BA-44FD-BC4E-5C472DD85A6A}"/>
                </a:ext>
              </a:extLst>
            </p:cNvPr>
            <p:cNvGrpSpPr/>
            <p:nvPr/>
          </p:nvGrpSpPr>
          <p:grpSpPr>
            <a:xfrm>
              <a:off x="1986341" y="3539770"/>
              <a:ext cx="577306" cy="256046"/>
              <a:chOff x="103594" y="4438649"/>
              <a:chExt cx="1376015" cy="300016"/>
            </a:xfrm>
            <a:solidFill>
              <a:schemeClr val="accent5">
                <a:lumMod val="40000"/>
                <a:lumOff val="60000"/>
              </a:schemeClr>
            </a:solidFill>
          </p:grpSpPr>
          <p:cxnSp>
            <p:nvCxnSpPr>
              <p:cNvPr id="425" name="Straight Connector 424">
                <a:extLst>
                  <a:ext uri="{FF2B5EF4-FFF2-40B4-BE49-F238E27FC236}">
                    <a16:creationId xmlns:a16="http://schemas.microsoft.com/office/drawing/2014/main" id="{921C6055-EAA0-4A6B-A34C-7BA4E14EF400}"/>
                  </a:ext>
                </a:extLst>
              </p:cNvPr>
              <p:cNvCxnSpPr>
                <a:endCxn id="419" idx="2"/>
              </p:cNvCxnSpPr>
              <p:nvPr/>
            </p:nvCxnSpPr>
            <p:spPr bwMode="auto">
              <a:xfrm>
                <a:off x="103594" y="4438649"/>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id="{825EFFA7-C753-4FED-B1A9-E89B465F248E}"/>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423" name="TextBox 207">
              <a:extLst>
                <a:ext uri="{FF2B5EF4-FFF2-40B4-BE49-F238E27FC236}">
                  <a16:creationId xmlns:a16="http://schemas.microsoft.com/office/drawing/2014/main" id="{65EBE15E-7E0C-48B3-ACD0-7E74DA97425A}"/>
                </a:ext>
              </a:extLst>
            </p:cNvPr>
            <p:cNvSpPr txBox="1">
              <a:spLocks noChangeArrowheads="1"/>
            </p:cNvSpPr>
            <p:nvPr/>
          </p:nvSpPr>
          <p:spPr bwMode="auto">
            <a:xfrm>
              <a:off x="282575" y="3513138"/>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sp>
          <p:nvSpPr>
            <p:cNvPr id="424" name="TextBox 208">
              <a:extLst>
                <a:ext uri="{FF2B5EF4-FFF2-40B4-BE49-F238E27FC236}">
                  <a16:creationId xmlns:a16="http://schemas.microsoft.com/office/drawing/2014/main" id="{B9BC842B-18E4-49DD-A8D6-49E83C0B8E7A}"/>
                </a:ext>
              </a:extLst>
            </p:cNvPr>
            <p:cNvSpPr txBox="1">
              <a:spLocks noChangeArrowheads="1"/>
            </p:cNvSpPr>
            <p:nvPr/>
          </p:nvSpPr>
          <p:spPr bwMode="auto">
            <a:xfrm>
              <a:off x="2927348" y="3549696"/>
              <a:ext cx="1236662"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grpSp>
    </p:spTree>
    <p:extLst>
      <p:ext uri="{BB962C8B-B14F-4D97-AF65-F5344CB8AC3E}">
        <p14:creationId xmlns:p14="http://schemas.microsoft.com/office/powerpoint/2010/main" val="2604361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DCE-3918-6A40-951D-170E5FD98E70}"/>
              </a:ext>
            </a:extLst>
          </p:cNvPr>
          <p:cNvSpPr>
            <a:spLocks noGrp="1"/>
          </p:cNvSpPr>
          <p:nvPr>
            <p:ph type="title"/>
          </p:nvPr>
        </p:nvSpPr>
        <p:spPr/>
        <p:txBody>
          <a:bodyPr/>
          <a:lstStyle/>
          <a:p>
            <a:r>
              <a:rPr lang="en-US" dirty="0"/>
              <a:t>Write Transfer with Wait State</a:t>
            </a:r>
          </a:p>
        </p:txBody>
      </p:sp>
      <p:sp>
        <p:nvSpPr>
          <p:cNvPr id="187" name="Content Placeholder 186">
            <a:extLst>
              <a:ext uri="{FF2B5EF4-FFF2-40B4-BE49-F238E27FC236}">
                <a16:creationId xmlns:a16="http://schemas.microsoft.com/office/drawing/2014/main" id="{9C99F6F9-57B5-44C4-BC54-B8C01696B98D}"/>
              </a:ext>
            </a:extLst>
          </p:cNvPr>
          <p:cNvSpPr>
            <a:spLocks noGrp="1"/>
          </p:cNvSpPr>
          <p:nvPr>
            <p:ph sz="quarter" idx="15"/>
          </p:nvPr>
        </p:nvSpPr>
        <p:spPr>
          <a:xfrm>
            <a:off x="8968587" y="1593185"/>
            <a:ext cx="3137374" cy="4490103"/>
          </a:xfrm>
        </p:spPr>
        <p:txBody>
          <a:bodyPr/>
          <a:lstStyle/>
          <a:p>
            <a:r>
              <a:rPr lang="en-US" sz="2000" dirty="0"/>
              <a:t>Address phase (first clock cycle)</a:t>
            </a:r>
            <a:endParaRPr lang="en-US" altLang="en-US" sz="2000" dirty="0">
              <a:ea typeface="ＭＳ Ｐゴシック" panose="020B0600070205080204" pitchFamily="34" charset="-128"/>
            </a:endParaRPr>
          </a:p>
          <a:p>
            <a:pPr lvl="1"/>
            <a:r>
              <a:rPr lang="en-US" sz="1600" dirty="0"/>
              <a:t>Give address and control signals; clear HWRITE to zero.</a:t>
            </a:r>
            <a:endParaRPr lang="en-US" altLang="en-US" sz="1600" dirty="0">
              <a:ea typeface="ＭＳ Ｐゴシック" panose="020B0600070205080204" pitchFamily="34" charset="-128"/>
            </a:endParaRPr>
          </a:p>
          <a:p>
            <a:r>
              <a:rPr lang="en-US" sz="2000" dirty="0"/>
              <a:t>Data phase (multiple clock cycles)</a:t>
            </a:r>
            <a:endParaRPr lang="en-US" altLang="en-US" sz="2000" dirty="0">
              <a:ea typeface="ＭＳ Ｐゴシック" panose="020B0600070205080204" pitchFamily="34" charset="-128"/>
            </a:endParaRPr>
          </a:p>
          <a:p>
            <a:pPr lvl="1"/>
            <a:r>
              <a:rPr lang="en-IN" sz="1600" dirty="0"/>
              <a:t>The manager gives its data at HWDATA. The subordinate holds HREADY to zero if it is not ready to receive the data; the manager delays its next transaction.</a:t>
            </a:r>
          </a:p>
          <a:p>
            <a:pPr lvl="1"/>
            <a:r>
              <a:rPr lang="en-IN" sz="1600" dirty="0"/>
              <a:t>When the subordinate is ready, it will receive the data and set HREADY to one. The manager will then continue its next transaction.</a:t>
            </a:r>
            <a:endParaRPr lang="en-US" altLang="en-US" sz="1600" dirty="0">
              <a:ea typeface="ＭＳ Ｐゴシック" panose="020B0600070205080204" pitchFamily="34" charset="-128"/>
            </a:endParaRPr>
          </a:p>
          <a:p>
            <a:endParaRPr lang="en-US" dirty="0"/>
          </a:p>
        </p:txBody>
      </p:sp>
      <p:grpSp>
        <p:nvGrpSpPr>
          <p:cNvPr id="662" name="Group 1">
            <a:extLst>
              <a:ext uri="{FF2B5EF4-FFF2-40B4-BE49-F238E27FC236}">
                <a16:creationId xmlns:a16="http://schemas.microsoft.com/office/drawing/2014/main" id="{AC551D07-FBC9-4E97-AF92-F7DD39EA7837}"/>
              </a:ext>
            </a:extLst>
          </p:cNvPr>
          <p:cNvGrpSpPr>
            <a:grpSpLocks/>
          </p:cNvGrpSpPr>
          <p:nvPr/>
        </p:nvGrpSpPr>
        <p:grpSpPr bwMode="auto">
          <a:xfrm>
            <a:off x="390525" y="1731498"/>
            <a:ext cx="8256324" cy="4086682"/>
            <a:chOff x="269875" y="2940050"/>
            <a:chExt cx="8294688" cy="3267075"/>
          </a:xfrm>
        </p:grpSpPr>
        <p:grpSp>
          <p:nvGrpSpPr>
            <p:cNvPr id="663" name="Group 254">
              <a:extLst>
                <a:ext uri="{FF2B5EF4-FFF2-40B4-BE49-F238E27FC236}">
                  <a16:creationId xmlns:a16="http://schemas.microsoft.com/office/drawing/2014/main" id="{8A24EC4A-8374-4BD6-899E-03833BFE321B}"/>
                </a:ext>
              </a:extLst>
            </p:cNvPr>
            <p:cNvGrpSpPr>
              <a:grpSpLocks/>
            </p:cNvGrpSpPr>
            <p:nvPr/>
          </p:nvGrpSpPr>
          <p:grpSpPr bwMode="auto">
            <a:xfrm>
              <a:off x="2562225" y="2971800"/>
              <a:ext cx="4695825" cy="3235325"/>
              <a:chOff x="2462216" y="3348040"/>
              <a:chExt cx="5094528" cy="2859572"/>
            </a:xfrm>
          </p:grpSpPr>
          <p:cxnSp>
            <p:nvCxnSpPr>
              <p:cNvPr id="769" name="Straight Connector 768">
                <a:extLst>
                  <a:ext uri="{FF2B5EF4-FFF2-40B4-BE49-F238E27FC236}">
                    <a16:creationId xmlns:a16="http://schemas.microsoft.com/office/drawing/2014/main" id="{E117EDD0-E0E6-4ED5-BB5B-B5D1AAAF3682}"/>
                  </a:ext>
                </a:extLst>
              </p:cNvPr>
              <p:cNvCxnSpPr/>
              <p:nvPr/>
            </p:nvCxnSpPr>
            <p:spPr bwMode="auto">
              <a:xfrm>
                <a:off x="2462216" y="3348273"/>
                <a:ext cx="0" cy="285933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70" name="Straight Connector 769">
                <a:extLst>
                  <a:ext uri="{FF2B5EF4-FFF2-40B4-BE49-F238E27FC236}">
                    <a16:creationId xmlns:a16="http://schemas.microsoft.com/office/drawing/2014/main" id="{59FDA2B0-1386-45FB-AB6E-58345E9E72E6}"/>
                  </a:ext>
                </a:extLst>
              </p:cNvPr>
              <p:cNvCxnSpPr/>
              <p:nvPr/>
            </p:nvCxnSpPr>
            <p:spPr bwMode="auto">
              <a:xfrm>
                <a:off x="4170726" y="3348273"/>
                <a:ext cx="0" cy="285933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71" name="Straight Connector 770">
                <a:extLst>
                  <a:ext uri="{FF2B5EF4-FFF2-40B4-BE49-F238E27FC236}">
                    <a16:creationId xmlns:a16="http://schemas.microsoft.com/office/drawing/2014/main" id="{8A43A403-C73C-4BC6-97F3-F179E2BC8821}"/>
                  </a:ext>
                </a:extLst>
              </p:cNvPr>
              <p:cNvCxnSpPr/>
              <p:nvPr/>
            </p:nvCxnSpPr>
            <p:spPr bwMode="auto">
              <a:xfrm>
                <a:off x="5867180" y="3348273"/>
                <a:ext cx="0" cy="2859339"/>
              </a:xfrm>
              <a:prstGeom prst="line">
                <a:avLst/>
              </a:prstGeom>
              <a:noFill/>
              <a:ln w="19050" cap="flat" cmpd="sng" algn="ctr">
                <a:solidFill>
                  <a:schemeClr val="bg1">
                    <a:lumMod val="75000"/>
                  </a:schemeClr>
                </a:solidFill>
                <a:prstDash val="sysDash"/>
                <a:round/>
                <a:headEnd type="none" w="med" len="med"/>
                <a:tailEnd type="none" w="med" len="med"/>
              </a:ln>
              <a:effectLst/>
            </p:spPr>
          </p:cxnSp>
          <p:cxnSp>
            <p:nvCxnSpPr>
              <p:cNvPr id="772" name="Straight Connector 771">
                <a:extLst>
                  <a:ext uri="{FF2B5EF4-FFF2-40B4-BE49-F238E27FC236}">
                    <a16:creationId xmlns:a16="http://schemas.microsoft.com/office/drawing/2014/main" id="{E758E97F-C051-4992-AD03-36045850D73F}"/>
                  </a:ext>
                </a:extLst>
              </p:cNvPr>
              <p:cNvCxnSpPr/>
              <p:nvPr/>
            </p:nvCxnSpPr>
            <p:spPr bwMode="auto">
              <a:xfrm>
                <a:off x="7556744" y="3348273"/>
                <a:ext cx="0" cy="2859339"/>
              </a:xfrm>
              <a:prstGeom prst="line">
                <a:avLst/>
              </a:prstGeom>
              <a:noFill/>
              <a:ln w="19050" cap="flat" cmpd="sng" algn="ctr">
                <a:solidFill>
                  <a:schemeClr val="bg1">
                    <a:lumMod val="75000"/>
                  </a:schemeClr>
                </a:solidFill>
                <a:prstDash val="sysDash"/>
                <a:round/>
                <a:headEnd type="none" w="med" len="med"/>
                <a:tailEnd type="none" w="med" len="med"/>
              </a:ln>
              <a:effectLst/>
            </p:spPr>
          </p:cxnSp>
        </p:grpSp>
        <p:grpSp>
          <p:nvGrpSpPr>
            <p:cNvPr id="664" name="Group 4">
              <a:extLst>
                <a:ext uri="{FF2B5EF4-FFF2-40B4-BE49-F238E27FC236}">
                  <a16:creationId xmlns:a16="http://schemas.microsoft.com/office/drawing/2014/main" id="{361A7FAE-52C1-4727-BA3F-C1C7DF5200FD}"/>
                </a:ext>
              </a:extLst>
            </p:cNvPr>
            <p:cNvGrpSpPr>
              <a:grpSpLocks/>
            </p:cNvGrpSpPr>
            <p:nvPr/>
          </p:nvGrpSpPr>
          <p:grpSpPr bwMode="auto">
            <a:xfrm>
              <a:off x="2646016" y="4136671"/>
              <a:ext cx="1569207" cy="256118"/>
              <a:chOff x="1877152" y="4791247"/>
              <a:chExt cx="623208" cy="214429"/>
            </a:xfrm>
            <a:solidFill>
              <a:schemeClr val="accent3">
                <a:lumMod val="40000"/>
                <a:lumOff val="60000"/>
              </a:schemeClr>
            </a:solidFill>
          </p:grpSpPr>
          <p:sp>
            <p:nvSpPr>
              <p:cNvPr id="760" name="Rectangle 759">
                <a:extLst>
                  <a:ext uri="{FF2B5EF4-FFF2-40B4-BE49-F238E27FC236}">
                    <a16:creationId xmlns:a16="http://schemas.microsoft.com/office/drawing/2014/main" id="{C889E2CA-F029-4F9D-8897-AE21F7C38200}"/>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61" name="Isosceles Triangle 760">
                <a:extLst>
                  <a:ext uri="{FF2B5EF4-FFF2-40B4-BE49-F238E27FC236}">
                    <a16:creationId xmlns:a16="http://schemas.microsoft.com/office/drawing/2014/main" id="{1E0B6A6E-1718-4FF3-8C51-E88EF977DB69}"/>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62" name="Isosceles Triangle 761">
                <a:extLst>
                  <a:ext uri="{FF2B5EF4-FFF2-40B4-BE49-F238E27FC236}">
                    <a16:creationId xmlns:a16="http://schemas.microsoft.com/office/drawing/2014/main" id="{58AEAA0C-68D1-4AD0-98E6-1E97BED0F5E1}"/>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63" name="Straight Connector 762">
                <a:extLst>
                  <a:ext uri="{FF2B5EF4-FFF2-40B4-BE49-F238E27FC236}">
                    <a16:creationId xmlns:a16="http://schemas.microsoft.com/office/drawing/2014/main" id="{FC05C1A2-0A6F-4330-87AD-EC443303C41A}"/>
                  </a:ext>
                </a:extLst>
              </p:cNvPr>
              <p:cNvCxnSpPr>
                <a:stCxn id="761"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64" name="Straight Connector 763">
                <a:extLst>
                  <a:ext uri="{FF2B5EF4-FFF2-40B4-BE49-F238E27FC236}">
                    <a16:creationId xmlns:a16="http://schemas.microsoft.com/office/drawing/2014/main" id="{4F4EB0E4-7739-4645-B5F0-AF595BC94601}"/>
                  </a:ext>
                </a:extLst>
              </p:cNvPr>
              <p:cNvCxnSpPr>
                <a:stCxn id="761" idx="0"/>
                <a:endCxn id="761"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id="{6C61506F-EC3D-4B19-B5BB-769881EF1F52}"/>
                  </a:ext>
                </a:extLst>
              </p:cNvPr>
              <p:cNvCxnSpPr>
                <a:stCxn id="762"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66" name="Straight Connector 765">
                <a:extLst>
                  <a:ext uri="{FF2B5EF4-FFF2-40B4-BE49-F238E27FC236}">
                    <a16:creationId xmlns:a16="http://schemas.microsoft.com/office/drawing/2014/main" id="{0DFB3135-31F6-416E-BBBB-1AC0C16E20BB}"/>
                  </a:ext>
                </a:extLst>
              </p:cNvPr>
              <p:cNvCxnSpPr>
                <a:endCxn id="762"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67" name="Straight Connector 766">
                <a:extLst>
                  <a:ext uri="{FF2B5EF4-FFF2-40B4-BE49-F238E27FC236}">
                    <a16:creationId xmlns:a16="http://schemas.microsoft.com/office/drawing/2014/main" id="{C773C0C2-EAB4-4900-B053-9AEB4261B54B}"/>
                  </a:ext>
                </a:extLst>
              </p:cNvPr>
              <p:cNvCxnSpPr>
                <a:stCxn id="761" idx="4"/>
                <a:endCxn id="762"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id="{1B2C47C4-CEAF-4186-BD53-96F0C0DA3F19}"/>
                  </a:ext>
                </a:extLst>
              </p:cNvPr>
              <p:cNvCxnSpPr>
                <a:stCxn id="761"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665" name="Rectangle 664">
              <a:extLst>
                <a:ext uri="{FF2B5EF4-FFF2-40B4-BE49-F238E27FC236}">
                  <a16:creationId xmlns:a16="http://schemas.microsoft.com/office/drawing/2014/main" id="{3E7B95B6-E2A6-4E29-B786-D687F0EF430B}"/>
                </a:ext>
              </a:extLst>
            </p:cNvPr>
            <p:cNvSpPr/>
            <p:nvPr/>
          </p:nvSpPr>
          <p:spPr bwMode="auto">
            <a:xfrm>
              <a:off x="4295775" y="4136969"/>
              <a:ext cx="4243388" cy="256102"/>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666" name="Isosceles Triangle 665">
              <a:extLst>
                <a:ext uri="{FF2B5EF4-FFF2-40B4-BE49-F238E27FC236}">
                  <a16:creationId xmlns:a16="http://schemas.microsoft.com/office/drawing/2014/main" id="{6BA6056D-F22C-44E5-89F7-BA4D006DD33C}"/>
                </a:ext>
              </a:extLst>
            </p:cNvPr>
            <p:cNvSpPr/>
            <p:nvPr/>
          </p:nvSpPr>
          <p:spPr bwMode="auto">
            <a:xfrm rot="16200000">
              <a:off x="4127243" y="4224539"/>
              <a:ext cx="256102"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667" name="Straight Connector 666">
              <a:extLst>
                <a:ext uri="{FF2B5EF4-FFF2-40B4-BE49-F238E27FC236}">
                  <a16:creationId xmlns:a16="http://schemas.microsoft.com/office/drawing/2014/main" id="{EF1CED07-C059-4FBD-9180-A3CF5229B87B}"/>
                </a:ext>
              </a:extLst>
            </p:cNvPr>
            <p:cNvCxnSpPr>
              <a:stCxn id="666" idx="4"/>
            </p:cNvCxnSpPr>
            <p:nvPr/>
          </p:nvCxnSpPr>
          <p:spPr bwMode="auto">
            <a:xfrm flipH="1">
              <a:off x="4214813" y="4136969"/>
              <a:ext cx="80962" cy="128051"/>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174D31B7-B828-459E-ABEB-945E1448AAB9}"/>
                </a:ext>
              </a:extLst>
            </p:cNvPr>
            <p:cNvCxnSpPr>
              <a:stCxn id="666" idx="0"/>
              <a:endCxn id="666" idx="2"/>
            </p:cNvCxnSpPr>
            <p:nvPr/>
          </p:nvCxnSpPr>
          <p:spPr bwMode="auto">
            <a:xfrm>
              <a:off x="4214813" y="4265020"/>
              <a:ext cx="80962" cy="128051"/>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8C459070-1A10-42FC-9D11-032C7099E15C}"/>
                </a:ext>
              </a:extLst>
            </p:cNvPr>
            <p:cNvCxnSpPr>
              <a:stCxn id="666" idx="4"/>
            </p:cNvCxnSpPr>
            <p:nvPr/>
          </p:nvCxnSpPr>
          <p:spPr bwMode="auto">
            <a:xfrm flipV="1">
              <a:off x="4295775" y="4136969"/>
              <a:ext cx="4252913"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3D695D92-81B4-4D3F-A3DA-564543488B9F}"/>
                </a:ext>
              </a:extLst>
            </p:cNvPr>
            <p:cNvCxnSpPr>
              <a:stCxn id="666" idx="2"/>
            </p:cNvCxnSpPr>
            <p:nvPr/>
          </p:nvCxnSpPr>
          <p:spPr bwMode="auto">
            <a:xfrm flipV="1">
              <a:off x="4295775" y="4393071"/>
              <a:ext cx="424338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671" name="Rectangle 670">
              <a:extLst>
                <a:ext uri="{FF2B5EF4-FFF2-40B4-BE49-F238E27FC236}">
                  <a16:creationId xmlns:a16="http://schemas.microsoft.com/office/drawing/2014/main" id="{2BFD4608-F4FD-434C-8FC2-BB7B8ADB887C}"/>
                </a:ext>
              </a:extLst>
            </p:cNvPr>
            <p:cNvSpPr/>
            <p:nvPr/>
          </p:nvSpPr>
          <p:spPr bwMode="auto">
            <a:xfrm>
              <a:off x="1985963" y="4136969"/>
              <a:ext cx="577850" cy="256102"/>
            </a:xfrm>
            <a:prstGeom prst="rect">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672" name="Isosceles Triangle 671">
              <a:extLst>
                <a:ext uri="{FF2B5EF4-FFF2-40B4-BE49-F238E27FC236}">
                  <a16:creationId xmlns:a16="http://schemas.microsoft.com/office/drawing/2014/main" id="{26B46FA4-571A-4052-8AA9-33FA715E147D}"/>
                </a:ext>
              </a:extLst>
            </p:cNvPr>
            <p:cNvSpPr/>
            <p:nvPr/>
          </p:nvSpPr>
          <p:spPr bwMode="auto">
            <a:xfrm rot="5400000">
              <a:off x="2476243" y="4224539"/>
              <a:ext cx="256102" cy="80962"/>
            </a:xfrm>
            <a:prstGeom prst="triangle">
              <a:avLst/>
            </a:prstGeom>
            <a:solidFill>
              <a:schemeClr val="accent3">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673" name="Straight Connector 672">
              <a:extLst>
                <a:ext uri="{FF2B5EF4-FFF2-40B4-BE49-F238E27FC236}">
                  <a16:creationId xmlns:a16="http://schemas.microsoft.com/office/drawing/2014/main" id="{639CD8F3-2D80-4C61-9EE6-33AAF8CC781A}"/>
                </a:ext>
              </a:extLst>
            </p:cNvPr>
            <p:cNvCxnSpPr>
              <a:stCxn id="672" idx="2"/>
            </p:cNvCxnSpPr>
            <p:nvPr/>
          </p:nvCxnSpPr>
          <p:spPr bwMode="auto">
            <a:xfrm>
              <a:off x="2563813" y="4136969"/>
              <a:ext cx="80962"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62359185-E843-494C-B216-0CC0D85801FC}"/>
                </a:ext>
              </a:extLst>
            </p:cNvPr>
            <p:cNvCxnSpPr>
              <a:endCxn id="672" idx="4"/>
            </p:cNvCxnSpPr>
            <p:nvPr/>
          </p:nvCxnSpPr>
          <p:spPr bwMode="auto">
            <a:xfrm flipH="1">
              <a:off x="2563813" y="4265020"/>
              <a:ext cx="80962"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675" name="Group 674">
              <a:extLst>
                <a:ext uri="{FF2B5EF4-FFF2-40B4-BE49-F238E27FC236}">
                  <a16:creationId xmlns:a16="http://schemas.microsoft.com/office/drawing/2014/main" id="{AE2CB4F1-5E4D-4C7B-9071-722353BC70EC}"/>
                </a:ext>
              </a:extLst>
            </p:cNvPr>
            <p:cNvGrpSpPr/>
            <p:nvPr/>
          </p:nvGrpSpPr>
          <p:grpSpPr>
            <a:xfrm>
              <a:off x="1986341" y="4136670"/>
              <a:ext cx="577306" cy="256046"/>
              <a:chOff x="103594" y="4438649"/>
              <a:chExt cx="1376015" cy="300016"/>
            </a:xfrm>
            <a:solidFill>
              <a:schemeClr val="accent3">
                <a:lumMod val="40000"/>
                <a:lumOff val="60000"/>
              </a:schemeClr>
            </a:solidFill>
          </p:grpSpPr>
          <p:cxnSp>
            <p:nvCxnSpPr>
              <p:cNvPr id="758" name="Straight Connector 757">
                <a:extLst>
                  <a:ext uri="{FF2B5EF4-FFF2-40B4-BE49-F238E27FC236}">
                    <a16:creationId xmlns:a16="http://schemas.microsoft.com/office/drawing/2014/main" id="{166CBD4B-806C-4504-8C36-4E8320E52364}"/>
                  </a:ext>
                </a:extLst>
              </p:cNvPr>
              <p:cNvCxnSpPr>
                <a:endCxn id="672" idx="2"/>
              </p:cNvCxnSpPr>
              <p:nvPr/>
            </p:nvCxnSpPr>
            <p:spPr bwMode="auto">
              <a:xfrm>
                <a:off x="103594" y="4438649"/>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2C29DDD0-C2AD-4349-820F-827A88614AC7}"/>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676" name="Rectangle 675">
              <a:extLst>
                <a:ext uri="{FF2B5EF4-FFF2-40B4-BE49-F238E27FC236}">
                  <a16:creationId xmlns:a16="http://schemas.microsoft.com/office/drawing/2014/main" id="{67979CF7-CE20-447B-9EE9-76ABEF238754}"/>
                </a:ext>
              </a:extLst>
            </p:cNvPr>
            <p:cNvSpPr/>
            <p:nvPr/>
          </p:nvSpPr>
          <p:spPr bwMode="auto">
            <a:xfrm>
              <a:off x="1985963" y="4766553"/>
              <a:ext cx="2147887" cy="257881"/>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677" name="Isosceles Triangle 676">
              <a:extLst>
                <a:ext uri="{FF2B5EF4-FFF2-40B4-BE49-F238E27FC236}">
                  <a16:creationId xmlns:a16="http://schemas.microsoft.com/office/drawing/2014/main" id="{333EB729-5586-4B93-BCA5-3D83D2A3B7C5}"/>
                </a:ext>
              </a:extLst>
            </p:cNvPr>
            <p:cNvSpPr/>
            <p:nvPr/>
          </p:nvSpPr>
          <p:spPr bwMode="auto">
            <a:xfrm rot="5400000">
              <a:off x="4044598" y="4854218"/>
              <a:ext cx="257881"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678" name="Straight Connector 677">
              <a:extLst>
                <a:ext uri="{FF2B5EF4-FFF2-40B4-BE49-F238E27FC236}">
                  <a16:creationId xmlns:a16="http://schemas.microsoft.com/office/drawing/2014/main" id="{03397DF8-3E8B-4EED-B6DB-C7645966DB84}"/>
                </a:ext>
              </a:extLst>
            </p:cNvPr>
            <p:cNvCxnSpPr>
              <a:stCxn id="677" idx="2"/>
            </p:cNvCxnSpPr>
            <p:nvPr/>
          </p:nvCxnSpPr>
          <p:spPr bwMode="auto">
            <a:xfrm>
              <a:off x="4132263" y="4766553"/>
              <a:ext cx="82550" cy="12983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282A1B48-87E2-4A4B-BC1D-BBE602A8805F}"/>
                </a:ext>
              </a:extLst>
            </p:cNvPr>
            <p:cNvCxnSpPr>
              <a:endCxn id="677" idx="4"/>
            </p:cNvCxnSpPr>
            <p:nvPr/>
          </p:nvCxnSpPr>
          <p:spPr bwMode="auto">
            <a:xfrm flipH="1">
              <a:off x="4132263" y="4896383"/>
              <a:ext cx="82550" cy="128051"/>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94D4E8CE-9F4E-4A80-9E92-63D95B548A5D}"/>
                </a:ext>
              </a:extLst>
            </p:cNvPr>
            <p:cNvCxnSpPr/>
            <p:nvPr/>
          </p:nvCxnSpPr>
          <p:spPr bwMode="auto">
            <a:xfrm>
              <a:off x="1985963" y="4766553"/>
              <a:ext cx="2136775"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09018E61-38BE-4919-ADF3-DD5F5B1B8AEC}"/>
                </a:ext>
              </a:extLst>
            </p:cNvPr>
            <p:cNvCxnSpPr/>
            <p:nvPr/>
          </p:nvCxnSpPr>
          <p:spPr bwMode="auto">
            <a:xfrm>
              <a:off x="1985963" y="5024434"/>
              <a:ext cx="2147887"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682" name="Isosceles Triangle 681">
              <a:extLst>
                <a:ext uri="{FF2B5EF4-FFF2-40B4-BE49-F238E27FC236}">
                  <a16:creationId xmlns:a16="http://schemas.microsoft.com/office/drawing/2014/main" id="{00366771-C515-46CB-B90A-7EBD5C4B3B64}"/>
                </a:ext>
              </a:extLst>
            </p:cNvPr>
            <p:cNvSpPr/>
            <p:nvPr/>
          </p:nvSpPr>
          <p:spPr bwMode="auto">
            <a:xfrm rot="16200000">
              <a:off x="4119210" y="4854218"/>
              <a:ext cx="257881"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683" name="Rectangle 682">
              <a:extLst>
                <a:ext uri="{FF2B5EF4-FFF2-40B4-BE49-F238E27FC236}">
                  <a16:creationId xmlns:a16="http://schemas.microsoft.com/office/drawing/2014/main" id="{DE04BA5E-0E30-4038-936C-E2E53904DBB3}"/>
                </a:ext>
              </a:extLst>
            </p:cNvPr>
            <p:cNvSpPr/>
            <p:nvPr/>
          </p:nvSpPr>
          <p:spPr bwMode="auto">
            <a:xfrm>
              <a:off x="4289425" y="4766553"/>
              <a:ext cx="2957513" cy="257881"/>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684" name="Straight Connector 683">
              <a:extLst>
                <a:ext uri="{FF2B5EF4-FFF2-40B4-BE49-F238E27FC236}">
                  <a16:creationId xmlns:a16="http://schemas.microsoft.com/office/drawing/2014/main" id="{D996AC91-451D-449C-9A96-1805E619EBCC}"/>
                </a:ext>
              </a:extLst>
            </p:cNvPr>
            <p:cNvCxnSpPr>
              <a:stCxn id="682" idx="4"/>
            </p:cNvCxnSpPr>
            <p:nvPr/>
          </p:nvCxnSpPr>
          <p:spPr bwMode="auto">
            <a:xfrm>
              <a:off x="4289425" y="4766553"/>
              <a:ext cx="2968625"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CE20AB59-DE4C-47A8-B333-0427F1E76A12}"/>
                </a:ext>
              </a:extLst>
            </p:cNvPr>
            <p:cNvCxnSpPr>
              <a:stCxn id="682" idx="2"/>
            </p:cNvCxnSpPr>
            <p:nvPr/>
          </p:nvCxnSpPr>
          <p:spPr bwMode="auto">
            <a:xfrm>
              <a:off x="4289425" y="5024434"/>
              <a:ext cx="2957513" cy="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AD58F021-0E9B-4B1E-A3DD-49CAA8E916C8}"/>
                </a:ext>
              </a:extLst>
            </p:cNvPr>
            <p:cNvCxnSpPr/>
            <p:nvPr/>
          </p:nvCxnSpPr>
          <p:spPr bwMode="auto">
            <a:xfrm>
              <a:off x="5808663" y="5817638"/>
              <a:ext cx="27384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687" name="TextBox 333">
              <a:extLst>
                <a:ext uri="{FF2B5EF4-FFF2-40B4-BE49-F238E27FC236}">
                  <a16:creationId xmlns:a16="http://schemas.microsoft.com/office/drawing/2014/main" id="{AC6CD0FF-2CB1-4811-A490-15D7E504D058}"/>
                </a:ext>
              </a:extLst>
            </p:cNvPr>
            <p:cNvSpPr txBox="1">
              <a:spLocks noChangeArrowheads="1"/>
            </p:cNvSpPr>
            <p:nvPr/>
          </p:nvSpPr>
          <p:spPr bwMode="auto">
            <a:xfrm>
              <a:off x="282575" y="4110038"/>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HADDR [31:0]</a:t>
              </a:r>
            </a:p>
          </p:txBody>
        </p:sp>
        <p:sp>
          <p:nvSpPr>
            <p:cNvPr id="688" name="TextBox 334">
              <a:extLst>
                <a:ext uri="{FF2B5EF4-FFF2-40B4-BE49-F238E27FC236}">
                  <a16:creationId xmlns:a16="http://schemas.microsoft.com/office/drawing/2014/main" id="{88AA20DF-B7BD-4662-87BD-D1B890DE8245}"/>
                </a:ext>
              </a:extLst>
            </p:cNvPr>
            <p:cNvSpPr txBox="1">
              <a:spLocks noChangeArrowheads="1"/>
            </p:cNvSpPr>
            <p:nvPr/>
          </p:nvSpPr>
          <p:spPr bwMode="auto">
            <a:xfrm>
              <a:off x="269875" y="5289550"/>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HWRITE</a:t>
              </a:r>
            </a:p>
          </p:txBody>
        </p:sp>
        <p:sp>
          <p:nvSpPr>
            <p:cNvPr id="689" name="TextBox 335">
              <a:extLst>
                <a:ext uri="{FF2B5EF4-FFF2-40B4-BE49-F238E27FC236}">
                  <a16:creationId xmlns:a16="http://schemas.microsoft.com/office/drawing/2014/main" id="{F6510D2D-8D9C-4185-BCBA-3A5534CC304D}"/>
                </a:ext>
              </a:extLst>
            </p:cNvPr>
            <p:cNvSpPr txBox="1">
              <a:spLocks noChangeArrowheads="1"/>
            </p:cNvSpPr>
            <p:nvPr/>
          </p:nvSpPr>
          <p:spPr bwMode="auto">
            <a:xfrm>
              <a:off x="282575" y="4691063"/>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HWDATA [31:0]</a:t>
              </a:r>
            </a:p>
          </p:txBody>
        </p:sp>
        <p:sp>
          <p:nvSpPr>
            <p:cNvPr id="690" name="TextBox 336">
              <a:extLst>
                <a:ext uri="{FF2B5EF4-FFF2-40B4-BE49-F238E27FC236}">
                  <a16:creationId xmlns:a16="http://schemas.microsoft.com/office/drawing/2014/main" id="{F7CC2FCF-CD7A-41C7-BC4E-15B7855163A2}"/>
                </a:ext>
              </a:extLst>
            </p:cNvPr>
            <p:cNvSpPr txBox="1">
              <a:spLocks noChangeArrowheads="1"/>
            </p:cNvSpPr>
            <p:nvPr/>
          </p:nvSpPr>
          <p:spPr bwMode="auto">
            <a:xfrm>
              <a:off x="282575" y="5838825"/>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HREADY</a:t>
              </a:r>
            </a:p>
          </p:txBody>
        </p:sp>
        <p:sp>
          <p:nvSpPr>
            <p:cNvPr id="692" name="TextBox 145">
              <a:extLst>
                <a:ext uri="{FF2B5EF4-FFF2-40B4-BE49-F238E27FC236}">
                  <a16:creationId xmlns:a16="http://schemas.microsoft.com/office/drawing/2014/main" id="{4BF19DF5-F39E-4771-B902-28C24A0F9602}"/>
                </a:ext>
              </a:extLst>
            </p:cNvPr>
            <p:cNvSpPr txBox="1">
              <a:spLocks noChangeArrowheads="1"/>
            </p:cNvSpPr>
            <p:nvPr/>
          </p:nvSpPr>
          <p:spPr bwMode="auto">
            <a:xfrm>
              <a:off x="5344718" y="4788006"/>
              <a:ext cx="814387"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0 </a:t>
              </a:r>
            </a:p>
          </p:txBody>
        </p:sp>
        <p:cxnSp>
          <p:nvCxnSpPr>
            <p:cNvPr id="693" name="Straight Connector 692">
              <a:extLst>
                <a:ext uri="{FF2B5EF4-FFF2-40B4-BE49-F238E27FC236}">
                  <a16:creationId xmlns:a16="http://schemas.microsoft.com/office/drawing/2014/main" id="{E666031E-07BD-4E53-97A3-AC33CB977BA7}"/>
                </a:ext>
              </a:extLst>
            </p:cNvPr>
            <p:cNvCxnSpPr/>
            <p:nvPr/>
          </p:nvCxnSpPr>
          <p:spPr bwMode="auto">
            <a:xfrm>
              <a:off x="4265613" y="6061289"/>
              <a:ext cx="144145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D8160C94-4239-4E4F-8CD2-B879755855E1}"/>
                </a:ext>
              </a:extLst>
            </p:cNvPr>
            <p:cNvCxnSpPr/>
            <p:nvPr/>
          </p:nvCxnSpPr>
          <p:spPr bwMode="auto">
            <a:xfrm>
              <a:off x="4125913" y="5815858"/>
              <a:ext cx="139700" cy="24543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800F14A0-9DF5-4980-830D-6DE22BD7CE5B}"/>
                </a:ext>
              </a:extLst>
            </p:cNvPr>
            <p:cNvCxnSpPr/>
            <p:nvPr/>
          </p:nvCxnSpPr>
          <p:spPr bwMode="auto">
            <a:xfrm flipH="1">
              <a:off x="5695950" y="5815858"/>
              <a:ext cx="112713" cy="2436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1D3F963A-06D6-497D-AA5C-15EB2B116990}"/>
                </a:ext>
              </a:extLst>
            </p:cNvPr>
            <p:cNvCxnSpPr/>
            <p:nvPr/>
          </p:nvCxnSpPr>
          <p:spPr bwMode="auto">
            <a:xfrm>
              <a:off x="1968500" y="5817638"/>
              <a:ext cx="215741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CBA2D25D-CD05-4E34-96F1-6984EF262937}"/>
                </a:ext>
              </a:extLst>
            </p:cNvPr>
            <p:cNvCxnSpPr>
              <a:stCxn id="682" idx="4"/>
            </p:cNvCxnSpPr>
            <p:nvPr/>
          </p:nvCxnSpPr>
          <p:spPr bwMode="auto">
            <a:xfrm flipH="1">
              <a:off x="4206875" y="4766553"/>
              <a:ext cx="82550" cy="12983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3F919666-E78E-4138-85C3-F66F22994B65}"/>
                </a:ext>
              </a:extLst>
            </p:cNvPr>
            <p:cNvCxnSpPr>
              <a:stCxn id="682" idx="0"/>
              <a:endCxn id="682" idx="2"/>
            </p:cNvCxnSpPr>
            <p:nvPr/>
          </p:nvCxnSpPr>
          <p:spPr bwMode="auto">
            <a:xfrm>
              <a:off x="4206875" y="4896383"/>
              <a:ext cx="82550"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699" name="Isosceles Triangle 698">
              <a:extLst>
                <a:ext uri="{FF2B5EF4-FFF2-40B4-BE49-F238E27FC236}">
                  <a16:creationId xmlns:a16="http://schemas.microsoft.com/office/drawing/2014/main" id="{DA24C0BA-1218-442A-876D-C2DC3916D770}"/>
                </a:ext>
              </a:extLst>
            </p:cNvPr>
            <p:cNvSpPr/>
            <p:nvPr/>
          </p:nvSpPr>
          <p:spPr bwMode="auto">
            <a:xfrm rot="5400000">
              <a:off x="7160067" y="4855011"/>
              <a:ext cx="257881" cy="80963"/>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00" name="Straight Connector 699">
              <a:extLst>
                <a:ext uri="{FF2B5EF4-FFF2-40B4-BE49-F238E27FC236}">
                  <a16:creationId xmlns:a16="http://schemas.microsoft.com/office/drawing/2014/main" id="{4C595739-E63F-4A6C-9283-28986AFD3A6A}"/>
                </a:ext>
              </a:extLst>
            </p:cNvPr>
            <p:cNvCxnSpPr>
              <a:stCxn id="699" idx="2"/>
            </p:cNvCxnSpPr>
            <p:nvPr/>
          </p:nvCxnSpPr>
          <p:spPr bwMode="auto">
            <a:xfrm>
              <a:off x="7248525" y="4766553"/>
              <a:ext cx="80963" cy="129830"/>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5711D615-9E21-478E-922A-C6712459FCE4}"/>
                </a:ext>
              </a:extLst>
            </p:cNvPr>
            <p:cNvCxnSpPr>
              <a:endCxn id="699" idx="4"/>
            </p:cNvCxnSpPr>
            <p:nvPr/>
          </p:nvCxnSpPr>
          <p:spPr bwMode="auto">
            <a:xfrm flipH="1">
              <a:off x="7248525" y="4896383"/>
              <a:ext cx="80963" cy="128051"/>
            </a:xfrm>
            <a:prstGeom prst="line">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702" name="Isosceles Triangle 701">
              <a:extLst>
                <a:ext uri="{FF2B5EF4-FFF2-40B4-BE49-F238E27FC236}">
                  <a16:creationId xmlns:a16="http://schemas.microsoft.com/office/drawing/2014/main" id="{3A15192E-81AA-445B-83E5-3C499821B62E}"/>
                </a:ext>
              </a:extLst>
            </p:cNvPr>
            <p:cNvSpPr/>
            <p:nvPr/>
          </p:nvSpPr>
          <p:spPr bwMode="auto">
            <a:xfrm rot="16200000">
              <a:off x="7237060" y="4854218"/>
              <a:ext cx="257881" cy="82550"/>
            </a:xfrm>
            <a:prstGeom prst="triangle">
              <a:avLst/>
            </a:prstGeom>
            <a:solidFill>
              <a:schemeClr val="accent2">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03" name="Straight Connector 702">
              <a:extLst>
                <a:ext uri="{FF2B5EF4-FFF2-40B4-BE49-F238E27FC236}">
                  <a16:creationId xmlns:a16="http://schemas.microsoft.com/office/drawing/2014/main" id="{F4A0E2AD-DDEB-4E84-98B9-FD642E4998B9}"/>
                </a:ext>
              </a:extLst>
            </p:cNvPr>
            <p:cNvCxnSpPr>
              <a:stCxn id="702" idx="4"/>
            </p:cNvCxnSpPr>
            <p:nvPr/>
          </p:nvCxnSpPr>
          <p:spPr bwMode="auto">
            <a:xfrm flipH="1">
              <a:off x="7324725" y="4766553"/>
              <a:ext cx="82550" cy="12983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A6F3331A-0074-4B76-A929-52D738126129}"/>
                </a:ext>
              </a:extLst>
            </p:cNvPr>
            <p:cNvCxnSpPr>
              <a:stCxn id="702" idx="0"/>
              <a:endCxn id="702" idx="2"/>
            </p:cNvCxnSpPr>
            <p:nvPr/>
          </p:nvCxnSpPr>
          <p:spPr bwMode="auto">
            <a:xfrm>
              <a:off x="7324725" y="4896383"/>
              <a:ext cx="82550" cy="12805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705" name="Group 704">
              <a:extLst>
                <a:ext uri="{FF2B5EF4-FFF2-40B4-BE49-F238E27FC236}">
                  <a16:creationId xmlns:a16="http://schemas.microsoft.com/office/drawing/2014/main" id="{E73C47CF-5D89-4FA7-B1D8-D7AFC4BB2873}"/>
                </a:ext>
              </a:extLst>
            </p:cNvPr>
            <p:cNvGrpSpPr/>
            <p:nvPr/>
          </p:nvGrpSpPr>
          <p:grpSpPr>
            <a:xfrm>
              <a:off x="7388012" y="4767958"/>
              <a:ext cx="1131704" cy="256046"/>
              <a:chOff x="6930092" y="4438649"/>
              <a:chExt cx="1607399" cy="300016"/>
            </a:xfrm>
            <a:solidFill>
              <a:schemeClr val="accent2">
                <a:lumMod val="20000"/>
                <a:lumOff val="80000"/>
              </a:schemeClr>
            </a:solidFill>
          </p:grpSpPr>
          <p:sp>
            <p:nvSpPr>
              <p:cNvPr id="755" name="Rectangle 754">
                <a:extLst>
                  <a:ext uri="{FF2B5EF4-FFF2-40B4-BE49-F238E27FC236}">
                    <a16:creationId xmlns:a16="http://schemas.microsoft.com/office/drawing/2014/main" id="{0911E8D7-58A1-4B8F-BACC-DD3A6A726EF1}"/>
                  </a:ext>
                </a:extLst>
              </p:cNvPr>
              <p:cNvSpPr/>
              <p:nvPr/>
            </p:nvSpPr>
            <p:spPr bwMode="auto">
              <a:xfrm>
                <a:off x="6957150" y="4438649"/>
                <a:ext cx="1580341" cy="300016"/>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56" name="Straight Connector 755">
                <a:extLst>
                  <a:ext uri="{FF2B5EF4-FFF2-40B4-BE49-F238E27FC236}">
                    <a16:creationId xmlns:a16="http://schemas.microsoft.com/office/drawing/2014/main" id="{B563C58B-E50B-4D0F-8F95-0D5C87D2AA63}"/>
                  </a:ext>
                </a:extLst>
              </p:cNvPr>
              <p:cNvCxnSpPr>
                <a:stCxn id="702" idx="4"/>
              </p:cNvCxnSpPr>
              <p:nvPr/>
            </p:nvCxnSpPr>
            <p:spPr bwMode="auto">
              <a:xfrm>
                <a:off x="6930092" y="4438649"/>
                <a:ext cx="1580341"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57" name="Straight Connector 756">
                <a:extLst>
                  <a:ext uri="{FF2B5EF4-FFF2-40B4-BE49-F238E27FC236}">
                    <a16:creationId xmlns:a16="http://schemas.microsoft.com/office/drawing/2014/main" id="{87412041-FDE4-45EA-9103-DC9E63AA83E0}"/>
                  </a:ext>
                </a:extLst>
              </p:cNvPr>
              <p:cNvCxnSpPr>
                <a:stCxn id="702" idx="2"/>
              </p:cNvCxnSpPr>
              <p:nvPr/>
            </p:nvCxnSpPr>
            <p:spPr bwMode="auto">
              <a:xfrm>
                <a:off x="6930092" y="4738665"/>
                <a:ext cx="1580342"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grpSp>
          <p:nvGrpSpPr>
            <p:cNvPr id="706" name="Group 117">
              <a:extLst>
                <a:ext uri="{FF2B5EF4-FFF2-40B4-BE49-F238E27FC236}">
                  <a16:creationId xmlns:a16="http://schemas.microsoft.com/office/drawing/2014/main" id="{15F567D4-2162-4587-9F37-22D2E4BF8F13}"/>
                </a:ext>
              </a:extLst>
            </p:cNvPr>
            <p:cNvGrpSpPr>
              <a:grpSpLocks/>
            </p:cNvGrpSpPr>
            <p:nvPr/>
          </p:nvGrpSpPr>
          <p:grpSpPr bwMode="auto">
            <a:xfrm>
              <a:off x="1985963" y="2971800"/>
              <a:ext cx="6562725" cy="246063"/>
              <a:chOff x="2181070" y="3570514"/>
              <a:chExt cx="6178115" cy="246193"/>
            </a:xfrm>
          </p:grpSpPr>
          <p:cxnSp>
            <p:nvCxnSpPr>
              <p:cNvPr id="738" name="Straight Connector 737">
                <a:extLst>
                  <a:ext uri="{FF2B5EF4-FFF2-40B4-BE49-F238E27FC236}">
                    <a16:creationId xmlns:a16="http://schemas.microsoft.com/office/drawing/2014/main" id="{3AAFEFCF-8B37-44A2-AFEE-182C37965EB3}"/>
                  </a:ext>
                </a:extLst>
              </p:cNvPr>
              <p:cNvCxnSpPr/>
              <p:nvPr/>
            </p:nvCxnSpPr>
            <p:spPr bwMode="auto">
              <a:xfrm>
                <a:off x="2722066" y="3570777"/>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39" name="Straight Connector 738">
                <a:extLst>
                  <a:ext uri="{FF2B5EF4-FFF2-40B4-BE49-F238E27FC236}">
                    <a16:creationId xmlns:a16="http://schemas.microsoft.com/office/drawing/2014/main" id="{2A33C37F-B942-48A9-A93B-D9E3E85B11AC}"/>
                  </a:ext>
                </a:extLst>
              </p:cNvPr>
              <p:cNvCxnSpPr/>
              <p:nvPr/>
            </p:nvCxnSpPr>
            <p:spPr bwMode="auto">
              <a:xfrm>
                <a:off x="3467803"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0" name="Straight Connector 739">
                <a:extLst>
                  <a:ext uri="{FF2B5EF4-FFF2-40B4-BE49-F238E27FC236}">
                    <a16:creationId xmlns:a16="http://schemas.microsoft.com/office/drawing/2014/main" id="{6DC084FA-6655-4110-B430-FA4F8F35B109}"/>
                  </a:ext>
                </a:extLst>
              </p:cNvPr>
              <p:cNvCxnSpPr/>
              <p:nvPr/>
            </p:nvCxnSpPr>
            <p:spPr bwMode="auto">
              <a:xfrm>
                <a:off x="3467803" y="3816338"/>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id="{93D33814-88DE-4B93-9D50-4FFDEE4A38D3}"/>
                  </a:ext>
                </a:extLst>
              </p:cNvPr>
              <p:cNvCxnSpPr/>
              <p:nvPr/>
            </p:nvCxnSpPr>
            <p:spPr bwMode="auto">
              <a:xfrm>
                <a:off x="4203080"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2" name="Straight Connector 741">
                <a:extLst>
                  <a:ext uri="{FF2B5EF4-FFF2-40B4-BE49-F238E27FC236}">
                    <a16:creationId xmlns:a16="http://schemas.microsoft.com/office/drawing/2014/main" id="{B8E54DE2-9CD1-41F7-BCC7-80CF5DCDF14F}"/>
                  </a:ext>
                </a:extLst>
              </p:cNvPr>
              <p:cNvCxnSpPr/>
              <p:nvPr/>
            </p:nvCxnSpPr>
            <p:spPr bwMode="auto">
              <a:xfrm>
                <a:off x="4192619" y="3570777"/>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3" name="Straight Connector 742">
                <a:extLst>
                  <a:ext uri="{FF2B5EF4-FFF2-40B4-BE49-F238E27FC236}">
                    <a16:creationId xmlns:a16="http://schemas.microsoft.com/office/drawing/2014/main" id="{82468115-59E5-4CD4-AAC6-4402DAB651B4}"/>
                  </a:ext>
                </a:extLst>
              </p:cNvPr>
              <p:cNvCxnSpPr/>
              <p:nvPr/>
            </p:nvCxnSpPr>
            <p:spPr bwMode="auto">
              <a:xfrm>
                <a:off x="4938356"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id="{D40276D6-4399-4A0D-B9EB-AA6A024AB804}"/>
                  </a:ext>
                </a:extLst>
              </p:cNvPr>
              <p:cNvCxnSpPr/>
              <p:nvPr/>
            </p:nvCxnSpPr>
            <p:spPr bwMode="auto">
              <a:xfrm>
                <a:off x="4938356" y="3816338"/>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5" name="Straight Connector 744">
                <a:extLst>
                  <a:ext uri="{FF2B5EF4-FFF2-40B4-BE49-F238E27FC236}">
                    <a16:creationId xmlns:a16="http://schemas.microsoft.com/office/drawing/2014/main" id="{4292AFA8-B062-4B88-9A76-4834D5EE5CE5}"/>
                  </a:ext>
                </a:extLst>
              </p:cNvPr>
              <p:cNvCxnSpPr/>
              <p:nvPr/>
            </p:nvCxnSpPr>
            <p:spPr bwMode="auto">
              <a:xfrm>
                <a:off x="5673632"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6" name="Straight Connector 745">
                <a:extLst>
                  <a:ext uri="{FF2B5EF4-FFF2-40B4-BE49-F238E27FC236}">
                    <a16:creationId xmlns:a16="http://schemas.microsoft.com/office/drawing/2014/main" id="{36A6BF87-D281-4BB6-9DE3-8D09621F6529}"/>
                  </a:ext>
                </a:extLst>
              </p:cNvPr>
              <p:cNvCxnSpPr/>
              <p:nvPr/>
            </p:nvCxnSpPr>
            <p:spPr bwMode="auto">
              <a:xfrm>
                <a:off x="5663172" y="3570777"/>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id="{E16163C8-98D3-4B4D-AD25-0C05C4128E62}"/>
                  </a:ext>
                </a:extLst>
              </p:cNvPr>
              <p:cNvCxnSpPr/>
              <p:nvPr/>
            </p:nvCxnSpPr>
            <p:spPr bwMode="auto">
              <a:xfrm>
                <a:off x="6408909"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8" name="Straight Connector 747">
                <a:extLst>
                  <a:ext uri="{FF2B5EF4-FFF2-40B4-BE49-F238E27FC236}">
                    <a16:creationId xmlns:a16="http://schemas.microsoft.com/office/drawing/2014/main" id="{65504AA0-E1BF-443A-9D06-8EA368DC53C4}"/>
                  </a:ext>
                </a:extLst>
              </p:cNvPr>
              <p:cNvCxnSpPr/>
              <p:nvPr/>
            </p:nvCxnSpPr>
            <p:spPr bwMode="auto">
              <a:xfrm>
                <a:off x="6408909" y="3816338"/>
                <a:ext cx="7457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9" name="Straight Connector 748">
                <a:extLst>
                  <a:ext uri="{FF2B5EF4-FFF2-40B4-BE49-F238E27FC236}">
                    <a16:creationId xmlns:a16="http://schemas.microsoft.com/office/drawing/2014/main" id="{E87EEF42-A0E2-46B0-9118-22E7F8799272}"/>
                  </a:ext>
                </a:extLst>
              </p:cNvPr>
              <p:cNvCxnSpPr/>
              <p:nvPr/>
            </p:nvCxnSpPr>
            <p:spPr bwMode="auto">
              <a:xfrm>
                <a:off x="7144185"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A4F1DAA3-5851-4688-8F72-D05BB212BF70}"/>
                  </a:ext>
                </a:extLst>
              </p:cNvPr>
              <p:cNvCxnSpPr/>
              <p:nvPr/>
            </p:nvCxnSpPr>
            <p:spPr bwMode="auto">
              <a:xfrm>
                <a:off x="7133724" y="3570777"/>
                <a:ext cx="7457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1" name="Straight Connector 750">
                <a:extLst>
                  <a:ext uri="{FF2B5EF4-FFF2-40B4-BE49-F238E27FC236}">
                    <a16:creationId xmlns:a16="http://schemas.microsoft.com/office/drawing/2014/main" id="{52021427-248B-44BC-9312-19E6EBE8806F}"/>
                  </a:ext>
                </a:extLst>
              </p:cNvPr>
              <p:cNvCxnSpPr/>
              <p:nvPr/>
            </p:nvCxnSpPr>
            <p:spPr bwMode="auto">
              <a:xfrm>
                <a:off x="7879462"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2" name="Straight Connector 751">
                <a:extLst>
                  <a:ext uri="{FF2B5EF4-FFF2-40B4-BE49-F238E27FC236}">
                    <a16:creationId xmlns:a16="http://schemas.microsoft.com/office/drawing/2014/main" id="{9B9F771D-A7D1-4BF9-B0ED-2BE71C8A31C0}"/>
                  </a:ext>
                </a:extLst>
              </p:cNvPr>
              <p:cNvCxnSpPr/>
              <p:nvPr/>
            </p:nvCxnSpPr>
            <p:spPr bwMode="auto">
              <a:xfrm>
                <a:off x="7879462" y="3816338"/>
                <a:ext cx="47972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A1FCCD40-CF8F-47E2-8F05-B58744E1BED2}"/>
                  </a:ext>
                </a:extLst>
              </p:cNvPr>
              <p:cNvCxnSpPr/>
              <p:nvPr/>
            </p:nvCxnSpPr>
            <p:spPr bwMode="auto">
              <a:xfrm>
                <a:off x="2181070" y="3816338"/>
                <a:ext cx="549963"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4" name="Straight Connector 753">
                <a:extLst>
                  <a:ext uri="{FF2B5EF4-FFF2-40B4-BE49-F238E27FC236}">
                    <a16:creationId xmlns:a16="http://schemas.microsoft.com/office/drawing/2014/main" id="{324BFAAF-D957-4BFB-94F3-B2EE8F869513}"/>
                  </a:ext>
                </a:extLst>
              </p:cNvPr>
              <p:cNvCxnSpPr/>
              <p:nvPr/>
            </p:nvCxnSpPr>
            <p:spPr bwMode="auto">
              <a:xfrm>
                <a:off x="2722066" y="3570777"/>
                <a:ext cx="0" cy="24378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707" name="TextBox 157">
              <a:extLst>
                <a:ext uri="{FF2B5EF4-FFF2-40B4-BE49-F238E27FC236}">
                  <a16:creationId xmlns:a16="http://schemas.microsoft.com/office/drawing/2014/main" id="{0F7B994F-E6D7-40F1-A6B0-B5618EEDE9D8}"/>
                </a:ext>
              </a:extLst>
            </p:cNvPr>
            <p:cNvSpPr txBox="1">
              <a:spLocks noChangeArrowheads="1"/>
            </p:cNvSpPr>
            <p:nvPr/>
          </p:nvSpPr>
          <p:spPr bwMode="auto">
            <a:xfrm>
              <a:off x="990600" y="2940050"/>
              <a:ext cx="728663"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HCLK</a:t>
              </a:r>
            </a:p>
          </p:txBody>
        </p:sp>
        <p:grpSp>
          <p:nvGrpSpPr>
            <p:cNvPr id="708" name="Group 4">
              <a:extLst>
                <a:ext uri="{FF2B5EF4-FFF2-40B4-BE49-F238E27FC236}">
                  <a16:creationId xmlns:a16="http://schemas.microsoft.com/office/drawing/2014/main" id="{81889638-DEFC-43C5-B75F-3F320867A3D0}"/>
                </a:ext>
              </a:extLst>
            </p:cNvPr>
            <p:cNvGrpSpPr>
              <a:grpSpLocks/>
            </p:cNvGrpSpPr>
            <p:nvPr/>
          </p:nvGrpSpPr>
          <p:grpSpPr bwMode="auto">
            <a:xfrm>
              <a:off x="2646016" y="3539771"/>
              <a:ext cx="1569207" cy="256118"/>
              <a:chOff x="1877152" y="4791247"/>
              <a:chExt cx="623208" cy="214429"/>
            </a:xfrm>
            <a:solidFill>
              <a:schemeClr val="accent5">
                <a:lumMod val="40000"/>
                <a:lumOff val="60000"/>
              </a:schemeClr>
            </a:solidFill>
          </p:grpSpPr>
          <p:sp>
            <p:nvSpPr>
              <p:cNvPr id="729" name="Rectangle 728">
                <a:extLst>
                  <a:ext uri="{FF2B5EF4-FFF2-40B4-BE49-F238E27FC236}">
                    <a16:creationId xmlns:a16="http://schemas.microsoft.com/office/drawing/2014/main" id="{C23B9BE2-5A6D-426A-B925-D6E500D52944}"/>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30" name="Isosceles Triangle 729">
                <a:extLst>
                  <a:ext uri="{FF2B5EF4-FFF2-40B4-BE49-F238E27FC236}">
                    <a16:creationId xmlns:a16="http://schemas.microsoft.com/office/drawing/2014/main" id="{EACBF439-D594-4AE1-BA36-483E5C09F4E6}"/>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31" name="Isosceles Triangle 730">
                <a:extLst>
                  <a:ext uri="{FF2B5EF4-FFF2-40B4-BE49-F238E27FC236}">
                    <a16:creationId xmlns:a16="http://schemas.microsoft.com/office/drawing/2014/main" id="{C8815962-2EEC-4C47-8B5E-CC07AAC91075}"/>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32" name="Straight Connector 731">
                <a:extLst>
                  <a:ext uri="{FF2B5EF4-FFF2-40B4-BE49-F238E27FC236}">
                    <a16:creationId xmlns:a16="http://schemas.microsoft.com/office/drawing/2014/main" id="{38A4D15F-C0E0-41DF-BC63-296B9E24FFDD}"/>
                  </a:ext>
                </a:extLst>
              </p:cNvPr>
              <p:cNvCxnSpPr>
                <a:stCxn id="730" idx="4"/>
              </p:cNvCxnSpPr>
              <p:nvPr/>
            </p:nvCxnSpPr>
            <p:spPr bwMode="auto">
              <a:xfrm flipH="1">
                <a:off x="1877573" y="4791246"/>
                <a:ext cx="32500"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33" name="Straight Connector 732">
                <a:extLst>
                  <a:ext uri="{FF2B5EF4-FFF2-40B4-BE49-F238E27FC236}">
                    <a16:creationId xmlns:a16="http://schemas.microsoft.com/office/drawing/2014/main" id="{A25E8CCF-7B56-4DFF-8984-64CA6FDD605F}"/>
                  </a:ext>
                </a:extLst>
              </p:cNvPr>
              <p:cNvCxnSpPr>
                <a:stCxn id="730" idx="0"/>
                <a:endCxn id="730" idx="2"/>
              </p:cNvCxnSpPr>
              <p:nvPr/>
            </p:nvCxnSpPr>
            <p:spPr bwMode="auto">
              <a:xfrm>
                <a:off x="1877573" y="4898911"/>
                <a:ext cx="32500"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34" name="Straight Connector 733">
                <a:extLst>
                  <a:ext uri="{FF2B5EF4-FFF2-40B4-BE49-F238E27FC236}">
                    <a16:creationId xmlns:a16="http://schemas.microsoft.com/office/drawing/2014/main" id="{8E241728-BA61-4BAE-B282-F791AC6764A7}"/>
                  </a:ext>
                </a:extLst>
              </p:cNvPr>
              <p:cNvCxnSpPr>
                <a:stCxn id="731" idx="2"/>
              </p:cNvCxnSpPr>
              <p:nvPr/>
            </p:nvCxnSpPr>
            <p:spPr bwMode="auto">
              <a:xfrm>
                <a:off x="2467226" y="4791246"/>
                <a:ext cx="32501" cy="107665"/>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id="{C567CD64-F676-411E-82AE-02D634432AA7}"/>
                  </a:ext>
                </a:extLst>
              </p:cNvPr>
              <p:cNvCxnSpPr>
                <a:endCxn id="731" idx="4"/>
              </p:cNvCxnSpPr>
              <p:nvPr/>
            </p:nvCxnSpPr>
            <p:spPr bwMode="auto">
              <a:xfrm flipH="1">
                <a:off x="2467226" y="4898911"/>
                <a:ext cx="32501" cy="106704"/>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id="{6813ED00-6B9C-4B56-AEAE-271C99E03588}"/>
                  </a:ext>
                </a:extLst>
              </p:cNvPr>
              <p:cNvCxnSpPr>
                <a:stCxn id="730" idx="4"/>
                <a:endCxn id="731" idx="2"/>
              </p:cNvCxnSpPr>
              <p:nvPr/>
            </p:nvCxnSpPr>
            <p:spPr bwMode="auto">
              <a:xfrm>
                <a:off x="1910073" y="4791246"/>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37" name="Straight Connector 736">
                <a:extLst>
                  <a:ext uri="{FF2B5EF4-FFF2-40B4-BE49-F238E27FC236}">
                    <a16:creationId xmlns:a16="http://schemas.microsoft.com/office/drawing/2014/main" id="{CD6191CD-C0E8-405B-A45A-2426522CC117}"/>
                  </a:ext>
                </a:extLst>
              </p:cNvPr>
              <p:cNvCxnSpPr>
                <a:stCxn id="730" idx="2"/>
              </p:cNvCxnSpPr>
              <p:nvPr/>
            </p:nvCxnSpPr>
            <p:spPr bwMode="auto">
              <a:xfrm>
                <a:off x="1910073" y="5005615"/>
                <a:ext cx="557153"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709" name="Rectangle 708">
              <a:extLst>
                <a:ext uri="{FF2B5EF4-FFF2-40B4-BE49-F238E27FC236}">
                  <a16:creationId xmlns:a16="http://schemas.microsoft.com/office/drawing/2014/main" id="{391FE1B9-6E9B-4987-8491-88C1DF74DD65}"/>
                </a:ext>
              </a:extLst>
            </p:cNvPr>
            <p:cNvSpPr/>
            <p:nvPr/>
          </p:nvSpPr>
          <p:spPr bwMode="auto">
            <a:xfrm>
              <a:off x="4295775" y="3539399"/>
              <a:ext cx="4243388" cy="256102"/>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10" name="Isosceles Triangle 709">
              <a:extLst>
                <a:ext uri="{FF2B5EF4-FFF2-40B4-BE49-F238E27FC236}">
                  <a16:creationId xmlns:a16="http://schemas.microsoft.com/office/drawing/2014/main" id="{BFE354E6-CE07-492F-93CA-F48CBAB262E9}"/>
                </a:ext>
              </a:extLst>
            </p:cNvPr>
            <p:cNvSpPr/>
            <p:nvPr/>
          </p:nvSpPr>
          <p:spPr bwMode="auto">
            <a:xfrm rot="16200000">
              <a:off x="4127243" y="3626968"/>
              <a:ext cx="256102"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11" name="Straight Connector 710">
              <a:extLst>
                <a:ext uri="{FF2B5EF4-FFF2-40B4-BE49-F238E27FC236}">
                  <a16:creationId xmlns:a16="http://schemas.microsoft.com/office/drawing/2014/main" id="{8377C23C-2653-4F13-8B13-A39A22F650EA}"/>
                </a:ext>
              </a:extLst>
            </p:cNvPr>
            <p:cNvCxnSpPr>
              <a:stCxn id="710" idx="4"/>
            </p:cNvCxnSpPr>
            <p:nvPr/>
          </p:nvCxnSpPr>
          <p:spPr bwMode="auto">
            <a:xfrm flipH="1">
              <a:off x="4214813" y="3539399"/>
              <a:ext cx="80962" cy="12983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id="{BE164FA6-4402-4C4D-8014-3E0DC3345E0E}"/>
                </a:ext>
              </a:extLst>
            </p:cNvPr>
            <p:cNvCxnSpPr>
              <a:stCxn id="710" idx="0"/>
              <a:endCxn id="710" idx="2"/>
            </p:cNvCxnSpPr>
            <p:nvPr/>
          </p:nvCxnSpPr>
          <p:spPr bwMode="auto">
            <a:xfrm>
              <a:off x="4214813" y="3669229"/>
              <a:ext cx="80962" cy="126272"/>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id="{1475A6C9-2A8A-469B-B3DD-6CA0CC11988E}"/>
                </a:ext>
              </a:extLst>
            </p:cNvPr>
            <p:cNvCxnSpPr>
              <a:stCxn id="710" idx="4"/>
            </p:cNvCxnSpPr>
            <p:nvPr/>
          </p:nvCxnSpPr>
          <p:spPr bwMode="auto">
            <a:xfrm flipV="1">
              <a:off x="4295775" y="3539399"/>
              <a:ext cx="4252913"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9CF1A1BB-8494-45EE-AC96-E9B816FCEF88}"/>
                </a:ext>
              </a:extLst>
            </p:cNvPr>
            <p:cNvCxnSpPr>
              <a:stCxn id="710" idx="2"/>
            </p:cNvCxnSpPr>
            <p:nvPr/>
          </p:nvCxnSpPr>
          <p:spPr bwMode="auto">
            <a:xfrm flipV="1">
              <a:off x="4295775" y="3795500"/>
              <a:ext cx="4243388" cy="0"/>
            </a:xfrm>
            <a:prstGeom prst="line">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cxnSp>
        <p:sp>
          <p:nvSpPr>
            <p:cNvPr id="715" name="Rectangle 714">
              <a:extLst>
                <a:ext uri="{FF2B5EF4-FFF2-40B4-BE49-F238E27FC236}">
                  <a16:creationId xmlns:a16="http://schemas.microsoft.com/office/drawing/2014/main" id="{31ED0C8C-FBD3-4B49-A6ED-34C3DEC24016}"/>
                </a:ext>
              </a:extLst>
            </p:cNvPr>
            <p:cNvSpPr/>
            <p:nvPr/>
          </p:nvSpPr>
          <p:spPr bwMode="auto">
            <a:xfrm>
              <a:off x="1985963" y="3539399"/>
              <a:ext cx="577850" cy="256102"/>
            </a:xfrm>
            <a:prstGeom prst="rect">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sp>
          <p:nvSpPr>
            <p:cNvPr id="716" name="Isosceles Triangle 715">
              <a:extLst>
                <a:ext uri="{FF2B5EF4-FFF2-40B4-BE49-F238E27FC236}">
                  <a16:creationId xmlns:a16="http://schemas.microsoft.com/office/drawing/2014/main" id="{A5FEE604-21F6-41AF-A2F5-6C0F8E7B21DB}"/>
                </a:ext>
              </a:extLst>
            </p:cNvPr>
            <p:cNvSpPr/>
            <p:nvPr/>
          </p:nvSpPr>
          <p:spPr bwMode="auto">
            <a:xfrm rot="5400000">
              <a:off x="2476243" y="3626968"/>
              <a:ext cx="256102" cy="80962"/>
            </a:xfrm>
            <a:prstGeom prst="triangle">
              <a:avLst/>
            </a:prstGeom>
            <a:solidFill>
              <a:schemeClr val="accent5">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cs typeface="+mn-cs"/>
              </a:endParaRPr>
            </a:p>
          </p:txBody>
        </p:sp>
        <p:cxnSp>
          <p:nvCxnSpPr>
            <p:cNvPr id="717" name="Straight Connector 716">
              <a:extLst>
                <a:ext uri="{FF2B5EF4-FFF2-40B4-BE49-F238E27FC236}">
                  <a16:creationId xmlns:a16="http://schemas.microsoft.com/office/drawing/2014/main" id="{089BC1B4-0077-4493-86A2-F3CA73BF491A}"/>
                </a:ext>
              </a:extLst>
            </p:cNvPr>
            <p:cNvCxnSpPr>
              <a:stCxn id="716" idx="2"/>
            </p:cNvCxnSpPr>
            <p:nvPr/>
          </p:nvCxnSpPr>
          <p:spPr bwMode="auto">
            <a:xfrm>
              <a:off x="2563813" y="3539399"/>
              <a:ext cx="80962" cy="12983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id="{703B482D-E5D9-4BF9-BFA3-7A670AEA27D2}"/>
                </a:ext>
              </a:extLst>
            </p:cNvPr>
            <p:cNvCxnSpPr>
              <a:endCxn id="716" idx="4"/>
            </p:cNvCxnSpPr>
            <p:nvPr/>
          </p:nvCxnSpPr>
          <p:spPr bwMode="auto">
            <a:xfrm flipH="1">
              <a:off x="2563813" y="3669229"/>
              <a:ext cx="80962" cy="12627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719" name="Group 718">
              <a:extLst>
                <a:ext uri="{FF2B5EF4-FFF2-40B4-BE49-F238E27FC236}">
                  <a16:creationId xmlns:a16="http://schemas.microsoft.com/office/drawing/2014/main" id="{2743B5AA-502B-4FB3-94BE-0898F6AD7FD9}"/>
                </a:ext>
              </a:extLst>
            </p:cNvPr>
            <p:cNvGrpSpPr/>
            <p:nvPr/>
          </p:nvGrpSpPr>
          <p:grpSpPr>
            <a:xfrm>
              <a:off x="1986341" y="3539770"/>
              <a:ext cx="577306" cy="256046"/>
              <a:chOff x="103594" y="4438649"/>
              <a:chExt cx="1376015" cy="300016"/>
            </a:xfrm>
            <a:solidFill>
              <a:schemeClr val="accent5">
                <a:lumMod val="40000"/>
                <a:lumOff val="60000"/>
              </a:schemeClr>
            </a:solidFill>
          </p:grpSpPr>
          <p:cxnSp>
            <p:nvCxnSpPr>
              <p:cNvPr id="727" name="Straight Connector 726">
                <a:extLst>
                  <a:ext uri="{FF2B5EF4-FFF2-40B4-BE49-F238E27FC236}">
                    <a16:creationId xmlns:a16="http://schemas.microsoft.com/office/drawing/2014/main" id="{0C057B04-3D86-4522-9CA1-590E15931BB6}"/>
                  </a:ext>
                </a:extLst>
              </p:cNvPr>
              <p:cNvCxnSpPr>
                <a:endCxn id="716" idx="2"/>
              </p:cNvCxnSpPr>
              <p:nvPr/>
            </p:nvCxnSpPr>
            <p:spPr bwMode="auto">
              <a:xfrm>
                <a:off x="103594" y="4438649"/>
                <a:ext cx="1376015" cy="1"/>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32E0AA45-6AB8-4739-B21B-9C39411A03E7}"/>
                  </a:ext>
                </a:extLst>
              </p:cNvPr>
              <p:cNvCxnSpPr/>
              <p:nvPr/>
            </p:nvCxnSpPr>
            <p:spPr bwMode="auto">
              <a:xfrm>
                <a:off x="103594" y="4738665"/>
                <a:ext cx="1376015" cy="0"/>
              </a:xfrm>
              <a:prstGeom prst="line">
                <a:avLst/>
              </a:prstGeom>
              <a:grpFill/>
              <a:ln w="19050" cap="flat" cmpd="sng" algn="ctr">
                <a:solidFill>
                  <a:schemeClr val="tx1">
                    <a:lumMod val="75000"/>
                    <a:lumOff val="25000"/>
                  </a:schemeClr>
                </a:solidFill>
                <a:prstDash val="solid"/>
                <a:round/>
                <a:headEnd type="none" w="med" len="med"/>
                <a:tailEnd type="none" w="med" len="med"/>
              </a:ln>
              <a:effectLst/>
            </p:spPr>
          </p:cxnSp>
        </p:grpSp>
        <p:sp>
          <p:nvSpPr>
            <p:cNvPr id="720" name="TextBox 187">
              <a:extLst>
                <a:ext uri="{FF2B5EF4-FFF2-40B4-BE49-F238E27FC236}">
                  <a16:creationId xmlns:a16="http://schemas.microsoft.com/office/drawing/2014/main" id="{780E3FC4-C0E1-437F-B61E-3B8DD6B25B52}"/>
                </a:ext>
              </a:extLst>
            </p:cNvPr>
            <p:cNvSpPr txBox="1">
              <a:spLocks noChangeArrowheads="1"/>
            </p:cNvSpPr>
            <p:nvPr/>
          </p:nvSpPr>
          <p:spPr bwMode="auto">
            <a:xfrm>
              <a:off x="282575" y="3513138"/>
              <a:ext cx="1481138" cy="34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dirty="0"/>
                <a:t>CONTROL</a:t>
              </a:r>
            </a:p>
          </p:txBody>
        </p:sp>
        <p:cxnSp>
          <p:nvCxnSpPr>
            <p:cNvPr id="722" name="Straight Connector 721">
              <a:extLst>
                <a:ext uri="{FF2B5EF4-FFF2-40B4-BE49-F238E27FC236}">
                  <a16:creationId xmlns:a16="http://schemas.microsoft.com/office/drawing/2014/main" id="{0F1D37B2-6E53-488E-942D-63BAF541F5FD}"/>
                </a:ext>
              </a:extLst>
            </p:cNvPr>
            <p:cNvCxnSpPr/>
            <p:nvPr/>
          </p:nvCxnSpPr>
          <p:spPr bwMode="auto">
            <a:xfrm>
              <a:off x="2667000" y="5314326"/>
              <a:ext cx="145415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B2BF0F1D-628B-4D23-A05B-31ADE31ADDD1}"/>
                </a:ext>
              </a:extLst>
            </p:cNvPr>
            <p:cNvCxnSpPr/>
            <p:nvPr/>
          </p:nvCxnSpPr>
          <p:spPr bwMode="auto">
            <a:xfrm>
              <a:off x="1985963" y="5557979"/>
              <a:ext cx="58420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id="{B662D6DE-060E-4851-9A08-D134C657E08B}"/>
                </a:ext>
              </a:extLst>
            </p:cNvPr>
            <p:cNvCxnSpPr/>
            <p:nvPr/>
          </p:nvCxnSpPr>
          <p:spPr bwMode="auto">
            <a:xfrm>
              <a:off x="4117975" y="5314326"/>
              <a:ext cx="139700" cy="2472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B481ED37-A158-46E5-AA9D-9327B493C6A1}"/>
                </a:ext>
              </a:extLst>
            </p:cNvPr>
            <p:cNvCxnSpPr/>
            <p:nvPr/>
          </p:nvCxnSpPr>
          <p:spPr bwMode="auto">
            <a:xfrm flipH="1">
              <a:off x="2560638" y="5314326"/>
              <a:ext cx="112712" cy="24543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1CBB1911-CBC7-45E4-8BA2-E951EC1EB943}"/>
                </a:ext>
              </a:extLst>
            </p:cNvPr>
            <p:cNvCxnSpPr/>
            <p:nvPr/>
          </p:nvCxnSpPr>
          <p:spPr bwMode="auto">
            <a:xfrm>
              <a:off x="4257675" y="5557979"/>
              <a:ext cx="430688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884" name="TextBox 208">
            <a:extLst>
              <a:ext uri="{FF2B5EF4-FFF2-40B4-BE49-F238E27FC236}">
                <a16:creationId xmlns:a16="http://schemas.microsoft.com/office/drawing/2014/main" id="{C7016F4A-91E3-4732-B3AF-4CC755DB470B}"/>
              </a:ext>
            </a:extLst>
          </p:cNvPr>
          <p:cNvSpPr txBox="1">
            <a:spLocks noChangeArrowheads="1"/>
          </p:cNvSpPr>
          <p:nvPr/>
        </p:nvSpPr>
        <p:spPr bwMode="auto">
          <a:xfrm>
            <a:off x="3026086" y="2495753"/>
            <a:ext cx="1226465" cy="4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Control 0 </a:t>
            </a:r>
          </a:p>
        </p:txBody>
      </p:sp>
      <p:sp>
        <p:nvSpPr>
          <p:cNvPr id="885" name="TextBox 358">
            <a:extLst>
              <a:ext uri="{FF2B5EF4-FFF2-40B4-BE49-F238E27FC236}">
                <a16:creationId xmlns:a16="http://schemas.microsoft.com/office/drawing/2014/main" id="{C58211FC-228A-4BA9-BA11-E986C6FB85DB}"/>
              </a:ext>
            </a:extLst>
          </p:cNvPr>
          <p:cNvSpPr txBox="1">
            <a:spLocks noChangeArrowheads="1"/>
          </p:cNvSpPr>
          <p:nvPr/>
        </p:nvSpPr>
        <p:spPr bwMode="auto">
          <a:xfrm>
            <a:off x="3001521" y="3234571"/>
            <a:ext cx="1226465" cy="4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Address 0 </a:t>
            </a:r>
          </a:p>
        </p:txBody>
      </p:sp>
    </p:spTree>
    <p:extLst>
      <p:ext uri="{BB962C8B-B14F-4D97-AF65-F5344CB8AC3E}">
        <p14:creationId xmlns:p14="http://schemas.microsoft.com/office/powerpoint/2010/main" val="27373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a:t>
            </a:r>
            <a:endParaRPr lang="en-US" dirty="0"/>
          </a:p>
        </p:txBody>
      </p:sp>
      <p:sp>
        <p:nvSpPr>
          <p:cNvPr id="6" name="Rectangle 5">
            <a:extLst>
              <a:ext uri="{FF2B5EF4-FFF2-40B4-BE49-F238E27FC236}">
                <a16:creationId xmlns:a16="http://schemas.microsoft.com/office/drawing/2014/main" id="{193E3752-2C3E-44C4-9844-06996EB95705}"/>
              </a:ext>
            </a:extLst>
          </p:cNvPr>
          <p:cNvSpPr/>
          <p:nvPr/>
        </p:nvSpPr>
        <p:spPr bwMode="auto">
          <a:xfrm>
            <a:off x="6757128" y="3347425"/>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7C19295F-EF57-4BA1-8EAF-EF7964C13960}"/>
              </a:ext>
            </a:extLst>
          </p:cNvPr>
          <p:cNvSpPr/>
          <p:nvPr/>
        </p:nvSpPr>
        <p:spPr bwMode="auto">
          <a:xfrm>
            <a:off x="6907352" y="3907812"/>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B1ABC5C0-1F9E-4EC7-9826-15FE1A9E758D}"/>
              </a:ext>
            </a:extLst>
          </p:cNvPr>
          <p:cNvSpPr/>
          <p:nvPr/>
        </p:nvSpPr>
        <p:spPr bwMode="auto">
          <a:xfrm>
            <a:off x="8327082" y="3907812"/>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FC3A8871-924C-44C5-BDF8-76B786819166}"/>
              </a:ext>
            </a:extLst>
          </p:cNvPr>
          <p:cNvSpPr/>
          <p:nvPr/>
        </p:nvSpPr>
        <p:spPr bwMode="auto">
          <a:xfrm>
            <a:off x="9702377" y="3907812"/>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D374485D-72A7-4946-BF6F-1DF9D1627D80}"/>
              </a:ext>
            </a:extLst>
          </p:cNvPr>
          <p:cNvSpPr/>
          <p:nvPr/>
        </p:nvSpPr>
        <p:spPr bwMode="auto">
          <a:xfrm>
            <a:off x="6907352" y="343314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7387D446-2014-4549-B235-49618325F7EA}"/>
              </a:ext>
            </a:extLst>
          </p:cNvPr>
          <p:cNvSpPr/>
          <p:nvPr/>
        </p:nvSpPr>
        <p:spPr bwMode="auto">
          <a:xfrm>
            <a:off x="8316501" y="343314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5D102DBC-1C4B-43CF-BF6D-E27D55423843}"/>
              </a:ext>
            </a:extLst>
          </p:cNvPr>
          <p:cNvSpPr/>
          <p:nvPr/>
        </p:nvSpPr>
        <p:spPr bwMode="auto">
          <a:xfrm>
            <a:off x="9685451" y="3433149"/>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8A9D3EDA-F84C-4426-945D-A5632FD7A91E}"/>
              </a:ext>
            </a:extLst>
          </p:cNvPr>
          <p:cNvSpPr/>
          <p:nvPr/>
        </p:nvSpPr>
        <p:spPr bwMode="auto">
          <a:xfrm>
            <a:off x="3304077" y="2825137"/>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914B83CD-E843-408F-BA64-DC428981361A}"/>
              </a:ext>
            </a:extLst>
          </p:cNvPr>
          <p:cNvSpPr/>
          <p:nvPr/>
        </p:nvSpPr>
        <p:spPr bwMode="auto">
          <a:xfrm>
            <a:off x="3304077" y="2244111"/>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9AD578E3-73D2-4325-BD66-036A459E3A74}"/>
              </a:ext>
            </a:extLst>
          </p:cNvPr>
          <p:cNvSpPr/>
          <p:nvPr/>
        </p:nvSpPr>
        <p:spPr bwMode="auto">
          <a:xfrm>
            <a:off x="3304077" y="1612287"/>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122F3C91-744B-4FDF-8DBD-63DEE2022A51}"/>
              </a:ext>
            </a:extLst>
          </p:cNvPr>
          <p:cNvSpPr/>
          <p:nvPr/>
        </p:nvSpPr>
        <p:spPr bwMode="auto">
          <a:xfrm>
            <a:off x="3267706" y="3345872"/>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02439D6F-9C82-43D7-9A07-B73F6880BAE9}"/>
              </a:ext>
            </a:extLst>
          </p:cNvPr>
          <p:cNvSpPr/>
          <p:nvPr/>
        </p:nvSpPr>
        <p:spPr bwMode="auto">
          <a:xfrm>
            <a:off x="4607435" y="309025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4DA1D5FD-5D22-423D-8115-E6FCF9827428}"/>
              </a:ext>
            </a:extLst>
          </p:cNvPr>
          <p:cNvSpPr/>
          <p:nvPr/>
        </p:nvSpPr>
        <p:spPr bwMode="auto">
          <a:xfrm>
            <a:off x="4607435" y="254732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ED7B9B26-42B7-42A0-972F-4CC64DE5138E}"/>
              </a:ext>
            </a:extLst>
          </p:cNvPr>
          <p:cNvSpPr/>
          <p:nvPr/>
        </p:nvSpPr>
        <p:spPr bwMode="auto">
          <a:xfrm>
            <a:off x="7019492" y="196630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B1BB64F0-C28F-4F7A-A8CE-79F641AB6F53}"/>
              </a:ext>
            </a:extLst>
          </p:cNvPr>
          <p:cNvSpPr txBox="1">
            <a:spLocks noChangeArrowheads="1"/>
          </p:cNvSpPr>
          <p:nvPr/>
        </p:nvSpPr>
        <p:spPr bwMode="auto">
          <a:xfrm>
            <a:off x="932220" y="3668099"/>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54A68F94-865E-4F7F-8A98-57F167F68ECF}"/>
              </a:ext>
            </a:extLst>
          </p:cNvPr>
          <p:cNvSpPr txBox="1">
            <a:spLocks noChangeArrowheads="1"/>
          </p:cNvSpPr>
          <p:nvPr/>
        </p:nvSpPr>
        <p:spPr bwMode="auto">
          <a:xfrm>
            <a:off x="932220" y="2394925"/>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2" name="TextBox 23">
            <a:extLst>
              <a:ext uri="{FF2B5EF4-FFF2-40B4-BE49-F238E27FC236}">
                <a16:creationId xmlns:a16="http://schemas.microsoft.com/office/drawing/2014/main" id="{E3CA7B89-BC55-4027-90C0-29CACCA50C01}"/>
              </a:ext>
            </a:extLst>
          </p:cNvPr>
          <p:cNvSpPr txBox="1">
            <a:spLocks noChangeArrowheads="1"/>
          </p:cNvSpPr>
          <p:nvPr/>
        </p:nvSpPr>
        <p:spPr bwMode="auto">
          <a:xfrm>
            <a:off x="932220" y="1499575"/>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 </a:t>
            </a:r>
          </a:p>
          <a:p>
            <a:pPr eaLnBrk="1" hangingPunct="1"/>
            <a:r>
              <a:rPr lang="en-GB" b="0" dirty="0"/>
              <a:t>application development</a:t>
            </a:r>
          </a:p>
        </p:txBody>
      </p:sp>
      <p:sp>
        <p:nvSpPr>
          <p:cNvPr id="23" name="Up Arrow 40">
            <a:extLst>
              <a:ext uri="{FF2B5EF4-FFF2-40B4-BE49-F238E27FC236}">
                <a16:creationId xmlns:a16="http://schemas.microsoft.com/office/drawing/2014/main" id="{AAF12F44-8873-41F1-83A1-04DDDEE05D9B}"/>
              </a:ext>
            </a:extLst>
          </p:cNvPr>
          <p:cNvSpPr/>
          <p:nvPr/>
        </p:nvSpPr>
        <p:spPr bwMode="auto">
          <a:xfrm>
            <a:off x="492125" y="1499575"/>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1541EA69-3C96-43CC-89A8-3F8B54311B0F}"/>
              </a:ext>
            </a:extLst>
          </p:cNvPr>
          <p:cNvSpPr/>
          <p:nvPr/>
        </p:nvSpPr>
        <p:spPr bwMode="auto">
          <a:xfrm rot="5400000">
            <a:off x="6244496" y="3511067"/>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2ED4244E-52A4-4755-8D71-7B9F68CFDB7F}"/>
              </a:ext>
            </a:extLst>
          </p:cNvPr>
          <p:cNvSpPr/>
          <p:nvPr/>
        </p:nvSpPr>
        <p:spPr bwMode="auto">
          <a:xfrm>
            <a:off x="6757128" y="2825137"/>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DCCBE89C-F2AD-421D-9896-1C78B8CF1F1A}"/>
              </a:ext>
            </a:extLst>
          </p:cNvPr>
          <p:cNvSpPr/>
          <p:nvPr/>
        </p:nvSpPr>
        <p:spPr bwMode="auto">
          <a:xfrm>
            <a:off x="8847578" y="309025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A1027113-69A2-4B52-AA1C-0CADFD04B905}"/>
              </a:ext>
            </a:extLst>
          </p:cNvPr>
          <p:cNvSpPr/>
          <p:nvPr/>
        </p:nvSpPr>
        <p:spPr bwMode="auto">
          <a:xfrm>
            <a:off x="8847578" y="254732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6D4485EB-BBC8-4F6B-9146-F7E78CB4C018}"/>
              </a:ext>
            </a:extLst>
          </p:cNvPr>
          <p:cNvSpPr txBox="1">
            <a:spLocks noChangeArrowheads="1"/>
          </p:cNvSpPr>
          <p:nvPr/>
        </p:nvSpPr>
        <p:spPr bwMode="auto">
          <a:xfrm>
            <a:off x="6161518" y="3704646"/>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Rectangle 28">
            <a:extLst>
              <a:ext uri="{FF2B5EF4-FFF2-40B4-BE49-F238E27FC236}">
                <a16:creationId xmlns:a16="http://schemas.microsoft.com/office/drawing/2014/main" id="{34874DA5-F667-4114-9245-07935FB61019}"/>
              </a:ext>
            </a:extLst>
          </p:cNvPr>
          <p:cNvSpPr/>
          <p:nvPr/>
        </p:nvSpPr>
        <p:spPr bwMode="auto">
          <a:xfrm>
            <a:off x="6013210" y="3630429"/>
            <a:ext cx="801902" cy="42465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244138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What Is a 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Traditionally, a bus is a communication system that allows data to be transferred between different components in a system.</a:t>
            </a:r>
          </a:p>
          <a:p>
            <a:r>
              <a:rPr lang="en-US" dirty="0"/>
              <a:t>Hardware and software infrastructure are involved: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Hardware infrastructure includes physical implementation, such as cables or wires; e.g., the PCI uses a PCI cable to connect components inside a desktop.</a:t>
            </a:r>
          </a:p>
          <a:p>
            <a:pPr lvl="1"/>
            <a:r>
              <a:rPr lang="en-IN" altLang="en-US" dirty="0">
                <a:ea typeface="ＭＳ Ｐゴシック" panose="020B0600070205080204" pitchFamily="34" charset="-128"/>
              </a:rPr>
              <a:t>Software infrastructure includes the bus protocol, e.g., the PCI bus protocol.</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D0D5D7EE-7358-415D-96F5-DFAE26D5E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8" r="23570"/>
          <a:stretch/>
        </p:blipFill>
        <p:spPr bwMode="auto">
          <a:xfrm>
            <a:off x="1512826" y="4356346"/>
            <a:ext cx="4191478" cy="1475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CE9A645-010D-4354-A1BB-C9720DD5B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952" y="4488811"/>
            <a:ext cx="2945249" cy="10558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a:extLst>
              <a:ext uri="{FF2B5EF4-FFF2-40B4-BE49-F238E27FC236}">
                <a16:creationId xmlns:a16="http://schemas.microsoft.com/office/drawing/2014/main" id="{6E0AA588-ED4E-4702-8405-3F5B0E68B794}"/>
              </a:ext>
            </a:extLst>
          </p:cNvPr>
          <p:cNvSpPr txBox="1">
            <a:spLocks noChangeArrowheads="1"/>
          </p:cNvSpPr>
          <p:nvPr/>
        </p:nvSpPr>
        <p:spPr bwMode="auto">
          <a:xfrm>
            <a:off x="1675745" y="5830889"/>
            <a:ext cx="402855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PCI socket on a motherboard</a:t>
            </a:r>
          </a:p>
        </p:txBody>
      </p:sp>
      <p:sp>
        <p:nvSpPr>
          <p:cNvPr id="8" name="TextBox 6">
            <a:extLst>
              <a:ext uri="{FF2B5EF4-FFF2-40B4-BE49-F238E27FC236}">
                <a16:creationId xmlns:a16="http://schemas.microsoft.com/office/drawing/2014/main" id="{0016B1E2-88DE-450B-B61D-E49A5A2ACE2D}"/>
              </a:ext>
            </a:extLst>
          </p:cNvPr>
          <p:cNvSpPr txBox="1">
            <a:spLocks noChangeArrowheads="1"/>
          </p:cNvSpPr>
          <p:nvPr/>
        </p:nvSpPr>
        <p:spPr bwMode="auto">
          <a:xfrm>
            <a:off x="8268702" y="5830889"/>
            <a:ext cx="20142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PCI bus cable</a:t>
            </a:r>
          </a:p>
        </p:txBody>
      </p:sp>
    </p:spTree>
    <p:extLst>
      <p:ext uri="{BB962C8B-B14F-4D97-AF65-F5344CB8AC3E}">
        <p14:creationId xmlns:p14="http://schemas.microsoft.com/office/powerpoint/2010/main" val="104171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Bus Terminology</a:t>
            </a:r>
          </a:p>
        </p:txBody>
      </p:sp>
      <p:sp>
        <p:nvSpPr>
          <p:cNvPr id="6" name="Rectangle 3">
            <a:extLst>
              <a:ext uri="{FF2B5EF4-FFF2-40B4-BE49-F238E27FC236}">
                <a16:creationId xmlns:a16="http://schemas.microsoft.com/office/drawing/2014/main" id="{25858B3E-ABB9-4CF9-9E01-B55DDC26533E}"/>
              </a:ext>
            </a:extLst>
          </p:cNvPr>
          <p:cNvSpPr txBox="1">
            <a:spLocks noChangeArrowheads="1"/>
          </p:cNvSpPr>
          <p:nvPr/>
        </p:nvSpPr>
        <p:spPr bwMode="auto">
          <a:xfrm>
            <a:off x="-169267" y="1018382"/>
            <a:ext cx="10866954"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457200" eaLnBrk="0" hangingPunct="0">
              <a:defRPr sz="2400">
                <a:solidFill>
                  <a:schemeClr val="tx1"/>
                </a:solidFill>
                <a:latin typeface="Times New Roman" pitchFamily="18" charset="0"/>
                <a:cs typeface="Arial" pitchFamily="34" charset="0"/>
              </a:defRPr>
            </a:lvl1pPr>
            <a:lvl2pPr marL="746125" indent="-34290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lnSpc>
                <a:spcPct val="90000"/>
              </a:lnSpc>
              <a:spcBef>
                <a:spcPts val="600"/>
              </a:spcBef>
              <a:buClr>
                <a:schemeClr val="tx2"/>
              </a:buClr>
              <a:buSzPct val="80000"/>
              <a:buFont typeface="Wingdings" pitchFamily="2" charset="2"/>
              <a:buChar char="§"/>
            </a:pPr>
            <a:endParaRPr lang="en-US" sz="2200" dirty="0">
              <a:cs typeface="Times New Roman" pitchFamily="18" charset="0"/>
            </a:endParaRPr>
          </a:p>
        </p:txBody>
      </p:sp>
      <p:sp>
        <p:nvSpPr>
          <p:cNvPr id="7" name="Rectangle 6">
            <a:extLst>
              <a:ext uri="{FF2B5EF4-FFF2-40B4-BE49-F238E27FC236}">
                <a16:creationId xmlns:a16="http://schemas.microsoft.com/office/drawing/2014/main" id="{6583D36C-7E62-4391-A528-B51636943996}"/>
              </a:ext>
            </a:extLst>
          </p:cNvPr>
          <p:cNvSpPr/>
          <p:nvPr/>
        </p:nvSpPr>
        <p:spPr bwMode="auto">
          <a:xfrm>
            <a:off x="1129858" y="1092200"/>
            <a:ext cx="1167944" cy="5072063"/>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Manager</a:t>
            </a:r>
          </a:p>
        </p:txBody>
      </p:sp>
      <p:sp>
        <p:nvSpPr>
          <p:cNvPr id="8" name="Flowchart: Manual Operation 7">
            <a:extLst>
              <a:ext uri="{FF2B5EF4-FFF2-40B4-BE49-F238E27FC236}">
                <a16:creationId xmlns:a16="http://schemas.microsoft.com/office/drawing/2014/main" id="{F917656A-4D1A-4953-9456-742870BA45ED}"/>
              </a:ext>
            </a:extLst>
          </p:cNvPr>
          <p:cNvSpPr/>
          <p:nvPr/>
        </p:nvSpPr>
        <p:spPr bwMode="auto">
          <a:xfrm rot="5400000">
            <a:off x="3445831" y="4762705"/>
            <a:ext cx="1762125" cy="1040993"/>
          </a:xfrm>
          <a:prstGeom prst="flowChartManualOperation">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F9C19967-1B0B-44EC-9F37-89B73B4289F4}"/>
              </a:ext>
            </a:extLst>
          </p:cNvPr>
          <p:cNvCxnSpPr/>
          <p:nvPr/>
        </p:nvCxnSpPr>
        <p:spPr bwMode="auto">
          <a:xfrm>
            <a:off x="2297803" y="1512888"/>
            <a:ext cx="5033584" cy="4762"/>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B309C43-58DD-4D18-B497-12C3D8B7A475}"/>
              </a:ext>
            </a:extLst>
          </p:cNvPr>
          <p:cNvCxnSpPr/>
          <p:nvPr/>
        </p:nvCxnSpPr>
        <p:spPr bwMode="auto">
          <a:xfrm>
            <a:off x="6920913" y="1822450"/>
            <a:ext cx="0" cy="234950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A194199E-1616-4011-B551-B698AB77CC29}"/>
              </a:ext>
            </a:extLst>
          </p:cNvPr>
          <p:cNvCxnSpPr/>
          <p:nvPr/>
        </p:nvCxnSpPr>
        <p:spPr bwMode="auto">
          <a:xfrm>
            <a:off x="6920914" y="2039938"/>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2" name="Straight Connector 11">
            <a:extLst>
              <a:ext uri="{FF2B5EF4-FFF2-40B4-BE49-F238E27FC236}">
                <a16:creationId xmlns:a16="http://schemas.microsoft.com/office/drawing/2014/main" id="{6341F761-231F-41E3-B5D8-9D6D67AF95BC}"/>
              </a:ext>
            </a:extLst>
          </p:cNvPr>
          <p:cNvCxnSpPr/>
          <p:nvPr/>
        </p:nvCxnSpPr>
        <p:spPr bwMode="auto">
          <a:xfrm>
            <a:off x="2297802" y="1806575"/>
            <a:ext cx="4623111" cy="1588"/>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47583265-1476-4F40-A7A2-99603799F208}"/>
              </a:ext>
            </a:extLst>
          </p:cNvPr>
          <p:cNvCxnSpPr/>
          <p:nvPr/>
        </p:nvCxnSpPr>
        <p:spPr bwMode="auto">
          <a:xfrm>
            <a:off x="7318692" y="1508125"/>
            <a:ext cx="12695" cy="239395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BEDAC4C6-D76F-4AE2-A981-D5F1D481A893}"/>
              </a:ext>
            </a:extLst>
          </p:cNvPr>
          <p:cNvCxnSpPr/>
          <p:nvPr/>
        </p:nvCxnSpPr>
        <p:spPr bwMode="auto">
          <a:xfrm>
            <a:off x="5166882" y="2274888"/>
            <a:ext cx="3213962"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1C9F564F-377E-4BBB-805A-0F6D327323C8}"/>
              </a:ext>
            </a:extLst>
          </p:cNvPr>
          <p:cNvCxnSpPr/>
          <p:nvPr/>
        </p:nvCxnSpPr>
        <p:spPr bwMode="auto">
          <a:xfrm>
            <a:off x="6548526" y="3341688"/>
            <a:ext cx="1832317"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F7AAEBB5-90F4-4912-A2CF-6B927FA4E028}"/>
              </a:ext>
            </a:extLst>
          </p:cNvPr>
          <p:cNvCxnSpPr/>
          <p:nvPr/>
        </p:nvCxnSpPr>
        <p:spPr bwMode="auto">
          <a:xfrm>
            <a:off x="6193065" y="4402138"/>
            <a:ext cx="2187778"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7" name="Straight Connector 16">
            <a:extLst>
              <a:ext uri="{FF2B5EF4-FFF2-40B4-BE49-F238E27FC236}">
                <a16:creationId xmlns:a16="http://schemas.microsoft.com/office/drawing/2014/main" id="{A7CCFE54-AC7C-4E0E-B06A-21065373AF7E}"/>
              </a:ext>
            </a:extLst>
          </p:cNvPr>
          <p:cNvCxnSpPr/>
          <p:nvPr/>
        </p:nvCxnSpPr>
        <p:spPr bwMode="auto">
          <a:xfrm>
            <a:off x="6544294" y="2632076"/>
            <a:ext cx="4232" cy="70961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859B249-4F06-4210-9318-9F76C9FA1E8E}"/>
              </a:ext>
            </a:extLst>
          </p:cNvPr>
          <p:cNvCxnSpPr/>
          <p:nvPr/>
        </p:nvCxnSpPr>
        <p:spPr bwMode="auto">
          <a:xfrm>
            <a:off x="6193064" y="3013075"/>
            <a:ext cx="0" cy="138906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4E177B9-6DDC-4DB7-B2D4-7C2092E7F179}"/>
              </a:ext>
            </a:extLst>
          </p:cNvPr>
          <p:cNvCxnSpPr/>
          <p:nvPr/>
        </p:nvCxnSpPr>
        <p:spPr bwMode="auto">
          <a:xfrm>
            <a:off x="5166881" y="2632075"/>
            <a:ext cx="1381644"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3E56044C-05D4-430A-919B-32C1FAF57CDC}"/>
              </a:ext>
            </a:extLst>
          </p:cNvPr>
          <p:cNvCxnSpPr/>
          <p:nvPr/>
        </p:nvCxnSpPr>
        <p:spPr bwMode="auto">
          <a:xfrm>
            <a:off x="5065321" y="3013075"/>
            <a:ext cx="1127743"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21" name="Straight Arrow Connector 20">
            <a:extLst>
              <a:ext uri="{FF2B5EF4-FFF2-40B4-BE49-F238E27FC236}">
                <a16:creationId xmlns:a16="http://schemas.microsoft.com/office/drawing/2014/main" id="{CB3F4C54-45F6-423E-A11F-38697B19267D}"/>
              </a:ext>
            </a:extLst>
          </p:cNvPr>
          <p:cNvCxnSpPr/>
          <p:nvPr/>
        </p:nvCxnSpPr>
        <p:spPr bwMode="auto">
          <a:xfrm flipH="1">
            <a:off x="2297802" y="5019675"/>
            <a:ext cx="1508595"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4399D3CC-F4F1-4106-9C68-D7D82F489D41}"/>
              </a:ext>
            </a:extLst>
          </p:cNvPr>
          <p:cNvCxnSpPr/>
          <p:nvPr/>
        </p:nvCxnSpPr>
        <p:spPr bwMode="auto">
          <a:xfrm>
            <a:off x="4284577" y="3063875"/>
            <a:ext cx="0" cy="1525588"/>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3" name="TextBox 74">
            <a:extLst>
              <a:ext uri="{FF2B5EF4-FFF2-40B4-BE49-F238E27FC236}">
                <a16:creationId xmlns:a16="http://schemas.microsoft.com/office/drawing/2014/main" id="{07F4ACFA-0FCA-421F-B677-17E506E44EF6}"/>
              </a:ext>
            </a:extLst>
          </p:cNvPr>
          <p:cNvSpPr txBox="1">
            <a:spLocks noChangeArrowheads="1"/>
          </p:cNvSpPr>
          <p:nvPr/>
        </p:nvSpPr>
        <p:spPr bwMode="auto">
          <a:xfrm rot="-5400000">
            <a:off x="3696351" y="5000159"/>
            <a:ext cx="1273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S</a:t>
            </a:r>
            <a:r>
              <a:rPr lang="en-GB" dirty="0">
                <a:solidFill>
                  <a:schemeClr val="tx1"/>
                </a:solidFill>
                <a:latin typeface="Calibri" panose="020F0502020204030204" pitchFamily="34" charset="0"/>
                <a:ea typeface="ＭＳ Ｐゴシック" panose="020B0600070205080204" pitchFamily="34" charset="-128"/>
              </a:rPr>
              <a:t>ubordin</a:t>
            </a:r>
            <a:r>
              <a:rPr lang="en-GB" b="0" dirty="0"/>
              <a:t>ate</a:t>
            </a:r>
          </a:p>
          <a:p>
            <a:pPr algn="ctr" eaLnBrk="1" hangingPunct="1"/>
            <a:r>
              <a:rPr lang="en-GB" b="0" dirty="0"/>
              <a:t>Multiplexor</a:t>
            </a:r>
          </a:p>
        </p:txBody>
      </p:sp>
      <p:cxnSp>
        <p:nvCxnSpPr>
          <p:cNvPr id="24" name="Straight Arrow Connector 23">
            <a:extLst>
              <a:ext uri="{FF2B5EF4-FFF2-40B4-BE49-F238E27FC236}">
                <a16:creationId xmlns:a16="http://schemas.microsoft.com/office/drawing/2014/main" id="{8BB170E8-F82E-4415-9129-BCA91556EB85}"/>
              </a:ext>
            </a:extLst>
          </p:cNvPr>
          <p:cNvCxnSpPr/>
          <p:nvPr/>
        </p:nvCxnSpPr>
        <p:spPr bwMode="auto">
          <a:xfrm>
            <a:off x="4341704" y="1806575"/>
            <a:ext cx="0" cy="3238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5" name="TextBox 86">
            <a:extLst>
              <a:ext uri="{FF2B5EF4-FFF2-40B4-BE49-F238E27FC236}">
                <a16:creationId xmlns:a16="http://schemas.microsoft.com/office/drawing/2014/main" id="{9954D2A3-196D-46F0-B43B-67DACEBF34E6}"/>
              </a:ext>
            </a:extLst>
          </p:cNvPr>
          <p:cNvSpPr txBox="1">
            <a:spLocks noChangeArrowheads="1"/>
          </p:cNvSpPr>
          <p:nvPr/>
        </p:nvSpPr>
        <p:spPr bwMode="auto">
          <a:xfrm>
            <a:off x="3645593" y="3576639"/>
            <a:ext cx="139222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a:t>
            </a:r>
          </a:p>
          <a:p>
            <a:pPr algn="ctr" eaLnBrk="1" hangingPunct="1"/>
            <a:r>
              <a:rPr lang="en-GB" sz="1200" dirty="0"/>
              <a:t>Select</a:t>
            </a:r>
          </a:p>
        </p:txBody>
      </p:sp>
      <p:sp>
        <p:nvSpPr>
          <p:cNvPr id="26" name="Oval 25">
            <a:extLst>
              <a:ext uri="{FF2B5EF4-FFF2-40B4-BE49-F238E27FC236}">
                <a16:creationId xmlns:a16="http://schemas.microsoft.com/office/drawing/2014/main" id="{120245A4-E522-4504-A43D-59DA86883F6B}"/>
              </a:ext>
            </a:extLst>
          </p:cNvPr>
          <p:cNvSpPr/>
          <p:nvPr/>
        </p:nvSpPr>
        <p:spPr bwMode="auto">
          <a:xfrm>
            <a:off x="7629719" y="1444626"/>
            <a:ext cx="165036"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7" name="Oval 26">
            <a:extLst>
              <a:ext uri="{FF2B5EF4-FFF2-40B4-BE49-F238E27FC236}">
                <a16:creationId xmlns:a16="http://schemas.microsoft.com/office/drawing/2014/main" id="{6FC49C0F-D9A2-4F53-9506-308ED63D0AC1}"/>
              </a:ext>
            </a:extLst>
          </p:cNvPr>
          <p:cNvSpPr/>
          <p:nvPr/>
        </p:nvSpPr>
        <p:spPr bwMode="auto">
          <a:xfrm>
            <a:off x="4259187" y="1744663"/>
            <a:ext cx="165036"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8" name="Rectangle 27">
            <a:extLst>
              <a:ext uri="{FF2B5EF4-FFF2-40B4-BE49-F238E27FC236}">
                <a16:creationId xmlns:a16="http://schemas.microsoft.com/office/drawing/2014/main" id="{9367FE8C-2A6C-406A-989D-94B3B6FD1878}"/>
              </a:ext>
            </a:extLst>
          </p:cNvPr>
          <p:cNvSpPr/>
          <p:nvPr/>
        </p:nvSpPr>
        <p:spPr bwMode="auto">
          <a:xfrm>
            <a:off x="3484789" y="2143125"/>
            <a:ext cx="1682092" cy="9779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cxnSp>
        <p:nvCxnSpPr>
          <p:cNvPr id="29" name="Straight Connector 28">
            <a:extLst>
              <a:ext uri="{FF2B5EF4-FFF2-40B4-BE49-F238E27FC236}">
                <a16:creationId xmlns:a16="http://schemas.microsoft.com/office/drawing/2014/main" id="{8BCDAC65-A3F5-49AB-AD1E-F260787E43B6}"/>
              </a:ext>
            </a:extLst>
          </p:cNvPr>
          <p:cNvCxnSpPr/>
          <p:nvPr/>
        </p:nvCxnSpPr>
        <p:spPr bwMode="auto">
          <a:xfrm flipV="1">
            <a:off x="2297803" y="1227139"/>
            <a:ext cx="5414435" cy="3175"/>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2A2839E-9DA2-434F-A91A-E930BB0F0F8E}"/>
              </a:ext>
            </a:extLst>
          </p:cNvPr>
          <p:cNvCxnSpPr/>
          <p:nvPr/>
        </p:nvCxnSpPr>
        <p:spPr bwMode="auto">
          <a:xfrm>
            <a:off x="7699542" y="1239839"/>
            <a:ext cx="0" cy="2389187"/>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31" name="Straight Arrow Connector 30">
            <a:extLst>
              <a:ext uri="{FF2B5EF4-FFF2-40B4-BE49-F238E27FC236}">
                <a16:creationId xmlns:a16="http://schemas.microsoft.com/office/drawing/2014/main" id="{D4D018F4-13DA-4074-A6EE-BFAEA6791883}"/>
              </a:ext>
            </a:extLst>
          </p:cNvPr>
          <p:cNvCxnSpPr/>
          <p:nvPr/>
        </p:nvCxnSpPr>
        <p:spPr bwMode="auto">
          <a:xfrm>
            <a:off x="7712237" y="1497013"/>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2" name="Straight Arrow Connector 31">
            <a:extLst>
              <a:ext uri="{FF2B5EF4-FFF2-40B4-BE49-F238E27FC236}">
                <a16:creationId xmlns:a16="http://schemas.microsoft.com/office/drawing/2014/main" id="{4021DC1B-0FFF-445C-A43D-9CDF3A617AA3}"/>
              </a:ext>
            </a:extLst>
          </p:cNvPr>
          <p:cNvCxnSpPr/>
          <p:nvPr/>
        </p:nvCxnSpPr>
        <p:spPr bwMode="auto">
          <a:xfrm>
            <a:off x="7303880" y="1770063"/>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3" name="Oval 32">
            <a:extLst>
              <a:ext uri="{FF2B5EF4-FFF2-40B4-BE49-F238E27FC236}">
                <a16:creationId xmlns:a16="http://schemas.microsoft.com/office/drawing/2014/main" id="{3E90CDEB-3685-487D-96D6-6EACC17D4B7F}"/>
              </a:ext>
            </a:extLst>
          </p:cNvPr>
          <p:cNvSpPr/>
          <p:nvPr/>
        </p:nvSpPr>
        <p:spPr bwMode="auto">
          <a:xfrm>
            <a:off x="7238289" y="1692276"/>
            <a:ext cx="167151"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4" name="Oval 33">
            <a:extLst>
              <a:ext uri="{FF2B5EF4-FFF2-40B4-BE49-F238E27FC236}">
                <a16:creationId xmlns:a16="http://schemas.microsoft.com/office/drawing/2014/main" id="{C7B3A5BF-BD1B-4116-9965-D7CA3226BA88}"/>
              </a:ext>
            </a:extLst>
          </p:cNvPr>
          <p:cNvSpPr/>
          <p:nvPr/>
        </p:nvSpPr>
        <p:spPr bwMode="auto">
          <a:xfrm>
            <a:off x="6838395" y="1962150"/>
            <a:ext cx="165036"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5" name="Straight Arrow Connector 34">
            <a:extLst>
              <a:ext uri="{FF2B5EF4-FFF2-40B4-BE49-F238E27FC236}">
                <a16:creationId xmlns:a16="http://schemas.microsoft.com/office/drawing/2014/main" id="{013E5782-FCEF-48A6-A507-EFC0CBE5D88F}"/>
              </a:ext>
            </a:extLst>
          </p:cNvPr>
          <p:cNvCxnSpPr/>
          <p:nvPr/>
        </p:nvCxnSpPr>
        <p:spPr bwMode="auto">
          <a:xfrm>
            <a:off x="6920914" y="3095625"/>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6" name="Oval 35">
            <a:extLst>
              <a:ext uri="{FF2B5EF4-FFF2-40B4-BE49-F238E27FC236}">
                <a16:creationId xmlns:a16="http://schemas.microsoft.com/office/drawing/2014/main" id="{74EC8459-783D-4644-9B62-514B9853BD28}"/>
              </a:ext>
            </a:extLst>
          </p:cNvPr>
          <p:cNvSpPr/>
          <p:nvPr/>
        </p:nvSpPr>
        <p:spPr bwMode="auto">
          <a:xfrm>
            <a:off x="7629719" y="2501901"/>
            <a:ext cx="165036"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7" name="Straight Arrow Connector 36">
            <a:extLst>
              <a:ext uri="{FF2B5EF4-FFF2-40B4-BE49-F238E27FC236}">
                <a16:creationId xmlns:a16="http://schemas.microsoft.com/office/drawing/2014/main" id="{FB72CFC1-2169-4E06-854C-5CDD41DBF03D}"/>
              </a:ext>
            </a:extLst>
          </p:cNvPr>
          <p:cNvCxnSpPr/>
          <p:nvPr/>
        </p:nvCxnSpPr>
        <p:spPr bwMode="auto">
          <a:xfrm>
            <a:off x="7712237" y="2554288"/>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8" name="Straight Arrow Connector 37">
            <a:extLst>
              <a:ext uri="{FF2B5EF4-FFF2-40B4-BE49-F238E27FC236}">
                <a16:creationId xmlns:a16="http://schemas.microsoft.com/office/drawing/2014/main" id="{F92515C8-3E5F-4B43-8D20-75C9D56C4460}"/>
              </a:ext>
            </a:extLst>
          </p:cNvPr>
          <p:cNvCxnSpPr/>
          <p:nvPr/>
        </p:nvCxnSpPr>
        <p:spPr bwMode="auto">
          <a:xfrm>
            <a:off x="7303880" y="2825750"/>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9" name="Oval 38">
            <a:extLst>
              <a:ext uri="{FF2B5EF4-FFF2-40B4-BE49-F238E27FC236}">
                <a16:creationId xmlns:a16="http://schemas.microsoft.com/office/drawing/2014/main" id="{04B7D451-2D69-46F3-BCF9-ACC412AEAB59}"/>
              </a:ext>
            </a:extLst>
          </p:cNvPr>
          <p:cNvSpPr/>
          <p:nvPr/>
        </p:nvSpPr>
        <p:spPr bwMode="auto">
          <a:xfrm>
            <a:off x="7238289" y="2747963"/>
            <a:ext cx="167151"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0" name="Oval 39">
            <a:extLst>
              <a:ext uri="{FF2B5EF4-FFF2-40B4-BE49-F238E27FC236}">
                <a16:creationId xmlns:a16="http://schemas.microsoft.com/office/drawing/2014/main" id="{D7444E11-40C4-45D1-8507-AFE75E7B104E}"/>
              </a:ext>
            </a:extLst>
          </p:cNvPr>
          <p:cNvSpPr/>
          <p:nvPr/>
        </p:nvSpPr>
        <p:spPr bwMode="auto">
          <a:xfrm>
            <a:off x="6838395" y="3019426"/>
            <a:ext cx="165036"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41" name="Straight Arrow Connector 40">
            <a:extLst>
              <a:ext uri="{FF2B5EF4-FFF2-40B4-BE49-F238E27FC236}">
                <a16:creationId xmlns:a16="http://schemas.microsoft.com/office/drawing/2014/main" id="{E2F877F9-697E-41F2-99FA-E7D31BF9D8A8}"/>
              </a:ext>
            </a:extLst>
          </p:cNvPr>
          <p:cNvCxnSpPr/>
          <p:nvPr/>
        </p:nvCxnSpPr>
        <p:spPr bwMode="auto">
          <a:xfrm>
            <a:off x="6920914" y="4171950"/>
            <a:ext cx="145993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2" name="Straight Arrow Connector 41">
            <a:extLst>
              <a:ext uri="{FF2B5EF4-FFF2-40B4-BE49-F238E27FC236}">
                <a16:creationId xmlns:a16="http://schemas.microsoft.com/office/drawing/2014/main" id="{DB19C006-CA68-4BC3-BA64-705A28D028B3}"/>
              </a:ext>
            </a:extLst>
          </p:cNvPr>
          <p:cNvCxnSpPr/>
          <p:nvPr/>
        </p:nvCxnSpPr>
        <p:spPr bwMode="auto">
          <a:xfrm>
            <a:off x="7712237" y="3629025"/>
            <a:ext cx="668605"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3" name="Straight Arrow Connector 42">
            <a:extLst>
              <a:ext uri="{FF2B5EF4-FFF2-40B4-BE49-F238E27FC236}">
                <a16:creationId xmlns:a16="http://schemas.microsoft.com/office/drawing/2014/main" id="{085B0388-0898-4C48-AC9A-B58D18820E94}"/>
              </a:ext>
            </a:extLst>
          </p:cNvPr>
          <p:cNvCxnSpPr/>
          <p:nvPr/>
        </p:nvCxnSpPr>
        <p:spPr bwMode="auto">
          <a:xfrm>
            <a:off x="7303880" y="3902075"/>
            <a:ext cx="107696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44" name="Rectangle 43">
            <a:extLst>
              <a:ext uri="{FF2B5EF4-FFF2-40B4-BE49-F238E27FC236}">
                <a16:creationId xmlns:a16="http://schemas.microsoft.com/office/drawing/2014/main" id="{ACEED138-48BE-40AC-A3E3-35B26CE5CD44}"/>
              </a:ext>
            </a:extLst>
          </p:cNvPr>
          <p:cNvSpPr/>
          <p:nvPr/>
        </p:nvSpPr>
        <p:spPr bwMode="auto">
          <a:xfrm>
            <a:off x="8374513" y="1363663"/>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1</a:t>
            </a:r>
          </a:p>
        </p:txBody>
      </p:sp>
      <p:sp>
        <p:nvSpPr>
          <p:cNvPr id="45" name="Rectangle 44">
            <a:extLst>
              <a:ext uri="{FF2B5EF4-FFF2-40B4-BE49-F238E27FC236}">
                <a16:creationId xmlns:a16="http://schemas.microsoft.com/office/drawing/2014/main" id="{0833090D-8F8C-4D32-A314-B8EA848552F2}"/>
              </a:ext>
            </a:extLst>
          </p:cNvPr>
          <p:cNvSpPr/>
          <p:nvPr/>
        </p:nvSpPr>
        <p:spPr bwMode="auto">
          <a:xfrm>
            <a:off x="8380843" y="2459039"/>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2</a:t>
            </a:r>
          </a:p>
        </p:txBody>
      </p:sp>
      <p:sp>
        <p:nvSpPr>
          <p:cNvPr id="46" name="Rectangle 45">
            <a:extLst>
              <a:ext uri="{FF2B5EF4-FFF2-40B4-BE49-F238E27FC236}">
                <a16:creationId xmlns:a16="http://schemas.microsoft.com/office/drawing/2014/main" id="{6E24E2C2-BCE5-41ED-8C66-25CDA209730B}"/>
              </a:ext>
            </a:extLst>
          </p:cNvPr>
          <p:cNvSpPr/>
          <p:nvPr/>
        </p:nvSpPr>
        <p:spPr bwMode="auto">
          <a:xfrm>
            <a:off x="8380843" y="3543301"/>
            <a:ext cx="1912719"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3</a:t>
            </a:r>
          </a:p>
        </p:txBody>
      </p:sp>
      <p:cxnSp>
        <p:nvCxnSpPr>
          <p:cNvPr id="47" name="Elbow Connector 51">
            <a:extLst>
              <a:ext uri="{FF2B5EF4-FFF2-40B4-BE49-F238E27FC236}">
                <a16:creationId xmlns:a16="http://schemas.microsoft.com/office/drawing/2014/main" id="{FBA55CBB-282D-44F8-AA03-01055F3195DD}"/>
              </a:ext>
            </a:extLst>
          </p:cNvPr>
          <p:cNvCxnSpPr/>
          <p:nvPr/>
        </p:nvCxnSpPr>
        <p:spPr bwMode="auto">
          <a:xfrm rot="10800000" flipV="1">
            <a:off x="4847391" y="3863976"/>
            <a:ext cx="5446172" cy="803275"/>
          </a:xfrm>
          <a:prstGeom prst="bentConnector3">
            <a:avLst>
              <a:gd name="adj1" fmla="val -337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8" name="Elbow Connector 52">
            <a:extLst>
              <a:ext uri="{FF2B5EF4-FFF2-40B4-BE49-F238E27FC236}">
                <a16:creationId xmlns:a16="http://schemas.microsoft.com/office/drawing/2014/main" id="{C374E9C8-FFDA-4B9E-B068-0110681EFAC6}"/>
              </a:ext>
            </a:extLst>
          </p:cNvPr>
          <p:cNvCxnSpPr/>
          <p:nvPr/>
        </p:nvCxnSpPr>
        <p:spPr bwMode="auto">
          <a:xfrm rot="10800000" flipV="1">
            <a:off x="4847391" y="4171951"/>
            <a:ext cx="5446172" cy="676275"/>
          </a:xfrm>
          <a:prstGeom prst="bentConnector3">
            <a:avLst>
              <a:gd name="adj1" fmla="val -6634"/>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9" name="Elbow Connector 53">
            <a:extLst>
              <a:ext uri="{FF2B5EF4-FFF2-40B4-BE49-F238E27FC236}">
                <a16:creationId xmlns:a16="http://schemas.microsoft.com/office/drawing/2014/main" id="{DB215F79-704B-42F8-87CC-867DA48E0CD0}"/>
              </a:ext>
            </a:extLst>
          </p:cNvPr>
          <p:cNvCxnSpPr/>
          <p:nvPr/>
        </p:nvCxnSpPr>
        <p:spPr bwMode="auto">
          <a:xfrm rot="10800000" flipV="1">
            <a:off x="4847391" y="2825750"/>
            <a:ext cx="5446172" cy="2413000"/>
          </a:xfrm>
          <a:prstGeom prst="bentConnector3">
            <a:avLst>
              <a:gd name="adj1" fmla="val -12460"/>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0" name="Elbow Connector 54">
            <a:extLst>
              <a:ext uri="{FF2B5EF4-FFF2-40B4-BE49-F238E27FC236}">
                <a16:creationId xmlns:a16="http://schemas.microsoft.com/office/drawing/2014/main" id="{2BCC35F4-1100-4654-8D58-18B6B705D051}"/>
              </a:ext>
            </a:extLst>
          </p:cNvPr>
          <p:cNvCxnSpPr/>
          <p:nvPr/>
        </p:nvCxnSpPr>
        <p:spPr bwMode="auto">
          <a:xfrm rot="10800000" flipV="1">
            <a:off x="4847391" y="3063875"/>
            <a:ext cx="5446172" cy="2355850"/>
          </a:xfrm>
          <a:prstGeom prst="bentConnector3">
            <a:avLst>
              <a:gd name="adj1" fmla="val -1595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1" name="Elbow Connector 55">
            <a:extLst>
              <a:ext uri="{FF2B5EF4-FFF2-40B4-BE49-F238E27FC236}">
                <a16:creationId xmlns:a16="http://schemas.microsoft.com/office/drawing/2014/main" id="{B56A7224-3F58-4C29-985B-E4BAC3233A40}"/>
              </a:ext>
            </a:extLst>
          </p:cNvPr>
          <p:cNvCxnSpPr/>
          <p:nvPr/>
        </p:nvCxnSpPr>
        <p:spPr bwMode="auto">
          <a:xfrm rot="10800000" flipV="1">
            <a:off x="4847391" y="1770064"/>
            <a:ext cx="5446172" cy="4040187"/>
          </a:xfrm>
          <a:prstGeom prst="bentConnector3">
            <a:avLst>
              <a:gd name="adj1" fmla="val -2364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2" name="Elbow Connector 56">
            <a:extLst>
              <a:ext uri="{FF2B5EF4-FFF2-40B4-BE49-F238E27FC236}">
                <a16:creationId xmlns:a16="http://schemas.microsoft.com/office/drawing/2014/main" id="{F5AF0D35-F171-4D0D-BB29-37270C727653}"/>
              </a:ext>
            </a:extLst>
          </p:cNvPr>
          <p:cNvCxnSpPr/>
          <p:nvPr/>
        </p:nvCxnSpPr>
        <p:spPr bwMode="auto">
          <a:xfrm rot="10800000" flipV="1">
            <a:off x="4847391" y="2025650"/>
            <a:ext cx="5446172" cy="3965575"/>
          </a:xfrm>
          <a:prstGeom prst="bentConnector3">
            <a:avLst>
              <a:gd name="adj1" fmla="val -27376"/>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3" name="Straight Arrow Connector 52">
            <a:extLst>
              <a:ext uri="{FF2B5EF4-FFF2-40B4-BE49-F238E27FC236}">
                <a16:creationId xmlns:a16="http://schemas.microsoft.com/office/drawing/2014/main" id="{5AC24E7F-91E3-4277-89F1-A9EF3D4857E7}"/>
              </a:ext>
            </a:extLst>
          </p:cNvPr>
          <p:cNvCxnSpPr/>
          <p:nvPr/>
        </p:nvCxnSpPr>
        <p:spPr bwMode="auto">
          <a:xfrm flipH="1">
            <a:off x="2297802" y="5343525"/>
            <a:ext cx="1508595"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Tree>
    <p:extLst>
      <p:ext uri="{BB962C8B-B14F-4D97-AF65-F5344CB8AC3E}">
        <p14:creationId xmlns:p14="http://schemas.microsoft.com/office/powerpoint/2010/main" val="371201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Bus Operation in General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9425" y="1385887"/>
            <a:ext cx="11180763" cy="4086225"/>
          </a:xfrm>
        </p:spPr>
        <p:txBody>
          <a:bodyPr wrap="square" numCol="1" anchor="t" anchorCtr="0" compatLnSpc="1">
            <a:prstTxWarp prst="textNoShape">
              <a:avLst/>
            </a:prstTxWarp>
          </a:bodyPr>
          <a:lstStyle/>
          <a:p>
            <a:r>
              <a:rPr lang="en-US" dirty="0">
                <a:cs typeface="Times New Roman" pitchFamily="18" charset="0"/>
              </a:rPr>
              <a:t>A bus typically consists of three types of signal lines:</a:t>
            </a:r>
            <a:endParaRPr lang="en-US" altLang="en-US" dirty="0">
              <a:ea typeface="ＭＳ Ｐゴシック" panose="020B0600070205080204" pitchFamily="34" charset="-128"/>
            </a:endParaRPr>
          </a:p>
          <a:p>
            <a:pPr lvl="1"/>
            <a:r>
              <a:rPr lang="en-GB" dirty="0"/>
              <a:t>The data bus is used to exchange data information.</a:t>
            </a:r>
            <a:endParaRPr lang="en-US" altLang="en-US" dirty="0">
              <a:ea typeface="ＭＳ Ｐゴシック" panose="020B0600070205080204" pitchFamily="34" charset="-128"/>
            </a:endParaRPr>
          </a:p>
          <a:p>
            <a:pPr lvl="1"/>
            <a:r>
              <a:rPr lang="en-GB" dirty="0"/>
              <a:t>The address bus is used to select one of the peripherals (or one register of a peripheral).</a:t>
            </a:r>
          </a:p>
          <a:p>
            <a:pPr lvl="1"/>
            <a:r>
              <a:rPr lang="en-GB" dirty="0"/>
              <a:t>Control signals are used to synchronize and identify transactions, such as ready, write/read, and transfer mode signals.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050D85E-8592-4B28-AB67-0D5D37B6AA97}"/>
              </a:ext>
            </a:extLst>
          </p:cNvPr>
          <p:cNvSpPr/>
          <p:nvPr/>
        </p:nvSpPr>
        <p:spPr bwMode="auto">
          <a:xfrm>
            <a:off x="683001" y="3513523"/>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6" name="Rectangle 5">
            <a:extLst>
              <a:ext uri="{FF2B5EF4-FFF2-40B4-BE49-F238E27FC236}">
                <a16:creationId xmlns:a16="http://schemas.microsoft.com/office/drawing/2014/main" id="{0A4DB7A8-5B3F-4A76-9049-693A84DF7A9F}"/>
              </a:ext>
            </a:extLst>
          </p:cNvPr>
          <p:cNvSpPr/>
          <p:nvPr/>
        </p:nvSpPr>
        <p:spPr bwMode="auto">
          <a:xfrm>
            <a:off x="1172820" y="4398555"/>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7" name="Down Arrow 109">
            <a:extLst>
              <a:ext uri="{FF2B5EF4-FFF2-40B4-BE49-F238E27FC236}">
                <a16:creationId xmlns:a16="http://schemas.microsoft.com/office/drawing/2014/main" id="{2BA3B31A-441D-4175-AF28-809AD0F2F58A}"/>
              </a:ext>
            </a:extLst>
          </p:cNvPr>
          <p:cNvSpPr/>
          <p:nvPr/>
        </p:nvSpPr>
        <p:spPr bwMode="auto">
          <a:xfrm>
            <a:off x="2091094"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8" name="Down Arrow 110">
            <a:extLst>
              <a:ext uri="{FF2B5EF4-FFF2-40B4-BE49-F238E27FC236}">
                <a16:creationId xmlns:a16="http://schemas.microsoft.com/office/drawing/2014/main" id="{8416FBCC-A30A-45EF-B9F0-959CF69730A3}"/>
              </a:ext>
            </a:extLst>
          </p:cNvPr>
          <p:cNvSpPr/>
          <p:nvPr/>
        </p:nvSpPr>
        <p:spPr bwMode="auto">
          <a:xfrm>
            <a:off x="3931875"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9" name="Down Arrow 111">
            <a:extLst>
              <a:ext uri="{FF2B5EF4-FFF2-40B4-BE49-F238E27FC236}">
                <a16:creationId xmlns:a16="http://schemas.microsoft.com/office/drawing/2014/main" id="{61005566-CE23-4810-ABD5-962C613B26BA}"/>
              </a:ext>
            </a:extLst>
          </p:cNvPr>
          <p:cNvSpPr/>
          <p:nvPr/>
        </p:nvSpPr>
        <p:spPr bwMode="auto">
          <a:xfrm>
            <a:off x="5594925"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0" name="Down Arrow 112">
            <a:extLst>
              <a:ext uri="{FF2B5EF4-FFF2-40B4-BE49-F238E27FC236}">
                <a16:creationId xmlns:a16="http://schemas.microsoft.com/office/drawing/2014/main" id="{C153D026-45BE-4E64-A642-B0213CFF6AB4}"/>
              </a:ext>
            </a:extLst>
          </p:cNvPr>
          <p:cNvSpPr/>
          <p:nvPr/>
        </p:nvSpPr>
        <p:spPr bwMode="auto">
          <a:xfrm>
            <a:off x="7399736"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1" name="Down Arrow 113">
            <a:extLst>
              <a:ext uri="{FF2B5EF4-FFF2-40B4-BE49-F238E27FC236}">
                <a16:creationId xmlns:a16="http://schemas.microsoft.com/office/drawing/2014/main" id="{1F8BD07B-1713-44CB-9904-DB19BCD26FBB}"/>
              </a:ext>
            </a:extLst>
          </p:cNvPr>
          <p:cNvSpPr/>
          <p:nvPr/>
        </p:nvSpPr>
        <p:spPr bwMode="auto">
          <a:xfrm>
            <a:off x="9151652"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2" name="Down Arrow 114">
            <a:extLst>
              <a:ext uri="{FF2B5EF4-FFF2-40B4-BE49-F238E27FC236}">
                <a16:creationId xmlns:a16="http://schemas.microsoft.com/office/drawing/2014/main" id="{7BAA740B-91C7-4160-8AA4-0E45BB970EBD}"/>
              </a:ext>
            </a:extLst>
          </p:cNvPr>
          <p:cNvSpPr/>
          <p:nvPr/>
        </p:nvSpPr>
        <p:spPr bwMode="auto">
          <a:xfrm>
            <a:off x="10859135" y="44334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3" name="Rectangle 12">
            <a:extLst>
              <a:ext uri="{FF2B5EF4-FFF2-40B4-BE49-F238E27FC236}">
                <a16:creationId xmlns:a16="http://schemas.microsoft.com/office/drawing/2014/main" id="{89FF6D82-82F6-4D8D-849C-02842EE777DC}"/>
              </a:ext>
            </a:extLst>
          </p:cNvPr>
          <p:cNvSpPr/>
          <p:nvPr/>
        </p:nvSpPr>
        <p:spPr bwMode="auto">
          <a:xfrm>
            <a:off x="1172820" y="4639855"/>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4" name="Down Arrow 101">
            <a:extLst>
              <a:ext uri="{FF2B5EF4-FFF2-40B4-BE49-F238E27FC236}">
                <a16:creationId xmlns:a16="http://schemas.microsoft.com/office/drawing/2014/main" id="{DE7BBE1E-A861-4DF4-9695-E1FB566DFB22}"/>
              </a:ext>
            </a:extLst>
          </p:cNvPr>
          <p:cNvSpPr/>
          <p:nvPr/>
        </p:nvSpPr>
        <p:spPr bwMode="auto">
          <a:xfrm>
            <a:off x="1623494" y="4673193"/>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5" name="Down Arrow 102">
            <a:extLst>
              <a:ext uri="{FF2B5EF4-FFF2-40B4-BE49-F238E27FC236}">
                <a16:creationId xmlns:a16="http://schemas.microsoft.com/office/drawing/2014/main" id="{8163DD07-ED51-4AFE-855E-E8D5258BACCC}"/>
              </a:ext>
            </a:extLst>
          </p:cNvPr>
          <p:cNvSpPr/>
          <p:nvPr/>
        </p:nvSpPr>
        <p:spPr bwMode="auto">
          <a:xfrm>
            <a:off x="3445232" y="4673193"/>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6" name="Down Arrow 103">
            <a:extLst>
              <a:ext uri="{FF2B5EF4-FFF2-40B4-BE49-F238E27FC236}">
                <a16:creationId xmlns:a16="http://schemas.microsoft.com/office/drawing/2014/main" id="{0EB38C51-B716-442D-A115-5EC6EF1DD90F}"/>
              </a:ext>
            </a:extLst>
          </p:cNvPr>
          <p:cNvSpPr/>
          <p:nvPr/>
        </p:nvSpPr>
        <p:spPr bwMode="auto">
          <a:xfrm>
            <a:off x="5146368" y="4673193"/>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7" name="Down Arrow 104">
            <a:extLst>
              <a:ext uri="{FF2B5EF4-FFF2-40B4-BE49-F238E27FC236}">
                <a16:creationId xmlns:a16="http://schemas.microsoft.com/office/drawing/2014/main" id="{11490094-3914-46D4-A71A-F193A7260DD2}"/>
              </a:ext>
            </a:extLst>
          </p:cNvPr>
          <p:cNvSpPr/>
          <p:nvPr/>
        </p:nvSpPr>
        <p:spPr bwMode="auto">
          <a:xfrm>
            <a:off x="6957526" y="4673193"/>
            <a:ext cx="279291"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8" name="Down Arrow 105">
            <a:extLst>
              <a:ext uri="{FF2B5EF4-FFF2-40B4-BE49-F238E27FC236}">
                <a16:creationId xmlns:a16="http://schemas.microsoft.com/office/drawing/2014/main" id="{866DAB85-180D-4406-BA78-A57B7FA7110C}"/>
              </a:ext>
            </a:extLst>
          </p:cNvPr>
          <p:cNvSpPr/>
          <p:nvPr/>
        </p:nvSpPr>
        <p:spPr bwMode="auto">
          <a:xfrm>
            <a:off x="8703094" y="4673193"/>
            <a:ext cx="279291"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9" name="Down Arrow 106">
            <a:extLst>
              <a:ext uri="{FF2B5EF4-FFF2-40B4-BE49-F238E27FC236}">
                <a16:creationId xmlns:a16="http://schemas.microsoft.com/office/drawing/2014/main" id="{793191FD-5635-4D6F-9942-58D1DCC2E69C}"/>
              </a:ext>
            </a:extLst>
          </p:cNvPr>
          <p:cNvSpPr/>
          <p:nvPr/>
        </p:nvSpPr>
        <p:spPr bwMode="auto">
          <a:xfrm>
            <a:off x="10448662" y="4673193"/>
            <a:ext cx="279291"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0" name="Rectangle 19">
            <a:extLst>
              <a:ext uri="{FF2B5EF4-FFF2-40B4-BE49-F238E27FC236}">
                <a16:creationId xmlns:a16="http://schemas.microsoft.com/office/drawing/2014/main" id="{17F556CB-F495-4C65-90A1-911E4D6B4805}"/>
              </a:ext>
            </a:extLst>
          </p:cNvPr>
          <p:cNvSpPr/>
          <p:nvPr/>
        </p:nvSpPr>
        <p:spPr bwMode="auto">
          <a:xfrm>
            <a:off x="5049039" y="3703230"/>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Manager</a:t>
            </a:r>
          </a:p>
          <a:p>
            <a:pPr algn="ctr">
              <a:defRPr/>
            </a:pPr>
            <a:r>
              <a:rPr lang="en-GB" sz="1200" dirty="0"/>
              <a:t>(microprocessor)</a:t>
            </a:r>
          </a:p>
        </p:txBody>
      </p:sp>
      <p:sp>
        <p:nvSpPr>
          <p:cNvPr id="21" name="Rectangle 20">
            <a:extLst>
              <a:ext uri="{FF2B5EF4-FFF2-40B4-BE49-F238E27FC236}">
                <a16:creationId xmlns:a16="http://schemas.microsoft.com/office/drawing/2014/main" id="{22B895E2-3644-407B-988D-00C4772D6C87}"/>
              </a:ext>
            </a:extLst>
          </p:cNvPr>
          <p:cNvSpPr/>
          <p:nvPr/>
        </p:nvSpPr>
        <p:spPr bwMode="auto">
          <a:xfrm>
            <a:off x="2903578" y="5219292"/>
            <a:ext cx="1349906"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2</a:t>
            </a:r>
          </a:p>
        </p:txBody>
      </p:sp>
      <p:sp>
        <p:nvSpPr>
          <p:cNvPr id="22" name="Rectangle 21">
            <a:extLst>
              <a:ext uri="{FF2B5EF4-FFF2-40B4-BE49-F238E27FC236}">
                <a16:creationId xmlns:a16="http://schemas.microsoft.com/office/drawing/2014/main" id="{E7DB5657-40C6-42D6-A684-D58FB1C028CB}"/>
              </a:ext>
            </a:extLst>
          </p:cNvPr>
          <p:cNvSpPr/>
          <p:nvPr/>
        </p:nvSpPr>
        <p:spPr bwMode="auto">
          <a:xfrm>
            <a:off x="4621640" y="5219292"/>
            <a:ext cx="1349906"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3</a:t>
            </a:r>
          </a:p>
        </p:txBody>
      </p:sp>
      <p:sp>
        <p:nvSpPr>
          <p:cNvPr id="23" name="Rectangle 22">
            <a:extLst>
              <a:ext uri="{FF2B5EF4-FFF2-40B4-BE49-F238E27FC236}">
                <a16:creationId xmlns:a16="http://schemas.microsoft.com/office/drawing/2014/main" id="{00C9B345-A518-4D58-AC5F-950C81838BE7}"/>
              </a:ext>
            </a:extLst>
          </p:cNvPr>
          <p:cNvSpPr/>
          <p:nvPr/>
        </p:nvSpPr>
        <p:spPr bwMode="auto">
          <a:xfrm>
            <a:off x="6398945" y="5219292"/>
            <a:ext cx="1352021"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4</a:t>
            </a:r>
          </a:p>
        </p:txBody>
      </p:sp>
      <p:sp>
        <p:nvSpPr>
          <p:cNvPr id="24" name="Rectangle 23">
            <a:extLst>
              <a:ext uri="{FF2B5EF4-FFF2-40B4-BE49-F238E27FC236}">
                <a16:creationId xmlns:a16="http://schemas.microsoft.com/office/drawing/2014/main" id="{77C40AD3-A51F-4359-9AC4-50A71A049076}"/>
              </a:ext>
            </a:extLst>
          </p:cNvPr>
          <p:cNvSpPr/>
          <p:nvPr/>
        </p:nvSpPr>
        <p:spPr bwMode="auto">
          <a:xfrm>
            <a:off x="8163556" y="5219292"/>
            <a:ext cx="1349906"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5</a:t>
            </a:r>
          </a:p>
        </p:txBody>
      </p:sp>
      <p:sp>
        <p:nvSpPr>
          <p:cNvPr id="25" name="Rectangle 24">
            <a:extLst>
              <a:ext uri="{FF2B5EF4-FFF2-40B4-BE49-F238E27FC236}">
                <a16:creationId xmlns:a16="http://schemas.microsoft.com/office/drawing/2014/main" id="{4000F990-CCC3-431A-9330-853BF8660750}"/>
              </a:ext>
            </a:extLst>
          </p:cNvPr>
          <p:cNvSpPr/>
          <p:nvPr/>
        </p:nvSpPr>
        <p:spPr bwMode="auto">
          <a:xfrm>
            <a:off x="1170704" y="5216117"/>
            <a:ext cx="1349906" cy="430212"/>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1</a:t>
            </a:r>
          </a:p>
        </p:txBody>
      </p:sp>
      <p:sp>
        <p:nvSpPr>
          <p:cNvPr id="26" name="Rectangle 25">
            <a:extLst>
              <a:ext uri="{FF2B5EF4-FFF2-40B4-BE49-F238E27FC236}">
                <a16:creationId xmlns:a16="http://schemas.microsoft.com/office/drawing/2014/main" id="{87C5A224-28F7-44A5-B07D-38BF90237F95}"/>
              </a:ext>
            </a:extLst>
          </p:cNvPr>
          <p:cNvSpPr/>
          <p:nvPr/>
        </p:nvSpPr>
        <p:spPr bwMode="auto">
          <a:xfrm>
            <a:off x="9858343" y="5219292"/>
            <a:ext cx="1352022"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6</a:t>
            </a:r>
          </a:p>
        </p:txBody>
      </p:sp>
      <p:sp>
        <p:nvSpPr>
          <p:cNvPr id="27" name="Rectangle 26">
            <a:extLst>
              <a:ext uri="{FF2B5EF4-FFF2-40B4-BE49-F238E27FC236}">
                <a16:creationId xmlns:a16="http://schemas.microsoft.com/office/drawing/2014/main" id="{31784422-B393-4CB3-9143-2A7B4C6B0438}"/>
              </a:ext>
            </a:extLst>
          </p:cNvPr>
          <p:cNvSpPr/>
          <p:nvPr/>
        </p:nvSpPr>
        <p:spPr bwMode="auto">
          <a:xfrm>
            <a:off x="1170704" y="4882743"/>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8" name="TextBox 30">
            <a:extLst>
              <a:ext uri="{FF2B5EF4-FFF2-40B4-BE49-F238E27FC236}">
                <a16:creationId xmlns:a16="http://schemas.microsoft.com/office/drawing/2014/main" id="{9506DFE8-5AB7-40AB-8B05-E929F0DA286B}"/>
              </a:ext>
            </a:extLst>
          </p:cNvPr>
          <p:cNvSpPr txBox="1">
            <a:spLocks noChangeArrowheads="1"/>
          </p:cNvSpPr>
          <p:nvPr/>
        </p:nvSpPr>
        <p:spPr bwMode="auto">
          <a:xfrm>
            <a:off x="817359" y="3585755"/>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29" name="Down Arrow 80">
            <a:extLst>
              <a:ext uri="{FF2B5EF4-FFF2-40B4-BE49-F238E27FC236}">
                <a16:creationId xmlns:a16="http://schemas.microsoft.com/office/drawing/2014/main" id="{7DA646D4-3AE3-40A8-9988-1BCB2A07A66A}"/>
              </a:ext>
            </a:extLst>
          </p:cNvPr>
          <p:cNvSpPr/>
          <p:nvPr/>
        </p:nvSpPr>
        <p:spPr bwMode="auto">
          <a:xfrm>
            <a:off x="1172820"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0" name="Down Arrow 88">
            <a:extLst>
              <a:ext uri="{FF2B5EF4-FFF2-40B4-BE49-F238E27FC236}">
                <a16:creationId xmlns:a16="http://schemas.microsoft.com/office/drawing/2014/main" id="{2FF6A369-DBA1-47EE-9B7E-67A102028520}"/>
              </a:ext>
            </a:extLst>
          </p:cNvPr>
          <p:cNvSpPr/>
          <p:nvPr/>
        </p:nvSpPr>
        <p:spPr bwMode="auto">
          <a:xfrm>
            <a:off x="3019948"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1" name="Down Arrow 89">
            <a:extLst>
              <a:ext uri="{FF2B5EF4-FFF2-40B4-BE49-F238E27FC236}">
                <a16:creationId xmlns:a16="http://schemas.microsoft.com/office/drawing/2014/main" id="{2C05ED3F-DF54-4DD7-86CF-45F65CA39178}"/>
              </a:ext>
            </a:extLst>
          </p:cNvPr>
          <p:cNvSpPr/>
          <p:nvPr/>
        </p:nvSpPr>
        <p:spPr bwMode="auto">
          <a:xfrm>
            <a:off x="4682998"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2" name="Down Arrow 90">
            <a:extLst>
              <a:ext uri="{FF2B5EF4-FFF2-40B4-BE49-F238E27FC236}">
                <a16:creationId xmlns:a16="http://schemas.microsoft.com/office/drawing/2014/main" id="{D72600B6-A588-4F90-A4D5-DEDB258C79B3}"/>
              </a:ext>
            </a:extLst>
          </p:cNvPr>
          <p:cNvSpPr/>
          <p:nvPr/>
        </p:nvSpPr>
        <p:spPr bwMode="auto">
          <a:xfrm>
            <a:off x="6494157"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3" name="Down Arrow 91">
            <a:extLst>
              <a:ext uri="{FF2B5EF4-FFF2-40B4-BE49-F238E27FC236}">
                <a16:creationId xmlns:a16="http://schemas.microsoft.com/office/drawing/2014/main" id="{C8CC2A3B-1FB0-4095-AE3B-966D2B39513D}"/>
              </a:ext>
            </a:extLst>
          </p:cNvPr>
          <p:cNvSpPr/>
          <p:nvPr/>
        </p:nvSpPr>
        <p:spPr bwMode="auto">
          <a:xfrm>
            <a:off x="8239725"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4" name="Down Arrow 92">
            <a:extLst>
              <a:ext uri="{FF2B5EF4-FFF2-40B4-BE49-F238E27FC236}">
                <a16:creationId xmlns:a16="http://schemas.microsoft.com/office/drawing/2014/main" id="{C6EFF00E-30B9-4E05-A5F1-B8D16C311422}"/>
              </a:ext>
            </a:extLst>
          </p:cNvPr>
          <p:cNvSpPr/>
          <p:nvPr/>
        </p:nvSpPr>
        <p:spPr bwMode="auto">
          <a:xfrm>
            <a:off x="9997988" y="49160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5" name="Down Arrow 115">
            <a:extLst>
              <a:ext uri="{FF2B5EF4-FFF2-40B4-BE49-F238E27FC236}">
                <a16:creationId xmlns:a16="http://schemas.microsoft.com/office/drawing/2014/main" id="{FB096122-0F93-4B94-8FCB-2BE29397595D}"/>
              </a:ext>
            </a:extLst>
          </p:cNvPr>
          <p:cNvSpPr/>
          <p:nvPr/>
        </p:nvSpPr>
        <p:spPr bwMode="auto">
          <a:xfrm rot="10800000">
            <a:off x="5366415" y="4128680"/>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6" name="Down Arrow 116">
            <a:extLst>
              <a:ext uri="{FF2B5EF4-FFF2-40B4-BE49-F238E27FC236}">
                <a16:creationId xmlns:a16="http://schemas.microsoft.com/office/drawing/2014/main" id="{F312EC3A-69FF-4A50-AF13-3067B36C7780}"/>
              </a:ext>
            </a:extLst>
          </p:cNvPr>
          <p:cNvSpPr/>
          <p:nvPr/>
        </p:nvSpPr>
        <p:spPr bwMode="auto">
          <a:xfrm rot="10800000">
            <a:off x="6003282" y="4128680"/>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7" name="Down Arrow 117">
            <a:extLst>
              <a:ext uri="{FF2B5EF4-FFF2-40B4-BE49-F238E27FC236}">
                <a16:creationId xmlns:a16="http://schemas.microsoft.com/office/drawing/2014/main" id="{044C7291-46F5-4B44-82B4-7F9CDC4F0613}"/>
              </a:ext>
            </a:extLst>
          </p:cNvPr>
          <p:cNvSpPr/>
          <p:nvPr/>
        </p:nvSpPr>
        <p:spPr bwMode="auto">
          <a:xfrm rot="10800000">
            <a:off x="6633802" y="4128680"/>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8" name="TextBox 29">
            <a:extLst>
              <a:ext uri="{FF2B5EF4-FFF2-40B4-BE49-F238E27FC236}">
                <a16:creationId xmlns:a16="http://schemas.microsoft.com/office/drawing/2014/main" id="{4E27717A-9EFF-4582-A19F-44D0BAE667EC}"/>
              </a:ext>
            </a:extLst>
          </p:cNvPr>
          <p:cNvSpPr txBox="1">
            <a:spLocks noChangeArrowheads="1"/>
          </p:cNvSpPr>
          <p:nvPr/>
        </p:nvSpPr>
        <p:spPr bwMode="auto">
          <a:xfrm>
            <a:off x="5544146" y="4579530"/>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39" name="TextBox 28">
            <a:extLst>
              <a:ext uri="{FF2B5EF4-FFF2-40B4-BE49-F238E27FC236}">
                <a16:creationId xmlns:a16="http://schemas.microsoft.com/office/drawing/2014/main" id="{3F161B13-7FE6-4570-BB64-570E6882B5C2}"/>
              </a:ext>
            </a:extLst>
          </p:cNvPr>
          <p:cNvSpPr txBox="1">
            <a:spLocks noChangeArrowheads="1"/>
          </p:cNvSpPr>
          <p:nvPr/>
        </p:nvSpPr>
        <p:spPr bwMode="auto">
          <a:xfrm>
            <a:off x="4735895" y="4822418"/>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Tree>
    <p:extLst>
      <p:ext uri="{BB962C8B-B14F-4D97-AF65-F5344CB8AC3E}">
        <p14:creationId xmlns:p14="http://schemas.microsoft.com/office/powerpoint/2010/main" val="78070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A Typical Bus Operation Example</a:t>
            </a:r>
            <a:endParaRPr lang="en-US" dirty="0"/>
          </a:p>
        </p:txBody>
      </p:sp>
      <p:sp>
        <p:nvSpPr>
          <p:cNvPr id="3" name="Text Placeholder 2">
            <a:extLst>
              <a:ext uri="{FF2B5EF4-FFF2-40B4-BE49-F238E27FC236}">
                <a16:creationId xmlns:a16="http://schemas.microsoft.com/office/drawing/2014/main" id="{641D85A8-F81C-3341-BB56-CA7490B52469}"/>
              </a:ext>
            </a:extLst>
          </p:cNvPr>
          <p:cNvSpPr>
            <a:spLocks noGrp="1"/>
          </p:cNvSpPr>
          <p:nvPr>
            <p:ph type="body" sz="quarter" idx="13"/>
          </p:nvPr>
        </p:nvSpPr>
        <p:spPr>
          <a:xfrm>
            <a:off x="492125" y="990171"/>
            <a:ext cx="5271001" cy="705280"/>
          </a:xfrm>
        </p:spPr>
        <p:txBody>
          <a:bodyPr/>
          <a:lstStyle/>
          <a:p>
            <a:r>
              <a:rPr lang="en-GB" dirty="0"/>
              <a:t>The following steps illustrate a typical operation to access a peripheral</a:t>
            </a:r>
            <a:endParaRPr lang="en-US" dirty="0"/>
          </a:p>
        </p:txBody>
      </p:sp>
      <p:sp>
        <p:nvSpPr>
          <p:cNvPr id="16" name="Rectangle 15">
            <a:extLst>
              <a:ext uri="{FF2B5EF4-FFF2-40B4-BE49-F238E27FC236}">
                <a16:creationId xmlns:a16="http://schemas.microsoft.com/office/drawing/2014/main" id="{442E4F74-2692-44F7-8821-DD4F06C47724}"/>
              </a:ext>
            </a:extLst>
          </p:cNvPr>
          <p:cNvSpPr/>
          <p:nvPr/>
        </p:nvSpPr>
        <p:spPr bwMode="auto">
          <a:xfrm>
            <a:off x="7377217" y="1642847"/>
            <a:ext cx="558582"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7" name="Rectangle 16">
            <a:extLst>
              <a:ext uri="{FF2B5EF4-FFF2-40B4-BE49-F238E27FC236}">
                <a16:creationId xmlns:a16="http://schemas.microsoft.com/office/drawing/2014/main" id="{CEE73204-E4D9-4E92-8878-895767FDFED0}"/>
              </a:ext>
            </a:extLst>
          </p:cNvPr>
          <p:cNvSpPr/>
          <p:nvPr/>
        </p:nvSpPr>
        <p:spPr bwMode="auto">
          <a:xfrm>
            <a:off x="10754097" y="1642847"/>
            <a:ext cx="558582"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18" name="Straight Arrow Connector 17">
            <a:extLst>
              <a:ext uri="{FF2B5EF4-FFF2-40B4-BE49-F238E27FC236}">
                <a16:creationId xmlns:a16="http://schemas.microsoft.com/office/drawing/2014/main" id="{73FFCDBE-A28A-49BC-8FFC-D6A52443333D}"/>
              </a:ext>
            </a:extLst>
          </p:cNvPr>
          <p:cNvCxnSpPr/>
          <p:nvPr/>
        </p:nvCxnSpPr>
        <p:spPr bwMode="auto">
          <a:xfrm>
            <a:off x="7935799" y="1776198"/>
            <a:ext cx="2818299"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19" name="TextBox 18">
            <a:extLst>
              <a:ext uri="{FF2B5EF4-FFF2-40B4-BE49-F238E27FC236}">
                <a16:creationId xmlns:a16="http://schemas.microsoft.com/office/drawing/2014/main" id="{F50D0B72-82FA-46CD-A510-C3162724230D}"/>
              </a:ext>
            </a:extLst>
          </p:cNvPr>
          <p:cNvSpPr txBox="1">
            <a:spLocks noChangeArrowheads="1"/>
          </p:cNvSpPr>
          <p:nvPr/>
        </p:nvSpPr>
        <p:spPr bwMode="auto">
          <a:xfrm>
            <a:off x="8145268" y="1847635"/>
            <a:ext cx="239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20" name="TextBox 19">
            <a:extLst>
              <a:ext uri="{FF2B5EF4-FFF2-40B4-BE49-F238E27FC236}">
                <a16:creationId xmlns:a16="http://schemas.microsoft.com/office/drawing/2014/main" id="{26E59E51-8948-491D-A10D-6DC589DB1E4E}"/>
              </a:ext>
            </a:extLst>
          </p:cNvPr>
          <p:cNvSpPr txBox="1">
            <a:spLocks noChangeArrowheads="1"/>
          </p:cNvSpPr>
          <p:nvPr/>
        </p:nvSpPr>
        <p:spPr bwMode="auto">
          <a:xfrm>
            <a:off x="7199486" y="1334080"/>
            <a:ext cx="91404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21" name="TextBox 20">
            <a:extLst>
              <a:ext uri="{FF2B5EF4-FFF2-40B4-BE49-F238E27FC236}">
                <a16:creationId xmlns:a16="http://schemas.microsoft.com/office/drawing/2014/main" id="{3CC9A42B-76AD-41E2-BC3C-26F22D9BB3E5}"/>
              </a:ext>
            </a:extLst>
          </p:cNvPr>
          <p:cNvSpPr txBox="1">
            <a:spLocks noChangeArrowheads="1"/>
          </p:cNvSpPr>
          <p:nvPr/>
        </p:nvSpPr>
        <p:spPr bwMode="auto">
          <a:xfrm>
            <a:off x="10576366" y="1342811"/>
            <a:ext cx="9140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cxnSp>
        <p:nvCxnSpPr>
          <p:cNvPr id="22" name="Straight Arrow Connector 21">
            <a:extLst>
              <a:ext uri="{FF2B5EF4-FFF2-40B4-BE49-F238E27FC236}">
                <a16:creationId xmlns:a16="http://schemas.microsoft.com/office/drawing/2014/main" id="{C61526FF-765E-42A3-AD79-743B0E278C99}"/>
              </a:ext>
            </a:extLst>
          </p:cNvPr>
          <p:cNvCxnSpPr/>
          <p:nvPr/>
        </p:nvCxnSpPr>
        <p:spPr bwMode="auto">
          <a:xfrm>
            <a:off x="7935799" y="2481048"/>
            <a:ext cx="2818299"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3" name="TextBox 22">
            <a:extLst>
              <a:ext uri="{FF2B5EF4-FFF2-40B4-BE49-F238E27FC236}">
                <a16:creationId xmlns:a16="http://schemas.microsoft.com/office/drawing/2014/main" id="{8F658E99-CF50-4D32-903A-36555396EA68}"/>
              </a:ext>
            </a:extLst>
          </p:cNvPr>
          <p:cNvSpPr txBox="1">
            <a:spLocks noChangeArrowheads="1"/>
          </p:cNvSpPr>
          <p:nvPr/>
        </p:nvSpPr>
        <p:spPr bwMode="auto">
          <a:xfrm>
            <a:off x="8145268" y="2527086"/>
            <a:ext cx="250515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24" name="Straight Connector 23">
            <a:extLst>
              <a:ext uri="{FF2B5EF4-FFF2-40B4-BE49-F238E27FC236}">
                <a16:creationId xmlns:a16="http://schemas.microsoft.com/office/drawing/2014/main" id="{7B88A9E6-4206-4F2F-8F3F-001649A19FC4}"/>
              </a:ext>
            </a:extLst>
          </p:cNvPr>
          <p:cNvCxnSpPr/>
          <p:nvPr/>
        </p:nvCxnSpPr>
        <p:spPr bwMode="auto">
          <a:xfrm>
            <a:off x="7935799" y="4897222"/>
            <a:ext cx="2818299"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ACC44CE-6788-4AA2-B4BB-BB81338C6471}"/>
              </a:ext>
            </a:extLst>
          </p:cNvPr>
          <p:cNvCxnSpPr/>
          <p:nvPr/>
        </p:nvCxnSpPr>
        <p:spPr bwMode="auto">
          <a:xfrm flipV="1">
            <a:off x="9344948" y="5981485"/>
            <a:ext cx="0" cy="195262"/>
          </a:xfrm>
          <a:prstGeom prst="line">
            <a:avLst/>
          </a:prstGeom>
          <a:noFill/>
          <a:ln w="38100" cap="flat" cmpd="sng" algn="ctr">
            <a:solidFill>
              <a:schemeClr val="tx1">
                <a:lumMod val="50000"/>
                <a:lumOff val="50000"/>
              </a:schemeClr>
            </a:solidFill>
            <a:prstDash val="sysDot"/>
            <a:round/>
            <a:headEnd type="none" w="med" len="med"/>
            <a:tailEnd type="none" w="med" len="med"/>
          </a:ln>
          <a:effectLst/>
        </p:spPr>
      </p:cxnSp>
      <p:sp>
        <p:nvSpPr>
          <p:cNvPr id="36" name="Content Placeholder 18">
            <a:extLst>
              <a:ext uri="{FF2B5EF4-FFF2-40B4-BE49-F238E27FC236}">
                <a16:creationId xmlns:a16="http://schemas.microsoft.com/office/drawing/2014/main" id="{419F6BE3-0BE0-49A6-8C33-ACDC5471F609}"/>
              </a:ext>
            </a:extLst>
          </p:cNvPr>
          <p:cNvSpPr txBox="1">
            <a:spLocks noChangeArrowheads="1"/>
          </p:cNvSpPr>
          <p:nvPr/>
        </p:nvSpPr>
        <p:spPr bwMode="auto">
          <a:xfrm>
            <a:off x="492125" y="1781604"/>
            <a:ext cx="5516789" cy="4086225"/>
          </a:xfrm>
          <a:prstGeom prst="rect">
            <a:avLst/>
          </a:prstGeom>
        </p:spPr>
        <p:txBody>
          <a:bodyPr wrap="square" numCol="1" anchor="t" anchorCtr="0" compatLnSpc="1">
            <a:prstTxWarp prst="textNoShape">
              <a:avLst/>
            </a:prstTxWarp>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lvl="1"/>
            <a:r>
              <a:rPr lang="en-GB" dirty="0"/>
              <a:t>The manager (e.g., a processor) selects one peripheral (or one register) by giving the address to the address bus. At the same time, it sets control signals, such as read or write and transfer size.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6392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A Typical Bus Operation Example</a:t>
            </a:r>
            <a:endParaRPr lang="en-US" dirty="0"/>
          </a:p>
        </p:txBody>
      </p:sp>
      <p:sp>
        <p:nvSpPr>
          <p:cNvPr id="3" name="Text Placeholder 2">
            <a:extLst>
              <a:ext uri="{FF2B5EF4-FFF2-40B4-BE49-F238E27FC236}">
                <a16:creationId xmlns:a16="http://schemas.microsoft.com/office/drawing/2014/main" id="{641D85A8-F81C-3341-BB56-CA7490B52469}"/>
              </a:ext>
            </a:extLst>
          </p:cNvPr>
          <p:cNvSpPr>
            <a:spLocks noGrp="1"/>
          </p:cNvSpPr>
          <p:nvPr>
            <p:ph type="body" sz="quarter" idx="13"/>
          </p:nvPr>
        </p:nvSpPr>
        <p:spPr>
          <a:xfrm>
            <a:off x="492125" y="990171"/>
            <a:ext cx="5271001" cy="705280"/>
          </a:xfrm>
        </p:spPr>
        <p:txBody>
          <a:bodyPr/>
          <a:lstStyle/>
          <a:p>
            <a:r>
              <a:rPr lang="en-GB" dirty="0"/>
              <a:t>The following steps illustrate a typical operation to access a peripheral</a:t>
            </a:r>
            <a:endParaRPr lang="en-US" dirty="0"/>
          </a:p>
        </p:txBody>
      </p:sp>
      <p:sp>
        <p:nvSpPr>
          <p:cNvPr id="16" name="Rectangle 15">
            <a:extLst>
              <a:ext uri="{FF2B5EF4-FFF2-40B4-BE49-F238E27FC236}">
                <a16:creationId xmlns:a16="http://schemas.microsoft.com/office/drawing/2014/main" id="{442E4F74-2692-44F7-8821-DD4F06C47724}"/>
              </a:ext>
            </a:extLst>
          </p:cNvPr>
          <p:cNvSpPr/>
          <p:nvPr/>
        </p:nvSpPr>
        <p:spPr bwMode="auto">
          <a:xfrm>
            <a:off x="7377217" y="1642847"/>
            <a:ext cx="558582"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7" name="Rectangle 16">
            <a:extLst>
              <a:ext uri="{FF2B5EF4-FFF2-40B4-BE49-F238E27FC236}">
                <a16:creationId xmlns:a16="http://schemas.microsoft.com/office/drawing/2014/main" id="{CEE73204-E4D9-4E92-8878-895767FDFED0}"/>
              </a:ext>
            </a:extLst>
          </p:cNvPr>
          <p:cNvSpPr/>
          <p:nvPr/>
        </p:nvSpPr>
        <p:spPr bwMode="auto">
          <a:xfrm>
            <a:off x="10754097" y="1642847"/>
            <a:ext cx="558582"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18" name="Straight Arrow Connector 17">
            <a:extLst>
              <a:ext uri="{FF2B5EF4-FFF2-40B4-BE49-F238E27FC236}">
                <a16:creationId xmlns:a16="http://schemas.microsoft.com/office/drawing/2014/main" id="{73FFCDBE-A28A-49BC-8FFC-D6A52443333D}"/>
              </a:ext>
            </a:extLst>
          </p:cNvPr>
          <p:cNvCxnSpPr/>
          <p:nvPr/>
        </p:nvCxnSpPr>
        <p:spPr bwMode="auto">
          <a:xfrm>
            <a:off x="7935799" y="1776198"/>
            <a:ext cx="2818299"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19" name="TextBox 18">
            <a:extLst>
              <a:ext uri="{FF2B5EF4-FFF2-40B4-BE49-F238E27FC236}">
                <a16:creationId xmlns:a16="http://schemas.microsoft.com/office/drawing/2014/main" id="{F50D0B72-82FA-46CD-A510-C3162724230D}"/>
              </a:ext>
            </a:extLst>
          </p:cNvPr>
          <p:cNvSpPr txBox="1">
            <a:spLocks noChangeArrowheads="1"/>
          </p:cNvSpPr>
          <p:nvPr/>
        </p:nvSpPr>
        <p:spPr bwMode="auto">
          <a:xfrm>
            <a:off x="8145268" y="1847635"/>
            <a:ext cx="239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20" name="TextBox 19">
            <a:extLst>
              <a:ext uri="{FF2B5EF4-FFF2-40B4-BE49-F238E27FC236}">
                <a16:creationId xmlns:a16="http://schemas.microsoft.com/office/drawing/2014/main" id="{26E59E51-8948-491D-A10D-6DC589DB1E4E}"/>
              </a:ext>
            </a:extLst>
          </p:cNvPr>
          <p:cNvSpPr txBox="1">
            <a:spLocks noChangeArrowheads="1"/>
          </p:cNvSpPr>
          <p:nvPr/>
        </p:nvSpPr>
        <p:spPr bwMode="auto">
          <a:xfrm>
            <a:off x="7199486" y="1334080"/>
            <a:ext cx="91404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21" name="TextBox 20">
            <a:extLst>
              <a:ext uri="{FF2B5EF4-FFF2-40B4-BE49-F238E27FC236}">
                <a16:creationId xmlns:a16="http://schemas.microsoft.com/office/drawing/2014/main" id="{3CC9A42B-76AD-41E2-BC3C-26F22D9BB3E5}"/>
              </a:ext>
            </a:extLst>
          </p:cNvPr>
          <p:cNvSpPr txBox="1">
            <a:spLocks noChangeArrowheads="1"/>
          </p:cNvSpPr>
          <p:nvPr/>
        </p:nvSpPr>
        <p:spPr bwMode="auto">
          <a:xfrm>
            <a:off x="10576366" y="1342811"/>
            <a:ext cx="9140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cxnSp>
        <p:nvCxnSpPr>
          <p:cNvPr id="22" name="Straight Arrow Connector 21">
            <a:extLst>
              <a:ext uri="{FF2B5EF4-FFF2-40B4-BE49-F238E27FC236}">
                <a16:creationId xmlns:a16="http://schemas.microsoft.com/office/drawing/2014/main" id="{C61526FF-765E-42A3-AD79-743B0E278C99}"/>
              </a:ext>
            </a:extLst>
          </p:cNvPr>
          <p:cNvCxnSpPr/>
          <p:nvPr/>
        </p:nvCxnSpPr>
        <p:spPr bwMode="auto">
          <a:xfrm>
            <a:off x="7935799" y="2481048"/>
            <a:ext cx="2818299"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3" name="TextBox 22">
            <a:extLst>
              <a:ext uri="{FF2B5EF4-FFF2-40B4-BE49-F238E27FC236}">
                <a16:creationId xmlns:a16="http://schemas.microsoft.com/office/drawing/2014/main" id="{8F658E99-CF50-4D32-903A-36555396EA68}"/>
              </a:ext>
            </a:extLst>
          </p:cNvPr>
          <p:cNvSpPr txBox="1">
            <a:spLocks noChangeArrowheads="1"/>
          </p:cNvSpPr>
          <p:nvPr/>
        </p:nvSpPr>
        <p:spPr bwMode="auto">
          <a:xfrm>
            <a:off x="8145268" y="2527086"/>
            <a:ext cx="250515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24" name="Straight Connector 23">
            <a:extLst>
              <a:ext uri="{FF2B5EF4-FFF2-40B4-BE49-F238E27FC236}">
                <a16:creationId xmlns:a16="http://schemas.microsoft.com/office/drawing/2014/main" id="{7B88A9E6-4206-4F2F-8F3F-001649A19FC4}"/>
              </a:ext>
            </a:extLst>
          </p:cNvPr>
          <p:cNvCxnSpPr/>
          <p:nvPr/>
        </p:nvCxnSpPr>
        <p:spPr bwMode="auto">
          <a:xfrm>
            <a:off x="7935799" y="4897222"/>
            <a:ext cx="2818299"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ACC44CE-6788-4AA2-B4BB-BB81338C6471}"/>
              </a:ext>
            </a:extLst>
          </p:cNvPr>
          <p:cNvCxnSpPr/>
          <p:nvPr/>
        </p:nvCxnSpPr>
        <p:spPr bwMode="auto">
          <a:xfrm flipV="1">
            <a:off x="9344948" y="5981485"/>
            <a:ext cx="0" cy="195262"/>
          </a:xfrm>
          <a:prstGeom prst="line">
            <a:avLst/>
          </a:prstGeom>
          <a:noFill/>
          <a:ln w="38100" cap="flat" cmpd="sng" algn="ctr">
            <a:solidFill>
              <a:schemeClr val="tx1">
                <a:lumMod val="50000"/>
                <a:lumOff val="50000"/>
              </a:schemeClr>
            </a:solidFill>
            <a:prstDash val="sysDot"/>
            <a:round/>
            <a:headEnd type="none" w="med" len="med"/>
            <a:tailEnd type="none" w="med" len="med"/>
          </a:ln>
          <a:effectLst/>
        </p:spPr>
      </p:cxnSp>
      <p:sp>
        <p:nvSpPr>
          <p:cNvPr id="36" name="Content Placeholder 18">
            <a:extLst>
              <a:ext uri="{FF2B5EF4-FFF2-40B4-BE49-F238E27FC236}">
                <a16:creationId xmlns:a16="http://schemas.microsoft.com/office/drawing/2014/main" id="{419F6BE3-0BE0-49A6-8C33-ACDC5471F609}"/>
              </a:ext>
            </a:extLst>
          </p:cNvPr>
          <p:cNvSpPr txBox="1">
            <a:spLocks noChangeArrowheads="1"/>
          </p:cNvSpPr>
          <p:nvPr/>
        </p:nvSpPr>
        <p:spPr bwMode="auto">
          <a:xfrm>
            <a:off x="492125" y="1781604"/>
            <a:ext cx="5516789" cy="4086225"/>
          </a:xfrm>
          <a:prstGeom prst="rect">
            <a:avLst/>
          </a:prstGeom>
        </p:spPr>
        <p:txBody>
          <a:bodyPr wrap="square" numCol="1" anchor="t" anchorCtr="0" compatLnSpc="1">
            <a:prstTxWarp prst="textNoShape">
              <a:avLst/>
            </a:prstTxWarp>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lvl="1"/>
            <a:r>
              <a:rPr lang="en-GB" dirty="0"/>
              <a:t>The manager (e.g., a processor) selects one peripheral (or one register) by giving the address to the address bus. At the same time, it sets control signals, such as read or write and transfer size.</a:t>
            </a:r>
          </a:p>
          <a:p>
            <a:pPr lvl="1"/>
            <a:r>
              <a:rPr lang="en-GB" dirty="0"/>
              <a:t>The manager waits for the subordinate (e.g., peripheral) to respond.</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3356081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219</TotalTime>
  <Words>3656</Words>
  <Application>Microsoft Office PowerPoint</Application>
  <PresentationFormat>Widescreen</PresentationFormat>
  <Paragraphs>537</Paragraphs>
  <Slides>33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Arm_PPT_Public</vt:lpstr>
      <vt:lpstr>AMBA 3 AHB-Lite Bus Architecture</vt:lpstr>
      <vt:lpstr>Learning Objectives</vt:lpstr>
      <vt:lpstr>Module Syllabus</vt:lpstr>
      <vt:lpstr>Building a System on a Chip</vt:lpstr>
      <vt:lpstr>What Is a Bus?</vt:lpstr>
      <vt:lpstr>Bus Terminology</vt:lpstr>
      <vt:lpstr>Bus Operation in General</vt:lpstr>
      <vt:lpstr>A Typical Bus Operation Example</vt:lpstr>
      <vt:lpstr>A Typical Bus Operation Example</vt:lpstr>
      <vt:lpstr>A Typical Bus Operation Example</vt:lpstr>
      <vt:lpstr>A Typical Bus Operation Example</vt:lpstr>
      <vt:lpstr>Communication Architecture Standards</vt:lpstr>
      <vt:lpstr>Arm AMBA System Bus</vt:lpstr>
      <vt:lpstr>Arm AMBA Bus Families</vt:lpstr>
      <vt:lpstr>AMBA 3 AHB-Lite Bus</vt:lpstr>
      <vt:lpstr>AHB-Lite Bus Block Diagram</vt:lpstr>
      <vt:lpstr>AHB-Lite Manager Interface</vt:lpstr>
      <vt:lpstr>AHB-Lite Subordinate Interface</vt:lpstr>
      <vt:lpstr>Address Decoder</vt:lpstr>
      <vt:lpstr>Subordinate Multiplexor </vt:lpstr>
      <vt:lpstr>Hardware Implementation</vt:lpstr>
      <vt:lpstr>AHB-Lite Operation Principles</vt:lpstr>
      <vt:lpstr>AHB-Lite Operation Principles</vt:lpstr>
      <vt:lpstr>AHB-Lite Bus Timing</vt:lpstr>
      <vt:lpstr>Basic Read Transfer</vt:lpstr>
      <vt:lpstr>Basic Read Transfer</vt:lpstr>
      <vt:lpstr>Basic Read Transfer</vt:lpstr>
      <vt:lpstr>Basic Write Transfer</vt:lpstr>
      <vt:lpstr>Basic Write Transfer</vt:lpstr>
      <vt:lpstr>Read Transfer with Wait State</vt:lpstr>
      <vt:lpstr>Write Transfer with Wait State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Mikolaj Flis</dc:creator>
  <cp:keywords/>
  <dc:description/>
  <cp:lastModifiedBy>Oyinkuro Benafa</cp:lastModifiedBy>
  <cp:revision>5</cp:revision>
  <dcterms:created xsi:type="dcterms:W3CDTF">2021-08-17T08:07:01Z</dcterms:created>
  <dcterms:modified xsi:type="dcterms:W3CDTF">2021-09-29T11:21:04Z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