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1"/>
  </p:notesMasterIdLst>
  <p:handoutMasterIdLst>
    <p:handoutMasterId r:id="rId32"/>
  </p:handoutMasterIdLst>
  <p:sldIdLst>
    <p:sldId id="371" r:id="rId5"/>
    <p:sldId id="257" r:id="rId6"/>
    <p:sldId id="258" r:id="rId7"/>
    <p:sldId id="259" r:id="rId8"/>
    <p:sldId id="260" r:id="rId9"/>
    <p:sldId id="261" r:id="rId10"/>
    <p:sldId id="262" r:id="rId11"/>
    <p:sldId id="384" r:id="rId12"/>
    <p:sldId id="386" r:id="rId13"/>
    <p:sldId id="264" r:id="rId14"/>
    <p:sldId id="265" r:id="rId15"/>
    <p:sldId id="385" r:id="rId16"/>
    <p:sldId id="373" r:id="rId17"/>
    <p:sldId id="374" r:id="rId18"/>
    <p:sldId id="383" r:id="rId19"/>
    <p:sldId id="375" r:id="rId20"/>
    <p:sldId id="376" r:id="rId21"/>
    <p:sldId id="377" r:id="rId22"/>
    <p:sldId id="379" r:id="rId23"/>
    <p:sldId id="380" r:id="rId24"/>
    <p:sldId id="381" r:id="rId25"/>
    <p:sldId id="382" r:id="rId26"/>
    <p:sldId id="267" r:id="rId27"/>
    <p:sldId id="268" r:id="rId28"/>
    <p:sldId id="269" r:id="rId29"/>
    <p:sldId id="372" r:id="rId30"/>
  </p:sldIdLst>
  <p:sldSz cx="12192000" cy="6858000"/>
  <p:notesSz cx="6858000" cy="98107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FEA"/>
    <a:srgbClr val="006D8E"/>
    <a:srgbClr val="333E48"/>
    <a:srgbClr val="FF6B00"/>
    <a:srgbClr val="FFC600"/>
    <a:srgbClr val="00C1DE"/>
    <a:srgbClr val="788187"/>
    <a:srgbClr val="50AB76"/>
    <a:srgbClr val="E5ECEB"/>
    <a:srgbClr val="95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362F4E-54AD-4AB2-BFFF-593CB7BDEF2B}" v="4" dt="2020-09-24T16:03:32.288"/>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293" autoAdjust="0"/>
  </p:normalViewPr>
  <p:slideViewPr>
    <p:cSldViewPr snapToGrid="0">
      <p:cViewPr varScale="1">
        <p:scale>
          <a:sx n="75" d="100"/>
          <a:sy n="75" d="100"/>
        </p:scale>
        <p:origin x="930" y="7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E67957-83F0-4557-82B0-EAB9B1CF4D4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0A196176-2D9A-4C4D-A9CF-8ABBD1A77A1C}">
      <dgm:prSet phldrT="[Text]" custT="1"/>
      <dgm:spPr>
        <a:ln>
          <a:solidFill>
            <a:schemeClr val="accent5">
              <a:lumMod val="75000"/>
            </a:schemeClr>
          </a:solidFill>
        </a:ln>
      </dgm:spPr>
      <dgm:t>
        <a:bodyPr/>
        <a:lstStyle/>
        <a:p>
          <a:r>
            <a:rPr lang="en-GB" sz="2400" dirty="0"/>
            <a:t>OpenGL ES 1.x</a:t>
          </a:r>
        </a:p>
      </dgm:t>
    </dgm:pt>
    <dgm:pt modelId="{FC5E1056-128E-47E2-8795-3C3BDEBC5F8E}" type="parTrans" cxnId="{9EBA606C-3212-4A97-9FA3-68BB124F9696}">
      <dgm:prSet/>
      <dgm:spPr/>
      <dgm:t>
        <a:bodyPr/>
        <a:lstStyle/>
        <a:p>
          <a:endParaRPr lang="en-GB"/>
        </a:p>
      </dgm:t>
    </dgm:pt>
    <dgm:pt modelId="{BAF72BB9-4645-433A-A9CD-F894E0445D90}" type="sibTrans" cxnId="{9EBA606C-3212-4A97-9FA3-68BB124F9696}">
      <dgm:prSet/>
      <dgm:spPr/>
      <dgm:t>
        <a:bodyPr/>
        <a:lstStyle/>
        <a:p>
          <a:endParaRPr lang="en-GB"/>
        </a:p>
      </dgm:t>
    </dgm:pt>
    <dgm:pt modelId="{2FEE1386-36C8-4D3F-BAB9-64E2F9FF5E0A}">
      <dgm:prSet phldrT="[Text]" custT="1"/>
      <dgm:spPr>
        <a:ln>
          <a:solidFill>
            <a:schemeClr val="accent5">
              <a:lumMod val="75000"/>
            </a:schemeClr>
          </a:solidFill>
        </a:ln>
      </dgm:spPr>
      <dgm:t>
        <a:bodyPr/>
        <a:lstStyle/>
        <a:p>
          <a:r>
            <a:rPr lang="en-GB" sz="1800" dirty="0"/>
            <a:t>Subset of OpenGL API</a:t>
          </a:r>
        </a:p>
      </dgm:t>
    </dgm:pt>
    <dgm:pt modelId="{2DECECEF-71C3-4DCB-AA92-E5AF957DD0D4}" type="parTrans" cxnId="{6992E4DE-E1B5-4612-9977-F12781C2145F}">
      <dgm:prSet/>
      <dgm:spPr/>
      <dgm:t>
        <a:bodyPr/>
        <a:lstStyle/>
        <a:p>
          <a:endParaRPr lang="en-GB"/>
        </a:p>
      </dgm:t>
    </dgm:pt>
    <dgm:pt modelId="{F79450B4-F96B-4F34-BD50-2593B2FF6A77}" type="sibTrans" cxnId="{6992E4DE-E1B5-4612-9977-F12781C2145F}">
      <dgm:prSet/>
      <dgm:spPr/>
      <dgm:t>
        <a:bodyPr/>
        <a:lstStyle/>
        <a:p>
          <a:endParaRPr lang="en-GB"/>
        </a:p>
      </dgm:t>
    </dgm:pt>
    <dgm:pt modelId="{961D1CB6-CAAD-4DF2-B111-C1EC8EDB7C9A}">
      <dgm:prSet phldrT="[Text]" custT="1"/>
      <dgm:spPr>
        <a:ln>
          <a:solidFill>
            <a:schemeClr val="accent5">
              <a:lumMod val="75000"/>
            </a:schemeClr>
          </a:solidFill>
        </a:ln>
      </dgm:spPr>
      <dgm:t>
        <a:bodyPr/>
        <a:lstStyle/>
        <a:p>
          <a:r>
            <a:rPr lang="en-GB" sz="2400" dirty="0"/>
            <a:t>OpenGL ES 2.x</a:t>
          </a:r>
        </a:p>
      </dgm:t>
    </dgm:pt>
    <dgm:pt modelId="{9F6B6373-9C0E-4FB9-B95F-80D5F67E7375}" type="parTrans" cxnId="{8CA30581-4283-4004-9421-73328BF33644}">
      <dgm:prSet/>
      <dgm:spPr/>
      <dgm:t>
        <a:bodyPr/>
        <a:lstStyle/>
        <a:p>
          <a:endParaRPr lang="en-GB"/>
        </a:p>
      </dgm:t>
    </dgm:pt>
    <dgm:pt modelId="{5A13635D-94E7-489F-94D5-B1A87AC41595}" type="sibTrans" cxnId="{8CA30581-4283-4004-9421-73328BF33644}">
      <dgm:prSet/>
      <dgm:spPr/>
      <dgm:t>
        <a:bodyPr/>
        <a:lstStyle/>
        <a:p>
          <a:endParaRPr lang="en-GB"/>
        </a:p>
      </dgm:t>
    </dgm:pt>
    <dgm:pt modelId="{B530B3D1-C9C1-4296-8953-B6C1E8285707}">
      <dgm:prSet phldrT="[Text]" custT="1"/>
      <dgm:spPr>
        <a:ln>
          <a:solidFill>
            <a:schemeClr val="accent5">
              <a:lumMod val="75000"/>
            </a:schemeClr>
          </a:solidFill>
        </a:ln>
      </dgm:spPr>
      <dgm:t>
        <a:bodyPr/>
        <a:lstStyle/>
        <a:p>
          <a:r>
            <a:rPr lang="en-GB" sz="1800" dirty="0"/>
            <a:t>Released in 2007 </a:t>
          </a:r>
        </a:p>
      </dgm:t>
    </dgm:pt>
    <dgm:pt modelId="{AF61C78C-238C-489D-960A-04DE42C1A630}" type="parTrans" cxnId="{0BBAC995-5C97-4DBD-A996-E2BAAF4AD978}">
      <dgm:prSet/>
      <dgm:spPr/>
      <dgm:t>
        <a:bodyPr/>
        <a:lstStyle/>
        <a:p>
          <a:endParaRPr lang="en-GB"/>
        </a:p>
      </dgm:t>
    </dgm:pt>
    <dgm:pt modelId="{4467C499-0B16-42A8-9742-0D7810A584E9}" type="sibTrans" cxnId="{0BBAC995-5C97-4DBD-A996-E2BAAF4AD978}">
      <dgm:prSet/>
      <dgm:spPr/>
      <dgm:t>
        <a:bodyPr/>
        <a:lstStyle/>
        <a:p>
          <a:endParaRPr lang="en-GB"/>
        </a:p>
      </dgm:t>
    </dgm:pt>
    <dgm:pt modelId="{CF287355-D91F-4E6D-84B6-4166F633301F}">
      <dgm:prSet phldrT="[Text]" custT="1"/>
      <dgm:spPr>
        <a:ln>
          <a:solidFill>
            <a:schemeClr val="accent5">
              <a:lumMod val="75000"/>
            </a:schemeClr>
          </a:solidFill>
        </a:ln>
      </dgm:spPr>
      <dgm:t>
        <a:bodyPr/>
        <a:lstStyle/>
        <a:p>
          <a:r>
            <a:rPr lang="en-GB" sz="1800" dirty="0"/>
            <a:t>Removed majority of fixed-function rendering in the pipeline</a:t>
          </a:r>
        </a:p>
      </dgm:t>
    </dgm:pt>
    <dgm:pt modelId="{37A78C97-E446-4722-B1DA-1071EF26E896}" type="parTrans" cxnId="{0FE5B700-6E8A-4E57-8EDA-70DD6B05B7F3}">
      <dgm:prSet/>
      <dgm:spPr/>
      <dgm:t>
        <a:bodyPr/>
        <a:lstStyle/>
        <a:p>
          <a:endParaRPr lang="en-GB"/>
        </a:p>
      </dgm:t>
    </dgm:pt>
    <dgm:pt modelId="{04635571-4F0E-4C76-9CE7-D1F52DD74176}" type="sibTrans" cxnId="{0FE5B700-6E8A-4E57-8EDA-70DD6B05B7F3}">
      <dgm:prSet/>
      <dgm:spPr/>
      <dgm:t>
        <a:bodyPr/>
        <a:lstStyle/>
        <a:p>
          <a:endParaRPr lang="en-GB"/>
        </a:p>
      </dgm:t>
    </dgm:pt>
    <dgm:pt modelId="{884C431D-167C-4E8D-9FD0-602B5A4F2F00}">
      <dgm:prSet phldrT="[Text]" custT="1"/>
      <dgm:spPr>
        <a:ln>
          <a:solidFill>
            <a:schemeClr val="accent5">
              <a:lumMod val="75000"/>
            </a:schemeClr>
          </a:solidFill>
        </a:ln>
      </dgm:spPr>
      <dgm:t>
        <a:bodyPr/>
        <a:lstStyle/>
        <a:p>
          <a:r>
            <a:rPr lang="en-GB" sz="2400" dirty="0"/>
            <a:t>OpenGL ES 3.x</a:t>
          </a:r>
        </a:p>
      </dgm:t>
    </dgm:pt>
    <dgm:pt modelId="{FB778324-983C-40C8-8A0B-886CCC60FEA3}" type="parTrans" cxnId="{C852D4C5-6548-48E0-81A0-4E9919071829}">
      <dgm:prSet/>
      <dgm:spPr/>
      <dgm:t>
        <a:bodyPr/>
        <a:lstStyle/>
        <a:p>
          <a:endParaRPr lang="en-GB"/>
        </a:p>
      </dgm:t>
    </dgm:pt>
    <dgm:pt modelId="{9B0171A2-DAA7-46B9-87E9-F0D14B552000}" type="sibTrans" cxnId="{C852D4C5-6548-48E0-81A0-4E9919071829}">
      <dgm:prSet/>
      <dgm:spPr/>
      <dgm:t>
        <a:bodyPr/>
        <a:lstStyle/>
        <a:p>
          <a:endParaRPr lang="en-GB"/>
        </a:p>
      </dgm:t>
    </dgm:pt>
    <dgm:pt modelId="{C5E565A2-5ACD-4BA6-AFBA-2301F755010C}">
      <dgm:prSet phldrT="[Text]" custT="1"/>
      <dgm:spPr>
        <a:ln>
          <a:solidFill>
            <a:schemeClr val="accent5">
              <a:lumMod val="75000"/>
            </a:schemeClr>
          </a:solidFill>
        </a:ln>
      </dgm:spPr>
      <dgm:t>
        <a:bodyPr/>
        <a:lstStyle/>
        <a:p>
          <a:r>
            <a:rPr lang="en-GB" sz="1800" dirty="0"/>
            <a:t>Backward compatible with OpenGL ES 2.0</a:t>
          </a:r>
        </a:p>
      </dgm:t>
    </dgm:pt>
    <dgm:pt modelId="{1DBA9CAD-CE9E-4721-A329-E204956C51FB}" type="parTrans" cxnId="{3B6B75DE-0B04-400A-93BA-A9BB808193F8}">
      <dgm:prSet/>
      <dgm:spPr/>
      <dgm:t>
        <a:bodyPr/>
        <a:lstStyle/>
        <a:p>
          <a:endParaRPr lang="en-GB"/>
        </a:p>
      </dgm:t>
    </dgm:pt>
    <dgm:pt modelId="{03364FEA-8AAC-492C-A98E-ECA690CFE34B}" type="sibTrans" cxnId="{3B6B75DE-0B04-400A-93BA-A9BB808193F8}">
      <dgm:prSet/>
      <dgm:spPr/>
      <dgm:t>
        <a:bodyPr/>
        <a:lstStyle/>
        <a:p>
          <a:endParaRPr lang="en-GB"/>
        </a:p>
      </dgm:t>
    </dgm:pt>
    <dgm:pt modelId="{B1E89DD0-8B3E-45BE-96EE-E62959C8DBC3}">
      <dgm:prSet phldrT="[Text]" custT="1"/>
      <dgm:spPr>
        <a:ln>
          <a:solidFill>
            <a:schemeClr val="accent5">
              <a:lumMod val="75000"/>
            </a:schemeClr>
          </a:solidFill>
        </a:ln>
      </dgm:spPr>
      <dgm:t>
        <a:bodyPr/>
        <a:lstStyle/>
        <a:p>
          <a:r>
            <a:rPr lang="en-GB" sz="1800" dirty="0"/>
            <a:t>Improvements on texture compression and other texture-related aspects</a:t>
          </a:r>
        </a:p>
      </dgm:t>
    </dgm:pt>
    <dgm:pt modelId="{A25B6E8A-CA24-40C9-B4CB-908495D6BD4B}" type="parTrans" cxnId="{30144ABF-6D6D-4C5B-9C0D-9159644B5989}">
      <dgm:prSet/>
      <dgm:spPr/>
      <dgm:t>
        <a:bodyPr/>
        <a:lstStyle/>
        <a:p>
          <a:endParaRPr lang="en-GB"/>
        </a:p>
      </dgm:t>
    </dgm:pt>
    <dgm:pt modelId="{8E3A5A7C-FFCF-4957-A195-EF975CED56D3}" type="sibTrans" cxnId="{30144ABF-6D6D-4C5B-9C0D-9159644B5989}">
      <dgm:prSet/>
      <dgm:spPr/>
      <dgm:t>
        <a:bodyPr/>
        <a:lstStyle/>
        <a:p>
          <a:endParaRPr lang="en-GB"/>
        </a:p>
      </dgm:t>
    </dgm:pt>
    <dgm:pt modelId="{3E015532-E15B-48C5-B523-B1D290C7010A}">
      <dgm:prSet phldrT="[Text]" custT="1"/>
      <dgm:spPr>
        <a:ln>
          <a:solidFill>
            <a:schemeClr val="accent5">
              <a:lumMod val="75000"/>
            </a:schemeClr>
          </a:solidFill>
        </a:ln>
      </dgm:spPr>
      <dgm:t>
        <a:bodyPr/>
        <a:lstStyle/>
        <a:p>
          <a:r>
            <a:rPr lang="en-GB" sz="1800" dirty="0"/>
            <a:t>Better multitexture support and inclusion of vertex buffer objects</a:t>
          </a:r>
        </a:p>
      </dgm:t>
    </dgm:pt>
    <dgm:pt modelId="{A2B1D134-30FA-476D-A2E7-2F4BA86031DC}" type="parTrans" cxnId="{6BF43CAF-E375-4E8B-A800-EB1E1A171051}">
      <dgm:prSet/>
      <dgm:spPr/>
      <dgm:t>
        <a:bodyPr/>
        <a:lstStyle/>
        <a:p>
          <a:endParaRPr lang="en-GB"/>
        </a:p>
      </dgm:t>
    </dgm:pt>
    <dgm:pt modelId="{CBBDEC82-0455-4154-8C42-BC992D8278E0}" type="sibTrans" cxnId="{6BF43CAF-E375-4E8B-A800-EB1E1A171051}">
      <dgm:prSet/>
      <dgm:spPr/>
      <dgm:t>
        <a:bodyPr/>
        <a:lstStyle/>
        <a:p>
          <a:endParaRPr lang="en-GB"/>
        </a:p>
      </dgm:t>
    </dgm:pt>
    <dgm:pt modelId="{3AB8FB9E-6184-4A2B-9D08-AB81A81661EB}">
      <dgm:prSet phldrT="[Text]" custT="1"/>
      <dgm:spPr>
        <a:ln>
          <a:solidFill>
            <a:schemeClr val="accent5">
              <a:lumMod val="75000"/>
            </a:schemeClr>
          </a:solidFill>
        </a:ln>
      </dgm:spPr>
      <dgm:t>
        <a:bodyPr/>
        <a:lstStyle/>
        <a:p>
          <a:r>
            <a:rPr lang="en-GB" sz="1800" dirty="0"/>
            <a:t>Lightweight and targeted toward embedded systems</a:t>
          </a:r>
        </a:p>
      </dgm:t>
    </dgm:pt>
    <dgm:pt modelId="{13D44B97-60C7-4562-B75C-404AC89EA147}" type="parTrans" cxnId="{B3C87A4C-7F1B-43DA-81FF-BDFE94C30FC6}">
      <dgm:prSet/>
      <dgm:spPr/>
      <dgm:t>
        <a:bodyPr/>
        <a:lstStyle/>
        <a:p>
          <a:endParaRPr lang="en-GB"/>
        </a:p>
      </dgm:t>
    </dgm:pt>
    <dgm:pt modelId="{6AACCD1C-5788-408C-B5C6-AE2AA2C429B1}" type="sibTrans" cxnId="{B3C87A4C-7F1B-43DA-81FF-BDFE94C30FC6}">
      <dgm:prSet/>
      <dgm:spPr/>
      <dgm:t>
        <a:bodyPr/>
        <a:lstStyle/>
        <a:p>
          <a:endParaRPr lang="en-GB"/>
        </a:p>
      </dgm:t>
    </dgm:pt>
    <dgm:pt modelId="{F77C0076-4CD7-4108-A6E8-42AFA57950AA}">
      <dgm:prSet phldrT="[Text]" custT="1"/>
      <dgm:spPr>
        <a:ln>
          <a:solidFill>
            <a:schemeClr val="accent5">
              <a:lumMod val="75000"/>
            </a:schemeClr>
          </a:solidFill>
        </a:ln>
      </dgm:spPr>
      <dgm:t>
        <a:bodyPr/>
        <a:lstStyle/>
        <a:p>
          <a:endParaRPr lang="en-GB" sz="1800" dirty="0"/>
        </a:p>
      </dgm:t>
    </dgm:pt>
    <dgm:pt modelId="{46D675B9-3BD7-4F04-A9AF-70410A0E6433}" type="parTrans" cxnId="{A6873169-0D41-43C0-BE7F-FA4909EE74DE}">
      <dgm:prSet/>
      <dgm:spPr/>
      <dgm:t>
        <a:bodyPr/>
        <a:lstStyle/>
        <a:p>
          <a:endParaRPr lang="en-GB"/>
        </a:p>
      </dgm:t>
    </dgm:pt>
    <dgm:pt modelId="{6016327C-49E0-42AF-AC02-D065D26F8E1A}" type="sibTrans" cxnId="{A6873169-0D41-43C0-BE7F-FA4909EE74DE}">
      <dgm:prSet/>
      <dgm:spPr/>
      <dgm:t>
        <a:bodyPr/>
        <a:lstStyle/>
        <a:p>
          <a:endParaRPr lang="en-GB"/>
        </a:p>
      </dgm:t>
    </dgm:pt>
    <dgm:pt modelId="{59A93CD8-BDAD-4836-9807-23AEB3BB620F}">
      <dgm:prSet phldrT="[Text]" custT="1"/>
      <dgm:spPr>
        <a:ln>
          <a:solidFill>
            <a:schemeClr val="accent5">
              <a:lumMod val="75000"/>
            </a:schemeClr>
          </a:solidFill>
        </a:ln>
      </dgm:spPr>
      <dgm:t>
        <a:bodyPr/>
        <a:lstStyle/>
        <a:p>
          <a:r>
            <a:rPr lang="en-GB" sz="1800" dirty="0"/>
            <a:t>Released in 2003</a:t>
          </a:r>
        </a:p>
      </dgm:t>
    </dgm:pt>
    <dgm:pt modelId="{5CA80918-5C29-4122-9A74-DB2A79E2183F}" type="parTrans" cxnId="{1405B4BD-BDA1-4AB8-8A32-D00EB83BDD77}">
      <dgm:prSet/>
      <dgm:spPr/>
      <dgm:t>
        <a:bodyPr/>
        <a:lstStyle/>
        <a:p>
          <a:endParaRPr lang="en-GB"/>
        </a:p>
      </dgm:t>
    </dgm:pt>
    <dgm:pt modelId="{CCE042AE-F34E-47EA-9712-775AD5C98E20}" type="sibTrans" cxnId="{1405B4BD-BDA1-4AB8-8A32-D00EB83BDD77}">
      <dgm:prSet/>
      <dgm:spPr/>
      <dgm:t>
        <a:bodyPr/>
        <a:lstStyle/>
        <a:p>
          <a:endParaRPr lang="en-GB"/>
        </a:p>
      </dgm:t>
    </dgm:pt>
    <dgm:pt modelId="{A61F7A86-9F35-4C4D-B32A-7AA839AAFEB2}">
      <dgm:prSet phldrT="[Text]" custT="1"/>
      <dgm:spPr>
        <a:ln>
          <a:solidFill>
            <a:schemeClr val="accent5">
              <a:lumMod val="75000"/>
            </a:schemeClr>
          </a:solidFill>
        </a:ln>
      </dgm:spPr>
      <dgm:t>
        <a:bodyPr/>
        <a:lstStyle/>
        <a:p>
          <a:endParaRPr lang="en-GB" sz="1800" dirty="0"/>
        </a:p>
      </dgm:t>
    </dgm:pt>
    <dgm:pt modelId="{F27C41EB-45AC-442B-A5F2-5B8F946660C8}" type="parTrans" cxnId="{26D6F762-4B56-49C0-9846-B44D9219CB97}">
      <dgm:prSet/>
      <dgm:spPr/>
      <dgm:t>
        <a:bodyPr/>
        <a:lstStyle/>
        <a:p>
          <a:endParaRPr lang="en-GB"/>
        </a:p>
      </dgm:t>
    </dgm:pt>
    <dgm:pt modelId="{2C9B9C65-1EFF-4FF8-A113-0E86D2CEA2C8}" type="sibTrans" cxnId="{26D6F762-4B56-49C0-9846-B44D9219CB97}">
      <dgm:prSet/>
      <dgm:spPr/>
      <dgm:t>
        <a:bodyPr/>
        <a:lstStyle/>
        <a:p>
          <a:endParaRPr lang="en-GB"/>
        </a:p>
      </dgm:t>
    </dgm:pt>
    <dgm:pt modelId="{6950C80D-1A84-4CF9-9630-F258B8611B9D}">
      <dgm:prSet phldrT="[Text]" custT="1"/>
      <dgm:spPr>
        <a:ln>
          <a:solidFill>
            <a:schemeClr val="accent5">
              <a:lumMod val="75000"/>
            </a:schemeClr>
          </a:solidFill>
        </a:ln>
      </dgm:spPr>
      <dgm:t>
        <a:bodyPr/>
        <a:lstStyle/>
        <a:p>
          <a:r>
            <a:rPr lang="en-GB" sz="1800" dirty="0"/>
            <a:t>Fixed development pipeline</a:t>
          </a:r>
        </a:p>
      </dgm:t>
    </dgm:pt>
    <dgm:pt modelId="{7AFE2749-3EFF-462B-A58B-1206ED69EEF9}" type="parTrans" cxnId="{0EDB0929-4DD4-452B-82A2-65858B69B878}">
      <dgm:prSet/>
      <dgm:spPr/>
      <dgm:t>
        <a:bodyPr/>
        <a:lstStyle/>
        <a:p>
          <a:endParaRPr lang="en-GB"/>
        </a:p>
      </dgm:t>
    </dgm:pt>
    <dgm:pt modelId="{357B3AD8-4AE4-4DE3-9140-94875CEF0746}" type="sibTrans" cxnId="{0EDB0929-4DD4-452B-82A2-65858B69B878}">
      <dgm:prSet/>
      <dgm:spPr/>
      <dgm:t>
        <a:bodyPr/>
        <a:lstStyle/>
        <a:p>
          <a:endParaRPr lang="en-GB"/>
        </a:p>
      </dgm:t>
    </dgm:pt>
    <dgm:pt modelId="{D17E56A1-43C1-4602-9BDD-15A2284A5E99}">
      <dgm:prSet phldrT="[Text]" custT="1"/>
      <dgm:spPr>
        <a:ln>
          <a:solidFill>
            <a:schemeClr val="accent5">
              <a:lumMod val="75000"/>
            </a:schemeClr>
          </a:solidFill>
        </a:ln>
      </dgm:spPr>
      <dgm:t>
        <a:bodyPr/>
        <a:lstStyle/>
        <a:p>
          <a:endParaRPr lang="en-GB" sz="1800" dirty="0"/>
        </a:p>
      </dgm:t>
    </dgm:pt>
    <dgm:pt modelId="{98ED72C9-6CBB-4DDC-AB0C-6E2E3ACDCB29}" type="parTrans" cxnId="{99D5F240-EAA2-4BC8-893F-CE017F0EBCFC}">
      <dgm:prSet/>
      <dgm:spPr/>
      <dgm:t>
        <a:bodyPr/>
        <a:lstStyle/>
        <a:p>
          <a:endParaRPr lang="en-GB"/>
        </a:p>
      </dgm:t>
    </dgm:pt>
    <dgm:pt modelId="{8C890DF8-6E11-4622-8674-7B72C931405A}" type="sibTrans" cxnId="{99D5F240-EAA2-4BC8-893F-CE017F0EBCFC}">
      <dgm:prSet/>
      <dgm:spPr/>
      <dgm:t>
        <a:bodyPr/>
        <a:lstStyle/>
        <a:p>
          <a:endParaRPr lang="en-GB"/>
        </a:p>
      </dgm:t>
    </dgm:pt>
    <dgm:pt modelId="{51CCBD4E-5F85-40FB-ADA3-E81F62216FD7}">
      <dgm:prSet phldrT="[Text]" custT="1"/>
      <dgm:spPr>
        <a:ln>
          <a:solidFill>
            <a:schemeClr val="accent5">
              <a:lumMod val="75000"/>
            </a:schemeClr>
          </a:solidFill>
        </a:ln>
      </dgm:spPr>
      <dgm:t>
        <a:bodyPr/>
        <a:lstStyle/>
        <a:p>
          <a:endParaRPr lang="en-GB" sz="1800" dirty="0"/>
        </a:p>
      </dgm:t>
    </dgm:pt>
    <dgm:pt modelId="{6093D6D9-1D82-4689-9030-86338981C80F}" type="parTrans" cxnId="{CEB555ED-56AD-4175-9494-940B8A9B6E04}">
      <dgm:prSet/>
      <dgm:spPr/>
      <dgm:t>
        <a:bodyPr/>
        <a:lstStyle/>
        <a:p>
          <a:endParaRPr lang="en-GB"/>
        </a:p>
      </dgm:t>
    </dgm:pt>
    <dgm:pt modelId="{EEDCE1A3-2049-4F6E-9967-E4C22F8C3C5D}" type="sibTrans" cxnId="{CEB555ED-56AD-4175-9494-940B8A9B6E04}">
      <dgm:prSet/>
      <dgm:spPr/>
      <dgm:t>
        <a:bodyPr/>
        <a:lstStyle/>
        <a:p>
          <a:endParaRPr lang="en-GB"/>
        </a:p>
      </dgm:t>
    </dgm:pt>
    <dgm:pt modelId="{7D4392C1-B378-44A7-9C45-82B5994E2A49}">
      <dgm:prSet phldrT="[Text]" custT="1"/>
      <dgm:spPr>
        <a:ln>
          <a:solidFill>
            <a:schemeClr val="accent5">
              <a:lumMod val="75000"/>
            </a:schemeClr>
          </a:solidFill>
        </a:ln>
      </dgm:spPr>
      <dgm:t>
        <a:bodyPr/>
        <a:lstStyle/>
        <a:p>
          <a:endParaRPr lang="en-GB" sz="1800" dirty="0"/>
        </a:p>
      </dgm:t>
    </dgm:pt>
    <dgm:pt modelId="{0937C4F2-CCE4-4CDA-980E-717CB47D786F}" type="parTrans" cxnId="{ABFF3388-FE23-4AAF-B15E-6D34F2C74FDD}">
      <dgm:prSet/>
      <dgm:spPr/>
      <dgm:t>
        <a:bodyPr/>
        <a:lstStyle/>
        <a:p>
          <a:endParaRPr lang="en-GB"/>
        </a:p>
      </dgm:t>
    </dgm:pt>
    <dgm:pt modelId="{5F28E3FC-36DF-4C5E-8E6D-D9489F3A503B}" type="sibTrans" cxnId="{ABFF3388-FE23-4AAF-B15E-6D34F2C74FDD}">
      <dgm:prSet/>
      <dgm:spPr/>
      <dgm:t>
        <a:bodyPr/>
        <a:lstStyle/>
        <a:p>
          <a:endParaRPr lang="en-GB"/>
        </a:p>
      </dgm:t>
    </dgm:pt>
    <dgm:pt modelId="{C3FBB813-29C5-497B-9C7B-15BE8CD6006B}">
      <dgm:prSet phldrT="[Text]" custT="1"/>
      <dgm:spPr>
        <a:ln>
          <a:solidFill>
            <a:schemeClr val="accent5">
              <a:lumMod val="75000"/>
            </a:schemeClr>
          </a:solidFill>
        </a:ln>
      </dgm:spPr>
      <dgm:t>
        <a:bodyPr/>
        <a:lstStyle/>
        <a:p>
          <a:r>
            <a:rPr lang="en-GB" sz="1800" dirty="0"/>
            <a:t>Replaced it with programmable stages (shaders)</a:t>
          </a:r>
        </a:p>
      </dgm:t>
    </dgm:pt>
    <dgm:pt modelId="{86F2DB1D-1015-4053-9DFC-13EC5294ECCA}" type="parTrans" cxnId="{E8DA5170-FFE6-4668-B2B0-53D1CB925B19}">
      <dgm:prSet/>
      <dgm:spPr/>
      <dgm:t>
        <a:bodyPr/>
        <a:lstStyle/>
        <a:p>
          <a:endParaRPr lang="en-GB"/>
        </a:p>
      </dgm:t>
    </dgm:pt>
    <dgm:pt modelId="{446D100C-A4B5-4DD3-9965-31E6D31B63F5}" type="sibTrans" cxnId="{E8DA5170-FFE6-4668-B2B0-53D1CB925B19}">
      <dgm:prSet/>
      <dgm:spPr/>
      <dgm:t>
        <a:bodyPr/>
        <a:lstStyle/>
        <a:p>
          <a:endParaRPr lang="en-GB"/>
        </a:p>
      </dgm:t>
    </dgm:pt>
    <dgm:pt modelId="{9E0EEAA8-A370-47D3-A4B2-78A1D3706635}">
      <dgm:prSet phldrT="[Text]" custT="1"/>
      <dgm:spPr>
        <a:ln>
          <a:solidFill>
            <a:schemeClr val="accent5">
              <a:lumMod val="75000"/>
            </a:schemeClr>
          </a:solidFill>
        </a:ln>
      </dgm:spPr>
      <dgm:t>
        <a:bodyPr/>
        <a:lstStyle/>
        <a:p>
          <a:endParaRPr lang="en-GB" sz="1800" dirty="0"/>
        </a:p>
      </dgm:t>
    </dgm:pt>
    <dgm:pt modelId="{A0228078-F9E2-4E2D-BB96-BE4B480C4A22}" type="parTrans" cxnId="{D6EA8099-020C-4B10-BB4C-6CC8C6316BEC}">
      <dgm:prSet/>
      <dgm:spPr/>
      <dgm:t>
        <a:bodyPr/>
        <a:lstStyle/>
        <a:p>
          <a:endParaRPr lang="en-GB"/>
        </a:p>
      </dgm:t>
    </dgm:pt>
    <dgm:pt modelId="{315D62C4-7A1C-4A99-8DB1-4D33D5F4D34C}" type="sibTrans" cxnId="{D6EA8099-020C-4B10-BB4C-6CC8C6316BEC}">
      <dgm:prSet/>
      <dgm:spPr/>
      <dgm:t>
        <a:bodyPr/>
        <a:lstStyle/>
        <a:p>
          <a:endParaRPr lang="en-GB"/>
        </a:p>
      </dgm:t>
    </dgm:pt>
    <dgm:pt modelId="{B2E48FF0-3990-42BF-8279-F4C160358183}">
      <dgm:prSet phldrT="[Text]" custT="1"/>
      <dgm:spPr>
        <a:ln>
          <a:solidFill>
            <a:schemeClr val="accent5">
              <a:lumMod val="75000"/>
            </a:schemeClr>
          </a:solidFill>
        </a:ln>
      </dgm:spPr>
      <dgm:t>
        <a:bodyPr/>
        <a:lstStyle/>
        <a:p>
          <a:endParaRPr lang="en-GB" sz="1800" dirty="0"/>
        </a:p>
      </dgm:t>
    </dgm:pt>
    <dgm:pt modelId="{BBCDD0B9-9010-4571-89D4-BB39B9ED2F8E}" type="parTrans" cxnId="{4C3A6E56-CF67-412F-A36A-C805417B65E1}">
      <dgm:prSet/>
      <dgm:spPr/>
      <dgm:t>
        <a:bodyPr/>
        <a:lstStyle/>
        <a:p>
          <a:endParaRPr lang="en-GB"/>
        </a:p>
      </dgm:t>
    </dgm:pt>
    <dgm:pt modelId="{915563E9-A751-4731-A39D-5EB8A938D115}" type="sibTrans" cxnId="{4C3A6E56-CF67-412F-A36A-C805417B65E1}">
      <dgm:prSet/>
      <dgm:spPr/>
      <dgm:t>
        <a:bodyPr/>
        <a:lstStyle/>
        <a:p>
          <a:endParaRPr lang="en-GB"/>
        </a:p>
      </dgm:t>
    </dgm:pt>
    <dgm:pt modelId="{2E0D0730-03A6-489B-8638-EBB5EA7C4683}">
      <dgm:prSet phldrT="[Text]" custT="1"/>
      <dgm:spPr>
        <a:ln>
          <a:solidFill>
            <a:schemeClr val="accent5">
              <a:lumMod val="75000"/>
            </a:schemeClr>
          </a:solidFill>
        </a:ln>
      </dgm:spPr>
      <dgm:t>
        <a:bodyPr/>
        <a:lstStyle/>
        <a:p>
          <a:r>
            <a:rPr lang="en-GB" sz="1800" dirty="0"/>
            <a:t>Released in 2012 with its latest update in 2019</a:t>
          </a:r>
        </a:p>
      </dgm:t>
    </dgm:pt>
    <dgm:pt modelId="{F940494A-0606-444B-8E68-4BCEEC011699}" type="parTrans" cxnId="{95D898D8-4C14-4E3F-9EA3-80C1CCB2FF91}">
      <dgm:prSet/>
      <dgm:spPr/>
      <dgm:t>
        <a:bodyPr/>
        <a:lstStyle/>
        <a:p>
          <a:endParaRPr lang="en-GB"/>
        </a:p>
      </dgm:t>
    </dgm:pt>
    <dgm:pt modelId="{A16912EE-4CFD-4E42-8E43-6AF98DC46838}" type="sibTrans" cxnId="{95D898D8-4C14-4E3F-9EA3-80C1CCB2FF91}">
      <dgm:prSet/>
      <dgm:spPr/>
      <dgm:t>
        <a:bodyPr/>
        <a:lstStyle/>
        <a:p>
          <a:endParaRPr lang="en-GB"/>
        </a:p>
      </dgm:t>
    </dgm:pt>
    <dgm:pt modelId="{44AEB398-63EC-4DBA-9417-0E733B780154}">
      <dgm:prSet phldrT="[Text]" custT="1"/>
      <dgm:spPr>
        <a:ln>
          <a:solidFill>
            <a:schemeClr val="accent5">
              <a:lumMod val="75000"/>
            </a:schemeClr>
          </a:solidFill>
        </a:ln>
      </dgm:spPr>
      <dgm:t>
        <a:bodyPr/>
        <a:lstStyle/>
        <a:p>
          <a:r>
            <a:rPr lang="en-GB" sz="1800" dirty="0"/>
            <a:t>More support for shader development</a:t>
          </a:r>
        </a:p>
      </dgm:t>
    </dgm:pt>
    <dgm:pt modelId="{689366D5-EE32-44B4-9AF7-F59D63DA4B13}" type="parTrans" cxnId="{D5E4311D-1BFF-470D-A66D-C83E8F6C16BA}">
      <dgm:prSet/>
      <dgm:spPr/>
      <dgm:t>
        <a:bodyPr/>
        <a:lstStyle/>
        <a:p>
          <a:endParaRPr lang="en-GB"/>
        </a:p>
      </dgm:t>
    </dgm:pt>
    <dgm:pt modelId="{5D279608-32DC-4CB8-971B-C9D91EB58D36}" type="sibTrans" cxnId="{D5E4311D-1BFF-470D-A66D-C83E8F6C16BA}">
      <dgm:prSet/>
      <dgm:spPr/>
      <dgm:t>
        <a:bodyPr/>
        <a:lstStyle/>
        <a:p>
          <a:endParaRPr lang="en-GB"/>
        </a:p>
      </dgm:t>
    </dgm:pt>
    <dgm:pt modelId="{931AD483-AF1C-47B2-B677-37422A410259}">
      <dgm:prSet phldrT="[Text]" custT="1"/>
      <dgm:spPr>
        <a:ln>
          <a:solidFill>
            <a:schemeClr val="accent5">
              <a:lumMod val="75000"/>
            </a:schemeClr>
          </a:solidFill>
        </a:ln>
      </dgm:spPr>
      <dgm:t>
        <a:bodyPr/>
        <a:lstStyle/>
        <a:p>
          <a:endParaRPr lang="en-GB" sz="1800" dirty="0"/>
        </a:p>
      </dgm:t>
    </dgm:pt>
    <dgm:pt modelId="{8C0D49AA-BB44-4DF0-B055-F50637F3C3FB}" type="parTrans" cxnId="{19013F4A-EC3E-463E-A21B-792FB3EF351D}">
      <dgm:prSet/>
      <dgm:spPr/>
      <dgm:t>
        <a:bodyPr/>
        <a:lstStyle/>
        <a:p>
          <a:endParaRPr lang="en-GB"/>
        </a:p>
      </dgm:t>
    </dgm:pt>
    <dgm:pt modelId="{C62607F0-1CCE-4781-B07C-A3E1FD875FCE}" type="sibTrans" cxnId="{19013F4A-EC3E-463E-A21B-792FB3EF351D}">
      <dgm:prSet/>
      <dgm:spPr/>
      <dgm:t>
        <a:bodyPr/>
        <a:lstStyle/>
        <a:p>
          <a:endParaRPr lang="en-GB"/>
        </a:p>
      </dgm:t>
    </dgm:pt>
    <dgm:pt modelId="{EB42D1A3-AFC4-4A8B-A57C-D3C7F1A2253D}">
      <dgm:prSet phldrT="[Text]" custT="1"/>
      <dgm:spPr>
        <a:ln>
          <a:solidFill>
            <a:schemeClr val="accent5">
              <a:lumMod val="75000"/>
            </a:schemeClr>
          </a:solidFill>
        </a:ln>
      </dgm:spPr>
      <dgm:t>
        <a:bodyPr/>
        <a:lstStyle/>
        <a:p>
          <a:r>
            <a:rPr lang="en-GB" sz="1800" baseline="0" dirty="0"/>
            <a:t>Deprecation mechanism  made future APIs simpler</a:t>
          </a:r>
          <a:endParaRPr lang="en-GB" sz="1800" dirty="0"/>
        </a:p>
      </dgm:t>
    </dgm:pt>
    <dgm:pt modelId="{742644BB-86C5-4A2A-808F-0A1E31E89C1F}" type="parTrans" cxnId="{A54A9C53-51C6-4CE1-8266-9BF9B88931FC}">
      <dgm:prSet/>
      <dgm:spPr/>
      <dgm:t>
        <a:bodyPr/>
        <a:lstStyle/>
        <a:p>
          <a:endParaRPr lang="en-GB"/>
        </a:p>
      </dgm:t>
    </dgm:pt>
    <dgm:pt modelId="{4A0170FF-1E16-475F-BDE8-DCA2E6208433}" type="sibTrans" cxnId="{A54A9C53-51C6-4CE1-8266-9BF9B88931FC}">
      <dgm:prSet/>
      <dgm:spPr/>
      <dgm:t>
        <a:bodyPr/>
        <a:lstStyle/>
        <a:p>
          <a:endParaRPr lang="en-GB"/>
        </a:p>
      </dgm:t>
    </dgm:pt>
    <dgm:pt modelId="{3DF1E78A-5047-4D44-8F5D-E05E0BAE872C}">
      <dgm:prSet phldrT="[Text]" custT="1"/>
      <dgm:spPr>
        <a:ln>
          <a:solidFill>
            <a:schemeClr val="accent5">
              <a:lumMod val="75000"/>
            </a:schemeClr>
          </a:solidFill>
        </a:ln>
      </dgm:spPr>
      <dgm:t>
        <a:bodyPr/>
        <a:lstStyle/>
        <a:p>
          <a:endParaRPr lang="en-GB" sz="1800" dirty="0"/>
        </a:p>
      </dgm:t>
    </dgm:pt>
    <dgm:pt modelId="{E443265C-3651-49AD-9200-23E8C617DC09}" type="parTrans" cxnId="{8454B80B-0DED-4765-8B09-74C7936853B8}">
      <dgm:prSet/>
      <dgm:spPr/>
      <dgm:t>
        <a:bodyPr/>
        <a:lstStyle/>
        <a:p>
          <a:endParaRPr lang="en-GB"/>
        </a:p>
      </dgm:t>
    </dgm:pt>
    <dgm:pt modelId="{C0BA80BD-7059-4CF5-944C-A158E1E2BA71}" type="sibTrans" cxnId="{8454B80B-0DED-4765-8B09-74C7936853B8}">
      <dgm:prSet/>
      <dgm:spPr/>
      <dgm:t>
        <a:bodyPr/>
        <a:lstStyle/>
        <a:p>
          <a:endParaRPr lang="en-GB"/>
        </a:p>
      </dgm:t>
    </dgm:pt>
    <dgm:pt modelId="{0CD574E2-D438-40A7-91B8-D26D230ABC7C}">
      <dgm:prSet phldrT="[Text]" custT="1"/>
      <dgm:spPr>
        <a:ln>
          <a:solidFill>
            <a:schemeClr val="accent5">
              <a:lumMod val="75000"/>
            </a:schemeClr>
          </a:solidFill>
        </a:ln>
      </dgm:spPr>
      <dgm:t>
        <a:bodyPr/>
        <a:lstStyle/>
        <a:p>
          <a:endParaRPr lang="en-GB" sz="1800" dirty="0"/>
        </a:p>
      </dgm:t>
    </dgm:pt>
    <dgm:pt modelId="{4BB2D5FE-F422-446F-A886-105B785DD481}" type="parTrans" cxnId="{C9B9DC05-B257-4311-8550-C2C1ABE55333}">
      <dgm:prSet/>
      <dgm:spPr/>
      <dgm:t>
        <a:bodyPr/>
        <a:lstStyle/>
        <a:p>
          <a:endParaRPr lang="en-GB"/>
        </a:p>
      </dgm:t>
    </dgm:pt>
    <dgm:pt modelId="{0E406663-84F5-4BDF-83B8-AD1399922BA2}" type="sibTrans" cxnId="{C9B9DC05-B257-4311-8550-C2C1ABE55333}">
      <dgm:prSet/>
      <dgm:spPr/>
      <dgm:t>
        <a:bodyPr/>
        <a:lstStyle/>
        <a:p>
          <a:endParaRPr lang="en-GB"/>
        </a:p>
      </dgm:t>
    </dgm:pt>
    <dgm:pt modelId="{A8DC988D-E67B-4395-8DD4-262868B1393E}">
      <dgm:prSet phldrT="[Text]" custT="1"/>
      <dgm:spPr>
        <a:ln>
          <a:solidFill>
            <a:schemeClr val="accent5">
              <a:lumMod val="75000"/>
            </a:schemeClr>
          </a:solidFill>
        </a:ln>
      </dgm:spPr>
      <dgm:t>
        <a:bodyPr/>
        <a:lstStyle/>
        <a:p>
          <a:r>
            <a:rPr lang="en-GB" sz="1800" dirty="0"/>
            <a:t>Not backward compatible with OpenGL ES 1.x</a:t>
          </a:r>
        </a:p>
      </dgm:t>
    </dgm:pt>
    <dgm:pt modelId="{8AE8C3AE-FE05-445D-B697-C481DE1B11F9}" type="parTrans" cxnId="{87B37F02-926B-4426-A281-AB79A1DB0DC1}">
      <dgm:prSet/>
      <dgm:spPr/>
      <dgm:t>
        <a:bodyPr/>
        <a:lstStyle/>
        <a:p>
          <a:endParaRPr lang="en-GB"/>
        </a:p>
      </dgm:t>
    </dgm:pt>
    <dgm:pt modelId="{D1BFCEDB-7771-489F-9179-13DAC6859B86}" type="sibTrans" cxnId="{87B37F02-926B-4426-A281-AB79A1DB0DC1}">
      <dgm:prSet/>
      <dgm:spPr/>
      <dgm:t>
        <a:bodyPr/>
        <a:lstStyle/>
        <a:p>
          <a:endParaRPr lang="en-GB"/>
        </a:p>
      </dgm:t>
    </dgm:pt>
    <dgm:pt modelId="{F4DF2C65-8BA7-4110-BC30-86CD03BF3CE4}">
      <dgm:prSet phldrT="[Text]" custT="1"/>
      <dgm:spPr>
        <a:ln>
          <a:solidFill>
            <a:schemeClr val="accent5">
              <a:lumMod val="75000"/>
            </a:schemeClr>
          </a:solidFill>
        </a:ln>
      </dgm:spPr>
      <dgm:t>
        <a:bodyPr/>
        <a:lstStyle/>
        <a:p>
          <a:endParaRPr lang="en-GB" sz="1800" dirty="0"/>
        </a:p>
      </dgm:t>
    </dgm:pt>
    <dgm:pt modelId="{60067062-3EB8-4B61-84AA-EFABE9E2213B}" type="parTrans" cxnId="{B8A02CE4-EE06-4BC1-BD89-0109489E7944}">
      <dgm:prSet/>
      <dgm:spPr/>
      <dgm:t>
        <a:bodyPr/>
        <a:lstStyle/>
        <a:p>
          <a:endParaRPr lang="en-GB"/>
        </a:p>
      </dgm:t>
    </dgm:pt>
    <dgm:pt modelId="{F8E3D181-B096-4F1C-BECD-E6A0F3BD4A1C}" type="sibTrans" cxnId="{B8A02CE4-EE06-4BC1-BD89-0109489E7944}">
      <dgm:prSet/>
      <dgm:spPr/>
      <dgm:t>
        <a:bodyPr/>
        <a:lstStyle/>
        <a:p>
          <a:endParaRPr lang="en-GB"/>
        </a:p>
      </dgm:t>
    </dgm:pt>
    <dgm:pt modelId="{8BE10868-B58C-4BB5-808A-66C20E5A031E}">
      <dgm:prSet phldrT="[Text]" custT="1"/>
      <dgm:spPr>
        <a:ln>
          <a:solidFill>
            <a:schemeClr val="accent5">
              <a:lumMod val="75000"/>
            </a:schemeClr>
          </a:solidFill>
        </a:ln>
      </dgm:spPr>
      <dgm:t>
        <a:bodyPr/>
        <a:lstStyle/>
        <a:p>
          <a:endParaRPr lang="en-GB" sz="1800" dirty="0"/>
        </a:p>
      </dgm:t>
    </dgm:pt>
    <dgm:pt modelId="{6AC3A443-A176-46E4-BF05-5C182651530C}" type="parTrans" cxnId="{C2307FE3-7E4E-4800-9B64-84ABB50701EE}">
      <dgm:prSet/>
      <dgm:spPr/>
      <dgm:t>
        <a:bodyPr/>
        <a:lstStyle/>
        <a:p>
          <a:endParaRPr lang="en-GB"/>
        </a:p>
      </dgm:t>
    </dgm:pt>
    <dgm:pt modelId="{513E6635-D06F-4AA3-8899-95DF8BCBA76D}" type="sibTrans" cxnId="{C2307FE3-7E4E-4800-9B64-84ABB50701EE}">
      <dgm:prSet/>
      <dgm:spPr/>
      <dgm:t>
        <a:bodyPr/>
        <a:lstStyle/>
        <a:p>
          <a:endParaRPr lang="en-GB"/>
        </a:p>
      </dgm:t>
    </dgm:pt>
    <dgm:pt modelId="{CC02C027-996A-4833-BDBB-FF0CB6C853FB}">
      <dgm:prSet phldrT="[Text]" custT="1"/>
      <dgm:spPr>
        <a:ln>
          <a:solidFill>
            <a:schemeClr val="accent5">
              <a:lumMod val="75000"/>
            </a:schemeClr>
          </a:solidFill>
        </a:ln>
      </dgm:spPr>
      <dgm:t>
        <a:bodyPr/>
        <a:lstStyle/>
        <a:p>
          <a:endParaRPr lang="en-GB" sz="1800" dirty="0"/>
        </a:p>
      </dgm:t>
    </dgm:pt>
    <dgm:pt modelId="{ACA01F92-151F-42A4-83E7-37A898415211}" type="parTrans" cxnId="{CA79467F-291D-4570-A175-4C86F0247BEE}">
      <dgm:prSet/>
      <dgm:spPr/>
      <dgm:t>
        <a:bodyPr/>
        <a:lstStyle/>
        <a:p>
          <a:endParaRPr lang="en-GB"/>
        </a:p>
      </dgm:t>
    </dgm:pt>
    <dgm:pt modelId="{4DD52118-5249-4C4B-89DF-7BF50254408D}" type="sibTrans" cxnId="{CA79467F-291D-4570-A175-4C86F0247BEE}">
      <dgm:prSet/>
      <dgm:spPr/>
      <dgm:t>
        <a:bodyPr/>
        <a:lstStyle/>
        <a:p>
          <a:endParaRPr lang="en-GB"/>
        </a:p>
      </dgm:t>
    </dgm:pt>
    <dgm:pt modelId="{52263E74-CE84-4BFB-966C-8BA7574BAB7A}" type="pres">
      <dgm:prSet presAssocID="{D0E67957-83F0-4557-82B0-EAB9B1CF4D4F}" presName="Name0" presStyleCnt="0">
        <dgm:presLayoutVars>
          <dgm:dir/>
          <dgm:animLvl val="lvl"/>
          <dgm:resizeHandles val="exact"/>
        </dgm:presLayoutVars>
      </dgm:prSet>
      <dgm:spPr/>
    </dgm:pt>
    <dgm:pt modelId="{EE1E46C5-E757-4BFD-83DB-AE9815FC8D52}" type="pres">
      <dgm:prSet presAssocID="{0A196176-2D9A-4C4D-A9CF-8ABBD1A77A1C}" presName="composite" presStyleCnt="0"/>
      <dgm:spPr/>
    </dgm:pt>
    <dgm:pt modelId="{AFCB81A7-04F9-419A-844C-2F6022352FC8}" type="pres">
      <dgm:prSet presAssocID="{0A196176-2D9A-4C4D-A9CF-8ABBD1A77A1C}" presName="parTx" presStyleLbl="alignNode1" presStyleIdx="0" presStyleCnt="3" custScaleY="100000" custLinFactNeighborY="826">
        <dgm:presLayoutVars>
          <dgm:chMax val="0"/>
          <dgm:chPref val="0"/>
          <dgm:bulletEnabled val="1"/>
        </dgm:presLayoutVars>
      </dgm:prSet>
      <dgm:spPr/>
    </dgm:pt>
    <dgm:pt modelId="{6285A9A2-DFF4-472E-9996-5484A3C7D98A}" type="pres">
      <dgm:prSet presAssocID="{0A196176-2D9A-4C4D-A9CF-8ABBD1A77A1C}" presName="desTx" presStyleLbl="alignAccFollowNode1" presStyleIdx="0" presStyleCnt="3">
        <dgm:presLayoutVars>
          <dgm:bulletEnabled val="1"/>
        </dgm:presLayoutVars>
      </dgm:prSet>
      <dgm:spPr/>
    </dgm:pt>
    <dgm:pt modelId="{0AAB1CF4-16F6-4816-9BE6-16DF171396A6}" type="pres">
      <dgm:prSet presAssocID="{BAF72BB9-4645-433A-A9CD-F894E0445D90}" presName="space" presStyleCnt="0"/>
      <dgm:spPr/>
    </dgm:pt>
    <dgm:pt modelId="{8E66091E-C177-4FB4-AD35-3CFB31086FBC}" type="pres">
      <dgm:prSet presAssocID="{961D1CB6-CAAD-4DF2-B111-C1EC8EDB7C9A}" presName="composite" presStyleCnt="0"/>
      <dgm:spPr/>
    </dgm:pt>
    <dgm:pt modelId="{CBF6AB24-A04F-4446-9E6F-E8EA880B5320}" type="pres">
      <dgm:prSet presAssocID="{961D1CB6-CAAD-4DF2-B111-C1EC8EDB7C9A}" presName="parTx" presStyleLbl="alignNode1" presStyleIdx="1" presStyleCnt="3" custScaleY="100000">
        <dgm:presLayoutVars>
          <dgm:chMax val="0"/>
          <dgm:chPref val="0"/>
          <dgm:bulletEnabled val="1"/>
        </dgm:presLayoutVars>
      </dgm:prSet>
      <dgm:spPr/>
    </dgm:pt>
    <dgm:pt modelId="{2F917B79-76FE-477F-927E-B5AB256ADB87}" type="pres">
      <dgm:prSet presAssocID="{961D1CB6-CAAD-4DF2-B111-C1EC8EDB7C9A}" presName="desTx" presStyleLbl="alignAccFollowNode1" presStyleIdx="1" presStyleCnt="3">
        <dgm:presLayoutVars>
          <dgm:bulletEnabled val="1"/>
        </dgm:presLayoutVars>
      </dgm:prSet>
      <dgm:spPr/>
    </dgm:pt>
    <dgm:pt modelId="{DFEB0E79-F510-4C19-A4A6-C86F14E0A51A}" type="pres">
      <dgm:prSet presAssocID="{5A13635D-94E7-489F-94D5-B1A87AC41595}" presName="space" presStyleCnt="0"/>
      <dgm:spPr/>
    </dgm:pt>
    <dgm:pt modelId="{3A414EFF-EFC9-45C3-BCD3-33C233389E92}" type="pres">
      <dgm:prSet presAssocID="{884C431D-167C-4E8D-9FD0-602B5A4F2F00}" presName="composite" presStyleCnt="0"/>
      <dgm:spPr/>
    </dgm:pt>
    <dgm:pt modelId="{603075D3-30E2-4BF6-8B5B-8A3E50E97640}" type="pres">
      <dgm:prSet presAssocID="{884C431D-167C-4E8D-9FD0-602B5A4F2F00}" presName="parTx" presStyleLbl="alignNode1" presStyleIdx="2" presStyleCnt="3">
        <dgm:presLayoutVars>
          <dgm:chMax val="0"/>
          <dgm:chPref val="0"/>
          <dgm:bulletEnabled val="1"/>
        </dgm:presLayoutVars>
      </dgm:prSet>
      <dgm:spPr/>
    </dgm:pt>
    <dgm:pt modelId="{C256A52A-7A98-42C5-87E1-04F3C0B5532D}" type="pres">
      <dgm:prSet presAssocID="{884C431D-167C-4E8D-9FD0-602B5A4F2F00}" presName="desTx" presStyleLbl="alignAccFollowNode1" presStyleIdx="2" presStyleCnt="3" custLinFactNeighborX="521" custLinFactNeighborY="-1585">
        <dgm:presLayoutVars>
          <dgm:bulletEnabled val="1"/>
        </dgm:presLayoutVars>
      </dgm:prSet>
      <dgm:spPr/>
    </dgm:pt>
  </dgm:ptLst>
  <dgm:cxnLst>
    <dgm:cxn modelId="{0FE5B700-6E8A-4E57-8EDA-70DD6B05B7F3}" srcId="{961D1CB6-CAAD-4DF2-B111-C1EC8EDB7C9A}" destId="{CF287355-D91F-4E6D-84B6-4166F633301F}" srcOrd="3" destOrd="0" parTransId="{37A78C97-E446-4722-B1DA-1071EF26E896}" sibTransId="{04635571-4F0E-4C76-9CE7-D1F52DD74176}"/>
    <dgm:cxn modelId="{87B37F02-926B-4426-A281-AB79A1DB0DC1}" srcId="{961D1CB6-CAAD-4DF2-B111-C1EC8EDB7C9A}" destId="{A8DC988D-E67B-4395-8DD4-262868B1393E}" srcOrd="7" destOrd="0" parTransId="{8AE8C3AE-FE05-445D-B697-C481DE1B11F9}" sibTransId="{D1BFCEDB-7771-489F-9179-13DAC6859B86}"/>
    <dgm:cxn modelId="{C9B9DC05-B257-4311-8550-C2C1ABE55333}" srcId="{884C431D-167C-4E8D-9FD0-602B5A4F2F00}" destId="{0CD574E2-D438-40A7-91B8-D26D230ABC7C}" srcOrd="1" destOrd="0" parTransId="{4BB2D5FE-F422-446F-A886-105B785DD481}" sibTransId="{0E406663-84F5-4BDF-83B8-AD1399922BA2}"/>
    <dgm:cxn modelId="{27E07A06-AA69-4DF2-A701-173146E55966}" type="presOf" srcId="{C5E565A2-5ACD-4BA6-AFBA-2301F755010C}" destId="{C256A52A-7A98-42C5-87E1-04F3C0B5532D}" srcOrd="0" destOrd="2" presId="urn:microsoft.com/office/officeart/2005/8/layout/hList1"/>
    <dgm:cxn modelId="{E41CE007-2230-4619-8D40-E9A91DEF7E5E}" type="presOf" srcId="{961D1CB6-CAAD-4DF2-B111-C1EC8EDB7C9A}" destId="{CBF6AB24-A04F-4446-9E6F-E8EA880B5320}" srcOrd="0" destOrd="0" presId="urn:microsoft.com/office/officeart/2005/8/layout/hList1"/>
    <dgm:cxn modelId="{8454B80B-0DED-4765-8B09-74C7936853B8}" srcId="{884C431D-167C-4E8D-9FD0-602B5A4F2F00}" destId="{3DF1E78A-5047-4D44-8F5D-E05E0BAE872C}" srcOrd="3" destOrd="0" parTransId="{E443265C-3651-49AD-9200-23E8C617DC09}" sibTransId="{C0BA80BD-7059-4CF5-944C-A158E1E2BA71}"/>
    <dgm:cxn modelId="{C8454E0E-096A-499D-80E7-50055E5B28B3}" type="presOf" srcId="{CF287355-D91F-4E6D-84B6-4166F633301F}" destId="{2F917B79-76FE-477F-927E-B5AB256ADB87}" srcOrd="0" destOrd="3" presId="urn:microsoft.com/office/officeart/2005/8/layout/hList1"/>
    <dgm:cxn modelId="{DFFD9C12-5DCC-4E91-93AC-36477BD22CF4}" type="presOf" srcId="{2FEE1386-36C8-4D3F-BAB9-64E2F9FF5E0A}" destId="{6285A9A2-DFF4-472E-9996-5484A3C7D98A}" srcOrd="0" destOrd="3" presId="urn:microsoft.com/office/officeart/2005/8/layout/hList1"/>
    <dgm:cxn modelId="{D5E4311D-1BFF-470D-A66D-C83E8F6C16BA}" srcId="{884C431D-167C-4E8D-9FD0-602B5A4F2F00}" destId="{44AEB398-63EC-4DBA-9417-0E733B780154}" srcOrd="8" destOrd="0" parTransId="{689366D5-EE32-44B4-9AF7-F59D63DA4B13}" sibTransId="{5D279608-32DC-4CB8-971B-C9D91EB58D36}"/>
    <dgm:cxn modelId="{08A2F026-C883-412F-86F5-10A527CAC4C4}" type="presOf" srcId="{B530B3D1-C9C1-4296-8953-B6C1E8285707}" destId="{2F917B79-76FE-477F-927E-B5AB256ADB87}" srcOrd="0" destOrd="1" presId="urn:microsoft.com/office/officeart/2005/8/layout/hList1"/>
    <dgm:cxn modelId="{0EDB0929-4DD4-452B-82A2-65858B69B878}" srcId="{0A196176-2D9A-4C4D-A9CF-8ABBD1A77A1C}" destId="{6950C80D-1A84-4CF9-9630-F258B8611B9D}" srcOrd="7" destOrd="0" parTransId="{7AFE2749-3EFF-462B-A58B-1206ED69EEF9}" sibTransId="{357B3AD8-4AE4-4DE3-9140-94875CEF0746}"/>
    <dgm:cxn modelId="{EF54BA2E-1C6C-4C3A-937D-9F1FF9FA507B}" type="presOf" srcId="{0A196176-2D9A-4C4D-A9CF-8ABBD1A77A1C}" destId="{AFCB81A7-04F9-419A-844C-2F6022352FC8}" srcOrd="0" destOrd="0" presId="urn:microsoft.com/office/officeart/2005/8/layout/hList1"/>
    <dgm:cxn modelId="{F4D0F235-A767-4C10-9C1D-50FA45177541}" type="presOf" srcId="{884C431D-167C-4E8D-9FD0-602B5A4F2F00}" destId="{603075D3-30E2-4BF6-8B5B-8A3E50E97640}" srcOrd="0" destOrd="0" presId="urn:microsoft.com/office/officeart/2005/8/layout/hList1"/>
    <dgm:cxn modelId="{59AEFE37-9BDB-4936-BFE5-07100D205097}" type="presOf" srcId="{3AB8FB9E-6184-4A2B-9D08-AB81A81661EB}" destId="{6285A9A2-DFF4-472E-9996-5484A3C7D98A}" srcOrd="0" destOrd="5" presId="urn:microsoft.com/office/officeart/2005/8/layout/hList1"/>
    <dgm:cxn modelId="{99D5F240-EAA2-4BC8-893F-CE017F0EBCFC}" srcId="{0A196176-2D9A-4C4D-A9CF-8ABBD1A77A1C}" destId="{D17E56A1-43C1-4602-9BDD-15A2284A5E99}" srcOrd="6" destOrd="0" parTransId="{98ED72C9-6CBB-4DDC-AB0C-6E2E3ACDCB29}" sibTransId="{8C890DF8-6E11-4622-8674-7B72C931405A}"/>
    <dgm:cxn modelId="{BF9F8642-F53B-4D1E-AE14-A9526B83B255}" type="presOf" srcId="{A8DC988D-E67B-4395-8DD4-262868B1393E}" destId="{2F917B79-76FE-477F-927E-B5AB256ADB87}" srcOrd="0" destOrd="7" presId="urn:microsoft.com/office/officeart/2005/8/layout/hList1"/>
    <dgm:cxn modelId="{26D6F762-4B56-49C0-9846-B44D9219CB97}" srcId="{0A196176-2D9A-4C4D-A9CF-8ABBD1A77A1C}" destId="{A61F7A86-9F35-4C4D-B32A-7AA839AAFEB2}" srcOrd="2" destOrd="0" parTransId="{F27C41EB-45AC-442B-A5F2-5B8F946660C8}" sibTransId="{2C9B9C65-1EFF-4FF8-A113-0E86D2CEA2C8}"/>
    <dgm:cxn modelId="{C96F5864-2F4D-4F68-934E-F0D76BF18370}" type="presOf" srcId="{EB42D1A3-AFC4-4A8B-A57C-D3C7F1A2253D}" destId="{C256A52A-7A98-42C5-87E1-04F3C0B5532D}" srcOrd="0" destOrd="4" presId="urn:microsoft.com/office/officeart/2005/8/layout/hList1"/>
    <dgm:cxn modelId="{B9D4A165-96B5-4853-AB93-84DD11859709}" type="presOf" srcId="{A61F7A86-9F35-4C4D-B32A-7AA839AAFEB2}" destId="{6285A9A2-DFF4-472E-9996-5484A3C7D98A}" srcOrd="0" destOrd="2" presId="urn:microsoft.com/office/officeart/2005/8/layout/hList1"/>
    <dgm:cxn modelId="{24811046-9C79-4EA1-90CC-BBB53748C2E1}" type="presOf" srcId="{2E0D0730-03A6-489B-8638-EBB5EA7C4683}" destId="{C256A52A-7A98-42C5-87E1-04F3C0B5532D}" srcOrd="0" destOrd="0" presId="urn:microsoft.com/office/officeart/2005/8/layout/hList1"/>
    <dgm:cxn modelId="{A6873169-0D41-43C0-BE7F-FA4909EE74DE}" srcId="{0A196176-2D9A-4C4D-A9CF-8ABBD1A77A1C}" destId="{F77C0076-4CD7-4108-A6E8-42AFA57950AA}" srcOrd="4" destOrd="0" parTransId="{46D675B9-3BD7-4F04-A9AF-70410A0E6433}" sibTransId="{6016327C-49E0-42AF-AC02-D065D26F8E1A}"/>
    <dgm:cxn modelId="{19013F4A-EC3E-463E-A21B-792FB3EF351D}" srcId="{884C431D-167C-4E8D-9FD0-602B5A4F2F00}" destId="{931AD483-AF1C-47B2-B677-37422A410259}" srcOrd="7" destOrd="0" parTransId="{8C0D49AA-BB44-4DF0-B055-F50637F3C3FB}" sibTransId="{C62607F0-1CCE-4781-B07C-A3E1FD875FCE}"/>
    <dgm:cxn modelId="{9EBA606C-3212-4A97-9FA3-68BB124F9696}" srcId="{D0E67957-83F0-4557-82B0-EAB9B1CF4D4F}" destId="{0A196176-2D9A-4C4D-A9CF-8ABBD1A77A1C}" srcOrd="0" destOrd="0" parTransId="{FC5E1056-128E-47E2-8795-3C3BDEBC5F8E}" sibTransId="{BAF72BB9-4645-433A-A9CD-F894E0445D90}"/>
    <dgm:cxn modelId="{B3C87A4C-7F1B-43DA-81FF-BDFE94C30FC6}" srcId="{0A196176-2D9A-4C4D-A9CF-8ABBD1A77A1C}" destId="{3AB8FB9E-6184-4A2B-9D08-AB81A81661EB}" srcOrd="5" destOrd="0" parTransId="{13D44B97-60C7-4562-B75C-404AC89EA147}" sibTransId="{6AACCD1C-5788-408C-B5C6-AE2AA2C429B1}"/>
    <dgm:cxn modelId="{D244C14D-0E81-4B1E-9F59-A3E1F36D4317}" type="presOf" srcId="{C3FBB813-29C5-497B-9C7B-15BE8CD6006B}" destId="{2F917B79-76FE-477F-927E-B5AB256ADB87}" srcOrd="0" destOrd="5" presId="urn:microsoft.com/office/officeart/2005/8/layout/hList1"/>
    <dgm:cxn modelId="{0D21286F-167C-4C10-B0E7-0AA3DEE5B06A}" type="presOf" srcId="{931AD483-AF1C-47B2-B677-37422A410259}" destId="{C256A52A-7A98-42C5-87E1-04F3C0B5532D}" srcOrd="0" destOrd="7" presId="urn:microsoft.com/office/officeart/2005/8/layout/hList1"/>
    <dgm:cxn modelId="{E8DA5170-FFE6-4668-B2B0-53D1CB925B19}" srcId="{961D1CB6-CAAD-4DF2-B111-C1EC8EDB7C9A}" destId="{C3FBB813-29C5-497B-9C7B-15BE8CD6006B}" srcOrd="5" destOrd="0" parTransId="{86F2DB1D-1015-4053-9DFC-13EC5294ECCA}" sibTransId="{446D100C-A4B5-4DD3-9965-31E6D31B63F5}"/>
    <dgm:cxn modelId="{D34B8171-AB54-4AED-AEBB-6AEF14B0A928}" type="presOf" srcId="{3DF1E78A-5047-4D44-8F5D-E05E0BAE872C}" destId="{C256A52A-7A98-42C5-87E1-04F3C0B5532D}" srcOrd="0" destOrd="3" presId="urn:microsoft.com/office/officeart/2005/8/layout/hList1"/>
    <dgm:cxn modelId="{A54A9C53-51C6-4CE1-8266-9BF9B88931FC}" srcId="{884C431D-167C-4E8D-9FD0-602B5A4F2F00}" destId="{EB42D1A3-AFC4-4A8B-A57C-D3C7F1A2253D}" srcOrd="4" destOrd="0" parTransId="{742644BB-86C5-4A2A-808F-0A1E31E89C1F}" sibTransId="{4A0170FF-1E16-475F-BDE8-DCA2E6208433}"/>
    <dgm:cxn modelId="{4C3A6E56-CF67-412F-A36A-C805417B65E1}" srcId="{961D1CB6-CAAD-4DF2-B111-C1EC8EDB7C9A}" destId="{B2E48FF0-3990-42BF-8279-F4C160358183}" srcOrd="0" destOrd="0" parTransId="{BBCDD0B9-9010-4571-89D4-BB39B9ED2F8E}" sibTransId="{915563E9-A751-4731-A39D-5EB8A938D115}"/>
    <dgm:cxn modelId="{842D8D7A-D49A-484C-9677-5CABA968D628}" type="presOf" srcId="{8BE10868-B58C-4BB5-808A-66C20E5A031E}" destId="{6285A9A2-DFF4-472E-9996-5484A3C7D98A}" srcOrd="0" destOrd="8" presId="urn:microsoft.com/office/officeart/2005/8/layout/hList1"/>
    <dgm:cxn modelId="{11EF0E7C-971B-48EC-B49F-72760FF42B37}" type="presOf" srcId="{F4DF2C65-8BA7-4110-BC30-86CD03BF3CE4}" destId="{2F917B79-76FE-477F-927E-B5AB256ADB87}" srcOrd="0" destOrd="6" presId="urn:microsoft.com/office/officeart/2005/8/layout/hList1"/>
    <dgm:cxn modelId="{CA79467F-291D-4570-A175-4C86F0247BEE}" srcId="{884C431D-167C-4E8D-9FD0-602B5A4F2F00}" destId="{CC02C027-996A-4833-BDBB-FF0CB6C853FB}" srcOrd="5" destOrd="0" parTransId="{ACA01F92-151F-42A4-83E7-37A898415211}" sibTransId="{4DD52118-5249-4C4B-89DF-7BF50254408D}"/>
    <dgm:cxn modelId="{8CA30581-4283-4004-9421-73328BF33644}" srcId="{D0E67957-83F0-4557-82B0-EAB9B1CF4D4F}" destId="{961D1CB6-CAAD-4DF2-B111-C1EC8EDB7C9A}" srcOrd="1" destOrd="0" parTransId="{9F6B6373-9C0E-4FB9-B95F-80D5F67E7375}" sibTransId="{5A13635D-94E7-489F-94D5-B1A87AC41595}"/>
    <dgm:cxn modelId="{ABFF3388-FE23-4AAF-B15E-6D34F2C74FDD}" srcId="{961D1CB6-CAAD-4DF2-B111-C1EC8EDB7C9A}" destId="{7D4392C1-B378-44A7-9C45-82B5994E2A49}" srcOrd="2" destOrd="0" parTransId="{0937C4F2-CCE4-4CDA-980E-717CB47D786F}" sibTransId="{5F28E3FC-36DF-4C5E-8E6D-D9489F3A503B}"/>
    <dgm:cxn modelId="{0BBAC995-5C97-4DBD-A996-E2BAAF4AD978}" srcId="{961D1CB6-CAAD-4DF2-B111-C1EC8EDB7C9A}" destId="{B530B3D1-C9C1-4296-8953-B6C1E8285707}" srcOrd="1" destOrd="0" parTransId="{AF61C78C-238C-489D-960A-04DE42C1A630}" sibTransId="{4467C499-0B16-42A8-9742-0D7810A584E9}"/>
    <dgm:cxn modelId="{D6EA8099-020C-4B10-BB4C-6CC8C6316BEC}" srcId="{961D1CB6-CAAD-4DF2-B111-C1EC8EDB7C9A}" destId="{9E0EEAA8-A370-47D3-A4B2-78A1D3706635}" srcOrd="4" destOrd="0" parTransId="{A0228078-F9E2-4E2D-BB96-BE4B480C4A22}" sibTransId="{315D62C4-7A1C-4A99-8DB1-4D33D5F4D34C}"/>
    <dgm:cxn modelId="{FB63F8A0-0ED6-4618-960F-AFC55E09C5FF}" type="presOf" srcId="{D17E56A1-43C1-4602-9BDD-15A2284A5E99}" destId="{6285A9A2-DFF4-472E-9996-5484A3C7D98A}" srcOrd="0" destOrd="6" presId="urn:microsoft.com/office/officeart/2005/8/layout/hList1"/>
    <dgm:cxn modelId="{34BF1BA4-D951-41ED-AF15-C13A3966F7E9}" type="presOf" srcId="{51CCBD4E-5F85-40FB-ADA3-E81F62216FD7}" destId="{6285A9A2-DFF4-472E-9996-5484A3C7D98A}" srcOrd="0" destOrd="0" presId="urn:microsoft.com/office/officeart/2005/8/layout/hList1"/>
    <dgm:cxn modelId="{6BF43CAF-E375-4E8B-A800-EB1E1A171051}" srcId="{0A196176-2D9A-4C4D-A9CF-8ABBD1A77A1C}" destId="{3E015532-E15B-48C5-B523-B1D290C7010A}" srcOrd="9" destOrd="0" parTransId="{A2B1D134-30FA-476D-A2E7-2F4BA86031DC}" sibTransId="{CBBDEC82-0455-4154-8C42-BC992D8278E0}"/>
    <dgm:cxn modelId="{20D5DBB1-D256-466B-AD57-285788DAE7C1}" type="presOf" srcId="{D0E67957-83F0-4557-82B0-EAB9B1CF4D4F}" destId="{52263E74-CE84-4BFB-966C-8BA7574BAB7A}" srcOrd="0" destOrd="0" presId="urn:microsoft.com/office/officeart/2005/8/layout/hList1"/>
    <dgm:cxn modelId="{CC6B93B2-B5EB-4855-B9C6-A2C20168EB89}" type="presOf" srcId="{59A93CD8-BDAD-4836-9807-23AEB3BB620F}" destId="{6285A9A2-DFF4-472E-9996-5484A3C7D98A}" srcOrd="0" destOrd="1" presId="urn:microsoft.com/office/officeart/2005/8/layout/hList1"/>
    <dgm:cxn modelId="{522A4BB6-F15C-47DB-AB63-8FB4363DF356}" type="presOf" srcId="{0CD574E2-D438-40A7-91B8-D26D230ABC7C}" destId="{C256A52A-7A98-42C5-87E1-04F3C0B5532D}" srcOrd="0" destOrd="1" presId="urn:microsoft.com/office/officeart/2005/8/layout/hList1"/>
    <dgm:cxn modelId="{1405B4BD-BDA1-4AB8-8A32-D00EB83BDD77}" srcId="{0A196176-2D9A-4C4D-A9CF-8ABBD1A77A1C}" destId="{59A93CD8-BDAD-4836-9807-23AEB3BB620F}" srcOrd="1" destOrd="0" parTransId="{5CA80918-5C29-4122-9A74-DB2A79E2183F}" sibTransId="{CCE042AE-F34E-47EA-9712-775AD5C98E20}"/>
    <dgm:cxn modelId="{30144ABF-6D6D-4C5B-9C0D-9159644B5989}" srcId="{884C431D-167C-4E8D-9FD0-602B5A4F2F00}" destId="{B1E89DD0-8B3E-45BE-96EE-E62959C8DBC3}" srcOrd="6" destOrd="0" parTransId="{A25B6E8A-CA24-40C9-B4CB-908495D6BD4B}" sibTransId="{8E3A5A7C-FFCF-4957-A195-EF975CED56D3}"/>
    <dgm:cxn modelId="{17CAD5C1-4103-4698-B218-ADE2E95F55C7}" type="presOf" srcId="{6950C80D-1A84-4CF9-9630-F258B8611B9D}" destId="{6285A9A2-DFF4-472E-9996-5484A3C7D98A}" srcOrd="0" destOrd="7" presId="urn:microsoft.com/office/officeart/2005/8/layout/hList1"/>
    <dgm:cxn modelId="{C852D4C5-6548-48E0-81A0-4E9919071829}" srcId="{D0E67957-83F0-4557-82B0-EAB9B1CF4D4F}" destId="{884C431D-167C-4E8D-9FD0-602B5A4F2F00}" srcOrd="2" destOrd="0" parTransId="{FB778324-983C-40C8-8A0B-886CCC60FEA3}" sibTransId="{9B0171A2-DAA7-46B9-87E9-F0D14B552000}"/>
    <dgm:cxn modelId="{BA00F1C6-2251-45D1-9D50-0DF87263F07C}" type="presOf" srcId="{3E015532-E15B-48C5-B523-B1D290C7010A}" destId="{6285A9A2-DFF4-472E-9996-5484A3C7D98A}" srcOrd="0" destOrd="9" presId="urn:microsoft.com/office/officeart/2005/8/layout/hList1"/>
    <dgm:cxn modelId="{E83FC3CF-7180-443F-A2C5-62A53A11A2AE}" type="presOf" srcId="{9E0EEAA8-A370-47D3-A4B2-78A1D3706635}" destId="{2F917B79-76FE-477F-927E-B5AB256ADB87}" srcOrd="0" destOrd="4" presId="urn:microsoft.com/office/officeart/2005/8/layout/hList1"/>
    <dgm:cxn modelId="{ECE8BCD2-AE2D-4FD4-A46C-7F93FDE403F6}" type="presOf" srcId="{B1E89DD0-8B3E-45BE-96EE-E62959C8DBC3}" destId="{C256A52A-7A98-42C5-87E1-04F3C0B5532D}" srcOrd="0" destOrd="6" presId="urn:microsoft.com/office/officeart/2005/8/layout/hList1"/>
    <dgm:cxn modelId="{D18429D6-B97B-4008-93D3-0160FE8D35E8}" type="presOf" srcId="{44AEB398-63EC-4DBA-9417-0E733B780154}" destId="{C256A52A-7A98-42C5-87E1-04F3C0B5532D}" srcOrd="0" destOrd="8" presId="urn:microsoft.com/office/officeart/2005/8/layout/hList1"/>
    <dgm:cxn modelId="{95D898D8-4C14-4E3F-9EA3-80C1CCB2FF91}" srcId="{884C431D-167C-4E8D-9FD0-602B5A4F2F00}" destId="{2E0D0730-03A6-489B-8638-EBB5EA7C4683}" srcOrd="0" destOrd="0" parTransId="{F940494A-0606-444B-8E68-4BCEEC011699}" sibTransId="{A16912EE-4CFD-4E42-8E43-6AF98DC46838}"/>
    <dgm:cxn modelId="{3B6B75DE-0B04-400A-93BA-A9BB808193F8}" srcId="{884C431D-167C-4E8D-9FD0-602B5A4F2F00}" destId="{C5E565A2-5ACD-4BA6-AFBA-2301F755010C}" srcOrd="2" destOrd="0" parTransId="{1DBA9CAD-CE9E-4721-A329-E204956C51FB}" sibTransId="{03364FEA-8AAC-492C-A98E-ECA690CFE34B}"/>
    <dgm:cxn modelId="{6992E4DE-E1B5-4612-9977-F12781C2145F}" srcId="{0A196176-2D9A-4C4D-A9CF-8ABBD1A77A1C}" destId="{2FEE1386-36C8-4D3F-BAB9-64E2F9FF5E0A}" srcOrd="3" destOrd="0" parTransId="{2DECECEF-71C3-4DCB-AA92-E5AF957DD0D4}" sibTransId="{F79450B4-F96B-4F34-BD50-2593B2FF6A77}"/>
    <dgm:cxn modelId="{C2307FE3-7E4E-4800-9B64-84ABB50701EE}" srcId="{0A196176-2D9A-4C4D-A9CF-8ABBD1A77A1C}" destId="{8BE10868-B58C-4BB5-808A-66C20E5A031E}" srcOrd="8" destOrd="0" parTransId="{6AC3A443-A176-46E4-BF05-5C182651530C}" sibTransId="{513E6635-D06F-4AA3-8899-95DF8BCBA76D}"/>
    <dgm:cxn modelId="{B8A02CE4-EE06-4BC1-BD89-0109489E7944}" srcId="{961D1CB6-CAAD-4DF2-B111-C1EC8EDB7C9A}" destId="{F4DF2C65-8BA7-4110-BC30-86CD03BF3CE4}" srcOrd="6" destOrd="0" parTransId="{60067062-3EB8-4B61-84AA-EFABE9E2213B}" sibTransId="{F8E3D181-B096-4F1C-BECD-E6A0F3BD4A1C}"/>
    <dgm:cxn modelId="{6DE773E9-92BD-4BA2-BA37-AA0B39C4F807}" type="presOf" srcId="{B2E48FF0-3990-42BF-8279-F4C160358183}" destId="{2F917B79-76FE-477F-927E-B5AB256ADB87}" srcOrd="0" destOrd="0" presId="urn:microsoft.com/office/officeart/2005/8/layout/hList1"/>
    <dgm:cxn modelId="{E26EECE9-0A50-420B-AB1A-96A336648063}" type="presOf" srcId="{CC02C027-996A-4833-BDBB-FF0CB6C853FB}" destId="{C256A52A-7A98-42C5-87E1-04F3C0B5532D}" srcOrd="0" destOrd="5" presId="urn:microsoft.com/office/officeart/2005/8/layout/hList1"/>
    <dgm:cxn modelId="{CEB555ED-56AD-4175-9494-940B8A9B6E04}" srcId="{0A196176-2D9A-4C4D-A9CF-8ABBD1A77A1C}" destId="{51CCBD4E-5F85-40FB-ADA3-E81F62216FD7}" srcOrd="0" destOrd="0" parTransId="{6093D6D9-1D82-4689-9030-86338981C80F}" sibTransId="{EEDCE1A3-2049-4F6E-9967-E4C22F8C3C5D}"/>
    <dgm:cxn modelId="{F04340F0-8EA1-4FC6-9091-0A6AF3019936}" type="presOf" srcId="{7D4392C1-B378-44A7-9C45-82B5994E2A49}" destId="{2F917B79-76FE-477F-927E-B5AB256ADB87}" srcOrd="0" destOrd="2" presId="urn:microsoft.com/office/officeart/2005/8/layout/hList1"/>
    <dgm:cxn modelId="{9837CEF3-9DCA-45C1-99D1-4B6D259271BB}" type="presOf" srcId="{F77C0076-4CD7-4108-A6E8-42AFA57950AA}" destId="{6285A9A2-DFF4-472E-9996-5484A3C7D98A}" srcOrd="0" destOrd="4" presId="urn:microsoft.com/office/officeart/2005/8/layout/hList1"/>
    <dgm:cxn modelId="{0C59A31B-AE9C-4706-AFDA-36E235374DFA}" type="presParOf" srcId="{52263E74-CE84-4BFB-966C-8BA7574BAB7A}" destId="{EE1E46C5-E757-4BFD-83DB-AE9815FC8D52}" srcOrd="0" destOrd="0" presId="urn:microsoft.com/office/officeart/2005/8/layout/hList1"/>
    <dgm:cxn modelId="{9F56FB02-015D-413E-8443-333C349E61E1}" type="presParOf" srcId="{EE1E46C5-E757-4BFD-83DB-AE9815FC8D52}" destId="{AFCB81A7-04F9-419A-844C-2F6022352FC8}" srcOrd="0" destOrd="0" presId="urn:microsoft.com/office/officeart/2005/8/layout/hList1"/>
    <dgm:cxn modelId="{CCE0A9AC-17CF-4227-B566-6DEFAA890C8E}" type="presParOf" srcId="{EE1E46C5-E757-4BFD-83DB-AE9815FC8D52}" destId="{6285A9A2-DFF4-472E-9996-5484A3C7D98A}" srcOrd="1" destOrd="0" presId="urn:microsoft.com/office/officeart/2005/8/layout/hList1"/>
    <dgm:cxn modelId="{8B09CE2C-803B-4969-BB22-EE12C6FDB2CF}" type="presParOf" srcId="{52263E74-CE84-4BFB-966C-8BA7574BAB7A}" destId="{0AAB1CF4-16F6-4816-9BE6-16DF171396A6}" srcOrd="1" destOrd="0" presId="urn:microsoft.com/office/officeart/2005/8/layout/hList1"/>
    <dgm:cxn modelId="{B31C2E55-4166-470D-9AB8-FE30653B3F1D}" type="presParOf" srcId="{52263E74-CE84-4BFB-966C-8BA7574BAB7A}" destId="{8E66091E-C177-4FB4-AD35-3CFB31086FBC}" srcOrd="2" destOrd="0" presId="urn:microsoft.com/office/officeart/2005/8/layout/hList1"/>
    <dgm:cxn modelId="{D5E1D6C2-F365-4AD0-9C8D-13DB3B4C701B}" type="presParOf" srcId="{8E66091E-C177-4FB4-AD35-3CFB31086FBC}" destId="{CBF6AB24-A04F-4446-9E6F-E8EA880B5320}" srcOrd="0" destOrd="0" presId="urn:microsoft.com/office/officeart/2005/8/layout/hList1"/>
    <dgm:cxn modelId="{9DB55142-1615-466C-9A7D-A9D4ED9D34B5}" type="presParOf" srcId="{8E66091E-C177-4FB4-AD35-3CFB31086FBC}" destId="{2F917B79-76FE-477F-927E-B5AB256ADB87}" srcOrd="1" destOrd="0" presId="urn:microsoft.com/office/officeart/2005/8/layout/hList1"/>
    <dgm:cxn modelId="{8800DAF2-E715-4435-823C-D173FB23FD84}" type="presParOf" srcId="{52263E74-CE84-4BFB-966C-8BA7574BAB7A}" destId="{DFEB0E79-F510-4C19-A4A6-C86F14E0A51A}" srcOrd="3" destOrd="0" presId="urn:microsoft.com/office/officeart/2005/8/layout/hList1"/>
    <dgm:cxn modelId="{10582EE0-CDA6-408A-9A7A-1C385822888F}" type="presParOf" srcId="{52263E74-CE84-4BFB-966C-8BA7574BAB7A}" destId="{3A414EFF-EFC9-45C3-BCD3-33C233389E92}" srcOrd="4" destOrd="0" presId="urn:microsoft.com/office/officeart/2005/8/layout/hList1"/>
    <dgm:cxn modelId="{01EE3CE6-0065-4229-BA88-402A9DB346EE}" type="presParOf" srcId="{3A414EFF-EFC9-45C3-BCD3-33C233389E92}" destId="{603075D3-30E2-4BF6-8B5B-8A3E50E97640}" srcOrd="0" destOrd="0" presId="urn:microsoft.com/office/officeart/2005/8/layout/hList1"/>
    <dgm:cxn modelId="{E2DFD587-D411-4832-A023-3D7889828717}" type="presParOf" srcId="{3A414EFF-EFC9-45C3-BCD3-33C233389E92}" destId="{C256A52A-7A98-42C5-87E1-04F3C0B5532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E67957-83F0-4557-82B0-EAB9B1CF4D4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0A196176-2D9A-4C4D-A9CF-8ABBD1A77A1C}">
      <dgm:prSet phldrT="[Text]" custT="1"/>
      <dgm:spPr>
        <a:ln>
          <a:solidFill>
            <a:schemeClr val="accent5">
              <a:lumMod val="75000"/>
            </a:schemeClr>
          </a:solidFill>
        </a:ln>
      </dgm:spPr>
      <dgm:t>
        <a:bodyPr/>
        <a:lstStyle/>
        <a:p>
          <a:r>
            <a:rPr lang="en-GB" sz="2400" dirty="0"/>
            <a:t>OpenGL ES 1.x</a:t>
          </a:r>
        </a:p>
      </dgm:t>
    </dgm:pt>
    <dgm:pt modelId="{FC5E1056-128E-47E2-8795-3C3BDEBC5F8E}" type="parTrans" cxnId="{9EBA606C-3212-4A97-9FA3-68BB124F9696}">
      <dgm:prSet/>
      <dgm:spPr/>
      <dgm:t>
        <a:bodyPr/>
        <a:lstStyle/>
        <a:p>
          <a:endParaRPr lang="en-GB"/>
        </a:p>
      </dgm:t>
    </dgm:pt>
    <dgm:pt modelId="{BAF72BB9-4645-433A-A9CD-F894E0445D90}" type="sibTrans" cxnId="{9EBA606C-3212-4A97-9FA3-68BB124F9696}">
      <dgm:prSet/>
      <dgm:spPr/>
      <dgm:t>
        <a:bodyPr/>
        <a:lstStyle/>
        <a:p>
          <a:endParaRPr lang="en-GB"/>
        </a:p>
      </dgm:t>
    </dgm:pt>
    <dgm:pt modelId="{2FEE1386-36C8-4D3F-BAB9-64E2F9FF5E0A}">
      <dgm:prSet phldrT="[Text]" custT="1"/>
      <dgm:spPr>
        <a:ln>
          <a:solidFill>
            <a:schemeClr val="accent5">
              <a:lumMod val="75000"/>
            </a:schemeClr>
          </a:solidFill>
        </a:ln>
      </dgm:spPr>
      <dgm:t>
        <a:bodyPr/>
        <a:lstStyle/>
        <a:p>
          <a:r>
            <a:rPr lang="en-GB" sz="1800" dirty="0"/>
            <a:t>Subset of OpenGL API</a:t>
          </a:r>
        </a:p>
      </dgm:t>
    </dgm:pt>
    <dgm:pt modelId="{2DECECEF-71C3-4DCB-AA92-E5AF957DD0D4}" type="parTrans" cxnId="{6992E4DE-E1B5-4612-9977-F12781C2145F}">
      <dgm:prSet/>
      <dgm:spPr/>
      <dgm:t>
        <a:bodyPr/>
        <a:lstStyle/>
        <a:p>
          <a:endParaRPr lang="en-GB"/>
        </a:p>
      </dgm:t>
    </dgm:pt>
    <dgm:pt modelId="{F79450B4-F96B-4F34-BD50-2593B2FF6A77}" type="sibTrans" cxnId="{6992E4DE-E1B5-4612-9977-F12781C2145F}">
      <dgm:prSet/>
      <dgm:spPr/>
      <dgm:t>
        <a:bodyPr/>
        <a:lstStyle/>
        <a:p>
          <a:endParaRPr lang="en-GB"/>
        </a:p>
      </dgm:t>
    </dgm:pt>
    <dgm:pt modelId="{961D1CB6-CAAD-4DF2-B111-C1EC8EDB7C9A}">
      <dgm:prSet phldrT="[Text]" custT="1"/>
      <dgm:spPr>
        <a:ln>
          <a:solidFill>
            <a:schemeClr val="accent5">
              <a:lumMod val="75000"/>
            </a:schemeClr>
          </a:solidFill>
        </a:ln>
      </dgm:spPr>
      <dgm:t>
        <a:bodyPr/>
        <a:lstStyle/>
        <a:p>
          <a:r>
            <a:rPr lang="en-GB" sz="2400" dirty="0"/>
            <a:t>OpenGL ES 2.x</a:t>
          </a:r>
        </a:p>
      </dgm:t>
    </dgm:pt>
    <dgm:pt modelId="{9F6B6373-9C0E-4FB9-B95F-80D5F67E7375}" type="parTrans" cxnId="{8CA30581-4283-4004-9421-73328BF33644}">
      <dgm:prSet/>
      <dgm:spPr/>
      <dgm:t>
        <a:bodyPr/>
        <a:lstStyle/>
        <a:p>
          <a:endParaRPr lang="en-GB"/>
        </a:p>
      </dgm:t>
    </dgm:pt>
    <dgm:pt modelId="{5A13635D-94E7-489F-94D5-B1A87AC41595}" type="sibTrans" cxnId="{8CA30581-4283-4004-9421-73328BF33644}">
      <dgm:prSet/>
      <dgm:spPr/>
      <dgm:t>
        <a:bodyPr/>
        <a:lstStyle/>
        <a:p>
          <a:endParaRPr lang="en-GB"/>
        </a:p>
      </dgm:t>
    </dgm:pt>
    <dgm:pt modelId="{B530B3D1-C9C1-4296-8953-B6C1E8285707}">
      <dgm:prSet phldrT="[Text]" custT="1"/>
      <dgm:spPr>
        <a:ln>
          <a:solidFill>
            <a:schemeClr val="accent5">
              <a:lumMod val="75000"/>
            </a:schemeClr>
          </a:solidFill>
        </a:ln>
      </dgm:spPr>
      <dgm:t>
        <a:bodyPr/>
        <a:lstStyle/>
        <a:p>
          <a:r>
            <a:rPr lang="en-GB" sz="1800" dirty="0"/>
            <a:t>Released in 2007 </a:t>
          </a:r>
        </a:p>
      </dgm:t>
    </dgm:pt>
    <dgm:pt modelId="{AF61C78C-238C-489D-960A-04DE42C1A630}" type="parTrans" cxnId="{0BBAC995-5C97-4DBD-A996-E2BAAF4AD978}">
      <dgm:prSet/>
      <dgm:spPr/>
      <dgm:t>
        <a:bodyPr/>
        <a:lstStyle/>
        <a:p>
          <a:endParaRPr lang="en-GB"/>
        </a:p>
      </dgm:t>
    </dgm:pt>
    <dgm:pt modelId="{4467C499-0B16-42A8-9742-0D7810A584E9}" type="sibTrans" cxnId="{0BBAC995-5C97-4DBD-A996-E2BAAF4AD978}">
      <dgm:prSet/>
      <dgm:spPr/>
      <dgm:t>
        <a:bodyPr/>
        <a:lstStyle/>
        <a:p>
          <a:endParaRPr lang="en-GB"/>
        </a:p>
      </dgm:t>
    </dgm:pt>
    <dgm:pt modelId="{CF287355-D91F-4E6D-84B6-4166F633301F}">
      <dgm:prSet phldrT="[Text]" custT="1"/>
      <dgm:spPr>
        <a:ln>
          <a:solidFill>
            <a:schemeClr val="accent5">
              <a:lumMod val="75000"/>
            </a:schemeClr>
          </a:solidFill>
        </a:ln>
      </dgm:spPr>
      <dgm:t>
        <a:bodyPr/>
        <a:lstStyle/>
        <a:p>
          <a:r>
            <a:rPr lang="en-GB" sz="1800" dirty="0"/>
            <a:t>Removed majority of fixed-function rendering in the pipeline</a:t>
          </a:r>
        </a:p>
      </dgm:t>
    </dgm:pt>
    <dgm:pt modelId="{37A78C97-E446-4722-B1DA-1071EF26E896}" type="parTrans" cxnId="{0FE5B700-6E8A-4E57-8EDA-70DD6B05B7F3}">
      <dgm:prSet/>
      <dgm:spPr/>
      <dgm:t>
        <a:bodyPr/>
        <a:lstStyle/>
        <a:p>
          <a:endParaRPr lang="en-GB"/>
        </a:p>
      </dgm:t>
    </dgm:pt>
    <dgm:pt modelId="{04635571-4F0E-4C76-9CE7-D1F52DD74176}" type="sibTrans" cxnId="{0FE5B700-6E8A-4E57-8EDA-70DD6B05B7F3}">
      <dgm:prSet/>
      <dgm:spPr/>
      <dgm:t>
        <a:bodyPr/>
        <a:lstStyle/>
        <a:p>
          <a:endParaRPr lang="en-GB"/>
        </a:p>
      </dgm:t>
    </dgm:pt>
    <dgm:pt modelId="{884C431D-167C-4E8D-9FD0-602B5A4F2F00}">
      <dgm:prSet phldrT="[Text]" custT="1"/>
      <dgm:spPr>
        <a:ln>
          <a:solidFill>
            <a:schemeClr val="accent5">
              <a:lumMod val="75000"/>
            </a:schemeClr>
          </a:solidFill>
        </a:ln>
      </dgm:spPr>
      <dgm:t>
        <a:bodyPr/>
        <a:lstStyle/>
        <a:p>
          <a:r>
            <a:rPr lang="en-GB" sz="2400" dirty="0"/>
            <a:t>OpenGL ES 3.x</a:t>
          </a:r>
        </a:p>
      </dgm:t>
    </dgm:pt>
    <dgm:pt modelId="{FB778324-983C-40C8-8A0B-886CCC60FEA3}" type="parTrans" cxnId="{C852D4C5-6548-48E0-81A0-4E9919071829}">
      <dgm:prSet/>
      <dgm:spPr/>
      <dgm:t>
        <a:bodyPr/>
        <a:lstStyle/>
        <a:p>
          <a:endParaRPr lang="en-GB"/>
        </a:p>
      </dgm:t>
    </dgm:pt>
    <dgm:pt modelId="{9B0171A2-DAA7-46B9-87E9-F0D14B552000}" type="sibTrans" cxnId="{C852D4C5-6548-48E0-81A0-4E9919071829}">
      <dgm:prSet/>
      <dgm:spPr/>
      <dgm:t>
        <a:bodyPr/>
        <a:lstStyle/>
        <a:p>
          <a:endParaRPr lang="en-GB"/>
        </a:p>
      </dgm:t>
    </dgm:pt>
    <dgm:pt modelId="{C5E565A2-5ACD-4BA6-AFBA-2301F755010C}">
      <dgm:prSet phldrT="[Text]" custT="1"/>
      <dgm:spPr>
        <a:ln>
          <a:solidFill>
            <a:schemeClr val="accent5">
              <a:lumMod val="75000"/>
            </a:schemeClr>
          </a:solidFill>
        </a:ln>
      </dgm:spPr>
      <dgm:t>
        <a:bodyPr/>
        <a:lstStyle/>
        <a:p>
          <a:r>
            <a:rPr lang="en-GB" sz="1800" dirty="0"/>
            <a:t>Backward compatible with OpenGL ES 2.0</a:t>
          </a:r>
        </a:p>
      </dgm:t>
    </dgm:pt>
    <dgm:pt modelId="{1DBA9CAD-CE9E-4721-A329-E204956C51FB}" type="parTrans" cxnId="{3B6B75DE-0B04-400A-93BA-A9BB808193F8}">
      <dgm:prSet/>
      <dgm:spPr/>
      <dgm:t>
        <a:bodyPr/>
        <a:lstStyle/>
        <a:p>
          <a:endParaRPr lang="en-GB"/>
        </a:p>
      </dgm:t>
    </dgm:pt>
    <dgm:pt modelId="{03364FEA-8AAC-492C-A98E-ECA690CFE34B}" type="sibTrans" cxnId="{3B6B75DE-0B04-400A-93BA-A9BB808193F8}">
      <dgm:prSet/>
      <dgm:spPr/>
      <dgm:t>
        <a:bodyPr/>
        <a:lstStyle/>
        <a:p>
          <a:endParaRPr lang="en-GB"/>
        </a:p>
      </dgm:t>
    </dgm:pt>
    <dgm:pt modelId="{B1E89DD0-8B3E-45BE-96EE-E62959C8DBC3}">
      <dgm:prSet phldrT="[Text]" custT="1"/>
      <dgm:spPr>
        <a:ln>
          <a:solidFill>
            <a:schemeClr val="accent5">
              <a:lumMod val="75000"/>
            </a:schemeClr>
          </a:solidFill>
        </a:ln>
      </dgm:spPr>
      <dgm:t>
        <a:bodyPr/>
        <a:lstStyle/>
        <a:p>
          <a:r>
            <a:rPr lang="en-GB" sz="1800" dirty="0"/>
            <a:t>Improvements on texture compression and other texture-related aspects</a:t>
          </a:r>
        </a:p>
      </dgm:t>
    </dgm:pt>
    <dgm:pt modelId="{A25B6E8A-CA24-40C9-B4CB-908495D6BD4B}" type="parTrans" cxnId="{30144ABF-6D6D-4C5B-9C0D-9159644B5989}">
      <dgm:prSet/>
      <dgm:spPr/>
      <dgm:t>
        <a:bodyPr/>
        <a:lstStyle/>
        <a:p>
          <a:endParaRPr lang="en-GB"/>
        </a:p>
      </dgm:t>
    </dgm:pt>
    <dgm:pt modelId="{8E3A5A7C-FFCF-4957-A195-EF975CED56D3}" type="sibTrans" cxnId="{30144ABF-6D6D-4C5B-9C0D-9159644B5989}">
      <dgm:prSet/>
      <dgm:spPr/>
      <dgm:t>
        <a:bodyPr/>
        <a:lstStyle/>
        <a:p>
          <a:endParaRPr lang="en-GB"/>
        </a:p>
      </dgm:t>
    </dgm:pt>
    <dgm:pt modelId="{3E015532-E15B-48C5-B523-B1D290C7010A}">
      <dgm:prSet phldrT="[Text]" custT="1"/>
      <dgm:spPr>
        <a:ln>
          <a:solidFill>
            <a:schemeClr val="accent5">
              <a:lumMod val="75000"/>
            </a:schemeClr>
          </a:solidFill>
        </a:ln>
      </dgm:spPr>
      <dgm:t>
        <a:bodyPr/>
        <a:lstStyle/>
        <a:p>
          <a:r>
            <a:rPr lang="en-GB" sz="1800" dirty="0"/>
            <a:t>Better multitexture support and inclusion of vertex buffer objects</a:t>
          </a:r>
        </a:p>
      </dgm:t>
    </dgm:pt>
    <dgm:pt modelId="{A2B1D134-30FA-476D-A2E7-2F4BA86031DC}" type="parTrans" cxnId="{6BF43CAF-E375-4E8B-A800-EB1E1A171051}">
      <dgm:prSet/>
      <dgm:spPr/>
      <dgm:t>
        <a:bodyPr/>
        <a:lstStyle/>
        <a:p>
          <a:endParaRPr lang="en-GB"/>
        </a:p>
      </dgm:t>
    </dgm:pt>
    <dgm:pt modelId="{CBBDEC82-0455-4154-8C42-BC992D8278E0}" type="sibTrans" cxnId="{6BF43CAF-E375-4E8B-A800-EB1E1A171051}">
      <dgm:prSet/>
      <dgm:spPr/>
      <dgm:t>
        <a:bodyPr/>
        <a:lstStyle/>
        <a:p>
          <a:endParaRPr lang="en-GB"/>
        </a:p>
      </dgm:t>
    </dgm:pt>
    <dgm:pt modelId="{3AB8FB9E-6184-4A2B-9D08-AB81A81661EB}">
      <dgm:prSet phldrT="[Text]" custT="1"/>
      <dgm:spPr>
        <a:ln>
          <a:solidFill>
            <a:schemeClr val="accent5">
              <a:lumMod val="75000"/>
            </a:schemeClr>
          </a:solidFill>
        </a:ln>
      </dgm:spPr>
      <dgm:t>
        <a:bodyPr/>
        <a:lstStyle/>
        <a:p>
          <a:r>
            <a:rPr lang="en-GB" sz="1800" dirty="0"/>
            <a:t>Lightweight and targeted toward embedded systems</a:t>
          </a:r>
        </a:p>
      </dgm:t>
    </dgm:pt>
    <dgm:pt modelId="{13D44B97-60C7-4562-B75C-404AC89EA147}" type="parTrans" cxnId="{B3C87A4C-7F1B-43DA-81FF-BDFE94C30FC6}">
      <dgm:prSet/>
      <dgm:spPr/>
      <dgm:t>
        <a:bodyPr/>
        <a:lstStyle/>
        <a:p>
          <a:endParaRPr lang="en-GB"/>
        </a:p>
      </dgm:t>
    </dgm:pt>
    <dgm:pt modelId="{6AACCD1C-5788-408C-B5C6-AE2AA2C429B1}" type="sibTrans" cxnId="{B3C87A4C-7F1B-43DA-81FF-BDFE94C30FC6}">
      <dgm:prSet/>
      <dgm:spPr/>
      <dgm:t>
        <a:bodyPr/>
        <a:lstStyle/>
        <a:p>
          <a:endParaRPr lang="en-GB"/>
        </a:p>
      </dgm:t>
    </dgm:pt>
    <dgm:pt modelId="{F77C0076-4CD7-4108-A6E8-42AFA57950AA}">
      <dgm:prSet phldrT="[Text]" custT="1"/>
      <dgm:spPr>
        <a:ln>
          <a:solidFill>
            <a:schemeClr val="accent5">
              <a:lumMod val="75000"/>
            </a:schemeClr>
          </a:solidFill>
        </a:ln>
      </dgm:spPr>
      <dgm:t>
        <a:bodyPr/>
        <a:lstStyle/>
        <a:p>
          <a:endParaRPr lang="en-GB" sz="1800" dirty="0"/>
        </a:p>
      </dgm:t>
    </dgm:pt>
    <dgm:pt modelId="{46D675B9-3BD7-4F04-A9AF-70410A0E6433}" type="parTrans" cxnId="{A6873169-0D41-43C0-BE7F-FA4909EE74DE}">
      <dgm:prSet/>
      <dgm:spPr/>
      <dgm:t>
        <a:bodyPr/>
        <a:lstStyle/>
        <a:p>
          <a:endParaRPr lang="en-GB"/>
        </a:p>
      </dgm:t>
    </dgm:pt>
    <dgm:pt modelId="{6016327C-49E0-42AF-AC02-D065D26F8E1A}" type="sibTrans" cxnId="{A6873169-0D41-43C0-BE7F-FA4909EE74DE}">
      <dgm:prSet/>
      <dgm:spPr/>
      <dgm:t>
        <a:bodyPr/>
        <a:lstStyle/>
        <a:p>
          <a:endParaRPr lang="en-GB"/>
        </a:p>
      </dgm:t>
    </dgm:pt>
    <dgm:pt modelId="{59A93CD8-BDAD-4836-9807-23AEB3BB620F}">
      <dgm:prSet phldrT="[Text]" custT="1"/>
      <dgm:spPr>
        <a:ln>
          <a:solidFill>
            <a:schemeClr val="accent5">
              <a:lumMod val="75000"/>
            </a:schemeClr>
          </a:solidFill>
        </a:ln>
      </dgm:spPr>
      <dgm:t>
        <a:bodyPr/>
        <a:lstStyle/>
        <a:p>
          <a:r>
            <a:rPr lang="en-GB" sz="1800" dirty="0"/>
            <a:t>Released in 2003</a:t>
          </a:r>
        </a:p>
      </dgm:t>
    </dgm:pt>
    <dgm:pt modelId="{5CA80918-5C29-4122-9A74-DB2A79E2183F}" type="parTrans" cxnId="{1405B4BD-BDA1-4AB8-8A32-D00EB83BDD77}">
      <dgm:prSet/>
      <dgm:spPr/>
      <dgm:t>
        <a:bodyPr/>
        <a:lstStyle/>
        <a:p>
          <a:endParaRPr lang="en-GB"/>
        </a:p>
      </dgm:t>
    </dgm:pt>
    <dgm:pt modelId="{CCE042AE-F34E-47EA-9712-775AD5C98E20}" type="sibTrans" cxnId="{1405B4BD-BDA1-4AB8-8A32-D00EB83BDD77}">
      <dgm:prSet/>
      <dgm:spPr/>
      <dgm:t>
        <a:bodyPr/>
        <a:lstStyle/>
        <a:p>
          <a:endParaRPr lang="en-GB"/>
        </a:p>
      </dgm:t>
    </dgm:pt>
    <dgm:pt modelId="{A61F7A86-9F35-4C4D-B32A-7AA839AAFEB2}">
      <dgm:prSet phldrT="[Text]" custT="1"/>
      <dgm:spPr>
        <a:ln>
          <a:solidFill>
            <a:schemeClr val="accent5">
              <a:lumMod val="75000"/>
            </a:schemeClr>
          </a:solidFill>
        </a:ln>
      </dgm:spPr>
      <dgm:t>
        <a:bodyPr/>
        <a:lstStyle/>
        <a:p>
          <a:endParaRPr lang="en-GB" sz="1800" dirty="0"/>
        </a:p>
      </dgm:t>
    </dgm:pt>
    <dgm:pt modelId="{F27C41EB-45AC-442B-A5F2-5B8F946660C8}" type="parTrans" cxnId="{26D6F762-4B56-49C0-9846-B44D9219CB97}">
      <dgm:prSet/>
      <dgm:spPr/>
      <dgm:t>
        <a:bodyPr/>
        <a:lstStyle/>
        <a:p>
          <a:endParaRPr lang="en-GB"/>
        </a:p>
      </dgm:t>
    </dgm:pt>
    <dgm:pt modelId="{2C9B9C65-1EFF-4FF8-A113-0E86D2CEA2C8}" type="sibTrans" cxnId="{26D6F762-4B56-49C0-9846-B44D9219CB97}">
      <dgm:prSet/>
      <dgm:spPr/>
      <dgm:t>
        <a:bodyPr/>
        <a:lstStyle/>
        <a:p>
          <a:endParaRPr lang="en-GB"/>
        </a:p>
      </dgm:t>
    </dgm:pt>
    <dgm:pt modelId="{6950C80D-1A84-4CF9-9630-F258B8611B9D}">
      <dgm:prSet phldrT="[Text]" custT="1"/>
      <dgm:spPr>
        <a:ln>
          <a:solidFill>
            <a:schemeClr val="accent5">
              <a:lumMod val="75000"/>
            </a:schemeClr>
          </a:solidFill>
        </a:ln>
      </dgm:spPr>
      <dgm:t>
        <a:bodyPr/>
        <a:lstStyle/>
        <a:p>
          <a:r>
            <a:rPr lang="en-GB" sz="1800" dirty="0"/>
            <a:t>Fixed development pipeline</a:t>
          </a:r>
        </a:p>
      </dgm:t>
    </dgm:pt>
    <dgm:pt modelId="{7AFE2749-3EFF-462B-A58B-1206ED69EEF9}" type="parTrans" cxnId="{0EDB0929-4DD4-452B-82A2-65858B69B878}">
      <dgm:prSet/>
      <dgm:spPr/>
      <dgm:t>
        <a:bodyPr/>
        <a:lstStyle/>
        <a:p>
          <a:endParaRPr lang="en-GB"/>
        </a:p>
      </dgm:t>
    </dgm:pt>
    <dgm:pt modelId="{357B3AD8-4AE4-4DE3-9140-94875CEF0746}" type="sibTrans" cxnId="{0EDB0929-4DD4-452B-82A2-65858B69B878}">
      <dgm:prSet/>
      <dgm:spPr/>
      <dgm:t>
        <a:bodyPr/>
        <a:lstStyle/>
        <a:p>
          <a:endParaRPr lang="en-GB"/>
        </a:p>
      </dgm:t>
    </dgm:pt>
    <dgm:pt modelId="{D17E56A1-43C1-4602-9BDD-15A2284A5E99}">
      <dgm:prSet phldrT="[Text]" custT="1"/>
      <dgm:spPr>
        <a:ln>
          <a:solidFill>
            <a:schemeClr val="accent5">
              <a:lumMod val="75000"/>
            </a:schemeClr>
          </a:solidFill>
        </a:ln>
      </dgm:spPr>
      <dgm:t>
        <a:bodyPr/>
        <a:lstStyle/>
        <a:p>
          <a:endParaRPr lang="en-GB" sz="1800" dirty="0"/>
        </a:p>
      </dgm:t>
    </dgm:pt>
    <dgm:pt modelId="{98ED72C9-6CBB-4DDC-AB0C-6E2E3ACDCB29}" type="parTrans" cxnId="{99D5F240-EAA2-4BC8-893F-CE017F0EBCFC}">
      <dgm:prSet/>
      <dgm:spPr/>
      <dgm:t>
        <a:bodyPr/>
        <a:lstStyle/>
        <a:p>
          <a:endParaRPr lang="en-GB"/>
        </a:p>
      </dgm:t>
    </dgm:pt>
    <dgm:pt modelId="{8C890DF8-6E11-4622-8674-7B72C931405A}" type="sibTrans" cxnId="{99D5F240-EAA2-4BC8-893F-CE017F0EBCFC}">
      <dgm:prSet/>
      <dgm:spPr/>
      <dgm:t>
        <a:bodyPr/>
        <a:lstStyle/>
        <a:p>
          <a:endParaRPr lang="en-GB"/>
        </a:p>
      </dgm:t>
    </dgm:pt>
    <dgm:pt modelId="{51CCBD4E-5F85-40FB-ADA3-E81F62216FD7}">
      <dgm:prSet phldrT="[Text]" custT="1"/>
      <dgm:spPr>
        <a:ln>
          <a:solidFill>
            <a:schemeClr val="accent5">
              <a:lumMod val="75000"/>
            </a:schemeClr>
          </a:solidFill>
        </a:ln>
      </dgm:spPr>
      <dgm:t>
        <a:bodyPr/>
        <a:lstStyle/>
        <a:p>
          <a:endParaRPr lang="en-GB" sz="1800" dirty="0"/>
        </a:p>
      </dgm:t>
    </dgm:pt>
    <dgm:pt modelId="{6093D6D9-1D82-4689-9030-86338981C80F}" type="parTrans" cxnId="{CEB555ED-56AD-4175-9494-940B8A9B6E04}">
      <dgm:prSet/>
      <dgm:spPr/>
      <dgm:t>
        <a:bodyPr/>
        <a:lstStyle/>
        <a:p>
          <a:endParaRPr lang="en-GB"/>
        </a:p>
      </dgm:t>
    </dgm:pt>
    <dgm:pt modelId="{EEDCE1A3-2049-4F6E-9967-E4C22F8C3C5D}" type="sibTrans" cxnId="{CEB555ED-56AD-4175-9494-940B8A9B6E04}">
      <dgm:prSet/>
      <dgm:spPr/>
      <dgm:t>
        <a:bodyPr/>
        <a:lstStyle/>
        <a:p>
          <a:endParaRPr lang="en-GB"/>
        </a:p>
      </dgm:t>
    </dgm:pt>
    <dgm:pt modelId="{7D4392C1-B378-44A7-9C45-82B5994E2A49}">
      <dgm:prSet phldrT="[Text]" custT="1"/>
      <dgm:spPr>
        <a:ln>
          <a:solidFill>
            <a:schemeClr val="accent5">
              <a:lumMod val="75000"/>
            </a:schemeClr>
          </a:solidFill>
        </a:ln>
      </dgm:spPr>
      <dgm:t>
        <a:bodyPr/>
        <a:lstStyle/>
        <a:p>
          <a:endParaRPr lang="en-GB" sz="1800" dirty="0"/>
        </a:p>
      </dgm:t>
    </dgm:pt>
    <dgm:pt modelId="{0937C4F2-CCE4-4CDA-980E-717CB47D786F}" type="parTrans" cxnId="{ABFF3388-FE23-4AAF-B15E-6D34F2C74FDD}">
      <dgm:prSet/>
      <dgm:spPr/>
      <dgm:t>
        <a:bodyPr/>
        <a:lstStyle/>
        <a:p>
          <a:endParaRPr lang="en-GB"/>
        </a:p>
      </dgm:t>
    </dgm:pt>
    <dgm:pt modelId="{5F28E3FC-36DF-4C5E-8E6D-D9489F3A503B}" type="sibTrans" cxnId="{ABFF3388-FE23-4AAF-B15E-6D34F2C74FDD}">
      <dgm:prSet/>
      <dgm:spPr/>
      <dgm:t>
        <a:bodyPr/>
        <a:lstStyle/>
        <a:p>
          <a:endParaRPr lang="en-GB"/>
        </a:p>
      </dgm:t>
    </dgm:pt>
    <dgm:pt modelId="{C3FBB813-29C5-497B-9C7B-15BE8CD6006B}">
      <dgm:prSet phldrT="[Text]" custT="1"/>
      <dgm:spPr>
        <a:ln>
          <a:solidFill>
            <a:schemeClr val="accent5">
              <a:lumMod val="75000"/>
            </a:schemeClr>
          </a:solidFill>
        </a:ln>
      </dgm:spPr>
      <dgm:t>
        <a:bodyPr/>
        <a:lstStyle/>
        <a:p>
          <a:r>
            <a:rPr lang="en-GB" sz="1800" dirty="0"/>
            <a:t>Replaced it with programmable stages (shaders)</a:t>
          </a:r>
        </a:p>
      </dgm:t>
    </dgm:pt>
    <dgm:pt modelId="{86F2DB1D-1015-4053-9DFC-13EC5294ECCA}" type="parTrans" cxnId="{E8DA5170-FFE6-4668-B2B0-53D1CB925B19}">
      <dgm:prSet/>
      <dgm:spPr/>
      <dgm:t>
        <a:bodyPr/>
        <a:lstStyle/>
        <a:p>
          <a:endParaRPr lang="en-GB"/>
        </a:p>
      </dgm:t>
    </dgm:pt>
    <dgm:pt modelId="{446D100C-A4B5-4DD3-9965-31E6D31B63F5}" type="sibTrans" cxnId="{E8DA5170-FFE6-4668-B2B0-53D1CB925B19}">
      <dgm:prSet/>
      <dgm:spPr/>
      <dgm:t>
        <a:bodyPr/>
        <a:lstStyle/>
        <a:p>
          <a:endParaRPr lang="en-GB"/>
        </a:p>
      </dgm:t>
    </dgm:pt>
    <dgm:pt modelId="{9E0EEAA8-A370-47D3-A4B2-78A1D3706635}">
      <dgm:prSet phldrT="[Text]" custT="1"/>
      <dgm:spPr>
        <a:ln>
          <a:solidFill>
            <a:schemeClr val="accent5">
              <a:lumMod val="75000"/>
            </a:schemeClr>
          </a:solidFill>
        </a:ln>
      </dgm:spPr>
      <dgm:t>
        <a:bodyPr/>
        <a:lstStyle/>
        <a:p>
          <a:endParaRPr lang="en-GB" sz="1800" dirty="0"/>
        </a:p>
      </dgm:t>
    </dgm:pt>
    <dgm:pt modelId="{A0228078-F9E2-4E2D-BB96-BE4B480C4A22}" type="parTrans" cxnId="{D6EA8099-020C-4B10-BB4C-6CC8C6316BEC}">
      <dgm:prSet/>
      <dgm:spPr/>
      <dgm:t>
        <a:bodyPr/>
        <a:lstStyle/>
        <a:p>
          <a:endParaRPr lang="en-GB"/>
        </a:p>
      </dgm:t>
    </dgm:pt>
    <dgm:pt modelId="{315D62C4-7A1C-4A99-8DB1-4D33D5F4D34C}" type="sibTrans" cxnId="{D6EA8099-020C-4B10-BB4C-6CC8C6316BEC}">
      <dgm:prSet/>
      <dgm:spPr/>
      <dgm:t>
        <a:bodyPr/>
        <a:lstStyle/>
        <a:p>
          <a:endParaRPr lang="en-GB"/>
        </a:p>
      </dgm:t>
    </dgm:pt>
    <dgm:pt modelId="{B2E48FF0-3990-42BF-8279-F4C160358183}">
      <dgm:prSet phldrT="[Text]" custT="1"/>
      <dgm:spPr>
        <a:ln>
          <a:solidFill>
            <a:schemeClr val="accent5">
              <a:lumMod val="75000"/>
            </a:schemeClr>
          </a:solidFill>
        </a:ln>
      </dgm:spPr>
      <dgm:t>
        <a:bodyPr/>
        <a:lstStyle/>
        <a:p>
          <a:endParaRPr lang="en-GB" sz="1800" dirty="0"/>
        </a:p>
      </dgm:t>
    </dgm:pt>
    <dgm:pt modelId="{BBCDD0B9-9010-4571-89D4-BB39B9ED2F8E}" type="parTrans" cxnId="{4C3A6E56-CF67-412F-A36A-C805417B65E1}">
      <dgm:prSet/>
      <dgm:spPr/>
      <dgm:t>
        <a:bodyPr/>
        <a:lstStyle/>
        <a:p>
          <a:endParaRPr lang="en-GB"/>
        </a:p>
      </dgm:t>
    </dgm:pt>
    <dgm:pt modelId="{915563E9-A751-4731-A39D-5EB8A938D115}" type="sibTrans" cxnId="{4C3A6E56-CF67-412F-A36A-C805417B65E1}">
      <dgm:prSet/>
      <dgm:spPr/>
      <dgm:t>
        <a:bodyPr/>
        <a:lstStyle/>
        <a:p>
          <a:endParaRPr lang="en-GB"/>
        </a:p>
      </dgm:t>
    </dgm:pt>
    <dgm:pt modelId="{2E0D0730-03A6-489B-8638-EBB5EA7C4683}">
      <dgm:prSet phldrT="[Text]" custT="1"/>
      <dgm:spPr>
        <a:ln>
          <a:solidFill>
            <a:schemeClr val="accent5">
              <a:lumMod val="75000"/>
            </a:schemeClr>
          </a:solidFill>
        </a:ln>
      </dgm:spPr>
      <dgm:t>
        <a:bodyPr/>
        <a:lstStyle/>
        <a:p>
          <a:r>
            <a:rPr lang="en-GB" sz="1800" dirty="0"/>
            <a:t>Released in 2012 with its latest update in 2019</a:t>
          </a:r>
        </a:p>
      </dgm:t>
    </dgm:pt>
    <dgm:pt modelId="{F940494A-0606-444B-8E68-4BCEEC011699}" type="parTrans" cxnId="{95D898D8-4C14-4E3F-9EA3-80C1CCB2FF91}">
      <dgm:prSet/>
      <dgm:spPr/>
      <dgm:t>
        <a:bodyPr/>
        <a:lstStyle/>
        <a:p>
          <a:endParaRPr lang="en-GB"/>
        </a:p>
      </dgm:t>
    </dgm:pt>
    <dgm:pt modelId="{A16912EE-4CFD-4E42-8E43-6AF98DC46838}" type="sibTrans" cxnId="{95D898D8-4C14-4E3F-9EA3-80C1CCB2FF91}">
      <dgm:prSet/>
      <dgm:spPr/>
      <dgm:t>
        <a:bodyPr/>
        <a:lstStyle/>
        <a:p>
          <a:endParaRPr lang="en-GB"/>
        </a:p>
      </dgm:t>
    </dgm:pt>
    <dgm:pt modelId="{44AEB398-63EC-4DBA-9417-0E733B780154}">
      <dgm:prSet phldrT="[Text]" custT="1"/>
      <dgm:spPr>
        <a:ln>
          <a:solidFill>
            <a:schemeClr val="accent5">
              <a:lumMod val="75000"/>
            </a:schemeClr>
          </a:solidFill>
        </a:ln>
      </dgm:spPr>
      <dgm:t>
        <a:bodyPr/>
        <a:lstStyle/>
        <a:p>
          <a:r>
            <a:rPr lang="en-GB" sz="1800" dirty="0"/>
            <a:t>More support for shader development</a:t>
          </a:r>
        </a:p>
      </dgm:t>
    </dgm:pt>
    <dgm:pt modelId="{689366D5-EE32-44B4-9AF7-F59D63DA4B13}" type="parTrans" cxnId="{D5E4311D-1BFF-470D-A66D-C83E8F6C16BA}">
      <dgm:prSet/>
      <dgm:spPr/>
      <dgm:t>
        <a:bodyPr/>
        <a:lstStyle/>
        <a:p>
          <a:endParaRPr lang="en-GB"/>
        </a:p>
      </dgm:t>
    </dgm:pt>
    <dgm:pt modelId="{5D279608-32DC-4CB8-971B-C9D91EB58D36}" type="sibTrans" cxnId="{D5E4311D-1BFF-470D-A66D-C83E8F6C16BA}">
      <dgm:prSet/>
      <dgm:spPr/>
      <dgm:t>
        <a:bodyPr/>
        <a:lstStyle/>
        <a:p>
          <a:endParaRPr lang="en-GB"/>
        </a:p>
      </dgm:t>
    </dgm:pt>
    <dgm:pt modelId="{931AD483-AF1C-47B2-B677-37422A410259}">
      <dgm:prSet phldrT="[Text]" custT="1"/>
      <dgm:spPr>
        <a:ln>
          <a:solidFill>
            <a:schemeClr val="accent5">
              <a:lumMod val="75000"/>
            </a:schemeClr>
          </a:solidFill>
        </a:ln>
      </dgm:spPr>
      <dgm:t>
        <a:bodyPr/>
        <a:lstStyle/>
        <a:p>
          <a:endParaRPr lang="en-GB" sz="1800" dirty="0"/>
        </a:p>
      </dgm:t>
    </dgm:pt>
    <dgm:pt modelId="{8C0D49AA-BB44-4DF0-B055-F50637F3C3FB}" type="parTrans" cxnId="{19013F4A-EC3E-463E-A21B-792FB3EF351D}">
      <dgm:prSet/>
      <dgm:spPr/>
      <dgm:t>
        <a:bodyPr/>
        <a:lstStyle/>
        <a:p>
          <a:endParaRPr lang="en-GB"/>
        </a:p>
      </dgm:t>
    </dgm:pt>
    <dgm:pt modelId="{C62607F0-1CCE-4781-B07C-A3E1FD875FCE}" type="sibTrans" cxnId="{19013F4A-EC3E-463E-A21B-792FB3EF351D}">
      <dgm:prSet/>
      <dgm:spPr/>
      <dgm:t>
        <a:bodyPr/>
        <a:lstStyle/>
        <a:p>
          <a:endParaRPr lang="en-GB"/>
        </a:p>
      </dgm:t>
    </dgm:pt>
    <dgm:pt modelId="{EB42D1A3-AFC4-4A8B-A57C-D3C7F1A2253D}">
      <dgm:prSet phldrT="[Text]" custT="1"/>
      <dgm:spPr>
        <a:ln>
          <a:solidFill>
            <a:schemeClr val="accent5">
              <a:lumMod val="75000"/>
            </a:schemeClr>
          </a:solidFill>
        </a:ln>
      </dgm:spPr>
      <dgm:t>
        <a:bodyPr/>
        <a:lstStyle/>
        <a:p>
          <a:r>
            <a:rPr lang="en-GB" sz="1800" baseline="0" dirty="0"/>
            <a:t>Deprecation mechanism  made future APIs simpler</a:t>
          </a:r>
          <a:endParaRPr lang="en-GB" sz="1800" dirty="0"/>
        </a:p>
      </dgm:t>
    </dgm:pt>
    <dgm:pt modelId="{742644BB-86C5-4A2A-808F-0A1E31E89C1F}" type="parTrans" cxnId="{A54A9C53-51C6-4CE1-8266-9BF9B88931FC}">
      <dgm:prSet/>
      <dgm:spPr/>
      <dgm:t>
        <a:bodyPr/>
        <a:lstStyle/>
        <a:p>
          <a:endParaRPr lang="en-GB"/>
        </a:p>
      </dgm:t>
    </dgm:pt>
    <dgm:pt modelId="{4A0170FF-1E16-475F-BDE8-DCA2E6208433}" type="sibTrans" cxnId="{A54A9C53-51C6-4CE1-8266-9BF9B88931FC}">
      <dgm:prSet/>
      <dgm:spPr/>
      <dgm:t>
        <a:bodyPr/>
        <a:lstStyle/>
        <a:p>
          <a:endParaRPr lang="en-GB"/>
        </a:p>
      </dgm:t>
    </dgm:pt>
    <dgm:pt modelId="{3DF1E78A-5047-4D44-8F5D-E05E0BAE872C}">
      <dgm:prSet phldrT="[Text]" custT="1"/>
      <dgm:spPr>
        <a:ln>
          <a:solidFill>
            <a:schemeClr val="accent5">
              <a:lumMod val="75000"/>
            </a:schemeClr>
          </a:solidFill>
        </a:ln>
      </dgm:spPr>
      <dgm:t>
        <a:bodyPr/>
        <a:lstStyle/>
        <a:p>
          <a:endParaRPr lang="en-GB" sz="1800" dirty="0"/>
        </a:p>
      </dgm:t>
    </dgm:pt>
    <dgm:pt modelId="{E443265C-3651-49AD-9200-23E8C617DC09}" type="parTrans" cxnId="{8454B80B-0DED-4765-8B09-74C7936853B8}">
      <dgm:prSet/>
      <dgm:spPr/>
      <dgm:t>
        <a:bodyPr/>
        <a:lstStyle/>
        <a:p>
          <a:endParaRPr lang="en-GB"/>
        </a:p>
      </dgm:t>
    </dgm:pt>
    <dgm:pt modelId="{C0BA80BD-7059-4CF5-944C-A158E1E2BA71}" type="sibTrans" cxnId="{8454B80B-0DED-4765-8B09-74C7936853B8}">
      <dgm:prSet/>
      <dgm:spPr/>
      <dgm:t>
        <a:bodyPr/>
        <a:lstStyle/>
        <a:p>
          <a:endParaRPr lang="en-GB"/>
        </a:p>
      </dgm:t>
    </dgm:pt>
    <dgm:pt modelId="{0CD574E2-D438-40A7-91B8-D26D230ABC7C}">
      <dgm:prSet phldrT="[Text]" custT="1"/>
      <dgm:spPr>
        <a:ln>
          <a:solidFill>
            <a:schemeClr val="accent5">
              <a:lumMod val="75000"/>
            </a:schemeClr>
          </a:solidFill>
        </a:ln>
      </dgm:spPr>
      <dgm:t>
        <a:bodyPr/>
        <a:lstStyle/>
        <a:p>
          <a:endParaRPr lang="en-GB" sz="1800" dirty="0"/>
        </a:p>
      </dgm:t>
    </dgm:pt>
    <dgm:pt modelId="{4BB2D5FE-F422-446F-A886-105B785DD481}" type="parTrans" cxnId="{C9B9DC05-B257-4311-8550-C2C1ABE55333}">
      <dgm:prSet/>
      <dgm:spPr/>
      <dgm:t>
        <a:bodyPr/>
        <a:lstStyle/>
        <a:p>
          <a:endParaRPr lang="en-GB"/>
        </a:p>
      </dgm:t>
    </dgm:pt>
    <dgm:pt modelId="{0E406663-84F5-4BDF-83B8-AD1399922BA2}" type="sibTrans" cxnId="{C9B9DC05-B257-4311-8550-C2C1ABE55333}">
      <dgm:prSet/>
      <dgm:spPr/>
      <dgm:t>
        <a:bodyPr/>
        <a:lstStyle/>
        <a:p>
          <a:endParaRPr lang="en-GB"/>
        </a:p>
      </dgm:t>
    </dgm:pt>
    <dgm:pt modelId="{A8DC988D-E67B-4395-8DD4-262868B1393E}">
      <dgm:prSet phldrT="[Text]" custT="1"/>
      <dgm:spPr>
        <a:ln>
          <a:solidFill>
            <a:schemeClr val="accent5">
              <a:lumMod val="75000"/>
            </a:schemeClr>
          </a:solidFill>
        </a:ln>
      </dgm:spPr>
      <dgm:t>
        <a:bodyPr/>
        <a:lstStyle/>
        <a:p>
          <a:r>
            <a:rPr lang="en-GB" sz="1800" dirty="0"/>
            <a:t>Not backward compatible with OpenGL ES 1.x</a:t>
          </a:r>
        </a:p>
      </dgm:t>
    </dgm:pt>
    <dgm:pt modelId="{8AE8C3AE-FE05-445D-B697-C481DE1B11F9}" type="parTrans" cxnId="{87B37F02-926B-4426-A281-AB79A1DB0DC1}">
      <dgm:prSet/>
      <dgm:spPr/>
      <dgm:t>
        <a:bodyPr/>
        <a:lstStyle/>
        <a:p>
          <a:endParaRPr lang="en-GB"/>
        </a:p>
      </dgm:t>
    </dgm:pt>
    <dgm:pt modelId="{D1BFCEDB-7771-489F-9179-13DAC6859B86}" type="sibTrans" cxnId="{87B37F02-926B-4426-A281-AB79A1DB0DC1}">
      <dgm:prSet/>
      <dgm:spPr/>
      <dgm:t>
        <a:bodyPr/>
        <a:lstStyle/>
        <a:p>
          <a:endParaRPr lang="en-GB"/>
        </a:p>
      </dgm:t>
    </dgm:pt>
    <dgm:pt modelId="{F4DF2C65-8BA7-4110-BC30-86CD03BF3CE4}">
      <dgm:prSet phldrT="[Text]" custT="1"/>
      <dgm:spPr>
        <a:ln>
          <a:solidFill>
            <a:schemeClr val="accent5">
              <a:lumMod val="75000"/>
            </a:schemeClr>
          </a:solidFill>
        </a:ln>
      </dgm:spPr>
      <dgm:t>
        <a:bodyPr/>
        <a:lstStyle/>
        <a:p>
          <a:endParaRPr lang="en-GB" sz="1800" dirty="0"/>
        </a:p>
      </dgm:t>
    </dgm:pt>
    <dgm:pt modelId="{60067062-3EB8-4B61-84AA-EFABE9E2213B}" type="parTrans" cxnId="{B8A02CE4-EE06-4BC1-BD89-0109489E7944}">
      <dgm:prSet/>
      <dgm:spPr/>
      <dgm:t>
        <a:bodyPr/>
        <a:lstStyle/>
        <a:p>
          <a:endParaRPr lang="en-GB"/>
        </a:p>
      </dgm:t>
    </dgm:pt>
    <dgm:pt modelId="{F8E3D181-B096-4F1C-BECD-E6A0F3BD4A1C}" type="sibTrans" cxnId="{B8A02CE4-EE06-4BC1-BD89-0109489E7944}">
      <dgm:prSet/>
      <dgm:spPr/>
      <dgm:t>
        <a:bodyPr/>
        <a:lstStyle/>
        <a:p>
          <a:endParaRPr lang="en-GB"/>
        </a:p>
      </dgm:t>
    </dgm:pt>
    <dgm:pt modelId="{8BE10868-B58C-4BB5-808A-66C20E5A031E}">
      <dgm:prSet phldrT="[Text]" custT="1"/>
      <dgm:spPr>
        <a:ln>
          <a:solidFill>
            <a:schemeClr val="accent5">
              <a:lumMod val="75000"/>
            </a:schemeClr>
          </a:solidFill>
        </a:ln>
      </dgm:spPr>
      <dgm:t>
        <a:bodyPr/>
        <a:lstStyle/>
        <a:p>
          <a:endParaRPr lang="en-GB" sz="1800" dirty="0"/>
        </a:p>
      </dgm:t>
    </dgm:pt>
    <dgm:pt modelId="{6AC3A443-A176-46E4-BF05-5C182651530C}" type="parTrans" cxnId="{C2307FE3-7E4E-4800-9B64-84ABB50701EE}">
      <dgm:prSet/>
      <dgm:spPr/>
      <dgm:t>
        <a:bodyPr/>
        <a:lstStyle/>
        <a:p>
          <a:endParaRPr lang="en-GB"/>
        </a:p>
      </dgm:t>
    </dgm:pt>
    <dgm:pt modelId="{513E6635-D06F-4AA3-8899-95DF8BCBA76D}" type="sibTrans" cxnId="{C2307FE3-7E4E-4800-9B64-84ABB50701EE}">
      <dgm:prSet/>
      <dgm:spPr/>
      <dgm:t>
        <a:bodyPr/>
        <a:lstStyle/>
        <a:p>
          <a:endParaRPr lang="en-GB"/>
        </a:p>
      </dgm:t>
    </dgm:pt>
    <dgm:pt modelId="{CC02C027-996A-4833-BDBB-FF0CB6C853FB}">
      <dgm:prSet phldrT="[Text]" custT="1"/>
      <dgm:spPr>
        <a:ln>
          <a:solidFill>
            <a:schemeClr val="accent5">
              <a:lumMod val="75000"/>
            </a:schemeClr>
          </a:solidFill>
        </a:ln>
      </dgm:spPr>
      <dgm:t>
        <a:bodyPr/>
        <a:lstStyle/>
        <a:p>
          <a:endParaRPr lang="en-GB" sz="1800" dirty="0"/>
        </a:p>
      </dgm:t>
    </dgm:pt>
    <dgm:pt modelId="{ACA01F92-151F-42A4-83E7-37A898415211}" type="parTrans" cxnId="{CA79467F-291D-4570-A175-4C86F0247BEE}">
      <dgm:prSet/>
      <dgm:spPr/>
      <dgm:t>
        <a:bodyPr/>
        <a:lstStyle/>
        <a:p>
          <a:endParaRPr lang="en-GB"/>
        </a:p>
      </dgm:t>
    </dgm:pt>
    <dgm:pt modelId="{4DD52118-5249-4C4B-89DF-7BF50254408D}" type="sibTrans" cxnId="{CA79467F-291D-4570-A175-4C86F0247BEE}">
      <dgm:prSet/>
      <dgm:spPr/>
      <dgm:t>
        <a:bodyPr/>
        <a:lstStyle/>
        <a:p>
          <a:endParaRPr lang="en-GB"/>
        </a:p>
      </dgm:t>
    </dgm:pt>
    <dgm:pt modelId="{52263E74-CE84-4BFB-966C-8BA7574BAB7A}" type="pres">
      <dgm:prSet presAssocID="{D0E67957-83F0-4557-82B0-EAB9B1CF4D4F}" presName="Name0" presStyleCnt="0">
        <dgm:presLayoutVars>
          <dgm:dir/>
          <dgm:animLvl val="lvl"/>
          <dgm:resizeHandles val="exact"/>
        </dgm:presLayoutVars>
      </dgm:prSet>
      <dgm:spPr/>
    </dgm:pt>
    <dgm:pt modelId="{EE1E46C5-E757-4BFD-83DB-AE9815FC8D52}" type="pres">
      <dgm:prSet presAssocID="{0A196176-2D9A-4C4D-A9CF-8ABBD1A77A1C}" presName="composite" presStyleCnt="0"/>
      <dgm:spPr/>
    </dgm:pt>
    <dgm:pt modelId="{AFCB81A7-04F9-419A-844C-2F6022352FC8}" type="pres">
      <dgm:prSet presAssocID="{0A196176-2D9A-4C4D-A9CF-8ABBD1A77A1C}" presName="parTx" presStyleLbl="alignNode1" presStyleIdx="0" presStyleCnt="3" custScaleY="100000" custLinFactNeighborY="826">
        <dgm:presLayoutVars>
          <dgm:chMax val="0"/>
          <dgm:chPref val="0"/>
          <dgm:bulletEnabled val="1"/>
        </dgm:presLayoutVars>
      </dgm:prSet>
      <dgm:spPr/>
    </dgm:pt>
    <dgm:pt modelId="{6285A9A2-DFF4-472E-9996-5484A3C7D98A}" type="pres">
      <dgm:prSet presAssocID="{0A196176-2D9A-4C4D-A9CF-8ABBD1A77A1C}" presName="desTx" presStyleLbl="alignAccFollowNode1" presStyleIdx="0" presStyleCnt="3">
        <dgm:presLayoutVars>
          <dgm:bulletEnabled val="1"/>
        </dgm:presLayoutVars>
      </dgm:prSet>
      <dgm:spPr/>
    </dgm:pt>
    <dgm:pt modelId="{0AAB1CF4-16F6-4816-9BE6-16DF171396A6}" type="pres">
      <dgm:prSet presAssocID="{BAF72BB9-4645-433A-A9CD-F894E0445D90}" presName="space" presStyleCnt="0"/>
      <dgm:spPr/>
    </dgm:pt>
    <dgm:pt modelId="{8E66091E-C177-4FB4-AD35-3CFB31086FBC}" type="pres">
      <dgm:prSet presAssocID="{961D1CB6-CAAD-4DF2-B111-C1EC8EDB7C9A}" presName="composite" presStyleCnt="0"/>
      <dgm:spPr/>
    </dgm:pt>
    <dgm:pt modelId="{CBF6AB24-A04F-4446-9E6F-E8EA880B5320}" type="pres">
      <dgm:prSet presAssocID="{961D1CB6-CAAD-4DF2-B111-C1EC8EDB7C9A}" presName="parTx" presStyleLbl="alignNode1" presStyleIdx="1" presStyleCnt="3" custScaleY="100000">
        <dgm:presLayoutVars>
          <dgm:chMax val="0"/>
          <dgm:chPref val="0"/>
          <dgm:bulletEnabled val="1"/>
        </dgm:presLayoutVars>
      </dgm:prSet>
      <dgm:spPr/>
    </dgm:pt>
    <dgm:pt modelId="{2F917B79-76FE-477F-927E-B5AB256ADB87}" type="pres">
      <dgm:prSet presAssocID="{961D1CB6-CAAD-4DF2-B111-C1EC8EDB7C9A}" presName="desTx" presStyleLbl="alignAccFollowNode1" presStyleIdx="1" presStyleCnt="3">
        <dgm:presLayoutVars>
          <dgm:bulletEnabled val="1"/>
        </dgm:presLayoutVars>
      </dgm:prSet>
      <dgm:spPr/>
    </dgm:pt>
    <dgm:pt modelId="{DFEB0E79-F510-4C19-A4A6-C86F14E0A51A}" type="pres">
      <dgm:prSet presAssocID="{5A13635D-94E7-489F-94D5-B1A87AC41595}" presName="space" presStyleCnt="0"/>
      <dgm:spPr/>
    </dgm:pt>
    <dgm:pt modelId="{3A414EFF-EFC9-45C3-BCD3-33C233389E92}" type="pres">
      <dgm:prSet presAssocID="{884C431D-167C-4E8D-9FD0-602B5A4F2F00}" presName="composite" presStyleCnt="0"/>
      <dgm:spPr/>
    </dgm:pt>
    <dgm:pt modelId="{603075D3-30E2-4BF6-8B5B-8A3E50E97640}" type="pres">
      <dgm:prSet presAssocID="{884C431D-167C-4E8D-9FD0-602B5A4F2F00}" presName="parTx" presStyleLbl="alignNode1" presStyleIdx="2" presStyleCnt="3">
        <dgm:presLayoutVars>
          <dgm:chMax val="0"/>
          <dgm:chPref val="0"/>
          <dgm:bulletEnabled val="1"/>
        </dgm:presLayoutVars>
      </dgm:prSet>
      <dgm:spPr/>
    </dgm:pt>
    <dgm:pt modelId="{C256A52A-7A98-42C5-87E1-04F3C0B5532D}" type="pres">
      <dgm:prSet presAssocID="{884C431D-167C-4E8D-9FD0-602B5A4F2F00}" presName="desTx" presStyleLbl="alignAccFollowNode1" presStyleIdx="2" presStyleCnt="3" custLinFactNeighborX="521" custLinFactNeighborY="-1585">
        <dgm:presLayoutVars>
          <dgm:bulletEnabled val="1"/>
        </dgm:presLayoutVars>
      </dgm:prSet>
      <dgm:spPr/>
    </dgm:pt>
  </dgm:ptLst>
  <dgm:cxnLst>
    <dgm:cxn modelId="{0FE5B700-6E8A-4E57-8EDA-70DD6B05B7F3}" srcId="{961D1CB6-CAAD-4DF2-B111-C1EC8EDB7C9A}" destId="{CF287355-D91F-4E6D-84B6-4166F633301F}" srcOrd="3" destOrd="0" parTransId="{37A78C97-E446-4722-B1DA-1071EF26E896}" sibTransId="{04635571-4F0E-4C76-9CE7-D1F52DD74176}"/>
    <dgm:cxn modelId="{87B37F02-926B-4426-A281-AB79A1DB0DC1}" srcId="{961D1CB6-CAAD-4DF2-B111-C1EC8EDB7C9A}" destId="{A8DC988D-E67B-4395-8DD4-262868B1393E}" srcOrd="7" destOrd="0" parTransId="{8AE8C3AE-FE05-445D-B697-C481DE1B11F9}" sibTransId="{D1BFCEDB-7771-489F-9179-13DAC6859B86}"/>
    <dgm:cxn modelId="{C9B9DC05-B257-4311-8550-C2C1ABE55333}" srcId="{884C431D-167C-4E8D-9FD0-602B5A4F2F00}" destId="{0CD574E2-D438-40A7-91B8-D26D230ABC7C}" srcOrd="1" destOrd="0" parTransId="{4BB2D5FE-F422-446F-A886-105B785DD481}" sibTransId="{0E406663-84F5-4BDF-83B8-AD1399922BA2}"/>
    <dgm:cxn modelId="{27E07A06-AA69-4DF2-A701-173146E55966}" type="presOf" srcId="{C5E565A2-5ACD-4BA6-AFBA-2301F755010C}" destId="{C256A52A-7A98-42C5-87E1-04F3C0B5532D}" srcOrd="0" destOrd="2" presId="urn:microsoft.com/office/officeart/2005/8/layout/hList1"/>
    <dgm:cxn modelId="{E41CE007-2230-4619-8D40-E9A91DEF7E5E}" type="presOf" srcId="{961D1CB6-CAAD-4DF2-B111-C1EC8EDB7C9A}" destId="{CBF6AB24-A04F-4446-9E6F-E8EA880B5320}" srcOrd="0" destOrd="0" presId="urn:microsoft.com/office/officeart/2005/8/layout/hList1"/>
    <dgm:cxn modelId="{8454B80B-0DED-4765-8B09-74C7936853B8}" srcId="{884C431D-167C-4E8D-9FD0-602B5A4F2F00}" destId="{3DF1E78A-5047-4D44-8F5D-E05E0BAE872C}" srcOrd="3" destOrd="0" parTransId="{E443265C-3651-49AD-9200-23E8C617DC09}" sibTransId="{C0BA80BD-7059-4CF5-944C-A158E1E2BA71}"/>
    <dgm:cxn modelId="{C8454E0E-096A-499D-80E7-50055E5B28B3}" type="presOf" srcId="{CF287355-D91F-4E6D-84B6-4166F633301F}" destId="{2F917B79-76FE-477F-927E-B5AB256ADB87}" srcOrd="0" destOrd="3" presId="urn:microsoft.com/office/officeart/2005/8/layout/hList1"/>
    <dgm:cxn modelId="{DFFD9C12-5DCC-4E91-93AC-36477BD22CF4}" type="presOf" srcId="{2FEE1386-36C8-4D3F-BAB9-64E2F9FF5E0A}" destId="{6285A9A2-DFF4-472E-9996-5484A3C7D98A}" srcOrd="0" destOrd="3" presId="urn:microsoft.com/office/officeart/2005/8/layout/hList1"/>
    <dgm:cxn modelId="{D5E4311D-1BFF-470D-A66D-C83E8F6C16BA}" srcId="{884C431D-167C-4E8D-9FD0-602B5A4F2F00}" destId="{44AEB398-63EC-4DBA-9417-0E733B780154}" srcOrd="8" destOrd="0" parTransId="{689366D5-EE32-44B4-9AF7-F59D63DA4B13}" sibTransId="{5D279608-32DC-4CB8-971B-C9D91EB58D36}"/>
    <dgm:cxn modelId="{08A2F026-C883-412F-86F5-10A527CAC4C4}" type="presOf" srcId="{B530B3D1-C9C1-4296-8953-B6C1E8285707}" destId="{2F917B79-76FE-477F-927E-B5AB256ADB87}" srcOrd="0" destOrd="1" presId="urn:microsoft.com/office/officeart/2005/8/layout/hList1"/>
    <dgm:cxn modelId="{0EDB0929-4DD4-452B-82A2-65858B69B878}" srcId="{0A196176-2D9A-4C4D-A9CF-8ABBD1A77A1C}" destId="{6950C80D-1A84-4CF9-9630-F258B8611B9D}" srcOrd="7" destOrd="0" parTransId="{7AFE2749-3EFF-462B-A58B-1206ED69EEF9}" sibTransId="{357B3AD8-4AE4-4DE3-9140-94875CEF0746}"/>
    <dgm:cxn modelId="{EF54BA2E-1C6C-4C3A-937D-9F1FF9FA507B}" type="presOf" srcId="{0A196176-2D9A-4C4D-A9CF-8ABBD1A77A1C}" destId="{AFCB81A7-04F9-419A-844C-2F6022352FC8}" srcOrd="0" destOrd="0" presId="urn:microsoft.com/office/officeart/2005/8/layout/hList1"/>
    <dgm:cxn modelId="{F4D0F235-A767-4C10-9C1D-50FA45177541}" type="presOf" srcId="{884C431D-167C-4E8D-9FD0-602B5A4F2F00}" destId="{603075D3-30E2-4BF6-8B5B-8A3E50E97640}" srcOrd="0" destOrd="0" presId="urn:microsoft.com/office/officeart/2005/8/layout/hList1"/>
    <dgm:cxn modelId="{59AEFE37-9BDB-4936-BFE5-07100D205097}" type="presOf" srcId="{3AB8FB9E-6184-4A2B-9D08-AB81A81661EB}" destId="{6285A9A2-DFF4-472E-9996-5484A3C7D98A}" srcOrd="0" destOrd="5" presId="urn:microsoft.com/office/officeart/2005/8/layout/hList1"/>
    <dgm:cxn modelId="{99D5F240-EAA2-4BC8-893F-CE017F0EBCFC}" srcId="{0A196176-2D9A-4C4D-A9CF-8ABBD1A77A1C}" destId="{D17E56A1-43C1-4602-9BDD-15A2284A5E99}" srcOrd="6" destOrd="0" parTransId="{98ED72C9-6CBB-4DDC-AB0C-6E2E3ACDCB29}" sibTransId="{8C890DF8-6E11-4622-8674-7B72C931405A}"/>
    <dgm:cxn modelId="{BF9F8642-F53B-4D1E-AE14-A9526B83B255}" type="presOf" srcId="{A8DC988D-E67B-4395-8DD4-262868B1393E}" destId="{2F917B79-76FE-477F-927E-B5AB256ADB87}" srcOrd="0" destOrd="7" presId="urn:microsoft.com/office/officeart/2005/8/layout/hList1"/>
    <dgm:cxn modelId="{26D6F762-4B56-49C0-9846-B44D9219CB97}" srcId="{0A196176-2D9A-4C4D-A9CF-8ABBD1A77A1C}" destId="{A61F7A86-9F35-4C4D-B32A-7AA839AAFEB2}" srcOrd="2" destOrd="0" parTransId="{F27C41EB-45AC-442B-A5F2-5B8F946660C8}" sibTransId="{2C9B9C65-1EFF-4FF8-A113-0E86D2CEA2C8}"/>
    <dgm:cxn modelId="{C96F5864-2F4D-4F68-934E-F0D76BF18370}" type="presOf" srcId="{EB42D1A3-AFC4-4A8B-A57C-D3C7F1A2253D}" destId="{C256A52A-7A98-42C5-87E1-04F3C0B5532D}" srcOrd="0" destOrd="4" presId="urn:microsoft.com/office/officeart/2005/8/layout/hList1"/>
    <dgm:cxn modelId="{B9D4A165-96B5-4853-AB93-84DD11859709}" type="presOf" srcId="{A61F7A86-9F35-4C4D-B32A-7AA839AAFEB2}" destId="{6285A9A2-DFF4-472E-9996-5484A3C7D98A}" srcOrd="0" destOrd="2" presId="urn:microsoft.com/office/officeart/2005/8/layout/hList1"/>
    <dgm:cxn modelId="{24811046-9C79-4EA1-90CC-BBB53748C2E1}" type="presOf" srcId="{2E0D0730-03A6-489B-8638-EBB5EA7C4683}" destId="{C256A52A-7A98-42C5-87E1-04F3C0B5532D}" srcOrd="0" destOrd="0" presId="urn:microsoft.com/office/officeart/2005/8/layout/hList1"/>
    <dgm:cxn modelId="{A6873169-0D41-43C0-BE7F-FA4909EE74DE}" srcId="{0A196176-2D9A-4C4D-A9CF-8ABBD1A77A1C}" destId="{F77C0076-4CD7-4108-A6E8-42AFA57950AA}" srcOrd="4" destOrd="0" parTransId="{46D675B9-3BD7-4F04-A9AF-70410A0E6433}" sibTransId="{6016327C-49E0-42AF-AC02-D065D26F8E1A}"/>
    <dgm:cxn modelId="{19013F4A-EC3E-463E-A21B-792FB3EF351D}" srcId="{884C431D-167C-4E8D-9FD0-602B5A4F2F00}" destId="{931AD483-AF1C-47B2-B677-37422A410259}" srcOrd="7" destOrd="0" parTransId="{8C0D49AA-BB44-4DF0-B055-F50637F3C3FB}" sibTransId="{C62607F0-1CCE-4781-B07C-A3E1FD875FCE}"/>
    <dgm:cxn modelId="{9EBA606C-3212-4A97-9FA3-68BB124F9696}" srcId="{D0E67957-83F0-4557-82B0-EAB9B1CF4D4F}" destId="{0A196176-2D9A-4C4D-A9CF-8ABBD1A77A1C}" srcOrd="0" destOrd="0" parTransId="{FC5E1056-128E-47E2-8795-3C3BDEBC5F8E}" sibTransId="{BAF72BB9-4645-433A-A9CD-F894E0445D90}"/>
    <dgm:cxn modelId="{B3C87A4C-7F1B-43DA-81FF-BDFE94C30FC6}" srcId="{0A196176-2D9A-4C4D-A9CF-8ABBD1A77A1C}" destId="{3AB8FB9E-6184-4A2B-9D08-AB81A81661EB}" srcOrd="5" destOrd="0" parTransId="{13D44B97-60C7-4562-B75C-404AC89EA147}" sibTransId="{6AACCD1C-5788-408C-B5C6-AE2AA2C429B1}"/>
    <dgm:cxn modelId="{D244C14D-0E81-4B1E-9F59-A3E1F36D4317}" type="presOf" srcId="{C3FBB813-29C5-497B-9C7B-15BE8CD6006B}" destId="{2F917B79-76FE-477F-927E-B5AB256ADB87}" srcOrd="0" destOrd="5" presId="urn:microsoft.com/office/officeart/2005/8/layout/hList1"/>
    <dgm:cxn modelId="{0D21286F-167C-4C10-B0E7-0AA3DEE5B06A}" type="presOf" srcId="{931AD483-AF1C-47B2-B677-37422A410259}" destId="{C256A52A-7A98-42C5-87E1-04F3C0B5532D}" srcOrd="0" destOrd="7" presId="urn:microsoft.com/office/officeart/2005/8/layout/hList1"/>
    <dgm:cxn modelId="{E8DA5170-FFE6-4668-B2B0-53D1CB925B19}" srcId="{961D1CB6-CAAD-4DF2-B111-C1EC8EDB7C9A}" destId="{C3FBB813-29C5-497B-9C7B-15BE8CD6006B}" srcOrd="5" destOrd="0" parTransId="{86F2DB1D-1015-4053-9DFC-13EC5294ECCA}" sibTransId="{446D100C-A4B5-4DD3-9965-31E6D31B63F5}"/>
    <dgm:cxn modelId="{D34B8171-AB54-4AED-AEBB-6AEF14B0A928}" type="presOf" srcId="{3DF1E78A-5047-4D44-8F5D-E05E0BAE872C}" destId="{C256A52A-7A98-42C5-87E1-04F3C0B5532D}" srcOrd="0" destOrd="3" presId="urn:microsoft.com/office/officeart/2005/8/layout/hList1"/>
    <dgm:cxn modelId="{A54A9C53-51C6-4CE1-8266-9BF9B88931FC}" srcId="{884C431D-167C-4E8D-9FD0-602B5A4F2F00}" destId="{EB42D1A3-AFC4-4A8B-A57C-D3C7F1A2253D}" srcOrd="4" destOrd="0" parTransId="{742644BB-86C5-4A2A-808F-0A1E31E89C1F}" sibTransId="{4A0170FF-1E16-475F-BDE8-DCA2E6208433}"/>
    <dgm:cxn modelId="{4C3A6E56-CF67-412F-A36A-C805417B65E1}" srcId="{961D1CB6-CAAD-4DF2-B111-C1EC8EDB7C9A}" destId="{B2E48FF0-3990-42BF-8279-F4C160358183}" srcOrd="0" destOrd="0" parTransId="{BBCDD0B9-9010-4571-89D4-BB39B9ED2F8E}" sibTransId="{915563E9-A751-4731-A39D-5EB8A938D115}"/>
    <dgm:cxn modelId="{842D8D7A-D49A-484C-9677-5CABA968D628}" type="presOf" srcId="{8BE10868-B58C-4BB5-808A-66C20E5A031E}" destId="{6285A9A2-DFF4-472E-9996-5484A3C7D98A}" srcOrd="0" destOrd="8" presId="urn:microsoft.com/office/officeart/2005/8/layout/hList1"/>
    <dgm:cxn modelId="{11EF0E7C-971B-48EC-B49F-72760FF42B37}" type="presOf" srcId="{F4DF2C65-8BA7-4110-BC30-86CD03BF3CE4}" destId="{2F917B79-76FE-477F-927E-B5AB256ADB87}" srcOrd="0" destOrd="6" presId="urn:microsoft.com/office/officeart/2005/8/layout/hList1"/>
    <dgm:cxn modelId="{CA79467F-291D-4570-A175-4C86F0247BEE}" srcId="{884C431D-167C-4E8D-9FD0-602B5A4F2F00}" destId="{CC02C027-996A-4833-BDBB-FF0CB6C853FB}" srcOrd="5" destOrd="0" parTransId="{ACA01F92-151F-42A4-83E7-37A898415211}" sibTransId="{4DD52118-5249-4C4B-89DF-7BF50254408D}"/>
    <dgm:cxn modelId="{8CA30581-4283-4004-9421-73328BF33644}" srcId="{D0E67957-83F0-4557-82B0-EAB9B1CF4D4F}" destId="{961D1CB6-CAAD-4DF2-B111-C1EC8EDB7C9A}" srcOrd="1" destOrd="0" parTransId="{9F6B6373-9C0E-4FB9-B95F-80D5F67E7375}" sibTransId="{5A13635D-94E7-489F-94D5-B1A87AC41595}"/>
    <dgm:cxn modelId="{ABFF3388-FE23-4AAF-B15E-6D34F2C74FDD}" srcId="{961D1CB6-CAAD-4DF2-B111-C1EC8EDB7C9A}" destId="{7D4392C1-B378-44A7-9C45-82B5994E2A49}" srcOrd="2" destOrd="0" parTransId="{0937C4F2-CCE4-4CDA-980E-717CB47D786F}" sibTransId="{5F28E3FC-36DF-4C5E-8E6D-D9489F3A503B}"/>
    <dgm:cxn modelId="{0BBAC995-5C97-4DBD-A996-E2BAAF4AD978}" srcId="{961D1CB6-CAAD-4DF2-B111-C1EC8EDB7C9A}" destId="{B530B3D1-C9C1-4296-8953-B6C1E8285707}" srcOrd="1" destOrd="0" parTransId="{AF61C78C-238C-489D-960A-04DE42C1A630}" sibTransId="{4467C499-0B16-42A8-9742-0D7810A584E9}"/>
    <dgm:cxn modelId="{D6EA8099-020C-4B10-BB4C-6CC8C6316BEC}" srcId="{961D1CB6-CAAD-4DF2-B111-C1EC8EDB7C9A}" destId="{9E0EEAA8-A370-47D3-A4B2-78A1D3706635}" srcOrd="4" destOrd="0" parTransId="{A0228078-F9E2-4E2D-BB96-BE4B480C4A22}" sibTransId="{315D62C4-7A1C-4A99-8DB1-4D33D5F4D34C}"/>
    <dgm:cxn modelId="{FB63F8A0-0ED6-4618-960F-AFC55E09C5FF}" type="presOf" srcId="{D17E56A1-43C1-4602-9BDD-15A2284A5E99}" destId="{6285A9A2-DFF4-472E-9996-5484A3C7D98A}" srcOrd="0" destOrd="6" presId="urn:microsoft.com/office/officeart/2005/8/layout/hList1"/>
    <dgm:cxn modelId="{34BF1BA4-D951-41ED-AF15-C13A3966F7E9}" type="presOf" srcId="{51CCBD4E-5F85-40FB-ADA3-E81F62216FD7}" destId="{6285A9A2-DFF4-472E-9996-5484A3C7D98A}" srcOrd="0" destOrd="0" presId="urn:microsoft.com/office/officeart/2005/8/layout/hList1"/>
    <dgm:cxn modelId="{6BF43CAF-E375-4E8B-A800-EB1E1A171051}" srcId="{0A196176-2D9A-4C4D-A9CF-8ABBD1A77A1C}" destId="{3E015532-E15B-48C5-B523-B1D290C7010A}" srcOrd="9" destOrd="0" parTransId="{A2B1D134-30FA-476D-A2E7-2F4BA86031DC}" sibTransId="{CBBDEC82-0455-4154-8C42-BC992D8278E0}"/>
    <dgm:cxn modelId="{20D5DBB1-D256-466B-AD57-285788DAE7C1}" type="presOf" srcId="{D0E67957-83F0-4557-82B0-EAB9B1CF4D4F}" destId="{52263E74-CE84-4BFB-966C-8BA7574BAB7A}" srcOrd="0" destOrd="0" presId="urn:microsoft.com/office/officeart/2005/8/layout/hList1"/>
    <dgm:cxn modelId="{CC6B93B2-B5EB-4855-B9C6-A2C20168EB89}" type="presOf" srcId="{59A93CD8-BDAD-4836-9807-23AEB3BB620F}" destId="{6285A9A2-DFF4-472E-9996-5484A3C7D98A}" srcOrd="0" destOrd="1" presId="urn:microsoft.com/office/officeart/2005/8/layout/hList1"/>
    <dgm:cxn modelId="{522A4BB6-F15C-47DB-AB63-8FB4363DF356}" type="presOf" srcId="{0CD574E2-D438-40A7-91B8-D26D230ABC7C}" destId="{C256A52A-7A98-42C5-87E1-04F3C0B5532D}" srcOrd="0" destOrd="1" presId="urn:microsoft.com/office/officeart/2005/8/layout/hList1"/>
    <dgm:cxn modelId="{1405B4BD-BDA1-4AB8-8A32-D00EB83BDD77}" srcId="{0A196176-2D9A-4C4D-A9CF-8ABBD1A77A1C}" destId="{59A93CD8-BDAD-4836-9807-23AEB3BB620F}" srcOrd="1" destOrd="0" parTransId="{5CA80918-5C29-4122-9A74-DB2A79E2183F}" sibTransId="{CCE042AE-F34E-47EA-9712-775AD5C98E20}"/>
    <dgm:cxn modelId="{30144ABF-6D6D-4C5B-9C0D-9159644B5989}" srcId="{884C431D-167C-4E8D-9FD0-602B5A4F2F00}" destId="{B1E89DD0-8B3E-45BE-96EE-E62959C8DBC3}" srcOrd="6" destOrd="0" parTransId="{A25B6E8A-CA24-40C9-B4CB-908495D6BD4B}" sibTransId="{8E3A5A7C-FFCF-4957-A195-EF975CED56D3}"/>
    <dgm:cxn modelId="{17CAD5C1-4103-4698-B218-ADE2E95F55C7}" type="presOf" srcId="{6950C80D-1A84-4CF9-9630-F258B8611B9D}" destId="{6285A9A2-DFF4-472E-9996-5484A3C7D98A}" srcOrd="0" destOrd="7" presId="urn:microsoft.com/office/officeart/2005/8/layout/hList1"/>
    <dgm:cxn modelId="{C852D4C5-6548-48E0-81A0-4E9919071829}" srcId="{D0E67957-83F0-4557-82B0-EAB9B1CF4D4F}" destId="{884C431D-167C-4E8D-9FD0-602B5A4F2F00}" srcOrd="2" destOrd="0" parTransId="{FB778324-983C-40C8-8A0B-886CCC60FEA3}" sibTransId="{9B0171A2-DAA7-46B9-87E9-F0D14B552000}"/>
    <dgm:cxn modelId="{BA00F1C6-2251-45D1-9D50-0DF87263F07C}" type="presOf" srcId="{3E015532-E15B-48C5-B523-B1D290C7010A}" destId="{6285A9A2-DFF4-472E-9996-5484A3C7D98A}" srcOrd="0" destOrd="9" presId="urn:microsoft.com/office/officeart/2005/8/layout/hList1"/>
    <dgm:cxn modelId="{E83FC3CF-7180-443F-A2C5-62A53A11A2AE}" type="presOf" srcId="{9E0EEAA8-A370-47D3-A4B2-78A1D3706635}" destId="{2F917B79-76FE-477F-927E-B5AB256ADB87}" srcOrd="0" destOrd="4" presId="urn:microsoft.com/office/officeart/2005/8/layout/hList1"/>
    <dgm:cxn modelId="{ECE8BCD2-AE2D-4FD4-A46C-7F93FDE403F6}" type="presOf" srcId="{B1E89DD0-8B3E-45BE-96EE-E62959C8DBC3}" destId="{C256A52A-7A98-42C5-87E1-04F3C0B5532D}" srcOrd="0" destOrd="6" presId="urn:microsoft.com/office/officeart/2005/8/layout/hList1"/>
    <dgm:cxn modelId="{D18429D6-B97B-4008-93D3-0160FE8D35E8}" type="presOf" srcId="{44AEB398-63EC-4DBA-9417-0E733B780154}" destId="{C256A52A-7A98-42C5-87E1-04F3C0B5532D}" srcOrd="0" destOrd="8" presId="urn:microsoft.com/office/officeart/2005/8/layout/hList1"/>
    <dgm:cxn modelId="{95D898D8-4C14-4E3F-9EA3-80C1CCB2FF91}" srcId="{884C431D-167C-4E8D-9FD0-602B5A4F2F00}" destId="{2E0D0730-03A6-489B-8638-EBB5EA7C4683}" srcOrd="0" destOrd="0" parTransId="{F940494A-0606-444B-8E68-4BCEEC011699}" sibTransId="{A16912EE-4CFD-4E42-8E43-6AF98DC46838}"/>
    <dgm:cxn modelId="{3B6B75DE-0B04-400A-93BA-A9BB808193F8}" srcId="{884C431D-167C-4E8D-9FD0-602B5A4F2F00}" destId="{C5E565A2-5ACD-4BA6-AFBA-2301F755010C}" srcOrd="2" destOrd="0" parTransId="{1DBA9CAD-CE9E-4721-A329-E204956C51FB}" sibTransId="{03364FEA-8AAC-492C-A98E-ECA690CFE34B}"/>
    <dgm:cxn modelId="{6992E4DE-E1B5-4612-9977-F12781C2145F}" srcId="{0A196176-2D9A-4C4D-A9CF-8ABBD1A77A1C}" destId="{2FEE1386-36C8-4D3F-BAB9-64E2F9FF5E0A}" srcOrd="3" destOrd="0" parTransId="{2DECECEF-71C3-4DCB-AA92-E5AF957DD0D4}" sibTransId="{F79450B4-F96B-4F34-BD50-2593B2FF6A77}"/>
    <dgm:cxn modelId="{C2307FE3-7E4E-4800-9B64-84ABB50701EE}" srcId="{0A196176-2D9A-4C4D-A9CF-8ABBD1A77A1C}" destId="{8BE10868-B58C-4BB5-808A-66C20E5A031E}" srcOrd="8" destOrd="0" parTransId="{6AC3A443-A176-46E4-BF05-5C182651530C}" sibTransId="{513E6635-D06F-4AA3-8899-95DF8BCBA76D}"/>
    <dgm:cxn modelId="{B8A02CE4-EE06-4BC1-BD89-0109489E7944}" srcId="{961D1CB6-CAAD-4DF2-B111-C1EC8EDB7C9A}" destId="{F4DF2C65-8BA7-4110-BC30-86CD03BF3CE4}" srcOrd="6" destOrd="0" parTransId="{60067062-3EB8-4B61-84AA-EFABE9E2213B}" sibTransId="{F8E3D181-B096-4F1C-BECD-E6A0F3BD4A1C}"/>
    <dgm:cxn modelId="{6DE773E9-92BD-4BA2-BA37-AA0B39C4F807}" type="presOf" srcId="{B2E48FF0-3990-42BF-8279-F4C160358183}" destId="{2F917B79-76FE-477F-927E-B5AB256ADB87}" srcOrd="0" destOrd="0" presId="urn:microsoft.com/office/officeart/2005/8/layout/hList1"/>
    <dgm:cxn modelId="{E26EECE9-0A50-420B-AB1A-96A336648063}" type="presOf" srcId="{CC02C027-996A-4833-BDBB-FF0CB6C853FB}" destId="{C256A52A-7A98-42C5-87E1-04F3C0B5532D}" srcOrd="0" destOrd="5" presId="urn:microsoft.com/office/officeart/2005/8/layout/hList1"/>
    <dgm:cxn modelId="{CEB555ED-56AD-4175-9494-940B8A9B6E04}" srcId="{0A196176-2D9A-4C4D-A9CF-8ABBD1A77A1C}" destId="{51CCBD4E-5F85-40FB-ADA3-E81F62216FD7}" srcOrd="0" destOrd="0" parTransId="{6093D6D9-1D82-4689-9030-86338981C80F}" sibTransId="{EEDCE1A3-2049-4F6E-9967-E4C22F8C3C5D}"/>
    <dgm:cxn modelId="{F04340F0-8EA1-4FC6-9091-0A6AF3019936}" type="presOf" srcId="{7D4392C1-B378-44A7-9C45-82B5994E2A49}" destId="{2F917B79-76FE-477F-927E-B5AB256ADB87}" srcOrd="0" destOrd="2" presId="urn:microsoft.com/office/officeart/2005/8/layout/hList1"/>
    <dgm:cxn modelId="{9837CEF3-9DCA-45C1-99D1-4B6D259271BB}" type="presOf" srcId="{F77C0076-4CD7-4108-A6E8-42AFA57950AA}" destId="{6285A9A2-DFF4-472E-9996-5484A3C7D98A}" srcOrd="0" destOrd="4" presId="urn:microsoft.com/office/officeart/2005/8/layout/hList1"/>
    <dgm:cxn modelId="{0C59A31B-AE9C-4706-AFDA-36E235374DFA}" type="presParOf" srcId="{52263E74-CE84-4BFB-966C-8BA7574BAB7A}" destId="{EE1E46C5-E757-4BFD-83DB-AE9815FC8D52}" srcOrd="0" destOrd="0" presId="urn:microsoft.com/office/officeart/2005/8/layout/hList1"/>
    <dgm:cxn modelId="{9F56FB02-015D-413E-8443-333C349E61E1}" type="presParOf" srcId="{EE1E46C5-E757-4BFD-83DB-AE9815FC8D52}" destId="{AFCB81A7-04F9-419A-844C-2F6022352FC8}" srcOrd="0" destOrd="0" presId="urn:microsoft.com/office/officeart/2005/8/layout/hList1"/>
    <dgm:cxn modelId="{CCE0A9AC-17CF-4227-B566-6DEFAA890C8E}" type="presParOf" srcId="{EE1E46C5-E757-4BFD-83DB-AE9815FC8D52}" destId="{6285A9A2-DFF4-472E-9996-5484A3C7D98A}" srcOrd="1" destOrd="0" presId="urn:microsoft.com/office/officeart/2005/8/layout/hList1"/>
    <dgm:cxn modelId="{8B09CE2C-803B-4969-BB22-EE12C6FDB2CF}" type="presParOf" srcId="{52263E74-CE84-4BFB-966C-8BA7574BAB7A}" destId="{0AAB1CF4-16F6-4816-9BE6-16DF171396A6}" srcOrd="1" destOrd="0" presId="urn:microsoft.com/office/officeart/2005/8/layout/hList1"/>
    <dgm:cxn modelId="{B31C2E55-4166-470D-9AB8-FE30653B3F1D}" type="presParOf" srcId="{52263E74-CE84-4BFB-966C-8BA7574BAB7A}" destId="{8E66091E-C177-4FB4-AD35-3CFB31086FBC}" srcOrd="2" destOrd="0" presId="urn:microsoft.com/office/officeart/2005/8/layout/hList1"/>
    <dgm:cxn modelId="{D5E1D6C2-F365-4AD0-9C8D-13DB3B4C701B}" type="presParOf" srcId="{8E66091E-C177-4FB4-AD35-3CFB31086FBC}" destId="{CBF6AB24-A04F-4446-9E6F-E8EA880B5320}" srcOrd="0" destOrd="0" presId="urn:microsoft.com/office/officeart/2005/8/layout/hList1"/>
    <dgm:cxn modelId="{9DB55142-1615-466C-9A7D-A9D4ED9D34B5}" type="presParOf" srcId="{8E66091E-C177-4FB4-AD35-3CFB31086FBC}" destId="{2F917B79-76FE-477F-927E-B5AB256ADB87}" srcOrd="1" destOrd="0" presId="urn:microsoft.com/office/officeart/2005/8/layout/hList1"/>
    <dgm:cxn modelId="{8800DAF2-E715-4435-823C-D173FB23FD84}" type="presParOf" srcId="{52263E74-CE84-4BFB-966C-8BA7574BAB7A}" destId="{DFEB0E79-F510-4C19-A4A6-C86F14E0A51A}" srcOrd="3" destOrd="0" presId="urn:microsoft.com/office/officeart/2005/8/layout/hList1"/>
    <dgm:cxn modelId="{10582EE0-CDA6-408A-9A7A-1C385822888F}" type="presParOf" srcId="{52263E74-CE84-4BFB-966C-8BA7574BAB7A}" destId="{3A414EFF-EFC9-45C3-BCD3-33C233389E92}" srcOrd="4" destOrd="0" presId="urn:microsoft.com/office/officeart/2005/8/layout/hList1"/>
    <dgm:cxn modelId="{01EE3CE6-0065-4229-BA88-402A9DB346EE}" type="presParOf" srcId="{3A414EFF-EFC9-45C3-BCD3-33C233389E92}" destId="{603075D3-30E2-4BF6-8B5B-8A3E50E97640}" srcOrd="0" destOrd="0" presId="urn:microsoft.com/office/officeart/2005/8/layout/hList1"/>
    <dgm:cxn modelId="{E2DFD587-D411-4832-A023-3D7889828717}" type="presParOf" srcId="{3A414EFF-EFC9-45C3-BCD3-33C233389E92}" destId="{C256A52A-7A98-42C5-87E1-04F3C0B5532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1CD24C-33BD-4A58-B40F-BBE2695290C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AF193CCA-D083-4E90-8724-C023B6BA2532}">
      <dgm:prSet phldrT="[Text]" custT="1"/>
      <dgm:spPr>
        <a:ln>
          <a:solidFill>
            <a:schemeClr val="accent5">
              <a:lumMod val="75000"/>
            </a:schemeClr>
          </a:solidFill>
        </a:ln>
      </dgm:spPr>
      <dgm:t>
        <a:bodyPr/>
        <a:lstStyle/>
        <a:p>
          <a:r>
            <a:rPr lang="en-GB" sz="3600" dirty="0"/>
            <a:t>OpenGL</a:t>
          </a:r>
        </a:p>
      </dgm:t>
    </dgm:pt>
    <dgm:pt modelId="{9014578F-973E-4693-899E-0D73C3AB1A1E}" type="parTrans" cxnId="{07D60A5D-F636-4A8F-B434-010A1BAF6FFB}">
      <dgm:prSet/>
      <dgm:spPr/>
      <dgm:t>
        <a:bodyPr/>
        <a:lstStyle/>
        <a:p>
          <a:endParaRPr lang="en-GB"/>
        </a:p>
      </dgm:t>
    </dgm:pt>
    <dgm:pt modelId="{3A99A940-FCBF-4300-B445-8D951509485C}" type="sibTrans" cxnId="{07D60A5D-F636-4A8F-B434-010A1BAF6FFB}">
      <dgm:prSet/>
      <dgm:spPr/>
      <dgm:t>
        <a:bodyPr/>
        <a:lstStyle/>
        <a:p>
          <a:endParaRPr lang="en-GB"/>
        </a:p>
      </dgm:t>
    </dgm:pt>
    <dgm:pt modelId="{3DE23293-A86D-4A0D-897F-CFA6B879CEB7}">
      <dgm:prSet phldrT="[Text]" custT="1"/>
      <dgm:spPr>
        <a:ln>
          <a:solidFill>
            <a:schemeClr val="accent5">
              <a:lumMod val="75000"/>
            </a:schemeClr>
          </a:solidFill>
        </a:ln>
      </dgm:spPr>
      <dgm:t>
        <a:bodyPr/>
        <a:lstStyle/>
        <a:p>
          <a:r>
            <a:rPr lang="en-GB" sz="3600" dirty="0"/>
            <a:t>Direct3D</a:t>
          </a:r>
        </a:p>
      </dgm:t>
    </dgm:pt>
    <dgm:pt modelId="{A1CD3E8C-E7BB-4F17-9E3D-C88DEA42C298}" type="parTrans" cxnId="{F6BFFC9E-C548-4849-A6F8-DADC0A3DEEF2}">
      <dgm:prSet/>
      <dgm:spPr/>
      <dgm:t>
        <a:bodyPr/>
        <a:lstStyle/>
        <a:p>
          <a:endParaRPr lang="en-GB"/>
        </a:p>
      </dgm:t>
    </dgm:pt>
    <dgm:pt modelId="{59DA7314-ED46-405C-BBA0-EDBFFBE7E9D8}" type="sibTrans" cxnId="{F6BFFC9E-C548-4849-A6F8-DADC0A3DEEF2}">
      <dgm:prSet/>
      <dgm:spPr/>
      <dgm:t>
        <a:bodyPr/>
        <a:lstStyle/>
        <a:p>
          <a:endParaRPr lang="en-GB"/>
        </a:p>
      </dgm:t>
    </dgm:pt>
    <dgm:pt modelId="{156D09C3-1BE3-483B-A2A3-A87BC9B291CD}">
      <dgm:prSet phldrT="[Text]" custT="1"/>
      <dgm:spPr>
        <a:ln>
          <a:solidFill>
            <a:schemeClr val="accent5">
              <a:lumMod val="75000"/>
            </a:schemeClr>
          </a:solidFill>
        </a:ln>
      </dgm:spPr>
      <dgm:t>
        <a:bodyPr/>
        <a:lstStyle/>
        <a:p>
          <a:pPr>
            <a:spcAft>
              <a:spcPts val="0"/>
            </a:spcAft>
          </a:pPr>
          <a:endParaRPr lang="en-GB" sz="2000" b="1" dirty="0"/>
        </a:p>
      </dgm:t>
    </dgm:pt>
    <dgm:pt modelId="{E2EF6E26-0BDB-4C5E-9AFF-693DFC518CAD}" type="parTrans" cxnId="{7E798E9B-F08B-40DD-B431-F99C6737BE0E}">
      <dgm:prSet/>
      <dgm:spPr/>
      <dgm:t>
        <a:bodyPr/>
        <a:lstStyle/>
        <a:p>
          <a:endParaRPr lang="en-GB"/>
        </a:p>
      </dgm:t>
    </dgm:pt>
    <dgm:pt modelId="{B4ECAD28-704A-4DF3-A02C-280140A62FB6}" type="sibTrans" cxnId="{7E798E9B-F08B-40DD-B431-F99C6737BE0E}">
      <dgm:prSet/>
      <dgm:spPr/>
      <dgm:t>
        <a:bodyPr/>
        <a:lstStyle/>
        <a:p>
          <a:endParaRPr lang="en-GB"/>
        </a:p>
      </dgm:t>
    </dgm:pt>
    <dgm:pt modelId="{646B7E76-F186-4E7C-A3D8-1A6FDD931DDE}">
      <dgm:prSet phldrT="[Text]" custT="1"/>
      <dgm:spPr>
        <a:ln>
          <a:solidFill>
            <a:schemeClr val="accent5">
              <a:lumMod val="75000"/>
              <a:alpha val="90000"/>
            </a:schemeClr>
          </a:solidFill>
        </a:ln>
      </dgm:spPr>
      <dgm:t>
        <a:bodyPr/>
        <a:lstStyle/>
        <a:p>
          <a:pPr>
            <a:spcAft>
              <a:spcPts val="0"/>
            </a:spcAft>
          </a:pPr>
          <a:r>
            <a:rPr lang="en-GB" sz="2000" dirty="0"/>
            <a:t>Wider range of features</a:t>
          </a:r>
        </a:p>
      </dgm:t>
    </dgm:pt>
    <dgm:pt modelId="{59D4D338-5F19-4C15-8D8C-AEA46F0C005C}" type="parTrans" cxnId="{F608443A-A8AB-4059-A4B6-BB388D1D3DE3}">
      <dgm:prSet/>
      <dgm:spPr/>
      <dgm:t>
        <a:bodyPr/>
        <a:lstStyle/>
        <a:p>
          <a:endParaRPr lang="en-GB"/>
        </a:p>
      </dgm:t>
    </dgm:pt>
    <dgm:pt modelId="{4C97E635-04FE-42CB-BE45-6AC924F26104}" type="sibTrans" cxnId="{F608443A-A8AB-4059-A4B6-BB388D1D3DE3}">
      <dgm:prSet/>
      <dgm:spPr/>
      <dgm:t>
        <a:bodyPr/>
        <a:lstStyle/>
        <a:p>
          <a:endParaRPr lang="en-GB"/>
        </a:p>
      </dgm:t>
    </dgm:pt>
    <dgm:pt modelId="{A1394CED-26C1-49B2-BC55-D67FA2AA322B}">
      <dgm:prSet phldrT="[Text]" custT="1"/>
      <dgm:spPr>
        <a:ln>
          <a:solidFill>
            <a:schemeClr val="accent5">
              <a:lumMod val="75000"/>
              <a:alpha val="90000"/>
            </a:schemeClr>
          </a:solidFill>
        </a:ln>
      </dgm:spPr>
      <dgm:t>
        <a:bodyPr/>
        <a:lstStyle/>
        <a:p>
          <a:pPr>
            <a:spcAft>
              <a:spcPct val="15000"/>
            </a:spcAft>
          </a:pPr>
          <a:endParaRPr lang="en-GB" sz="2000" dirty="0"/>
        </a:p>
      </dgm:t>
    </dgm:pt>
    <dgm:pt modelId="{ED2506AF-30B6-45F3-9A45-6ECD05070C91}" type="parTrans" cxnId="{F4BCE69E-7183-48AA-89A5-2B176C3ED86F}">
      <dgm:prSet/>
      <dgm:spPr/>
      <dgm:t>
        <a:bodyPr/>
        <a:lstStyle/>
        <a:p>
          <a:endParaRPr lang="en-GB"/>
        </a:p>
      </dgm:t>
    </dgm:pt>
    <dgm:pt modelId="{9112B2F1-2C3A-4882-841E-311EF314BD76}" type="sibTrans" cxnId="{F4BCE69E-7183-48AA-89A5-2B176C3ED86F}">
      <dgm:prSet/>
      <dgm:spPr/>
      <dgm:t>
        <a:bodyPr/>
        <a:lstStyle/>
        <a:p>
          <a:endParaRPr lang="en-GB"/>
        </a:p>
      </dgm:t>
    </dgm:pt>
    <dgm:pt modelId="{0EA02459-56EB-4876-A91F-B0D40ADEEBC4}">
      <dgm:prSet phldrT="[Text]" custT="1"/>
      <dgm:spPr>
        <a:ln>
          <a:solidFill>
            <a:schemeClr val="accent5">
              <a:lumMod val="75000"/>
              <a:alpha val="90000"/>
            </a:schemeClr>
          </a:solidFill>
        </a:ln>
      </dgm:spPr>
      <dgm:t>
        <a:bodyPr/>
        <a:lstStyle/>
        <a:p>
          <a:pPr>
            <a:spcAft>
              <a:spcPts val="0"/>
            </a:spcAft>
          </a:pPr>
          <a:endParaRPr lang="en-GB" sz="2000" b="1" dirty="0"/>
        </a:p>
      </dgm:t>
    </dgm:pt>
    <dgm:pt modelId="{4B0D8A8E-8EA8-4580-8C2E-8E31C6EF09B6}" type="parTrans" cxnId="{9A505A9D-DF9F-413A-8428-AB4E44376CE8}">
      <dgm:prSet/>
      <dgm:spPr/>
      <dgm:t>
        <a:bodyPr/>
        <a:lstStyle/>
        <a:p>
          <a:endParaRPr lang="en-GB"/>
        </a:p>
      </dgm:t>
    </dgm:pt>
    <dgm:pt modelId="{4E53179F-1804-4972-9E8A-D5D6B11F74DC}" type="sibTrans" cxnId="{9A505A9D-DF9F-413A-8428-AB4E44376CE8}">
      <dgm:prSet/>
      <dgm:spPr/>
      <dgm:t>
        <a:bodyPr/>
        <a:lstStyle/>
        <a:p>
          <a:endParaRPr lang="en-GB"/>
        </a:p>
      </dgm:t>
    </dgm:pt>
    <dgm:pt modelId="{B59C5D65-6240-4009-B658-175AD02CD9E7}">
      <dgm:prSet phldrT="[Text]" custT="1"/>
      <dgm:spPr>
        <a:ln>
          <a:solidFill>
            <a:schemeClr val="accent5">
              <a:lumMod val="75000"/>
              <a:alpha val="90000"/>
            </a:schemeClr>
          </a:solidFill>
        </a:ln>
      </dgm:spPr>
      <dgm:t>
        <a:bodyPr/>
        <a:lstStyle/>
        <a:p>
          <a:pPr>
            <a:spcAft>
              <a:spcPts val="0"/>
            </a:spcAft>
          </a:pPr>
          <a:endParaRPr lang="en-GB" sz="2000" dirty="0"/>
        </a:p>
      </dgm:t>
    </dgm:pt>
    <dgm:pt modelId="{7A981257-175A-4A35-9595-A8F0043E0252}" type="parTrans" cxnId="{011A8D8B-D441-4D05-8382-3E23B2CE8BFD}">
      <dgm:prSet/>
      <dgm:spPr/>
      <dgm:t>
        <a:bodyPr/>
        <a:lstStyle/>
        <a:p>
          <a:endParaRPr lang="en-GB"/>
        </a:p>
      </dgm:t>
    </dgm:pt>
    <dgm:pt modelId="{030262BA-68F3-4003-9D5A-936ED6C43A72}" type="sibTrans" cxnId="{011A8D8B-D441-4D05-8382-3E23B2CE8BFD}">
      <dgm:prSet/>
      <dgm:spPr/>
      <dgm:t>
        <a:bodyPr/>
        <a:lstStyle/>
        <a:p>
          <a:endParaRPr lang="en-GB"/>
        </a:p>
      </dgm:t>
    </dgm:pt>
    <dgm:pt modelId="{8326BCC1-F099-47A4-90D3-A807CC5EB828}">
      <dgm:prSet phldrT="[Text]" custT="1"/>
      <dgm:spPr>
        <a:ln>
          <a:solidFill>
            <a:schemeClr val="accent5">
              <a:lumMod val="75000"/>
              <a:alpha val="90000"/>
            </a:schemeClr>
          </a:solidFill>
        </a:ln>
      </dgm:spPr>
      <dgm:t>
        <a:bodyPr/>
        <a:lstStyle/>
        <a:p>
          <a:pPr>
            <a:spcAft>
              <a:spcPts val="0"/>
            </a:spcAft>
          </a:pPr>
          <a:r>
            <a:rPr lang="en-GB" sz="2000" dirty="0"/>
            <a:t>Cross-language and cross-platform</a:t>
          </a:r>
        </a:p>
      </dgm:t>
    </dgm:pt>
    <dgm:pt modelId="{8A0C52D9-47D6-4139-A85B-9FE92AC6068E}" type="parTrans" cxnId="{54113E0E-6D3D-46E6-9E9B-420F1EA6775C}">
      <dgm:prSet/>
      <dgm:spPr/>
      <dgm:t>
        <a:bodyPr/>
        <a:lstStyle/>
        <a:p>
          <a:endParaRPr lang="en-GB"/>
        </a:p>
      </dgm:t>
    </dgm:pt>
    <dgm:pt modelId="{FA5F7EB8-6639-4097-8B03-AD6F1E2C0B8A}" type="sibTrans" cxnId="{54113E0E-6D3D-46E6-9E9B-420F1EA6775C}">
      <dgm:prSet/>
      <dgm:spPr/>
      <dgm:t>
        <a:bodyPr/>
        <a:lstStyle/>
        <a:p>
          <a:endParaRPr lang="en-GB"/>
        </a:p>
      </dgm:t>
    </dgm:pt>
    <dgm:pt modelId="{206B35AB-92C9-48BB-9B1A-DD7077B17AF7}">
      <dgm:prSet phldrT="[Text]" custT="1"/>
      <dgm:spPr>
        <a:ln>
          <a:solidFill>
            <a:schemeClr val="accent5">
              <a:lumMod val="75000"/>
            </a:schemeClr>
          </a:solidFill>
        </a:ln>
      </dgm:spPr>
      <dgm:t>
        <a:bodyPr/>
        <a:lstStyle/>
        <a:p>
          <a:pPr>
            <a:spcAft>
              <a:spcPts val="0"/>
            </a:spcAft>
          </a:pPr>
          <a:endParaRPr lang="en-GB" sz="2000" dirty="0"/>
        </a:p>
      </dgm:t>
    </dgm:pt>
    <dgm:pt modelId="{11965E2E-6AC8-4D4C-AF78-BF5CC978A7E0}" type="parTrans" cxnId="{7C0F98C0-ABDD-4D3D-85ED-EE3FC3F6D223}">
      <dgm:prSet/>
      <dgm:spPr/>
      <dgm:t>
        <a:bodyPr/>
        <a:lstStyle/>
        <a:p>
          <a:endParaRPr lang="en-GB"/>
        </a:p>
      </dgm:t>
    </dgm:pt>
    <dgm:pt modelId="{72937CCE-C150-4CF1-87C3-C16FA96979FB}" type="sibTrans" cxnId="{7C0F98C0-ABDD-4D3D-85ED-EE3FC3F6D223}">
      <dgm:prSet/>
      <dgm:spPr/>
      <dgm:t>
        <a:bodyPr/>
        <a:lstStyle/>
        <a:p>
          <a:endParaRPr lang="en-GB"/>
        </a:p>
      </dgm:t>
    </dgm:pt>
    <dgm:pt modelId="{E1489186-20F0-4178-9F0E-63A3D3F4AD49}">
      <dgm:prSet phldrT="[Text]" custT="1"/>
      <dgm:spPr>
        <a:ln>
          <a:solidFill>
            <a:schemeClr val="accent5">
              <a:lumMod val="75000"/>
            </a:schemeClr>
          </a:solidFill>
        </a:ln>
      </dgm:spPr>
      <dgm:t>
        <a:bodyPr/>
        <a:lstStyle/>
        <a:p>
          <a:pPr>
            <a:spcAft>
              <a:spcPts val="0"/>
            </a:spcAft>
          </a:pPr>
          <a:r>
            <a:rPr lang="en-GB" sz="2000" b="0" dirty="0"/>
            <a:t>Wide range of features</a:t>
          </a:r>
        </a:p>
      </dgm:t>
    </dgm:pt>
    <dgm:pt modelId="{50685582-D62C-48B2-A7AC-3F7109E5F71E}" type="parTrans" cxnId="{C7FF5F20-B7B7-4329-979C-088CEF4820DF}">
      <dgm:prSet/>
      <dgm:spPr/>
      <dgm:t>
        <a:bodyPr/>
        <a:lstStyle/>
        <a:p>
          <a:endParaRPr lang="en-GB"/>
        </a:p>
      </dgm:t>
    </dgm:pt>
    <dgm:pt modelId="{D45E803A-1FB9-4016-98B9-B936AE8E284C}" type="sibTrans" cxnId="{C7FF5F20-B7B7-4329-979C-088CEF4820DF}">
      <dgm:prSet/>
      <dgm:spPr/>
      <dgm:t>
        <a:bodyPr/>
        <a:lstStyle/>
        <a:p>
          <a:endParaRPr lang="en-GB"/>
        </a:p>
      </dgm:t>
    </dgm:pt>
    <dgm:pt modelId="{0F66192B-E3A8-4811-BC39-05627CF6768D}">
      <dgm:prSet phldrT="[Text]" custT="1"/>
      <dgm:spPr>
        <a:ln>
          <a:solidFill>
            <a:schemeClr val="accent5">
              <a:lumMod val="75000"/>
            </a:schemeClr>
          </a:solidFill>
        </a:ln>
      </dgm:spPr>
      <dgm:t>
        <a:bodyPr/>
        <a:lstStyle/>
        <a:p>
          <a:pPr>
            <a:spcAft>
              <a:spcPts val="0"/>
            </a:spcAft>
          </a:pPr>
          <a:endParaRPr lang="en-GB" sz="2000" b="0" dirty="0"/>
        </a:p>
      </dgm:t>
    </dgm:pt>
    <dgm:pt modelId="{215F1899-1B9F-4F55-A9F4-F0639CA5E298}" type="parTrans" cxnId="{286E76C0-1CB5-4328-82E5-DDEA7C607382}">
      <dgm:prSet/>
      <dgm:spPr/>
      <dgm:t>
        <a:bodyPr/>
        <a:lstStyle/>
        <a:p>
          <a:endParaRPr lang="en-GB"/>
        </a:p>
      </dgm:t>
    </dgm:pt>
    <dgm:pt modelId="{11F1728B-6560-4AD4-848F-C53CEE9AFB5E}" type="sibTrans" cxnId="{286E76C0-1CB5-4328-82E5-DDEA7C607382}">
      <dgm:prSet/>
      <dgm:spPr/>
      <dgm:t>
        <a:bodyPr/>
        <a:lstStyle/>
        <a:p>
          <a:endParaRPr lang="en-GB"/>
        </a:p>
      </dgm:t>
    </dgm:pt>
    <dgm:pt modelId="{B8589CC7-1AEA-4748-9502-E05E0CFCD666}">
      <dgm:prSet phldrT="[Text]" custT="1"/>
      <dgm:spPr>
        <a:ln>
          <a:solidFill>
            <a:schemeClr val="accent5">
              <a:lumMod val="75000"/>
            </a:schemeClr>
          </a:solidFill>
        </a:ln>
      </dgm:spPr>
      <dgm:t>
        <a:bodyPr/>
        <a:lstStyle/>
        <a:p>
          <a:pPr>
            <a:spcAft>
              <a:spcPts val="0"/>
            </a:spcAft>
          </a:pPr>
          <a:r>
            <a:rPr lang="en-GB" sz="2000" dirty="0"/>
            <a:t>Proprietary license</a:t>
          </a:r>
          <a:endParaRPr lang="en-GB" sz="2000" b="0" dirty="0"/>
        </a:p>
      </dgm:t>
    </dgm:pt>
    <dgm:pt modelId="{3F35BCC4-021C-42EB-8179-38C26B7C4F1C}" type="parTrans" cxnId="{6A72D833-7CAA-4DB3-BEA0-3613DA9E02E8}">
      <dgm:prSet/>
      <dgm:spPr/>
      <dgm:t>
        <a:bodyPr/>
        <a:lstStyle/>
        <a:p>
          <a:endParaRPr lang="en-GB"/>
        </a:p>
      </dgm:t>
    </dgm:pt>
    <dgm:pt modelId="{73C9A7A1-CC1A-4D88-89BA-B6BCAB1CF0FB}" type="sibTrans" cxnId="{6A72D833-7CAA-4DB3-BEA0-3613DA9E02E8}">
      <dgm:prSet/>
      <dgm:spPr/>
      <dgm:t>
        <a:bodyPr/>
        <a:lstStyle/>
        <a:p>
          <a:endParaRPr lang="en-GB"/>
        </a:p>
      </dgm:t>
    </dgm:pt>
    <dgm:pt modelId="{8E974891-A9C1-495E-9755-10FC1CF17FCA}">
      <dgm:prSet phldrT="[Text]" custT="1"/>
      <dgm:spPr>
        <a:ln>
          <a:solidFill>
            <a:schemeClr val="accent5">
              <a:lumMod val="75000"/>
            </a:schemeClr>
          </a:solidFill>
        </a:ln>
      </dgm:spPr>
      <dgm:t>
        <a:bodyPr/>
        <a:lstStyle/>
        <a:p>
          <a:pPr>
            <a:spcAft>
              <a:spcPts val="0"/>
            </a:spcAft>
          </a:pPr>
          <a:r>
            <a:rPr lang="en-GB" sz="2000" b="0" dirty="0"/>
            <a:t>Full graphics rendering API</a:t>
          </a:r>
        </a:p>
      </dgm:t>
    </dgm:pt>
    <dgm:pt modelId="{29304712-D17B-4D2C-B530-1E5EA0FBBDFE}" type="sibTrans" cxnId="{21554DDB-867F-4629-BFA4-1404683B8FF5}">
      <dgm:prSet/>
      <dgm:spPr/>
      <dgm:t>
        <a:bodyPr/>
        <a:lstStyle/>
        <a:p>
          <a:endParaRPr lang="en-GB"/>
        </a:p>
      </dgm:t>
    </dgm:pt>
    <dgm:pt modelId="{E4B5EDCB-1A1F-4B0D-870D-3AC56071D8EC}" type="parTrans" cxnId="{21554DDB-867F-4629-BFA4-1404683B8FF5}">
      <dgm:prSet/>
      <dgm:spPr/>
      <dgm:t>
        <a:bodyPr/>
        <a:lstStyle/>
        <a:p>
          <a:endParaRPr lang="en-GB"/>
        </a:p>
      </dgm:t>
    </dgm:pt>
    <dgm:pt modelId="{D2A16600-B489-4BAB-9EBE-5E1E76FF8B0E}">
      <dgm:prSet phldrT="[Text]" custT="1"/>
      <dgm:spPr>
        <a:ln>
          <a:solidFill>
            <a:schemeClr val="accent5">
              <a:lumMod val="75000"/>
              <a:alpha val="90000"/>
            </a:schemeClr>
          </a:solidFill>
        </a:ln>
      </dgm:spPr>
      <dgm:t>
        <a:bodyPr/>
        <a:lstStyle/>
        <a:p>
          <a:pPr>
            <a:spcAft>
              <a:spcPts val="0"/>
            </a:spcAft>
          </a:pPr>
          <a:r>
            <a:rPr lang="en-GB" sz="2000" dirty="0"/>
            <a:t>Full graphics rendering API</a:t>
          </a:r>
        </a:p>
      </dgm:t>
    </dgm:pt>
    <dgm:pt modelId="{5EB6C901-BE7D-44AE-9586-7103545BC258}" type="sibTrans" cxnId="{AC3318E6-8E66-4786-B32F-3D8F15460D89}">
      <dgm:prSet/>
      <dgm:spPr/>
      <dgm:t>
        <a:bodyPr/>
        <a:lstStyle/>
        <a:p>
          <a:endParaRPr lang="en-GB"/>
        </a:p>
      </dgm:t>
    </dgm:pt>
    <dgm:pt modelId="{0E34BA9E-B9E5-48BF-AC0F-3B71D1D6CB46}" type="parTrans" cxnId="{AC3318E6-8E66-4786-B32F-3D8F15460D89}">
      <dgm:prSet/>
      <dgm:spPr/>
      <dgm:t>
        <a:bodyPr/>
        <a:lstStyle/>
        <a:p>
          <a:endParaRPr lang="en-GB"/>
        </a:p>
      </dgm:t>
    </dgm:pt>
    <dgm:pt modelId="{AD489AE4-491E-4318-9C18-2E35511403C0}">
      <dgm:prSet phldrT="[Text]" custT="1"/>
      <dgm:spPr>
        <a:ln>
          <a:solidFill>
            <a:schemeClr val="accent5">
              <a:lumMod val="75000"/>
              <a:alpha val="90000"/>
            </a:schemeClr>
          </a:solidFill>
        </a:ln>
      </dgm:spPr>
      <dgm:t>
        <a:bodyPr/>
        <a:lstStyle/>
        <a:p>
          <a:pPr>
            <a:spcAft>
              <a:spcPts val="0"/>
            </a:spcAft>
          </a:pPr>
          <a:r>
            <a:rPr lang="en-GB" sz="2000" b="0" dirty="0"/>
            <a:t>Open standard license</a:t>
          </a:r>
          <a:endParaRPr lang="en-GB" sz="2000" dirty="0"/>
        </a:p>
      </dgm:t>
    </dgm:pt>
    <dgm:pt modelId="{0BB16C81-A978-4C95-969D-A745466C4CD4}" type="parTrans" cxnId="{FAF5E7CD-B420-4187-B4BA-F2124EA814D6}">
      <dgm:prSet/>
      <dgm:spPr/>
      <dgm:t>
        <a:bodyPr/>
        <a:lstStyle/>
        <a:p>
          <a:endParaRPr lang="en-GB"/>
        </a:p>
      </dgm:t>
    </dgm:pt>
    <dgm:pt modelId="{B6E53016-2762-452D-B346-A66E2E759502}" type="sibTrans" cxnId="{FAF5E7CD-B420-4187-B4BA-F2124EA814D6}">
      <dgm:prSet/>
      <dgm:spPr/>
      <dgm:t>
        <a:bodyPr/>
        <a:lstStyle/>
        <a:p>
          <a:endParaRPr lang="en-GB"/>
        </a:p>
      </dgm:t>
    </dgm:pt>
    <dgm:pt modelId="{0F52838E-3C5E-4F01-8DEC-7B6090986043}">
      <dgm:prSet phldrT="[Text]" custT="1"/>
      <dgm:spPr>
        <a:ln>
          <a:solidFill>
            <a:schemeClr val="accent5">
              <a:lumMod val="75000"/>
              <a:alpha val="90000"/>
            </a:schemeClr>
          </a:solidFill>
        </a:ln>
      </dgm:spPr>
      <dgm:t>
        <a:bodyPr/>
        <a:lstStyle/>
        <a:p>
          <a:pPr>
            <a:spcAft>
              <a:spcPts val="0"/>
            </a:spcAft>
          </a:pPr>
          <a:r>
            <a:rPr lang="en-GB" sz="2000" b="0" dirty="0"/>
            <a:t>Includes implementation of the hardware</a:t>
          </a:r>
          <a:endParaRPr lang="en-GB" sz="2000" dirty="0"/>
        </a:p>
      </dgm:t>
    </dgm:pt>
    <dgm:pt modelId="{6DD26110-4F24-4B1F-9DED-4BD379091446}" type="parTrans" cxnId="{112D3C6F-DAD1-4F9D-AD35-E4BB64AF5DC6}">
      <dgm:prSet/>
      <dgm:spPr/>
      <dgm:t>
        <a:bodyPr/>
        <a:lstStyle/>
        <a:p>
          <a:endParaRPr lang="en-GB"/>
        </a:p>
      </dgm:t>
    </dgm:pt>
    <dgm:pt modelId="{F75B5B22-F8E9-4E19-8FA9-9566E43FEDB5}" type="sibTrans" cxnId="{112D3C6F-DAD1-4F9D-AD35-E4BB64AF5DC6}">
      <dgm:prSet/>
      <dgm:spPr/>
      <dgm:t>
        <a:bodyPr/>
        <a:lstStyle/>
        <a:p>
          <a:endParaRPr lang="en-GB"/>
        </a:p>
      </dgm:t>
    </dgm:pt>
    <dgm:pt modelId="{617BE1A5-A557-4224-A121-5141217C6A16}">
      <dgm:prSet phldrT="[Text]" custT="1"/>
      <dgm:spPr>
        <a:ln>
          <a:solidFill>
            <a:schemeClr val="accent5">
              <a:lumMod val="75000"/>
              <a:alpha val="90000"/>
            </a:schemeClr>
          </a:solidFill>
        </a:ln>
      </dgm:spPr>
      <dgm:t>
        <a:bodyPr/>
        <a:lstStyle/>
        <a:p>
          <a:pPr>
            <a:spcAft>
              <a:spcPts val="0"/>
            </a:spcAft>
          </a:pPr>
          <a:endParaRPr lang="en-GB" sz="2000" dirty="0"/>
        </a:p>
      </dgm:t>
    </dgm:pt>
    <dgm:pt modelId="{8D091C3A-1508-47A4-B78D-46F50AAFE0F6}" type="parTrans" cxnId="{4C4667A8-0056-4738-AA0F-EF2EC80FEE60}">
      <dgm:prSet/>
      <dgm:spPr/>
      <dgm:t>
        <a:bodyPr/>
        <a:lstStyle/>
        <a:p>
          <a:endParaRPr lang="en-GB"/>
        </a:p>
      </dgm:t>
    </dgm:pt>
    <dgm:pt modelId="{F195CEE6-BCE2-4626-A859-470D00134209}" type="sibTrans" cxnId="{4C4667A8-0056-4738-AA0F-EF2EC80FEE60}">
      <dgm:prSet/>
      <dgm:spPr/>
      <dgm:t>
        <a:bodyPr/>
        <a:lstStyle/>
        <a:p>
          <a:endParaRPr lang="en-GB"/>
        </a:p>
      </dgm:t>
    </dgm:pt>
    <dgm:pt modelId="{A9AFE0F4-0E45-4D96-ACDF-FA556379F727}">
      <dgm:prSet phldrT="[Text]" custT="1"/>
      <dgm:spPr>
        <a:ln>
          <a:solidFill>
            <a:schemeClr val="accent5">
              <a:lumMod val="75000"/>
            </a:schemeClr>
          </a:solidFill>
        </a:ln>
      </dgm:spPr>
      <dgm:t>
        <a:bodyPr/>
        <a:lstStyle/>
        <a:p>
          <a:pPr>
            <a:spcAft>
              <a:spcPts val="0"/>
            </a:spcAft>
          </a:pPr>
          <a:r>
            <a:rPr lang="en-GB" sz="2000" dirty="0"/>
            <a:t>Requires application to manager the hardware</a:t>
          </a:r>
          <a:endParaRPr lang="en-GB" sz="2000" b="0" dirty="0"/>
        </a:p>
      </dgm:t>
    </dgm:pt>
    <dgm:pt modelId="{14A0CF90-0668-47C9-BC51-E2885558AA6E}" type="parTrans" cxnId="{3F55DDBD-8E68-444B-AB61-4B59A7212D3B}">
      <dgm:prSet/>
      <dgm:spPr/>
      <dgm:t>
        <a:bodyPr/>
        <a:lstStyle/>
        <a:p>
          <a:endParaRPr lang="en-GB"/>
        </a:p>
      </dgm:t>
    </dgm:pt>
    <dgm:pt modelId="{999CAA2F-DE1A-4395-9985-0F33F6BC66C8}" type="sibTrans" cxnId="{3F55DDBD-8E68-444B-AB61-4B59A7212D3B}">
      <dgm:prSet/>
      <dgm:spPr/>
      <dgm:t>
        <a:bodyPr/>
        <a:lstStyle/>
        <a:p>
          <a:endParaRPr lang="en-GB"/>
        </a:p>
      </dgm:t>
    </dgm:pt>
    <dgm:pt modelId="{D105D18C-C442-40B6-AD4F-E044DFFF68E5}">
      <dgm:prSet phldrT="[Text]" custT="1"/>
      <dgm:spPr>
        <a:ln>
          <a:solidFill>
            <a:schemeClr val="accent5">
              <a:lumMod val="75000"/>
            </a:schemeClr>
          </a:solidFill>
        </a:ln>
      </dgm:spPr>
      <dgm:t>
        <a:bodyPr/>
        <a:lstStyle/>
        <a:p>
          <a:pPr>
            <a:spcAft>
              <a:spcPts val="0"/>
            </a:spcAft>
          </a:pPr>
          <a:r>
            <a:rPr lang="en-GB" sz="2000" b="0" dirty="0"/>
            <a:t>Only compatible with Windows-based systems</a:t>
          </a:r>
        </a:p>
      </dgm:t>
    </dgm:pt>
    <dgm:pt modelId="{3B378C06-E930-49FC-9CDF-94A63761CE8F}" type="parTrans" cxnId="{723793F2-6ABD-4856-871B-C2D7587BC253}">
      <dgm:prSet/>
      <dgm:spPr/>
      <dgm:t>
        <a:bodyPr/>
        <a:lstStyle/>
        <a:p>
          <a:endParaRPr lang="en-GB"/>
        </a:p>
      </dgm:t>
    </dgm:pt>
    <dgm:pt modelId="{AB7A6794-CDA6-4D46-938B-D66A227DF91D}" type="sibTrans" cxnId="{723793F2-6ABD-4856-871B-C2D7587BC253}">
      <dgm:prSet/>
      <dgm:spPr/>
      <dgm:t>
        <a:bodyPr/>
        <a:lstStyle/>
        <a:p>
          <a:endParaRPr lang="en-GB"/>
        </a:p>
      </dgm:t>
    </dgm:pt>
    <dgm:pt modelId="{1FE5376D-C6BE-4728-892C-E32CD7D5E4DC}">
      <dgm:prSet phldrT="[Text]" custT="1"/>
      <dgm:spPr>
        <a:ln>
          <a:solidFill>
            <a:schemeClr val="accent5">
              <a:lumMod val="75000"/>
              <a:alpha val="90000"/>
            </a:schemeClr>
          </a:solidFill>
        </a:ln>
      </dgm:spPr>
      <dgm:t>
        <a:bodyPr/>
        <a:lstStyle/>
        <a:p>
          <a:pPr>
            <a:spcAft>
              <a:spcPts val="0"/>
            </a:spcAft>
          </a:pPr>
          <a:endParaRPr lang="en-GB" sz="2000" dirty="0"/>
        </a:p>
      </dgm:t>
    </dgm:pt>
    <dgm:pt modelId="{485BBC20-0E76-4BEE-AEA2-5BC450DF491B}" type="parTrans" cxnId="{9004F92C-F888-457D-9EDC-43D4FD37B6BB}">
      <dgm:prSet/>
      <dgm:spPr/>
      <dgm:t>
        <a:bodyPr/>
        <a:lstStyle/>
        <a:p>
          <a:endParaRPr lang="en-US"/>
        </a:p>
      </dgm:t>
    </dgm:pt>
    <dgm:pt modelId="{76E5E076-C6DE-42D8-A21A-7376DACB7D0B}" type="sibTrans" cxnId="{9004F92C-F888-457D-9EDC-43D4FD37B6BB}">
      <dgm:prSet/>
      <dgm:spPr/>
      <dgm:t>
        <a:bodyPr/>
        <a:lstStyle/>
        <a:p>
          <a:endParaRPr lang="en-US"/>
        </a:p>
      </dgm:t>
    </dgm:pt>
    <dgm:pt modelId="{EE7AB2B8-D243-4AA6-8201-D4A692B8E9F3}">
      <dgm:prSet phldrT="[Text]" custT="1"/>
      <dgm:spPr>
        <a:ln>
          <a:solidFill>
            <a:schemeClr val="accent5">
              <a:lumMod val="75000"/>
              <a:alpha val="90000"/>
            </a:schemeClr>
          </a:solidFill>
        </a:ln>
      </dgm:spPr>
      <dgm:t>
        <a:bodyPr/>
        <a:lstStyle/>
        <a:p>
          <a:pPr>
            <a:spcAft>
              <a:spcPts val="0"/>
            </a:spcAft>
          </a:pPr>
          <a:endParaRPr lang="en-GB" sz="2000" dirty="0"/>
        </a:p>
      </dgm:t>
    </dgm:pt>
    <dgm:pt modelId="{EF304739-CF78-46B7-B494-6C39FE6D46FD}" type="parTrans" cxnId="{C8908303-74DA-4CD9-B84A-D5FF0AA3B8E2}">
      <dgm:prSet/>
      <dgm:spPr/>
      <dgm:t>
        <a:bodyPr/>
        <a:lstStyle/>
        <a:p>
          <a:endParaRPr lang="en-US"/>
        </a:p>
      </dgm:t>
    </dgm:pt>
    <dgm:pt modelId="{0B90D929-0E97-4FBB-8764-26EFA87C7FE0}" type="sibTrans" cxnId="{C8908303-74DA-4CD9-B84A-D5FF0AA3B8E2}">
      <dgm:prSet/>
      <dgm:spPr/>
      <dgm:t>
        <a:bodyPr/>
        <a:lstStyle/>
        <a:p>
          <a:endParaRPr lang="en-US"/>
        </a:p>
      </dgm:t>
    </dgm:pt>
    <dgm:pt modelId="{CD51E54E-E994-412F-8659-0623A244ADAB}">
      <dgm:prSet phldrT="[Text]" custT="1"/>
      <dgm:spPr>
        <a:ln>
          <a:solidFill>
            <a:schemeClr val="accent5">
              <a:lumMod val="75000"/>
            </a:schemeClr>
          </a:solidFill>
        </a:ln>
      </dgm:spPr>
      <dgm:t>
        <a:bodyPr/>
        <a:lstStyle/>
        <a:p>
          <a:pPr>
            <a:spcAft>
              <a:spcPts val="0"/>
            </a:spcAft>
          </a:pPr>
          <a:endParaRPr lang="en-GB" sz="2000" b="0" dirty="0"/>
        </a:p>
      </dgm:t>
    </dgm:pt>
    <dgm:pt modelId="{998CF1CE-DD03-4BD7-A556-5CBE3411F4CE}" type="parTrans" cxnId="{41423B57-455D-4B08-8A0F-59A08C17CBB4}">
      <dgm:prSet/>
      <dgm:spPr/>
      <dgm:t>
        <a:bodyPr/>
        <a:lstStyle/>
        <a:p>
          <a:endParaRPr lang="en-US"/>
        </a:p>
      </dgm:t>
    </dgm:pt>
    <dgm:pt modelId="{27A78BCE-8E50-4929-87ED-6B64F9CABBF4}" type="sibTrans" cxnId="{41423B57-455D-4B08-8A0F-59A08C17CBB4}">
      <dgm:prSet/>
      <dgm:spPr/>
      <dgm:t>
        <a:bodyPr/>
        <a:lstStyle/>
        <a:p>
          <a:endParaRPr lang="en-US"/>
        </a:p>
      </dgm:t>
    </dgm:pt>
    <dgm:pt modelId="{1C13FAFB-F57C-4EC3-9462-216CCEB6D82A}">
      <dgm:prSet phldrT="[Text]" custT="1"/>
      <dgm:spPr>
        <a:ln>
          <a:solidFill>
            <a:schemeClr val="accent5">
              <a:lumMod val="75000"/>
            </a:schemeClr>
          </a:solidFill>
        </a:ln>
      </dgm:spPr>
      <dgm:t>
        <a:bodyPr/>
        <a:lstStyle/>
        <a:p>
          <a:pPr>
            <a:spcAft>
              <a:spcPts val="0"/>
            </a:spcAft>
          </a:pPr>
          <a:endParaRPr lang="en-GB" sz="2000" b="0" dirty="0"/>
        </a:p>
      </dgm:t>
    </dgm:pt>
    <dgm:pt modelId="{5C388E93-DDF0-4EB3-9217-28C130ACD655}" type="parTrans" cxnId="{B976AE67-B744-4765-9EB8-87466B1D216B}">
      <dgm:prSet/>
      <dgm:spPr/>
      <dgm:t>
        <a:bodyPr/>
        <a:lstStyle/>
        <a:p>
          <a:endParaRPr lang="en-US"/>
        </a:p>
      </dgm:t>
    </dgm:pt>
    <dgm:pt modelId="{9AF637EF-BD15-411D-8C85-1F23DE08A63F}" type="sibTrans" cxnId="{B976AE67-B744-4765-9EB8-87466B1D216B}">
      <dgm:prSet/>
      <dgm:spPr/>
      <dgm:t>
        <a:bodyPr/>
        <a:lstStyle/>
        <a:p>
          <a:endParaRPr lang="en-US"/>
        </a:p>
      </dgm:t>
    </dgm:pt>
    <dgm:pt modelId="{910B5B2F-6D31-475F-B457-9FD5B6315BB8}" type="pres">
      <dgm:prSet presAssocID="{CC1CD24C-33BD-4A58-B40F-BBE2695290CE}" presName="Name0" presStyleCnt="0">
        <dgm:presLayoutVars>
          <dgm:dir/>
          <dgm:animLvl val="lvl"/>
          <dgm:resizeHandles val="exact"/>
        </dgm:presLayoutVars>
      </dgm:prSet>
      <dgm:spPr/>
    </dgm:pt>
    <dgm:pt modelId="{634212F8-D382-4628-9666-11F57EFA2F26}" type="pres">
      <dgm:prSet presAssocID="{AF193CCA-D083-4E90-8724-C023B6BA2532}" presName="composite" presStyleCnt="0"/>
      <dgm:spPr/>
    </dgm:pt>
    <dgm:pt modelId="{290E6E77-4627-4AF8-BC58-11C6AD994521}" type="pres">
      <dgm:prSet presAssocID="{AF193CCA-D083-4E90-8724-C023B6BA2532}" presName="parTx" presStyleLbl="alignNode1" presStyleIdx="0" presStyleCnt="2" custScaleY="100000">
        <dgm:presLayoutVars>
          <dgm:chMax val="0"/>
          <dgm:chPref val="0"/>
          <dgm:bulletEnabled val="1"/>
        </dgm:presLayoutVars>
      </dgm:prSet>
      <dgm:spPr/>
    </dgm:pt>
    <dgm:pt modelId="{13921903-230F-416D-85D1-82525341E648}" type="pres">
      <dgm:prSet presAssocID="{AF193CCA-D083-4E90-8724-C023B6BA2532}" presName="desTx" presStyleLbl="alignAccFollowNode1" presStyleIdx="0" presStyleCnt="2">
        <dgm:presLayoutVars>
          <dgm:bulletEnabled val="1"/>
        </dgm:presLayoutVars>
      </dgm:prSet>
      <dgm:spPr/>
    </dgm:pt>
    <dgm:pt modelId="{BA990C4C-FC8E-463A-914E-D8DD87E3732F}" type="pres">
      <dgm:prSet presAssocID="{3A99A940-FCBF-4300-B445-8D951509485C}" presName="space" presStyleCnt="0"/>
      <dgm:spPr/>
    </dgm:pt>
    <dgm:pt modelId="{68CBE799-B00A-4D07-BAE2-EB09E7BB4B4B}" type="pres">
      <dgm:prSet presAssocID="{3DE23293-A86D-4A0D-897F-CFA6B879CEB7}" presName="composite" presStyleCnt="0"/>
      <dgm:spPr/>
    </dgm:pt>
    <dgm:pt modelId="{8030E57F-3DE2-4F1F-AB4B-FE0F7D12232A}" type="pres">
      <dgm:prSet presAssocID="{3DE23293-A86D-4A0D-897F-CFA6B879CEB7}" presName="parTx" presStyleLbl="alignNode1" presStyleIdx="1" presStyleCnt="2" custScaleY="100000">
        <dgm:presLayoutVars>
          <dgm:chMax val="0"/>
          <dgm:chPref val="0"/>
          <dgm:bulletEnabled val="1"/>
        </dgm:presLayoutVars>
      </dgm:prSet>
      <dgm:spPr/>
    </dgm:pt>
    <dgm:pt modelId="{688AB485-25EF-442E-BA1E-A157A52BCCD8}" type="pres">
      <dgm:prSet presAssocID="{3DE23293-A86D-4A0D-897F-CFA6B879CEB7}" presName="desTx" presStyleLbl="alignAccFollowNode1" presStyleIdx="1" presStyleCnt="2" custLinFactNeighborX="1028" custLinFactNeighborY="26389">
        <dgm:presLayoutVars>
          <dgm:bulletEnabled val="1"/>
        </dgm:presLayoutVars>
      </dgm:prSet>
      <dgm:spPr/>
    </dgm:pt>
  </dgm:ptLst>
  <dgm:cxnLst>
    <dgm:cxn modelId="{5999C102-A8CE-4C91-BD7C-A00114F6CE7E}" type="presOf" srcId="{1FE5376D-C6BE-4728-892C-E32CD7D5E4DC}" destId="{13921903-230F-416D-85D1-82525341E648}" srcOrd="0" destOrd="4" presId="urn:microsoft.com/office/officeart/2005/8/layout/hList1"/>
    <dgm:cxn modelId="{C8908303-74DA-4CD9-B84A-D5FF0AA3B8E2}" srcId="{0EA02459-56EB-4876-A91F-B0D40ADEEBC4}" destId="{EE7AB2B8-D243-4AA6-8201-D4A692B8E9F3}" srcOrd="5" destOrd="0" parTransId="{EF304739-CF78-46B7-B494-6C39FE6D46FD}" sibTransId="{0B90D929-0E97-4FBB-8764-26EFA87C7FE0}"/>
    <dgm:cxn modelId="{3AA99F04-2E85-47B9-A509-988D1ED3E5BA}" type="presOf" srcId="{8E974891-A9C1-495E-9755-10FC1CF17FCA}" destId="{688AB485-25EF-442E-BA1E-A157A52BCCD8}" srcOrd="0" destOrd="1" presId="urn:microsoft.com/office/officeart/2005/8/layout/hList1"/>
    <dgm:cxn modelId="{37F64707-39D3-4B7C-98DC-7145868E25DF}" type="presOf" srcId="{B59C5D65-6240-4009-B658-175AD02CD9E7}" destId="{13921903-230F-416D-85D1-82525341E648}" srcOrd="0" destOrd="2" presId="urn:microsoft.com/office/officeart/2005/8/layout/hList1"/>
    <dgm:cxn modelId="{54113E0E-6D3D-46E6-9E9B-420F1EA6775C}" srcId="{0EA02459-56EB-4876-A91F-B0D40ADEEBC4}" destId="{8326BCC1-F099-47A4-90D3-A807CC5EB828}" srcOrd="4" destOrd="0" parTransId="{8A0C52D9-47D6-4139-A85B-9FE92AC6068E}" sibTransId="{FA5F7EB8-6639-4097-8B03-AD6F1E2C0B8A}"/>
    <dgm:cxn modelId="{64450F16-D8E1-4CF9-B165-68135E1321A4}" type="presOf" srcId="{D2A16600-B489-4BAB-9EBE-5E1E76FF8B0E}" destId="{13921903-230F-416D-85D1-82525341E648}" srcOrd="0" destOrd="1" presId="urn:microsoft.com/office/officeart/2005/8/layout/hList1"/>
    <dgm:cxn modelId="{D8675E1C-2D02-4A99-817F-70804A4BD743}" type="presOf" srcId="{AF193CCA-D083-4E90-8724-C023B6BA2532}" destId="{290E6E77-4627-4AF8-BC58-11C6AD994521}" srcOrd="0" destOrd="0" presId="urn:microsoft.com/office/officeart/2005/8/layout/hList1"/>
    <dgm:cxn modelId="{C2277D1F-0E6B-4715-8CAF-A6F32ED1610B}" type="presOf" srcId="{CD51E54E-E994-412F-8659-0623A244ADAB}" destId="{688AB485-25EF-442E-BA1E-A157A52BCCD8}" srcOrd="0" destOrd="4" presId="urn:microsoft.com/office/officeart/2005/8/layout/hList1"/>
    <dgm:cxn modelId="{C7FF5F20-B7B7-4329-979C-088CEF4820DF}" srcId="{156D09C3-1BE3-483B-A2A3-A87BC9B291CD}" destId="{E1489186-20F0-4178-9F0E-63A3D3F4AD49}" srcOrd="2" destOrd="0" parTransId="{50685582-D62C-48B2-A7AC-3F7109E5F71E}" sibTransId="{D45E803A-1FB9-4016-98B9-B936AE8E284C}"/>
    <dgm:cxn modelId="{9004F92C-F888-457D-9EDC-43D4FD37B6BB}" srcId="{0EA02459-56EB-4876-A91F-B0D40ADEEBC4}" destId="{1FE5376D-C6BE-4728-892C-E32CD7D5E4DC}" srcOrd="3" destOrd="0" parTransId="{485BBC20-0E76-4BEE-AEA2-5BC450DF491B}" sibTransId="{76E5E076-C6DE-42D8-A21A-7376DACB7D0B}"/>
    <dgm:cxn modelId="{80A57E32-D867-4A9A-9117-1A81C84639F9}" type="presOf" srcId="{156D09C3-1BE3-483B-A2A3-A87BC9B291CD}" destId="{688AB485-25EF-442E-BA1E-A157A52BCCD8}" srcOrd="0" destOrd="0" presId="urn:microsoft.com/office/officeart/2005/8/layout/hList1"/>
    <dgm:cxn modelId="{6A72D833-7CAA-4DB3-BEA0-3613DA9E02E8}" srcId="{156D09C3-1BE3-483B-A2A3-A87BC9B291CD}" destId="{B8589CC7-1AEA-4748-9502-E05E0CFCD666}" srcOrd="6" destOrd="0" parTransId="{3F35BCC4-021C-42EB-8179-38C26B7C4F1C}" sibTransId="{73C9A7A1-CC1A-4D88-89BA-B6BCAB1CF0FB}"/>
    <dgm:cxn modelId="{F608443A-A8AB-4059-A4B6-BB388D1D3DE3}" srcId="{0EA02459-56EB-4876-A91F-B0D40ADEEBC4}" destId="{646B7E76-F186-4E7C-A3D8-1A6FDD931DDE}" srcOrd="2" destOrd="0" parTransId="{59D4D338-5F19-4C15-8D8C-AEA46F0C005C}" sibTransId="{4C97E635-04FE-42CB-BE45-6AC924F26104}"/>
    <dgm:cxn modelId="{07D60A5D-F636-4A8F-B434-010A1BAF6FFB}" srcId="{CC1CD24C-33BD-4A58-B40F-BBE2695290CE}" destId="{AF193CCA-D083-4E90-8724-C023B6BA2532}" srcOrd="0" destOrd="0" parTransId="{9014578F-973E-4693-899E-0D73C3AB1A1E}" sibTransId="{3A99A940-FCBF-4300-B445-8D951509485C}"/>
    <dgm:cxn modelId="{B976AE67-B744-4765-9EB8-87466B1D216B}" srcId="{156D09C3-1BE3-483B-A2A3-A87BC9B291CD}" destId="{1C13FAFB-F57C-4EC3-9462-216CCEB6D82A}" srcOrd="5" destOrd="0" parTransId="{5C388E93-DDF0-4EB3-9217-28C130ACD655}" sibTransId="{9AF637EF-BD15-411D-8C85-1F23DE08A63F}"/>
    <dgm:cxn modelId="{9EAA886D-6310-49DD-BE58-778B86EC70D6}" type="presOf" srcId="{0EA02459-56EB-4876-A91F-B0D40ADEEBC4}" destId="{13921903-230F-416D-85D1-82525341E648}" srcOrd="0" destOrd="0" presId="urn:microsoft.com/office/officeart/2005/8/layout/hList1"/>
    <dgm:cxn modelId="{112D3C6F-DAD1-4F9D-AD35-E4BB64AF5DC6}" srcId="{0EA02459-56EB-4876-A91F-B0D40ADEEBC4}" destId="{0F52838E-3C5E-4F01-8DEC-7B6090986043}" srcOrd="8" destOrd="0" parTransId="{6DD26110-4F24-4B1F-9DED-4BD379091446}" sibTransId="{F75B5B22-F8E9-4E19-8FA9-9566E43FEDB5}"/>
    <dgm:cxn modelId="{80689B4F-7E2E-4E47-BCCF-0F6D891052FB}" type="presOf" srcId="{8326BCC1-F099-47A4-90D3-A807CC5EB828}" destId="{13921903-230F-416D-85D1-82525341E648}" srcOrd="0" destOrd="5" presId="urn:microsoft.com/office/officeart/2005/8/layout/hList1"/>
    <dgm:cxn modelId="{2ED28F51-96EB-45BB-8EE2-B85EC2B553F6}" type="presOf" srcId="{EE7AB2B8-D243-4AA6-8201-D4A692B8E9F3}" destId="{13921903-230F-416D-85D1-82525341E648}" srcOrd="0" destOrd="6" presId="urn:microsoft.com/office/officeart/2005/8/layout/hList1"/>
    <dgm:cxn modelId="{58EB5D74-B48D-45EB-B792-B825E59BE1FE}" type="presOf" srcId="{A9AFE0F4-0E45-4D96-ACDF-FA556379F727}" destId="{688AB485-25EF-442E-BA1E-A157A52BCCD8}" srcOrd="0" destOrd="9" presId="urn:microsoft.com/office/officeart/2005/8/layout/hList1"/>
    <dgm:cxn modelId="{41423B57-455D-4B08-8A0F-59A08C17CBB4}" srcId="{156D09C3-1BE3-483B-A2A3-A87BC9B291CD}" destId="{CD51E54E-E994-412F-8659-0623A244ADAB}" srcOrd="3" destOrd="0" parTransId="{998CF1CE-DD03-4BD7-A556-5CBE3411F4CE}" sibTransId="{27A78BCE-8E50-4929-87ED-6B64F9CABBF4}"/>
    <dgm:cxn modelId="{9CE3815A-CEA0-42FC-B484-C06B875EAD08}" type="presOf" srcId="{1C13FAFB-F57C-4EC3-9462-216CCEB6D82A}" destId="{688AB485-25EF-442E-BA1E-A157A52BCCD8}" srcOrd="0" destOrd="6" presId="urn:microsoft.com/office/officeart/2005/8/layout/hList1"/>
    <dgm:cxn modelId="{88EA7982-7CA7-4E09-A5B2-3D5F53E82B5F}" type="presOf" srcId="{3DE23293-A86D-4A0D-897F-CFA6B879CEB7}" destId="{8030E57F-3DE2-4F1F-AB4B-FE0F7D12232A}" srcOrd="0" destOrd="0" presId="urn:microsoft.com/office/officeart/2005/8/layout/hList1"/>
    <dgm:cxn modelId="{2494AA83-560E-4C7C-AEE1-23F39EE43173}" type="presOf" srcId="{E1489186-20F0-4178-9F0E-63A3D3F4AD49}" destId="{688AB485-25EF-442E-BA1E-A157A52BCCD8}" srcOrd="0" destOrd="3" presId="urn:microsoft.com/office/officeart/2005/8/layout/hList1"/>
    <dgm:cxn modelId="{8510C883-5658-4A19-B1DB-CAFC1581F5B4}" type="presOf" srcId="{206B35AB-92C9-48BB-9B1A-DD7077B17AF7}" destId="{688AB485-25EF-442E-BA1E-A157A52BCCD8}" srcOrd="0" destOrd="8" presId="urn:microsoft.com/office/officeart/2005/8/layout/hList1"/>
    <dgm:cxn modelId="{B80A7E86-6B68-44F8-B7E6-DBF49B5AD8E7}" type="presOf" srcId="{CC1CD24C-33BD-4A58-B40F-BBE2695290CE}" destId="{910B5B2F-6D31-475F-B457-9FD5B6315BB8}" srcOrd="0" destOrd="0" presId="urn:microsoft.com/office/officeart/2005/8/layout/hList1"/>
    <dgm:cxn modelId="{558BDC8A-9D29-4337-9A11-5025F882FEAA}" type="presOf" srcId="{0F66192B-E3A8-4811-BC39-05627CF6768D}" destId="{688AB485-25EF-442E-BA1E-A157A52BCCD8}" srcOrd="0" destOrd="2" presId="urn:microsoft.com/office/officeart/2005/8/layout/hList1"/>
    <dgm:cxn modelId="{011A8D8B-D441-4D05-8382-3E23B2CE8BFD}" srcId="{0EA02459-56EB-4876-A91F-B0D40ADEEBC4}" destId="{B59C5D65-6240-4009-B658-175AD02CD9E7}" srcOrd="1" destOrd="0" parTransId="{7A981257-175A-4A35-9595-A8F0043E0252}" sibTransId="{030262BA-68F3-4003-9D5A-936ED6C43A72}"/>
    <dgm:cxn modelId="{B1FEF38B-7A1B-41ED-A43E-9728BA49DF07}" type="presOf" srcId="{617BE1A5-A557-4224-A121-5141217C6A16}" destId="{13921903-230F-416D-85D1-82525341E648}" srcOrd="0" destOrd="8" presId="urn:microsoft.com/office/officeart/2005/8/layout/hList1"/>
    <dgm:cxn modelId="{7E798E9B-F08B-40DD-B431-F99C6737BE0E}" srcId="{3DE23293-A86D-4A0D-897F-CFA6B879CEB7}" destId="{156D09C3-1BE3-483B-A2A3-A87BC9B291CD}" srcOrd="0" destOrd="0" parTransId="{E2EF6E26-0BDB-4C5E-9AFF-693DFC518CAD}" sibTransId="{B4ECAD28-704A-4DF3-A02C-280140A62FB6}"/>
    <dgm:cxn modelId="{9A505A9D-DF9F-413A-8428-AB4E44376CE8}" srcId="{AF193CCA-D083-4E90-8724-C023B6BA2532}" destId="{0EA02459-56EB-4876-A91F-B0D40ADEEBC4}" srcOrd="0" destOrd="0" parTransId="{4B0D8A8E-8EA8-4580-8C2E-8E31C6EF09B6}" sibTransId="{4E53179F-1804-4972-9E8A-D5D6B11F74DC}"/>
    <dgm:cxn modelId="{F4BCE69E-7183-48AA-89A5-2B176C3ED86F}" srcId="{AF193CCA-D083-4E90-8724-C023B6BA2532}" destId="{A1394CED-26C1-49B2-BC55-D67FA2AA322B}" srcOrd="1" destOrd="0" parTransId="{ED2506AF-30B6-45F3-9A45-6ECD05070C91}" sibTransId="{9112B2F1-2C3A-4882-841E-311EF314BD76}"/>
    <dgm:cxn modelId="{F6BFFC9E-C548-4849-A6F8-DADC0A3DEEF2}" srcId="{CC1CD24C-33BD-4A58-B40F-BBE2695290CE}" destId="{3DE23293-A86D-4A0D-897F-CFA6B879CEB7}" srcOrd="1" destOrd="0" parTransId="{A1CD3E8C-E7BB-4F17-9E3D-C88DEA42C298}" sibTransId="{59DA7314-ED46-405C-BBA0-EDBFFBE7E9D8}"/>
    <dgm:cxn modelId="{4C4667A8-0056-4738-AA0F-EF2EC80FEE60}" srcId="{0EA02459-56EB-4876-A91F-B0D40ADEEBC4}" destId="{617BE1A5-A557-4224-A121-5141217C6A16}" srcOrd="7" destOrd="0" parTransId="{8D091C3A-1508-47A4-B78D-46F50AAFE0F6}" sibTransId="{F195CEE6-BCE2-4626-A859-470D00134209}"/>
    <dgm:cxn modelId="{275F7FB2-7E3C-4BA2-B380-BC0AA5A43F9F}" type="presOf" srcId="{B8589CC7-1AEA-4748-9502-E05E0CFCD666}" destId="{688AB485-25EF-442E-BA1E-A157A52BCCD8}" srcOrd="0" destOrd="7" presId="urn:microsoft.com/office/officeart/2005/8/layout/hList1"/>
    <dgm:cxn modelId="{8399C6BD-ED0F-45C9-8177-C49150290D3B}" type="presOf" srcId="{0F52838E-3C5E-4F01-8DEC-7B6090986043}" destId="{13921903-230F-416D-85D1-82525341E648}" srcOrd="0" destOrd="9" presId="urn:microsoft.com/office/officeart/2005/8/layout/hList1"/>
    <dgm:cxn modelId="{3F55DDBD-8E68-444B-AB61-4B59A7212D3B}" srcId="{156D09C3-1BE3-483B-A2A3-A87BC9B291CD}" destId="{A9AFE0F4-0E45-4D96-ACDF-FA556379F727}" srcOrd="8" destOrd="0" parTransId="{14A0CF90-0668-47C9-BC51-E2885558AA6E}" sibTransId="{999CAA2F-DE1A-4395-9985-0F33F6BC66C8}"/>
    <dgm:cxn modelId="{286E76C0-1CB5-4328-82E5-DDEA7C607382}" srcId="{156D09C3-1BE3-483B-A2A3-A87BC9B291CD}" destId="{0F66192B-E3A8-4811-BC39-05627CF6768D}" srcOrd="1" destOrd="0" parTransId="{215F1899-1B9F-4F55-A9F4-F0639CA5E298}" sibTransId="{11F1728B-6560-4AD4-848F-C53CEE9AFB5E}"/>
    <dgm:cxn modelId="{7C0F98C0-ABDD-4D3D-85ED-EE3FC3F6D223}" srcId="{156D09C3-1BE3-483B-A2A3-A87BC9B291CD}" destId="{206B35AB-92C9-48BB-9B1A-DD7077B17AF7}" srcOrd="7" destOrd="0" parTransId="{11965E2E-6AC8-4D4C-AF78-BF5CC978A7E0}" sibTransId="{72937CCE-C150-4CF1-87C3-C16FA96979FB}"/>
    <dgm:cxn modelId="{FAF5E7CD-B420-4187-B4BA-F2124EA814D6}" srcId="{0EA02459-56EB-4876-A91F-B0D40ADEEBC4}" destId="{AD489AE4-491E-4318-9C18-2E35511403C0}" srcOrd="6" destOrd="0" parTransId="{0BB16C81-A978-4C95-969D-A745466C4CD4}" sibTransId="{B6E53016-2762-452D-B346-A66E2E759502}"/>
    <dgm:cxn modelId="{21554DDB-867F-4629-BFA4-1404683B8FF5}" srcId="{156D09C3-1BE3-483B-A2A3-A87BC9B291CD}" destId="{8E974891-A9C1-495E-9755-10FC1CF17FCA}" srcOrd="0" destOrd="0" parTransId="{E4B5EDCB-1A1F-4B0D-870D-3AC56071D8EC}" sibTransId="{29304712-D17B-4D2C-B530-1E5EA0FBBDFE}"/>
    <dgm:cxn modelId="{6E7685DF-5A03-45A1-A81A-81198AA2EFAA}" type="presOf" srcId="{D105D18C-C442-40B6-AD4F-E044DFFF68E5}" destId="{688AB485-25EF-442E-BA1E-A157A52BCCD8}" srcOrd="0" destOrd="5" presId="urn:microsoft.com/office/officeart/2005/8/layout/hList1"/>
    <dgm:cxn modelId="{13C613E2-BA40-48DC-8546-3742B754A742}" type="presOf" srcId="{AD489AE4-491E-4318-9C18-2E35511403C0}" destId="{13921903-230F-416D-85D1-82525341E648}" srcOrd="0" destOrd="7" presId="urn:microsoft.com/office/officeart/2005/8/layout/hList1"/>
    <dgm:cxn modelId="{AC3318E6-8E66-4786-B32F-3D8F15460D89}" srcId="{0EA02459-56EB-4876-A91F-B0D40ADEEBC4}" destId="{D2A16600-B489-4BAB-9EBE-5E1E76FF8B0E}" srcOrd="0" destOrd="0" parTransId="{0E34BA9E-B9E5-48BF-AC0F-3B71D1D6CB46}" sibTransId="{5EB6C901-BE7D-44AE-9586-7103545BC258}"/>
    <dgm:cxn modelId="{723793F2-6ABD-4856-871B-C2D7587BC253}" srcId="{156D09C3-1BE3-483B-A2A3-A87BC9B291CD}" destId="{D105D18C-C442-40B6-AD4F-E044DFFF68E5}" srcOrd="4" destOrd="0" parTransId="{3B378C06-E930-49FC-9CDF-94A63761CE8F}" sibTransId="{AB7A6794-CDA6-4D46-938B-D66A227DF91D}"/>
    <dgm:cxn modelId="{9A57D0F6-029B-445E-936D-E4BC9192E54D}" type="presOf" srcId="{646B7E76-F186-4E7C-A3D8-1A6FDD931DDE}" destId="{13921903-230F-416D-85D1-82525341E648}" srcOrd="0" destOrd="3" presId="urn:microsoft.com/office/officeart/2005/8/layout/hList1"/>
    <dgm:cxn modelId="{F30F29F7-C483-43AD-8BC4-68DA1E668398}" type="presOf" srcId="{A1394CED-26C1-49B2-BC55-D67FA2AA322B}" destId="{13921903-230F-416D-85D1-82525341E648}" srcOrd="0" destOrd="10" presId="urn:microsoft.com/office/officeart/2005/8/layout/hList1"/>
    <dgm:cxn modelId="{962CC24E-4C62-4B2D-A298-07A146B14365}" type="presParOf" srcId="{910B5B2F-6D31-475F-B457-9FD5B6315BB8}" destId="{634212F8-D382-4628-9666-11F57EFA2F26}" srcOrd="0" destOrd="0" presId="urn:microsoft.com/office/officeart/2005/8/layout/hList1"/>
    <dgm:cxn modelId="{B2BF4908-130C-413D-A19D-CEE3F866B2E8}" type="presParOf" srcId="{634212F8-D382-4628-9666-11F57EFA2F26}" destId="{290E6E77-4627-4AF8-BC58-11C6AD994521}" srcOrd="0" destOrd="0" presId="urn:microsoft.com/office/officeart/2005/8/layout/hList1"/>
    <dgm:cxn modelId="{ABF3141B-474D-46B4-83AF-C5EDFDCE2F8B}" type="presParOf" srcId="{634212F8-D382-4628-9666-11F57EFA2F26}" destId="{13921903-230F-416D-85D1-82525341E648}" srcOrd="1" destOrd="0" presId="urn:microsoft.com/office/officeart/2005/8/layout/hList1"/>
    <dgm:cxn modelId="{C977F0D3-EAC1-485D-B455-4F2EA10BEF7B}" type="presParOf" srcId="{910B5B2F-6D31-475F-B457-9FD5B6315BB8}" destId="{BA990C4C-FC8E-463A-914E-D8DD87E3732F}" srcOrd="1" destOrd="0" presId="urn:microsoft.com/office/officeart/2005/8/layout/hList1"/>
    <dgm:cxn modelId="{4C8315B2-F642-4BFC-BE2B-4C658447C1B9}" type="presParOf" srcId="{910B5B2F-6D31-475F-B457-9FD5B6315BB8}" destId="{68CBE799-B00A-4D07-BAE2-EB09E7BB4B4B}" srcOrd="2" destOrd="0" presId="urn:microsoft.com/office/officeart/2005/8/layout/hList1"/>
    <dgm:cxn modelId="{EAF6E299-5A89-4117-8990-BA88E54781CE}" type="presParOf" srcId="{68CBE799-B00A-4D07-BAE2-EB09E7BB4B4B}" destId="{8030E57F-3DE2-4F1F-AB4B-FE0F7D12232A}" srcOrd="0" destOrd="0" presId="urn:microsoft.com/office/officeart/2005/8/layout/hList1"/>
    <dgm:cxn modelId="{FFBB5666-5712-4C1C-9E00-0D5B1F1746CC}" type="presParOf" srcId="{68CBE799-B00A-4D07-BAE2-EB09E7BB4B4B}" destId="{688AB485-25EF-442E-BA1E-A157A52BCCD8}" srcOrd="1" destOrd="0" presId="urn:microsoft.com/office/officeart/2005/8/layout/h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0748F4-B7F1-47B3-9424-68F1F1E43AB9}" type="doc">
      <dgm:prSet loTypeId="urn:microsoft.com/office/officeart/2005/8/layout/chart3" loCatId="relationship" qsTypeId="urn:microsoft.com/office/officeart/2005/8/quickstyle/3d9" qsCatId="3D" csTypeId="urn:microsoft.com/office/officeart/2005/8/colors/accent4_5" csCatId="accent4" phldr="1"/>
      <dgm:spPr/>
    </dgm:pt>
    <dgm:pt modelId="{A451CDFF-A32E-45E7-B769-FE89F7602780}">
      <dgm:prSet phldrT="[Text]"/>
      <dgm:spPr/>
      <dgm:t>
        <a:bodyPr/>
        <a:lstStyle/>
        <a:p>
          <a:r>
            <a:rPr lang="en-GB" dirty="0"/>
            <a:t>thread</a:t>
          </a:r>
        </a:p>
      </dgm:t>
    </dgm:pt>
    <dgm:pt modelId="{C5BCBFD4-B5D3-452C-9067-652D7C241290}" type="parTrans" cxnId="{637B9EF3-51EE-426B-AE31-13B1A63A5603}">
      <dgm:prSet/>
      <dgm:spPr/>
      <dgm:t>
        <a:bodyPr/>
        <a:lstStyle/>
        <a:p>
          <a:endParaRPr lang="en-GB"/>
        </a:p>
      </dgm:t>
    </dgm:pt>
    <dgm:pt modelId="{D12661B0-207D-4095-94DD-362DAE9EBBA0}" type="sibTrans" cxnId="{637B9EF3-51EE-426B-AE31-13B1A63A5603}">
      <dgm:prSet/>
      <dgm:spPr/>
      <dgm:t>
        <a:bodyPr/>
        <a:lstStyle/>
        <a:p>
          <a:endParaRPr lang="en-GB"/>
        </a:p>
      </dgm:t>
    </dgm:pt>
    <dgm:pt modelId="{9288348B-3CCC-4929-9EA9-6923B7B0C99C}" type="pres">
      <dgm:prSet presAssocID="{1D0748F4-B7F1-47B3-9424-68F1F1E43AB9}" presName="compositeShape" presStyleCnt="0">
        <dgm:presLayoutVars>
          <dgm:chMax val="7"/>
          <dgm:dir/>
          <dgm:resizeHandles val="exact"/>
        </dgm:presLayoutVars>
      </dgm:prSet>
      <dgm:spPr/>
    </dgm:pt>
    <dgm:pt modelId="{E380F320-A0FB-43AB-B906-0BC4E4FC12F5}" type="pres">
      <dgm:prSet presAssocID="{1D0748F4-B7F1-47B3-9424-68F1F1E43AB9}" presName="wedge1" presStyleLbl="node1" presStyleIdx="0" presStyleCnt="1"/>
      <dgm:spPr/>
    </dgm:pt>
    <dgm:pt modelId="{52FA4455-F775-4781-A546-0FFEAC683BCF}" type="pres">
      <dgm:prSet presAssocID="{1D0748F4-B7F1-47B3-9424-68F1F1E43AB9}" presName="wedge1Tx" presStyleLbl="node1" presStyleIdx="0" presStyleCnt="1">
        <dgm:presLayoutVars>
          <dgm:chMax val="0"/>
          <dgm:chPref val="0"/>
          <dgm:bulletEnabled val="1"/>
        </dgm:presLayoutVars>
      </dgm:prSet>
      <dgm:spPr/>
    </dgm:pt>
  </dgm:ptLst>
  <dgm:cxnLst>
    <dgm:cxn modelId="{11F121A6-51A2-4F83-959F-B689D128145C}" type="presOf" srcId="{1D0748F4-B7F1-47B3-9424-68F1F1E43AB9}" destId="{9288348B-3CCC-4929-9EA9-6923B7B0C99C}" srcOrd="0" destOrd="0" presId="urn:microsoft.com/office/officeart/2005/8/layout/chart3"/>
    <dgm:cxn modelId="{DEB12BBE-68B3-4037-BEC7-6D75BCD976F9}" type="presOf" srcId="{A451CDFF-A32E-45E7-B769-FE89F7602780}" destId="{52FA4455-F775-4781-A546-0FFEAC683BCF}" srcOrd="1" destOrd="0" presId="urn:microsoft.com/office/officeart/2005/8/layout/chart3"/>
    <dgm:cxn modelId="{4EFFFDE3-0B22-4860-A27E-A9B87EF2AE21}" type="presOf" srcId="{A451CDFF-A32E-45E7-B769-FE89F7602780}" destId="{E380F320-A0FB-43AB-B906-0BC4E4FC12F5}" srcOrd="0" destOrd="0" presId="urn:microsoft.com/office/officeart/2005/8/layout/chart3"/>
    <dgm:cxn modelId="{637B9EF3-51EE-426B-AE31-13B1A63A5603}" srcId="{1D0748F4-B7F1-47B3-9424-68F1F1E43AB9}" destId="{A451CDFF-A32E-45E7-B769-FE89F7602780}" srcOrd="0" destOrd="0" parTransId="{C5BCBFD4-B5D3-452C-9067-652D7C241290}" sibTransId="{D12661B0-207D-4095-94DD-362DAE9EBBA0}"/>
    <dgm:cxn modelId="{06A548C0-1F8F-459A-A564-928FDE447145}" type="presParOf" srcId="{9288348B-3CCC-4929-9EA9-6923B7B0C99C}" destId="{E380F320-A0FB-43AB-B906-0BC4E4FC12F5}" srcOrd="0" destOrd="0" presId="urn:microsoft.com/office/officeart/2005/8/layout/chart3"/>
    <dgm:cxn modelId="{122A22A1-2ABC-431B-8573-A42BC3F6D2D7}" type="presParOf" srcId="{9288348B-3CCC-4929-9EA9-6923B7B0C99C}" destId="{52FA4455-F775-4781-A546-0FFEAC683BCF}" srcOrd="1"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0748F4-B7F1-47B3-9424-68F1F1E43AB9}" type="doc">
      <dgm:prSet loTypeId="urn:microsoft.com/office/officeart/2005/8/layout/chart3" loCatId="relationship" qsTypeId="urn:microsoft.com/office/officeart/2005/8/quickstyle/3d9" qsCatId="3D" csTypeId="urn:microsoft.com/office/officeart/2005/8/colors/colorful5" csCatId="colorful" phldr="1"/>
      <dgm:spPr/>
    </dgm:pt>
    <dgm:pt modelId="{C0A802C3-BCE8-4494-975A-53C662F51D45}">
      <dgm:prSet phldrT="[Text]"/>
      <dgm:spPr/>
      <dgm:t>
        <a:bodyPr/>
        <a:lstStyle/>
        <a:p>
          <a:r>
            <a:rPr lang="en-GB" dirty="0"/>
            <a:t>thread2</a:t>
          </a:r>
        </a:p>
      </dgm:t>
    </dgm:pt>
    <dgm:pt modelId="{4B8C9B99-0271-4D7B-8D37-1F09641EC4A5}" type="parTrans" cxnId="{97D5711E-01A4-4266-BD5B-D7626EEDF097}">
      <dgm:prSet/>
      <dgm:spPr/>
      <dgm:t>
        <a:bodyPr/>
        <a:lstStyle/>
        <a:p>
          <a:endParaRPr lang="en-GB"/>
        </a:p>
      </dgm:t>
    </dgm:pt>
    <dgm:pt modelId="{820D7322-DEAB-4EDA-97E3-DE99A24EB6C3}" type="sibTrans" cxnId="{97D5711E-01A4-4266-BD5B-D7626EEDF097}">
      <dgm:prSet/>
      <dgm:spPr/>
      <dgm:t>
        <a:bodyPr/>
        <a:lstStyle/>
        <a:p>
          <a:endParaRPr lang="en-GB"/>
        </a:p>
      </dgm:t>
    </dgm:pt>
    <dgm:pt modelId="{B3573309-A310-4FA7-ADB8-837065B7AA82}">
      <dgm:prSet phldrT="[Text]"/>
      <dgm:spPr/>
      <dgm:t>
        <a:bodyPr/>
        <a:lstStyle/>
        <a:p>
          <a:r>
            <a:rPr lang="en-GB" dirty="0"/>
            <a:t>Thread3</a:t>
          </a:r>
        </a:p>
      </dgm:t>
    </dgm:pt>
    <dgm:pt modelId="{2F55C241-CB3C-4121-9CAB-D239075D2EB1}" type="parTrans" cxnId="{61DB8338-68DC-41F8-84F0-C296F9B2C53A}">
      <dgm:prSet/>
      <dgm:spPr/>
      <dgm:t>
        <a:bodyPr/>
        <a:lstStyle/>
        <a:p>
          <a:endParaRPr lang="en-GB"/>
        </a:p>
      </dgm:t>
    </dgm:pt>
    <dgm:pt modelId="{FFAB395C-ACE0-4FBB-A29B-7B51A211629D}" type="sibTrans" cxnId="{61DB8338-68DC-41F8-84F0-C296F9B2C53A}">
      <dgm:prSet/>
      <dgm:spPr/>
      <dgm:t>
        <a:bodyPr/>
        <a:lstStyle/>
        <a:p>
          <a:endParaRPr lang="en-GB"/>
        </a:p>
      </dgm:t>
    </dgm:pt>
    <dgm:pt modelId="{A451CDFF-A32E-45E7-B769-FE89F7602780}">
      <dgm:prSet phldrT="[Text]"/>
      <dgm:spPr/>
      <dgm:t>
        <a:bodyPr/>
        <a:lstStyle/>
        <a:p>
          <a:r>
            <a:rPr lang="en-GB" dirty="0"/>
            <a:t>Thread1</a:t>
          </a:r>
        </a:p>
      </dgm:t>
    </dgm:pt>
    <dgm:pt modelId="{C5BCBFD4-B5D3-452C-9067-652D7C241290}" type="parTrans" cxnId="{637B9EF3-51EE-426B-AE31-13B1A63A5603}">
      <dgm:prSet/>
      <dgm:spPr/>
      <dgm:t>
        <a:bodyPr/>
        <a:lstStyle/>
        <a:p>
          <a:endParaRPr lang="en-GB"/>
        </a:p>
      </dgm:t>
    </dgm:pt>
    <dgm:pt modelId="{D12661B0-207D-4095-94DD-362DAE9EBBA0}" type="sibTrans" cxnId="{637B9EF3-51EE-426B-AE31-13B1A63A5603}">
      <dgm:prSet/>
      <dgm:spPr/>
      <dgm:t>
        <a:bodyPr/>
        <a:lstStyle/>
        <a:p>
          <a:endParaRPr lang="en-GB"/>
        </a:p>
      </dgm:t>
    </dgm:pt>
    <dgm:pt modelId="{7EFB63AB-6E6B-4B86-99C1-476BC3727166}">
      <dgm:prSet phldrT="[Text]"/>
      <dgm:spPr/>
      <dgm:t>
        <a:bodyPr/>
        <a:lstStyle/>
        <a:p>
          <a:r>
            <a:rPr lang="en-GB" dirty="0"/>
            <a:t>Thread4</a:t>
          </a:r>
        </a:p>
      </dgm:t>
    </dgm:pt>
    <dgm:pt modelId="{634C4D25-FF2E-4DC5-B4AB-15EB690E553B}" type="parTrans" cxnId="{0891A20F-C113-461C-8529-145128A4F945}">
      <dgm:prSet/>
      <dgm:spPr/>
      <dgm:t>
        <a:bodyPr/>
        <a:lstStyle/>
        <a:p>
          <a:endParaRPr lang="en-GB"/>
        </a:p>
      </dgm:t>
    </dgm:pt>
    <dgm:pt modelId="{A73ED88B-5F03-486E-ABD0-4BC98125B4E5}" type="sibTrans" cxnId="{0891A20F-C113-461C-8529-145128A4F945}">
      <dgm:prSet/>
      <dgm:spPr/>
      <dgm:t>
        <a:bodyPr/>
        <a:lstStyle/>
        <a:p>
          <a:endParaRPr lang="en-GB"/>
        </a:p>
      </dgm:t>
    </dgm:pt>
    <dgm:pt modelId="{9288348B-3CCC-4929-9EA9-6923B7B0C99C}" type="pres">
      <dgm:prSet presAssocID="{1D0748F4-B7F1-47B3-9424-68F1F1E43AB9}" presName="compositeShape" presStyleCnt="0">
        <dgm:presLayoutVars>
          <dgm:chMax val="7"/>
          <dgm:dir/>
          <dgm:resizeHandles val="exact"/>
        </dgm:presLayoutVars>
      </dgm:prSet>
      <dgm:spPr/>
    </dgm:pt>
    <dgm:pt modelId="{E380F320-A0FB-43AB-B906-0BC4E4FC12F5}" type="pres">
      <dgm:prSet presAssocID="{1D0748F4-B7F1-47B3-9424-68F1F1E43AB9}" presName="wedge1" presStyleLbl="node1" presStyleIdx="0" presStyleCnt="4"/>
      <dgm:spPr/>
    </dgm:pt>
    <dgm:pt modelId="{52FA4455-F775-4781-A546-0FFEAC683BCF}" type="pres">
      <dgm:prSet presAssocID="{1D0748F4-B7F1-47B3-9424-68F1F1E43AB9}" presName="wedge1Tx" presStyleLbl="node1" presStyleIdx="0" presStyleCnt="4">
        <dgm:presLayoutVars>
          <dgm:chMax val="0"/>
          <dgm:chPref val="0"/>
          <dgm:bulletEnabled val="1"/>
        </dgm:presLayoutVars>
      </dgm:prSet>
      <dgm:spPr/>
    </dgm:pt>
    <dgm:pt modelId="{BB74841D-7F0D-4219-A46C-A934927D4E65}" type="pres">
      <dgm:prSet presAssocID="{1D0748F4-B7F1-47B3-9424-68F1F1E43AB9}" presName="wedge2" presStyleLbl="node1" presStyleIdx="1" presStyleCnt="4"/>
      <dgm:spPr/>
    </dgm:pt>
    <dgm:pt modelId="{3EFF7D7F-4B7D-4B52-9D79-CFEFC80EE5E6}" type="pres">
      <dgm:prSet presAssocID="{1D0748F4-B7F1-47B3-9424-68F1F1E43AB9}" presName="wedge2Tx" presStyleLbl="node1" presStyleIdx="1" presStyleCnt="4">
        <dgm:presLayoutVars>
          <dgm:chMax val="0"/>
          <dgm:chPref val="0"/>
          <dgm:bulletEnabled val="1"/>
        </dgm:presLayoutVars>
      </dgm:prSet>
      <dgm:spPr/>
    </dgm:pt>
    <dgm:pt modelId="{3C0CA88F-494B-4F44-B4FB-77018B1911F7}" type="pres">
      <dgm:prSet presAssocID="{1D0748F4-B7F1-47B3-9424-68F1F1E43AB9}" presName="wedge3" presStyleLbl="node1" presStyleIdx="2" presStyleCnt="4"/>
      <dgm:spPr/>
    </dgm:pt>
    <dgm:pt modelId="{B1AE8D42-586A-4840-B549-4AC529459773}" type="pres">
      <dgm:prSet presAssocID="{1D0748F4-B7F1-47B3-9424-68F1F1E43AB9}" presName="wedge3Tx" presStyleLbl="node1" presStyleIdx="2" presStyleCnt="4">
        <dgm:presLayoutVars>
          <dgm:chMax val="0"/>
          <dgm:chPref val="0"/>
          <dgm:bulletEnabled val="1"/>
        </dgm:presLayoutVars>
      </dgm:prSet>
      <dgm:spPr/>
    </dgm:pt>
    <dgm:pt modelId="{625A044E-9A49-4428-9348-685F0C2269D3}" type="pres">
      <dgm:prSet presAssocID="{1D0748F4-B7F1-47B3-9424-68F1F1E43AB9}" presName="wedge4" presStyleLbl="node1" presStyleIdx="3" presStyleCnt="4"/>
      <dgm:spPr/>
    </dgm:pt>
    <dgm:pt modelId="{62A6DE20-9E85-45D2-A90A-86F067CF0717}" type="pres">
      <dgm:prSet presAssocID="{1D0748F4-B7F1-47B3-9424-68F1F1E43AB9}" presName="wedge4Tx" presStyleLbl="node1" presStyleIdx="3" presStyleCnt="4">
        <dgm:presLayoutVars>
          <dgm:chMax val="0"/>
          <dgm:chPref val="0"/>
          <dgm:bulletEnabled val="1"/>
        </dgm:presLayoutVars>
      </dgm:prSet>
      <dgm:spPr/>
    </dgm:pt>
  </dgm:ptLst>
  <dgm:cxnLst>
    <dgm:cxn modelId="{0891A20F-C113-461C-8529-145128A4F945}" srcId="{1D0748F4-B7F1-47B3-9424-68F1F1E43AB9}" destId="{7EFB63AB-6E6B-4B86-99C1-476BC3727166}" srcOrd="3" destOrd="0" parTransId="{634C4D25-FF2E-4DC5-B4AB-15EB690E553B}" sibTransId="{A73ED88B-5F03-486E-ABD0-4BC98125B4E5}"/>
    <dgm:cxn modelId="{6CBDBB12-880E-49A8-87C4-3FE457837184}" type="presOf" srcId="{A451CDFF-A32E-45E7-B769-FE89F7602780}" destId="{3C0CA88F-494B-4F44-B4FB-77018B1911F7}" srcOrd="0" destOrd="0" presId="urn:microsoft.com/office/officeart/2005/8/layout/chart3"/>
    <dgm:cxn modelId="{97D5711E-01A4-4266-BD5B-D7626EEDF097}" srcId="{1D0748F4-B7F1-47B3-9424-68F1F1E43AB9}" destId="{C0A802C3-BCE8-4494-975A-53C662F51D45}" srcOrd="0" destOrd="0" parTransId="{4B8C9B99-0271-4D7B-8D37-1F09641EC4A5}" sibTransId="{820D7322-DEAB-4EDA-97E3-DE99A24EB6C3}"/>
    <dgm:cxn modelId="{61DB8338-68DC-41F8-84F0-C296F9B2C53A}" srcId="{1D0748F4-B7F1-47B3-9424-68F1F1E43AB9}" destId="{B3573309-A310-4FA7-ADB8-837065B7AA82}" srcOrd="1" destOrd="0" parTransId="{2F55C241-CB3C-4121-9CAB-D239075D2EB1}" sibTransId="{FFAB395C-ACE0-4FBB-A29B-7B51A211629D}"/>
    <dgm:cxn modelId="{6685AD5D-AA1E-4B09-A282-B05A234D1567}" type="presOf" srcId="{7EFB63AB-6E6B-4B86-99C1-476BC3727166}" destId="{625A044E-9A49-4428-9348-685F0C2269D3}" srcOrd="0" destOrd="0" presId="urn:microsoft.com/office/officeart/2005/8/layout/chart3"/>
    <dgm:cxn modelId="{CFE44661-FC74-4EB4-AE58-C1CD91818872}" type="presOf" srcId="{A451CDFF-A32E-45E7-B769-FE89F7602780}" destId="{B1AE8D42-586A-4840-B549-4AC529459773}" srcOrd="1" destOrd="0" presId="urn:microsoft.com/office/officeart/2005/8/layout/chart3"/>
    <dgm:cxn modelId="{1F8AF941-502C-4822-8AA6-0F883AA3E71F}" type="presOf" srcId="{C0A802C3-BCE8-4494-975A-53C662F51D45}" destId="{E380F320-A0FB-43AB-B906-0BC4E4FC12F5}" srcOrd="0" destOrd="0" presId="urn:microsoft.com/office/officeart/2005/8/layout/chart3"/>
    <dgm:cxn modelId="{C5DAF573-E9CA-4DBA-93F2-E95E43FBF177}" type="presOf" srcId="{B3573309-A310-4FA7-ADB8-837065B7AA82}" destId="{BB74841D-7F0D-4219-A46C-A934927D4E65}" srcOrd="0" destOrd="0" presId="urn:microsoft.com/office/officeart/2005/8/layout/chart3"/>
    <dgm:cxn modelId="{B5430C96-F2D4-4D1C-8314-A8174A5B895C}" type="presOf" srcId="{B3573309-A310-4FA7-ADB8-837065B7AA82}" destId="{3EFF7D7F-4B7D-4B52-9D79-CFEFC80EE5E6}" srcOrd="1" destOrd="0" presId="urn:microsoft.com/office/officeart/2005/8/layout/chart3"/>
    <dgm:cxn modelId="{71A79D98-3CFB-4B90-B3D9-FA484904E5FD}" type="presOf" srcId="{C0A802C3-BCE8-4494-975A-53C662F51D45}" destId="{52FA4455-F775-4781-A546-0FFEAC683BCF}" srcOrd="1" destOrd="0" presId="urn:microsoft.com/office/officeart/2005/8/layout/chart3"/>
    <dgm:cxn modelId="{11F121A6-51A2-4F83-959F-B689D128145C}" type="presOf" srcId="{1D0748F4-B7F1-47B3-9424-68F1F1E43AB9}" destId="{9288348B-3CCC-4929-9EA9-6923B7B0C99C}" srcOrd="0" destOrd="0" presId="urn:microsoft.com/office/officeart/2005/8/layout/chart3"/>
    <dgm:cxn modelId="{28E91DD0-BD62-4BDE-800C-7D8DCD40896E}" type="presOf" srcId="{7EFB63AB-6E6B-4B86-99C1-476BC3727166}" destId="{62A6DE20-9E85-45D2-A90A-86F067CF0717}" srcOrd="1" destOrd="0" presId="urn:microsoft.com/office/officeart/2005/8/layout/chart3"/>
    <dgm:cxn modelId="{637B9EF3-51EE-426B-AE31-13B1A63A5603}" srcId="{1D0748F4-B7F1-47B3-9424-68F1F1E43AB9}" destId="{A451CDFF-A32E-45E7-B769-FE89F7602780}" srcOrd="2" destOrd="0" parTransId="{C5BCBFD4-B5D3-452C-9067-652D7C241290}" sibTransId="{D12661B0-207D-4095-94DD-362DAE9EBBA0}"/>
    <dgm:cxn modelId="{06A548C0-1F8F-459A-A564-928FDE447145}" type="presParOf" srcId="{9288348B-3CCC-4929-9EA9-6923B7B0C99C}" destId="{E380F320-A0FB-43AB-B906-0BC4E4FC12F5}" srcOrd="0" destOrd="0" presId="urn:microsoft.com/office/officeart/2005/8/layout/chart3"/>
    <dgm:cxn modelId="{122A22A1-2ABC-431B-8573-A42BC3F6D2D7}" type="presParOf" srcId="{9288348B-3CCC-4929-9EA9-6923B7B0C99C}" destId="{52FA4455-F775-4781-A546-0FFEAC683BCF}" srcOrd="1" destOrd="0" presId="urn:microsoft.com/office/officeart/2005/8/layout/chart3"/>
    <dgm:cxn modelId="{AAAC8DF1-409C-4D8B-AD44-33212B527CDE}" type="presParOf" srcId="{9288348B-3CCC-4929-9EA9-6923B7B0C99C}" destId="{BB74841D-7F0D-4219-A46C-A934927D4E65}" srcOrd="2" destOrd="0" presId="urn:microsoft.com/office/officeart/2005/8/layout/chart3"/>
    <dgm:cxn modelId="{7FF2B045-686D-4074-96DE-DA74FB0AD5B9}" type="presParOf" srcId="{9288348B-3CCC-4929-9EA9-6923B7B0C99C}" destId="{3EFF7D7F-4B7D-4B52-9D79-CFEFC80EE5E6}" srcOrd="3" destOrd="0" presId="urn:microsoft.com/office/officeart/2005/8/layout/chart3"/>
    <dgm:cxn modelId="{E1D28633-F260-47C1-AA31-515A14C61D3C}" type="presParOf" srcId="{9288348B-3CCC-4929-9EA9-6923B7B0C99C}" destId="{3C0CA88F-494B-4F44-B4FB-77018B1911F7}" srcOrd="4" destOrd="0" presId="urn:microsoft.com/office/officeart/2005/8/layout/chart3"/>
    <dgm:cxn modelId="{251D2428-498E-4275-9D4C-C58E6C277BC2}" type="presParOf" srcId="{9288348B-3CCC-4929-9EA9-6923B7B0C99C}" destId="{B1AE8D42-586A-4840-B549-4AC529459773}" srcOrd="5" destOrd="0" presId="urn:microsoft.com/office/officeart/2005/8/layout/chart3"/>
    <dgm:cxn modelId="{1C2D5E88-7F82-494E-A287-3DD47303D7EF}" type="presParOf" srcId="{9288348B-3CCC-4929-9EA9-6923B7B0C99C}" destId="{625A044E-9A49-4428-9348-685F0C2269D3}" srcOrd="6" destOrd="0" presId="urn:microsoft.com/office/officeart/2005/8/layout/chart3"/>
    <dgm:cxn modelId="{BE17F07C-B66A-452A-B880-409E87F4D25B}" type="presParOf" srcId="{9288348B-3CCC-4929-9EA9-6923B7B0C99C}" destId="{62A6DE20-9E85-45D2-A90A-86F067CF0717}" srcOrd="7" destOrd="0" presId="urn:microsoft.com/office/officeart/2005/8/layout/chart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B81A7-04F9-419A-844C-2F6022352FC8}">
      <dsp:nvSpPr>
        <dsp:cNvPr id="0" name=""/>
        <dsp:cNvSpPr/>
      </dsp:nvSpPr>
      <dsp:spPr>
        <a:xfrm>
          <a:off x="3139" y="73447"/>
          <a:ext cx="3060799" cy="1224319"/>
        </a:xfrm>
        <a:prstGeom prst="rect">
          <a:avLst/>
        </a:prstGeom>
        <a:solidFill>
          <a:schemeClr val="accent1">
            <a:hueOff val="0"/>
            <a:satOff val="0"/>
            <a:lumOff val="0"/>
            <a:alphaOff val="0"/>
          </a:schemeClr>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dirty="0"/>
            <a:t>OpenGL ES 1.x</a:t>
          </a:r>
        </a:p>
      </dsp:txBody>
      <dsp:txXfrm>
        <a:off x="3139" y="73447"/>
        <a:ext cx="3060799" cy="1224319"/>
      </dsp:txXfrm>
    </dsp:sp>
    <dsp:sp modelId="{6285A9A2-DFF4-472E-9996-5484A3C7D98A}">
      <dsp:nvSpPr>
        <dsp:cNvPr id="0" name=""/>
        <dsp:cNvSpPr/>
      </dsp:nvSpPr>
      <dsp:spPr>
        <a:xfrm>
          <a:off x="3139" y="1287653"/>
          <a:ext cx="3060799" cy="4343707"/>
        </a:xfrm>
        <a:prstGeom prst="rect">
          <a:avLst/>
        </a:prstGeom>
        <a:solidFill>
          <a:schemeClr val="accent1">
            <a:alpha val="90000"/>
            <a:tint val="40000"/>
            <a:hueOff val="0"/>
            <a:satOff val="0"/>
            <a:lumOff val="0"/>
            <a:alphaOff val="0"/>
          </a:schemeClr>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a:t>Released in 2003</a:t>
          </a:r>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a:t>Subset of OpenGL API</a:t>
          </a:r>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a:t>Lightweight and targeted toward embedded systems</a:t>
          </a:r>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a:t>Fixed development pipeline</a:t>
          </a:r>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a:t>Better multitexture support and inclusion of vertex buffer objects</a:t>
          </a:r>
        </a:p>
      </dsp:txBody>
      <dsp:txXfrm>
        <a:off x="3139" y="1287653"/>
        <a:ext cx="3060799" cy="4343707"/>
      </dsp:txXfrm>
    </dsp:sp>
    <dsp:sp modelId="{CBF6AB24-A04F-4446-9E6F-E8EA880B5320}">
      <dsp:nvSpPr>
        <dsp:cNvPr id="0" name=""/>
        <dsp:cNvSpPr/>
      </dsp:nvSpPr>
      <dsp:spPr>
        <a:xfrm>
          <a:off x="3492450" y="63334"/>
          <a:ext cx="3060799" cy="1224319"/>
        </a:xfrm>
        <a:prstGeom prst="rect">
          <a:avLst/>
        </a:prstGeom>
        <a:solidFill>
          <a:schemeClr val="accent1">
            <a:hueOff val="0"/>
            <a:satOff val="0"/>
            <a:lumOff val="0"/>
            <a:alphaOff val="0"/>
          </a:schemeClr>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dirty="0"/>
            <a:t>OpenGL ES 2.x</a:t>
          </a:r>
        </a:p>
      </dsp:txBody>
      <dsp:txXfrm>
        <a:off x="3492450" y="63334"/>
        <a:ext cx="3060799" cy="1224319"/>
      </dsp:txXfrm>
    </dsp:sp>
    <dsp:sp modelId="{2F917B79-76FE-477F-927E-B5AB256ADB87}">
      <dsp:nvSpPr>
        <dsp:cNvPr id="0" name=""/>
        <dsp:cNvSpPr/>
      </dsp:nvSpPr>
      <dsp:spPr>
        <a:xfrm>
          <a:off x="3492450" y="1287653"/>
          <a:ext cx="3060799" cy="4343707"/>
        </a:xfrm>
        <a:prstGeom prst="rect">
          <a:avLst/>
        </a:prstGeom>
        <a:solidFill>
          <a:schemeClr val="accent1">
            <a:alpha val="90000"/>
            <a:tint val="40000"/>
            <a:hueOff val="0"/>
            <a:satOff val="0"/>
            <a:lumOff val="0"/>
            <a:alphaOff val="0"/>
          </a:schemeClr>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a:t>Released in 2007 </a:t>
          </a:r>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a:t>Removed majority of fixed-function rendering in the pipeline</a:t>
          </a:r>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a:t>Replaced it with programmable stages (shaders)</a:t>
          </a:r>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a:t>Not backward compatible with OpenGL ES 1.x</a:t>
          </a:r>
        </a:p>
      </dsp:txBody>
      <dsp:txXfrm>
        <a:off x="3492450" y="1287653"/>
        <a:ext cx="3060799" cy="4343707"/>
      </dsp:txXfrm>
    </dsp:sp>
    <dsp:sp modelId="{603075D3-30E2-4BF6-8B5B-8A3E50E97640}">
      <dsp:nvSpPr>
        <dsp:cNvPr id="0" name=""/>
        <dsp:cNvSpPr/>
      </dsp:nvSpPr>
      <dsp:spPr>
        <a:xfrm>
          <a:off x="6981761" y="63334"/>
          <a:ext cx="3060799" cy="1224319"/>
        </a:xfrm>
        <a:prstGeom prst="rect">
          <a:avLst/>
        </a:prstGeom>
        <a:solidFill>
          <a:schemeClr val="accent1">
            <a:hueOff val="0"/>
            <a:satOff val="0"/>
            <a:lumOff val="0"/>
            <a:alphaOff val="0"/>
          </a:schemeClr>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dirty="0"/>
            <a:t>OpenGL ES 3.x</a:t>
          </a:r>
        </a:p>
      </dsp:txBody>
      <dsp:txXfrm>
        <a:off x="6981761" y="63334"/>
        <a:ext cx="3060799" cy="1224319"/>
      </dsp:txXfrm>
    </dsp:sp>
    <dsp:sp modelId="{C256A52A-7A98-42C5-87E1-04F3C0B5532D}">
      <dsp:nvSpPr>
        <dsp:cNvPr id="0" name=""/>
        <dsp:cNvSpPr/>
      </dsp:nvSpPr>
      <dsp:spPr>
        <a:xfrm>
          <a:off x="6984900" y="1218806"/>
          <a:ext cx="3060799" cy="4343707"/>
        </a:xfrm>
        <a:prstGeom prst="rect">
          <a:avLst/>
        </a:prstGeom>
        <a:solidFill>
          <a:schemeClr val="accent1">
            <a:alpha val="90000"/>
            <a:tint val="40000"/>
            <a:hueOff val="0"/>
            <a:satOff val="0"/>
            <a:lumOff val="0"/>
            <a:alphaOff val="0"/>
          </a:schemeClr>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t>Released in 2012 with its latest update in 2019</a:t>
          </a:r>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a:t>Backward compatible with OpenGL ES 2.0</a:t>
          </a:r>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baseline="0" dirty="0"/>
            <a:t>Deprecation mechanism  made future APIs simpler</a:t>
          </a:r>
          <a:endParaRPr lang="en-GB" sz="1800" kern="1200" dirty="0"/>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a:t>Improvements on texture compression and other texture-related aspects</a:t>
          </a:r>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a:t>More support for shader development</a:t>
          </a:r>
        </a:p>
      </dsp:txBody>
      <dsp:txXfrm>
        <a:off x="6984900" y="1218806"/>
        <a:ext cx="3060799" cy="43437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B81A7-04F9-419A-844C-2F6022352FC8}">
      <dsp:nvSpPr>
        <dsp:cNvPr id="0" name=""/>
        <dsp:cNvSpPr/>
      </dsp:nvSpPr>
      <dsp:spPr>
        <a:xfrm>
          <a:off x="3139" y="73447"/>
          <a:ext cx="3060799" cy="1224319"/>
        </a:xfrm>
        <a:prstGeom prst="rect">
          <a:avLst/>
        </a:prstGeom>
        <a:solidFill>
          <a:schemeClr val="accent1">
            <a:hueOff val="0"/>
            <a:satOff val="0"/>
            <a:lumOff val="0"/>
            <a:alphaOff val="0"/>
          </a:schemeClr>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dirty="0"/>
            <a:t>OpenGL ES 1.x</a:t>
          </a:r>
        </a:p>
      </dsp:txBody>
      <dsp:txXfrm>
        <a:off x="3139" y="73447"/>
        <a:ext cx="3060799" cy="1224319"/>
      </dsp:txXfrm>
    </dsp:sp>
    <dsp:sp modelId="{6285A9A2-DFF4-472E-9996-5484A3C7D98A}">
      <dsp:nvSpPr>
        <dsp:cNvPr id="0" name=""/>
        <dsp:cNvSpPr/>
      </dsp:nvSpPr>
      <dsp:spPr>
        <a:xfrm>
          <a:off x="3139" y="1287653"/>
          <a:ext cx="3060799" cy="4343707"/>
        </a:xfrm>
        <a:prstGeom prst="rect">
          <a:avLst/>
        </a:prstGeom>
        <a:solidFill>
          <a:schemeClr val="accent1">
            <a:alpha val="90000"/>
            <a:tint val="40000"/>
            <a:hueOff val="0"/>
            <a:satOff val="0"/>
            <a:lumOff val="0"/>
            <a:alphaOff val="0"/>
          </a:schemeClr>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a:t>Released in 2003</a:t>
          </a:r>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a:t>Subset of OpenGL API</a:t>
          </a:r>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a:t>Lightweight and targeted toward embedded systems</a:t>
          </a:r>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a:t>Fixed development pipeline</a:t>
          </a:r>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a:t>Better multitexture support and inclusion of vertex buffer objects</a:t>
          </a:r>
        </a:p>
      </dsp:txBody>
      <dsp:txXfrm>
        <a:off x="3139" y="1287653"/>
        <a:ext cx="3060799" cy="4343707"/>
      </dsp:txXfrm>
    </dsp:sp>
    <dsp:sp modelId="{CBF6AB24-A04F-4446-9E6F-E8EA880B5320}">
      <dsp:nvSpPr>
        <dsp:cNvPr id="0" name=""/>
        <dsp:cNvSpPr/>
      </dsp:nvSpPr>
      <dsp:spPr>
        <a:xfrm>
          <a:off x="3492450" y="63334"/>
          <a:ext cx="3060799" cy="1224319"/>
        </a:xfrm>
        <a:prstGeom prst="rect">
          <a:avLst/>
        </a:prstGeom>
        <a:solidFill>
          <a:schemeClr val="accent1">
            <a:hueOff val="0"/>
            <a:satOff val="0"/>
            <a:lumOff val="0"/>
            <a:alphaOff val="0"/>
          </a:schemeClr>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dirty="0"/>
            <a:t>OpenGL ES 2.x</a:t>
          </a:r>
        </a:p>
      </dsp:txBody>
      <dsp:txXfrm>
        <a:off x="3492450" y="63334"/>
        <a:ext cx="3060799" cy="1224319"/>
      </dsp:txXfrm>
    </dsp:sp>
    <dsp:sp modelId="{2F917B79-76FE-477F-927E-B5AB256ADB87}">
      <dsp:nvSpPr>
        <dsp:cNvPr id="0" name=""/>
        <dsp:cNvSpPr/>
      </dsp:nvSpPr>
      <dsp:spPr>
        <a:xfrm>
          <a:off x="3492450" y="1287653"/>
          <a:ext cx="3060799" cy="4343707"/>
        </a:xfrm>
        <a:prstGeom prst="rect">
          <a:avLst/>
        </a:prstGeom>
        <a:solidFill>
          <a:schemeClr val="accent1">
            <a:alpha val="90000"/>
            <a:tint val="40000"/>
            <a:hueOff val="0"/>
            <a:satOff val="0"/>
            <a:lumOff val="0"/>
            <a:alphaOff val="0"/>
          </a:schemeClr>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a:t>Released in 2007 </a:t>
          </a:r>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a:t>Removed majority of fixed-function rendering in the pipeline</a:t>
          </a:r>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a:t>Replaced it with programmable stages (shaders)</a:t>
          </a:r>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a:t>Not backward compatible with OpenGL ES 1.x</a:t>
          </a:r>
        </a:p>
      </dsp:txBody>
      <dsp:txXfrm>
        <a:off x="3492450" y="1287653"/>
        <a:ext cx="3060799" cy="4343707"/>
      </dsp:txXfrm>
    </dsp:sp>
    <dsp:sp modelId="{603075D3-30E2-4BF6-8B5B-8A3E50E97640}">
      <dsp:nvSpPr>
        <dsp:cNvPr id="0" name=""/>
        <dsp:cNvSpPr/>
      </dsp:nvSpPr>
      <dsp:spPr>
        <a:xfrm>
          <a:off x="6981761" y="63334"/>
          <a:ext cx="3060799" cy="1224319"/>
        </a:xfrm>
        <a:prstGeom prst="rect">
          <a:avLst/>
        </a:prstGeom>
        <a:solidFill>
          <a:schemeClr val="accent1">
            <a:hueOff val="0"/>
            <a:satOff val="0"/>
            <a:lumOff val="0"/>
            <a:alphaOff val="0"/>
          </a:schemeClr>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dirty="0"/>
            <a:t>OpenGL ES 3.x</a:t>
          </a:r>
        </a:p>
      </dsp:txBody>
      <dsp:txXfrm>
        <a:off x="6981761" y="63334"/>
        <a:ext cx="3060799" cy="1224319"/>
      </dsp:txXfrm>
    </dsp:sp>
    <dsp:sp modelId="{C256A52A-7A98-42C5-87E1-04F3C0B5532D}">
      <dsp:nvSpPr>
        <dsp:cNvPr id="0" name=""/>
        <dsp:cNvSpPr/>
      </dsp:nvSpPr>
      <dsp:spPr>
        <a:xfrm>
          <a:off x="6984900" y="1218806"/>
          <a:ext cx="3060799" cy="4343707"/>
        </a:xfrm>
        <a:prstGeom prst="rect">
          <a:avLst/>
        </a:prstGeom>
        <a:solidFill>
          <a:schemeClr val="accent1">
            <a:alpha val="90000"/>
            <a:tint val="40000"/>
            <a:hueOff val="0"/>
            <a:satOff val="0"/>
            <a:lumOff val="0"/>
            <a:alphaOff val="0"/>
          </a:schemeClr>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t>Released in 2012 with its latest update in 2019</a:t>
          </a:r>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a:t>Backward compatible with OpenGL ES 2.0</a:t>
          </a:r>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baseline="0" dirty="0"/>
            <a:t>Deprecation mechanism  made future APIs simpler</a:t>
          </a:r>
          <a:endParaRPr lang="en-GB" sz="1800" kern="1200" dirty="0"/>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a:t>Improvements on texture compression and other texture-related aspects</a:t>
          </a:r>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a:t>More support for shader development</a:t>
          </a:r>
        </a:p>
      </dsp:txBody>
      <dsp:txXfrm>
        <a:off x="6984900" y="1218806"/>
        <a:ext cx="3060799" cy="43437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E6E77-4627-4AF8-BC58-11C6AD994521}">
      <dsp:nvSpPr>
        <dsp:cNvPr id="0" name=""/>
        <dsp:cNvSpPr/>
      </dsp:nvSpPr>
      <dsp:spPr>
        <a:xfrm>
          <a:off x="39" y="13944"/>
          <a:ext cx="3796610" cy="1468800"/>
        </a:xfrm>
        <a:prstGeom prst="rect">
          <a:avLst/>
        </a:prstGeom>
        <a:solidFill>
          <a:schemeClr val="accent1">
            <a:hueOff val="0"/>
            <a:satOff val="0"/>
            <a:lumOff val="0"/>
            <a:alphaOff val="0"/>
          </a:schemeClr>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GB" sz="3600" kern="1200" dirty="0"/>
            <a:t>OpenGL</a:t>
          </a:r>
        </a:p>
      </dsp:txBody>
      <dsp:txXfrm>
        <a:off x="39" y="13944"/>
        <a:ext cx="3796610" cy="1468800"/>
      </dsp:txXfrm>
    </dsp:sp>
    <dsp:sp modelId="{13921903-230F-416D-85D1-82525341E648}">
      <dsp:nvSpPr>
        <dsp:cNvPr id="0" name=""/>
        <dsp:cNvSpPr/>
      </dsp:nvSpPr>
      <dsp:spPr>
        <a:xfrm>
          <a:off x="39" y="1482745"/>
          <a:ext cx="3796610" cy="3919860"/>
        </a:xfrm>
        <a:prstGeom prst="rect">
          <a:avLst/>
        </a:prstGeom>
        <a:solidFill>
          <a:schemeClr val="accent1">
            <a:alpha val="90000"/>
            <a:tint val="40000"/>
            <a:hueOff val="0"/>
            <a:satOff val="0"/>
            <a:lumOff val="0"/>
            <a:alphaOff val="0"/>
          </a:schemeClr>
        </a:solidFill>
        <a:ln w="12700" cap="flat" cmpd="sng" algn="ctr">
          <a:solidFill>
            <a:schemeClr val="accent5">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ts val="0"/>
            </a:spcAft>
            <a:buChar char="•"/>
          </a:pPr>
          <a:endParaRPr lang="en-GB" sz="2000" b="1" kern="1200" dirty="0"/>
        </a:p>
        <a:p>
          <a:pPr marL="457200" lvl="2" indent="-228600" algn="l" defTabSz="889000">
            <a:lnSpc>
              <a:spcPct val="90000"/>
            </a:lnSpc>
            <a:spcBef>
              <a:spcPct val="0"/>
            </a:spcBef>
            <a:spcAft>
              <a:spcPts val="0"/>
            </a:spcAft>
            <a:buChar char="•"/>
          </a:pPr>
          <a:r>
            <a:rPr lang="en-GB" sz="2000" kern="1200" dirty="0"/>
            <a:t>Full graphics rendering API</a:t>
          </a:r>
        </a:p>
        <a:p>
          <a:pPr marL="457200" lvl="2" indent="-228600" algn="l" defTabSz="889000">
            <a:lnSpc>
              <a:spcPct val="90000"/>
            </a:lnSpc>
            <a:spcBef>
              <a:spcPct val="0"/>
            </a:spcBef>
            <a:spcAft>
              <a:spcPts val="0"/>
            </a:spcAft>
            <a:buChar char="•"/>
          </a:pPr>
          <a:endParaRPr lang="en-GB" sz="2000" kern="1200" dirty="0"/>
        </a:p>
        <a:p>
          <a:pPr marL="457200" lvl="2" indent="-228600" algn="l" defTabSz="889000">
            <a:lnSpc>
              <a:spcPct val="90000"/>
            </a:lnSpc>
            <a:spcBef>
              <a:spcPct val="0"/>
            </a:spcBef>
            <a:spcAft>
              <a:spcPts val="0"/>
            </a:spcAft>
            <a:buChar char="•"/>
          </a:pPr>
          <a:r>
            <a:rPr lang="en-GB" sz="2000" kern="1200" dirty="0"/>
            <a:t>Wider range of features</a:t>
          </a:r>
        </a:p>
        <a:p>
          <a:pPr marL="457200" lvl="2" indent="-228600" algn="l" defTabSz="889000">
            <a:lnSpc>
              <a:spcPct val="90000"/>
            </a:lnSpc>
            <a:spcBef>
              <a:spcPct val="0"/>
            </a:spcBef>
            <a:spcAft>
              <a:spcPts val="0"/>
            </a:spcAft>
            <a:buChar char="•"/>
          </a:pPr>
          <a:endParaRPr lang="en-GB" sz="2000" kern="1200" dirty="0"/>
        </a:p>
        <a:p>
          <a:pPr marL="457200" lvl="2" indent="-228600" algn="l" defTabSz="889000">
            <a:lnSpc>
              <a:spcPct val="90000"/>
            </a:lnSpc>
            <a:spcBef>
              <a:spcPct val="0"/>
            </a:spcBef>
            <a:spcAft>
              <a:spcPts val="0"/>
            </a:spcAft>
            <a:buChar char="•"/>
          </a:pPr>
          <a:r>
            <a:rPr lang="en-GB" sz="2000" kern="1200" dirty="0"/>
            <a:t>Cross-language and cross-platform</a:t>
          </a:r>
        </a:p>
        <a:p>
          <a:pPr marL="457200" lvl="2" indent="-228600" algn="l" defTabSz="889000">
            <a:lnSpc>
              <a:spcPct val="90000"/>
            </a:lnSpc>
            <a:spcBef>
              <a:spcPct val="0"/>
            </a:spcBef>
            <a:spcAft>
              <a:spcPts val="0"/>
            </a:spcAft>
            <a:buChar char="•"/>
          </a:pPr>
          <a:endParaRPr lang="en-GB" sz="2000" kern="1200" dirty="0"/>
        </a:p>
        <a:p>
          <a:pPr marL="457200" lvl="2" indent="-228600" algn="l" defTabSz="889000">
            <a:lnSpc>
              <a:spcPct val="90000"/>
            </a:lnSpc>
            <a:spcBef>
              <a:spcPct val="0"/>
            </a:spcBef>
            <a:spcAft>
              <a:spcPts val="0"/>
            </a:spcAft>
            <a:buChar char="•"/>
          </a:pPr>
          <a:r>
            <a:rPr lang="en-GB" sz="2000" b="0" kern="1200" dirty="0"/>
            <a:t>Open standard license</a:t>
          </a:r>
          <a:endParaRPr lang="en-GB" sz="2000" kern="1200" dirty="0"/>
        </a:p>
        <a:p>
          <a:pPr marL="457200" lvl="2" indent="-228600" algn="l" defTabSz="889000">
            <a:lnSpc>
              <a:spcPct val="90000"/>
            </a:lnSpc>
            <a:spcBef>
              <a:spcPct val="0"/>
            </a:spcBef>
            <a:spcAft>
              <a:spcPts val="0"/>
            </a:spcAft>
            <a:buChar char="•"/>
          </a:pPr>
          <a:endParaRPr lang="en-GB" sz="2000" kern="1200" dirty="0"/>
        </a:p>
        <a:p>
          <a:pPr marL="457200" lvl="2" indent="-228600" algn="l" defTabSz="889000">
            <a:lnSpc>
              <a:spcPct val="90000"/>
            </a:lnSpc>
            <a:spcBef>
              <a:spcPct val="0"/>
            </a:spcBef>
            <a:spcAft>
              <a:spcPts val="0"/>
            </a:spcAft>
            <a:buChar char="•"/>
          </a:pPr>
          <a:r>
            <a:rPr lang="en-GB" sz="2000" b="0" kern="1200" dirty="0"/>
            <a:t>Includes implementation of the hardware</a:t>
          </a:r>
          <a:endParaRPr lang="en-GB" sz="2000" kern="1200" dirty="0"/>
        </a:p>
        <a:p>
          <a:pPr marL="228600" lvl="1" indent="-228600" algn="l" defTabSz="889000">
            <a:lnSpc>
              <a:spcPct val="90000"/>
            </a:lnSpc>
            <a:spcBef>
              <a:spcPct val="0"/>
            </a:spcBef>
            <a:spcAft>
              <a:spcPct val="15000"/>
            </a:spcAft>
            <a:buChar char="•"/>
          </a:pPr>
          <a:endParaRPr lang="en-GB" sz="2000" kern="1200" dirty="0"/>
        </a:p>
      </dsp:txBody>
      <dsp:txXfrm>
        <a:off x="39" y="1482745"/>
        <a:ext cx="3796610" cy="3919860"/>
      </dsp:txXfrm>
    </dsp:sp>
    <dsp:sp modelId="{8030E57F-3DE2-4F1F-AB4B-FE0F7D12232A}">
      <dsp:nvSpPr>
        <dsp:cNvPr id="0" name=""/>
        <dsp:cNvSpPr/>
      </dsp:nvSpPr>
      <dsp:spPr>
        <a:xfrm>
          <a:off x="4328175" y="13944"/>
          <a:ext cx="3796610" cy="1468800"/>
        </a:xfrm>
        <a:prstGeom prst="rect">
          <a:avLst/>
        </a:prstGeom>
        <a:solidFill>
          <a:schemeClr val="accent1">
            <a:hueOff val="0"/>
            <a:satOff val="0"/>
            <a:lumOff val="0"/>
            <a:alphaOff val="0"/>
          </a:schemeClr>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GB" sz="3600" kern="1200" dirty="0"/>
            <a:t>Direct3D</a:t>
          </a:r>
        </a:p>
      </dsp:txBody>
      <dsp:txXfrm>
        <a:off x="4328175" y="13944"/>
        <a:ext cx="3796610" cy="1468800"/>
      </dsp:txXfrm>
    </dsp:sp>
    <dsp:sp modelId="{688AB485-25EF-442E-BA1E-A157A52BCCD8}">
      <dsp:nvSpPr>
        <dsp:cNvPr id="0" name=""/>
        <dsp:cNvSpPr/>
      </dsp:nvSpPr>
      <dsp:spPr>
        <a:xfrm>
          <a:off x="4328214" y="1496690"/>
          <a:ext cx="3796610" cy="3919860"/>
        </a:xfrm>
        <a:prstGeom prst="rect">
          <a:avLst/>
        </a:prstGeom>
        <a:solidFill>
          <a:schemeClr val="accent1">
            <a:alpha val="90000"/>
            <a:tint val="40000"/>
            <a:hueOff val="0"/>
            <a:satOff val="0"/>
            <a:lumOff val="0"/>
            <a:alphaOff val="0"/>
          </a:schemeClr>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ts val="0"/>
            </a:spcAft>
            <a:buChar char="•"/>
          </a:pPr>
          <a:endParaRPr lang="en-GB" sz="2000" b="1" kern="1200" dirty="0"/>
        </a:p>
        <a:p>
          <a:pPr marL="457200" lvl="2" indent="-228600" algn="l" defTabSz="889000">
            <a:lnSpc>
              <a:spcPct val="90000"/>
            </a:lnSpc>
            <a:spcBef>
              <a:spcPct val="0"/>
            </a:spcBef>
            <a:spcAft>
              <a:spcPts val="0"/>
            </a:spcAft>
            <a:buChar char="•"/>
          </a:pPr>
          <a:r>
            <a:rPr lang="en-GB" sz="2000" b="0" kern="1200" dirty="0"/>
            <a:t>Full graphics rendering API</a:t>
          </a:r>
        </a:p>
        <a:p>
          <a:pPr marL="457200" lvl="2" indent="-228600" algn="l" defTabSz="889000">
            <a:lnSpc>
              <a:spcPct val="90000"/>
            </a:lnSpc>
            <a:spcBef>
              <a:spcPct val="0"/>
            </a:spcBef>
            <a:spcAft>
              <a:spcPts val="0"/>
            </a:spcAft>
            <a:buChar char="•"/>
          </a:pPr>
          <a:endParaRPr lang="en-GB" sz="2000" b="0" kern="1200" dirty="0"/>
        </a:p>
        <a:p>
          <a:pPr marL="457200" lvl="2" indent="-228600" algn="l" defTabSz="889000">
            <a:lnSpc>
              <a:spcPct val="90000"/>
            </a:lnSpc>
            <a:spcBef>
              <a:spcPct val="0"/>
            </a:spcBef>
            <a:spcAft>
              <a:spcPts val="0"/>
            </a:spcAft>
            <a:buChar char="•"/>
          </a:pPr>
          <a:r>
            <a:rPr lang="en-GB" sz="2000" b="0" kern="1200" dirty="0"/>
            <a:t>Wide range of features</a:t>
          </a:r>
        </a:p>
        <a:p>
          <a:pPr marL="457200" lvl="2" indent="-228600" algn="l" defTabSz="889000">
            <a:lnSpc>
              <a:spcPct val="90000"/>
            </a:lnSpc>
            <a:spcBef>
              <a:spcPct val="0"/>
            </a:spcBef>
            <a:spcAft>
              <a:spcPts val="0"/>
            </a:spcAft>
            <a:buChar char="•"/>
          </a:pPr>
          <a:endParaRPr lang="en-GB" sz="2000" b="0" kern="1200" dirty="0"/>
        </a:p>
        <a:p>
          <a:pPr marL="457200" lvl="2" indent="-228600" algn="l" defTabSz="889000">
            <a:lnSpc>
              <a:spcPct val="90000"/>
            </a:lnSpc>
            <a:spcBef>
              <a:spcPct val="0"/>
            </a:spcBef>
            <a:spcAft>
              <a:spcPts val="0"/>
            </a:spcAft>
            <a:buChar char="•"/>
          </a:pPr>
          <a:r>
            <a:rPr lang="en-GB" sz="2000" b="0" kern="1200" dirty="0"/>
            <a:t>Only compatible with Windows-based systems</a:t>
          </a:r>
        </a:p>
        <a:p>
          <a:pPr marL="457200" lvl="2" indent="-228600" algn="l" defTabSz="889000">
            <a:lnSpc>
              <a:spcPct val="90000"/>
            </a:lnSpc>
            <a:spcBef>
              <a:spcPct val="0"/>
            </a:spcBef>
            <a:spcAft>
              <a:spcPts val="0"/>
            </a:spcAft>
            <a:buChar char="•"/>
          </a:pPr>
          <a:endParaRPr lang="en-GB" sz="2000" b="0" kern="1200" dirty="0"/>
        </a:p>
        <a:p>
          <a:pPr marL="457200" lvl="2" indent="-228600" algn="l" defTabSz="889000">
            <a:lnSpc>
              <a:spcPct val="90000"/>
            </a:lnSpc>
            <a:spcBef>
              <a:spcPct val="0"/>
            </a:spcBef>
            <a:spcAft>
              <a:spcPts val="0"/>
            </a:spcAft>
            <a:buChar char="•"/>
          </a:pPr>
          <a:r>
            <a:rPr lang="en-GB" sz="2000" kern="1200" dirty="0"/>
            <a:t>Proprietary license</a:t>
          </a:r>
          <a:endParaRPr lang="en-GB" sz="2000" b="0" kern="1200" dirty="0"/>
        </a:p>
        <a:p>
          <a:pPr marL="457200" lvl="2" indent="-228600" algn="l" defTabSz="889000">
            <a:lnSpc>
              <a:spcPct val="90000"/>
            </a:lnSpc>
            <a:spcBef>
              <a:spcPct val="0"/>
            </a:spcBef>
            <a:spcAft>
              <a:spcPts val="0"/>
            </a:spcAft>
            <a:buChar char="•"/>
          </a:pPr>
          <a:endParaRPr lang="en-GB" sz="2000" kern="1200" dirty="0"/>
        </a:p>
        <a:p>
          <a:pPr marL="457200" lvl="2" indent="-228600" algn="l" defTabSz="889000">
            <a:lnSpc>
              <a:spcPct val="90000"/>
            </a:lnSpc>
            <a:spcBef>
              <a:spcPct val="0"/>
            </a:spcBef>
            <a:spcAft>
              <a:spcPts val="0"/>
            </a:spcAft>
            <a:buChar char="•"/>
          </a:pPr>
          <a:r>
            <a:rPr lang="en-GB" sz="2000" kern="1200" dirty="0"/>
            <a:t>Requires application to manager the hardware</a:t>
          </a:r>
          <a:endParaRPr lang="en-GB" sz="2000" b="0" kern="1200" dirty="0"/>
        </a:p>
      </dsp:txBody>
      <dsp:txXfrm>
        <a:off x="4328214" y="1496690"/>
        <a:ext cx="3796610" cy="39198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0F320-A0FB-43AB-B906-0BC4E4FC12F5}">
      <dsp:nvSpPr>
        <dsp:cNvPr id="0" name=""/>
        <dsp:cNvSpPr/>
      </dsp:nvSpPr>
      <dsp:spPr>
        <a:xfrm>
          <a:off x="868045" y="138267"/>
          <a:ext cx="1451811" cy="1451811"/>
        </a:xfrm>
        <a:prstGeom prst="ellipse">
          <a:avLst/>
        </a:prstGeom>
        <a:solidFill>
          <a:schemeClr val="accent4">
            <a:alpha val="9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sp3d extrusionH="28000" prstMaterial="matte"/>
        </a:bodyPr>
        <a:lstStyle/>
        <a:p>
          <a:pPr marL="0" lvl="0" indent="0" algn="ctr" defTabSz="1200150">
            <a:lnSpc>
              <a:spcPct val="90000"/>
            </a:lnSpc>
            <a:spcBef>
              <a:spcPct val="0"/>
            </a:spcBef>
            <a:spcAft>
              <a:spcPct val="35000"/>
            </a:spcAft>
            <a:buNone/>
          </a:pPr>
          <a:r>
            <a:rPr lang="en-GB" sz="2700" kern="1200" dirty="0"/>
            <a:t>thread</a:t>
          </a:r>
        </a:p>
      </dsp:txBody>
      <dsp:txXfrm>
        <a:off x="1084088" y="354311"/>
        <a:ext cx="1019724" cy="10197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0F320-A0FB-43AB-B906-0BC4E4FC12F5}">
      <dsp:nvSpPr>
        <dsp:cNvPr id="0" name=""/>
        <dsp:cNvSpPr/>
      </dsp:nvSpPr>
      <dsp:spPr>
        <a:xfrm>
          <a:off x="898637" y="107676"/>
          <a:ext cx="1451811" cy="1451811"/>
        </a:xfrm>
        <a:prstGeom prst="pie">
          <a:avLst>
            <a:gd name="adj1" fmla="val 16200000"/>
            <a:gd name="adj2" fmla="val 0"/>
          </a:avLst>
        </a:prstGeom>
        <a:solidFill>
          <a:schemeClr val="accent5">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sp3d extrusionH="28000" prstMaterial="matte"/>
        </a:bodyPr>
        <a:lstStyle/>
        <a:p>
          <a:pPr marL="0" lvl="0" indent="0" algn="ctr" defTabSz="488950">
            <a:lnSpc>
              <a:spcPct val="90000"/>
            </a:lnSpc>
            <a:spcBef>
              <a:spcPct val="0"/>
            </a:spcBef>
            <a:spcAft>
              <a:spcPct val="35000"/>
            </a:spcAft>
            <a:buNone/>
          </a:pPr>
          <a:r>
            <a:rPr lang="en-GB" sz="1100" kern="1200" dirty="0"/>
            <a:t>thread2</a:t>
          </a:r>
        </a:p>
      </dsp:txBody>
      <dsp:txXfrm>
        <a:off x="1641134" y="376261"/>
        <a:ext cx="535787" cy="432086"/>
      </dsp:txXfrm>
    </dsp:sp>
    <dsp:sp modelId="{BB74841D-7F0D-4219-A46C-A934927D4E65}">
      <dsp:nvSpPr>
        <dsp:cNvPr id="0" name=""/>
        <dsp:cNvSpPr/>
      </dsp:nvSpPr>
      <dsp:spPr>
        <a:xfrm>
          <a:off x="837453" y="168859"/>
          <a:ext cx="1451811" cy="1451811"/>
        </a:xfrm>
        <a:prstGeom prst="pie">
          <a:avLst>
            <a:gd name="adj1" fmla="val 0"/>
            <a:gd name="adj2" fmla="val 5400000"/>
          </a:avLst>
        </a:prstGeom>
        <a:solidFill>
          <a:schemeClr val="accent5">
            <a:hueOff val="3576420"/>
            <a:satOff val="-31293"/>
            <a:lumOff val="654"/>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sp3d extrusionH="28000" prstMaterial="matte"/>
        </a:bodyPr>
        <a:lstStyle/>
        <a:p>
          <a:pPr marL="0" lvl="0" indent="0" algn="ctr" defTabSz="488950">
            <a:lnSpc>
              <a:spcPct val="90000"/>
            </a:lnSpc>
            <a:spcBef>
              <a:spcPct val="0"/>
            </a:spcBef>
            <a:spcAft>
              <a:spcPct val="35000"/>
            </a:spcAft>
            <a:buNone/>
          </a:pPr>
          <a:r>
            <a:rPr lang="en-GB" sz="1100" kern="1200" dirty="0"/>
            <a:t>Thread3</a:t>
          </a:r>
        </a:p>
      </dsp:txBody>
      <dsp:txXfrm>
        <a:off x="1589284" y="920690"/>
        <a:ext cx="535787" cy="432086"/>
      </dsp:txXfrm>
    </dsp:sp>
    <dsp:sp modelId="{3C0CA88F-494B-4F44-B4FB-77018B1911F7}">
      <dsp:nvSpPr>
        <dsp:cNvPr id="0" name=""/>
        <dsp:cNvSpPr/>
      </dsp:nvSpPr>
      <dsp:spPr>
        <a:xfrm>
          <a:off x="837453" y="168859"/>
          <a:ext cx="1451811" cy="1451811"/>
        </a:xfrm>
        <a:prstGeom prst="pie">
          <a:avLst>
            <a:gd name="adj1" fmla="val 5400000"/>
            <a:gd name="adj2" fmla="val 10800000"/>
          </a:avLst>
        </a:prstGeom>
        <a:solidFill>
          <a:schemeClr val="accent5">
            <a:hueOff val="7152839"/>
            <a:satOff val="-62585"/>
            <a:lumOff val="1307"/>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sp3d extrusionH="28000" prstMaterial="matte"/>
        </a:bodyPr>
        <a:lstStyle/>
        <a:p>
          <a:pPr marL="0" lvl="0" indent="0" algn="ctr" defTabSz="488950">
            <a:lnSpc>
              <a:spcPct val="90000"/>
            </a:lnSpc>
            <a:spcBef>
              <a:spcPct val="0"/>
            </a:spcBef>
            <a:spcAft>
              <a:spcPct val="35000"/>
            </a:spcAft>
            <a:buNone/>
          </a:pPr>
          <a:r>
            <a:rPr lang="en-GB" sz="1100" kern="1200" dirty="0"/>
            <a:t>Thread1</a:t>
          </a:r>
        </a:p>
      </dsp:txBody>
      <dsp:txXfrm>
        <a:off x="1001646" y="920690"/>
        <a:ext cx="535787" cy="432086"/>
      </dsp:txXfrm>
    </dsp:sp>
    <dsp:sp modelId="{625A044E-9A49-4428-9348-685F0C2269D3}">
      <dsp:nvSpPr>
        <dsp:cNvPr id="0" name=""/>
        <dsp:cNvSpPr/>
      </dsp:nvSpPr>
      <dsp:spPr>
        <a:xfrm>
          <a:off x="837453" y="168859"/>
          <a:ext cx="1451811" cy="1451811"/>
        </a:xfrm>
        <a:prstGeom prst="pie">
          <a:avLst>
            <a:gd name="adj1" fmla="val 10800000"/>
            <a:gd name="adj2" fmla="val 16200000"/>
          </a:avLst>
        </a:prstGeom>
        <a:solidFill>
          <a:schemeClr val="accent5">
            <a:hueOff val="10729259"/>
            <a:satOff val="-93878"/>
            <a:lumOff val="1961"/>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sp3d extrusionH="28000" prstMaterial="matte"/>
        </a:bodyPr>
        <a:lstStyle/>
        <a:p>
          <a:pPr marL="0" lvl="0" indent="0" algn="ctr" defTabSz="488950">
            <a:lnSpc>
              <a:spcPct val="90000"/>
            </a:lnSpc>
            <a:spcBef>
              <a:spcPct val="0"/>
            </a:spcBef>
            <a:spcAft>
              <a:spcPct val="35000"/>
            </a:spcAft>
            <a:buNone/>
          </a:pPr>
          <a:r>
            <a:rPr lang="en-GB" sz="1100" kern="1200" dirty="0"/>
            <a:t>Thread4</a:t>
          </a:r>
        </a:p>
      </dsp:txBody>
      <dsp:txXfrm>
        <a:off x="1001646" y="436753"/>
        <a:ext cx="535787" cy="43208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0836F7-A38A-461C-9E01-FBB0AD11CEEA}"/>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6EFF89DB-0163-4563-9377-E6085C326570}"/>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408166A3-E862-4E45-91F7-3D96E6F6C54F}" type="datetimeFigureOut">
              <a:rPr lang="en-US" altLang="en-US"/>
              <a:pPr>
                <a:defRPr/>
              </a:pPr>
              <a:t>10/14/2020</a:t>
            </a:fld>
            <a:endParaRPr lang="en-US" altLang="en-US" dirty="0"/>
          </a:p>
        </p:txBody>
      </p:sp>
      <p:sp>
        <p:nvSpPr>
          <p:cNvPr id="4" name="Footer Placeholder 3">
            <a:extLst>
              <a:ext uri="{FF2B5EF4-FFF2-40B4-BE49-F238E27FC236}">
                <a16:creationId xmlns:a16="http://schemas.microsoft.com/office/drawing/2014/main" id="{B1576F87-20DA-468D-B340-09EA2263E84B}"/>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9C925CE1-DD78-4BE9-8679-5EA4FF45E7DC}"/>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AE52C29F-6E8B-4FCF-B05C-39095F06748E}"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80DD0D-9D32-4C0D-AA04-3265FC750FA6}"/>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0FDB6EE8-DCB8-41BD-A3C8-E3A12231608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7BB49F74-3831-4782-9926-36A1F1DC6259}" type="datetimeFigureOut">
              <a:rPr lang="en-US" altLang="en-US"/>
              <a:pPr>
                <a:defRPr/>
              </a:pPr>
              <a:t>10/14/2020</a:t>
            </a:fld>
            <a:endParaRPr lang="en-US" altLang="en-US" dirty="0"/>
          </a:p>
        </p:txBody>
      </p:sp>
      <p:sp>
        <p:nvSpPr>
          <p:cNvPr id="4" name="Slide Image Placeholder 3">
            <a:extLst>
              <a:ext uri="{FF2B5EF4-FFF2-40B4-BE49-F238E27FC236}">
                <a16:creationId xmlns:a16="http://schemas.microsoft.com/office/drawing/2014/main" id="{25744739-3539-48B5-A096-4DFD5EA77A9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E58A2211-D7FD-4E67-A6D9-583B439384C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292F51B-BF74-49BC-83A1-C16F26379DFC}"/>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37DEDC91-3AC4-4F8D-BED3-4ED56913FA6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4ED05C12-C9C4-4501-9C72-D2E25191FC3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and welcome.</a:t>
            </a:r>
          </a:p>
          <a:p>
            <a:endParaRPr lang="LID4096"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2893913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DirectX is a collection of APIs used for handling graphics and media processes on Windows-based systems. Direct</a:t>
            </a:r>
            <a:r>
              <a:rPr lang="en-GB" baseline="0" dirty="0"/>
              <a:t>X version 1.0 was released in September 1995 by Microsoft as part of their Windows OS. </a:t>
            </a:r>
            <a:r>
              <a:rPr lang="en-GB" dirty="0"/>
              <a:t>One of the APIs included in the Direct</a:t>
            </a:r>
            <a:r>
              <a:rPr lang="en-GB" baseline="0" dirty="0"/>
              <a:t>X collection is </a:t>
            </a:r>
            <a:r>
              <a:rPr lang="en-GB" dirty="0"/>
              <a:t>Direct3D, released June 1996. Direct3D is concerned with rendering 3D graphics for</a:t>
            </a:r>
            <a:r>
              <a:rPr lang="en-GB" baseline="0" dirty="0"/>
              <a:t> applications </a:t>
            </a:r>
            <a:r>
              <a:rPr lang="en-GB" dirty="0"/>
              <a:t>on Windows systems. It</a:t>
            </a:r>
            <a:r>
              <a:rPr lang="en-GB" baseline="0" dirty="0"/>
              <a:t> s</a:t>
            </a:r>
            <a:r>
              <a:rPr lang="en-GB" dirty="0"/>
              <a:t>upports a number of key features, crucial to graphics development such as mipmapping and shaders.</a:t>
            </a:r>
            <a:r>
              <a:rPr lang="en-GB" baseline="0" dirty="0"/>
              <a:t> </a:t>
            </a:r>
            <a:r>
              <a:rPr lang="en-GB" dirty="0"/>
              <a:t>DirectX</a:t>
            </a:r>
            <a:r>
              <a:rPr lang="en-GB" baseline="0" dirty="0"/>
              <a:t> is only supported on </a:t>
            </a:r>
            <a:r>
              <a:rPr lang="en-GB" dirty="0"/>
              <a:t>Windows, leaving it mainly targeting PCs and other machines that run Windows.</a:t>
            </a:r>
            <a:r>
              <a:rPr lang="en-GB" baseline="0" dirty="0"/>
              <a:t> </a:t>
            </a:r>
            <a:r>
              <a:rPr lang="en-GB" dirty="0"/>
              <a:t>The DirectX collection (primarily Direct3D) is also a competitor of OpenGL.</a:t>
            </a: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10</a:t>
            </a:fld>
            <a:endParaRPr lang="en-GB" dirty="0"/>
          </a:p>
        </p:txBody>
      </p:sp>
    </p:spTree>
    <p:extLst>
      <p:ext uri="{BB962C8B-B14F-4D97-AF65-F5344CB8AC3E}">
        <p14:creationId xmlns:p14="http://schemas.microsoft.com/office/powerpoint/2010/main" val="1869917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OpenGL and Direct3D are two APIs that compete in the graphics rendering for applications market. As</a:t>
            </a:r>
            <a:r>
              <a:rPr lang="en-GB" baseline="0" dirty="0"/>
              <a:t> a result of this, modern GPUs typically implement a version of both APIs. Both of them can provide full graphics rendering API with wider range of features. Both can </a:t>
            </a:r>
            <a:r>
              <a:rPr lang="en-GB" baseline="0"/>
              <a:t>produce </a:t>
            </a:r>
            <a:r>
              <a:rPr lang="en-GB"/>
              <a:t>high-quality </a:t>
            </a:r>
            <a:r>
              <a:rPr lang="en-GB" baseline="0"/>
              <a:t>and </a:t>
            </a:r>
            <a:r>
              <a:rPr lang="en-GB" baseline="0" dirty="0"/>
              <a:t>complex graphics with a large library, which may take up a lot of space.</a:t>
            </a:r>
          </a:p>
          <a:p>
            <a:endParaRPr lang="en-GB" baseline="0" dirty="0"/>
          </a:p>
          <a:p>
            <a:r>
              <a:rPr lang="en-GB" baseline="0" dirty="0"/>
              <a:t>One major advantage of OpenGL is that it is cross-platform, meaning it is compatible with a number of devices/systems, whereas Direct3D is only compatible </a:t>
            </a:r>
            <a:r>
              <a:rPr lang="en-GB" baseline="0"/>
              <a:t>with </a:t>
            </a:r>
            <a:r>
              <a:rPr lang="en-GB"/>
              <a:t>Windows-based </a:t>
            </a:r>
            <a:r>
              <a:rPr lang="en-GB" baseline="0"/>
              <a:t>systems</a:t>
            </a:r>
            <a:r>
              <a:rPr lang="en-GB" baseline="0" dirty="0"/>
              <a:t>.</a:t>
            </a:r>
          </a:p>
          <a:p>
            <a:endParaRPr lang="en-GB" baseline="0" dirty="0"/>
          </a:p>
          <a:p>
            <a:r>
              <a:rPr lang="en-GB" baseline="0" dirty="0"/>
              <a:t>Apart from that, OpenGL uses an open </a:t>
            </a:r>
            <a:r>
              <a:rPr lang="en-GB" baseline="0"/>
              <a:t>standard license</a:t>
            </a:r>
            <a:r>
              <a:rPr lang="en-GB"/>
              <a:t>,</a:t>
            </a:r>
            <a:r>
              <a:rPr lang="en-GB" baseline="0"/>
              <a:t> </a:t>
            </a:r>
            <a:r>
              <a:rPr lang="en-GB" baseline="0" dirty="0"/>
              <a:t>while Direct3D is based on proprietary license. Open GL has also included the implementation of the hardware, whereas Direct3D expects application to manage the hardware.</a:t>
            </a:r>
          </a:p>
          <a:p>
            <a:endParaRPr lang="en-GB" baseline="0" dirty="0"/>
          </a:p>
          <a:p>
            <a:r>
              <a:rPr lang="en-GB" baseline="0"/>
              <a:t>In the </a:t>
            </a:r>
            <a:r>
              <a:rPr lang="en-GB"/>
              <a:t>mid-1990s</a:t>
            </a:r>
            <a:r>
              <a:rPr lang="en-GB" baseline="0"/>
              <a:t>, </a:t>
            </a:r>
            <a:r>
              <a:rPr lang="en-GB" baseline="0" dirty="0"/>
              <a:t>the Fahrenheit project attempted to bring the two APIs together; however, this </a:t>
            </a:r>
            <a:r>
              <a:rPr lang="en-GB" baseline="0"/>
              <a:t>was unsuccessful</a:t>
            </a:r>
            <a:r>
              <a:rPr lang="en-GB" dirty="0"/>
              <a:t>,</a:t>
            </a:r>
            <a:r>
              <a:rPr lang="en-GB" baseline="0"/>
              <a:t> </a:t>
            </a:r>
            <a:r>
              <a:rPr lang="en-GB" baseline="0" dirty="0"/>
              <a:t>and the two remain competitors in the market.</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11</a:t>
            </a:fld>
            <a:endParaRPr lang="en-GB" dirty="0"/>
          </a:p>
        </p:txBody>
      </p:sp>
    </p:spTree>
    <p:extLst>
      <p:ext uri="{BB962C8B-B14F-4D97-AF65-F5344CB8AC3E}">
        <p14:creationId xmlns:p14="http://schemas.microsoft.com/office/powerpoint/2010/main" val="1016230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OpenVG stands for Open Vector Graphics library</a:t>
            </a:r>
            <a:r>
              <a:rPr lang="en-GB" baseline="0" dirty="0"/>
              <a:t> and p</a:t>
            </a:r>
            <a:r>
              <a:rPr lang="en-GB" dirty="0"/>
              <a:t>rovides an interface for the creation of 2D vector graphics with libraries such as Flash and SVG. Initially</a:t>
            </a:r>
            <a:r>
              <a:rPr lang="en-GB" baseline="0" dirty="0"/>
              <a:t> released in August 2005, </a:t>
            </a:r>
            <a:r>
              <a:rPr lang="en-GB" dirty="0"/>
              <a:t>OpenVG primarily targets mobile/portable devices that require acceleration</a:t>
            </a:r>
            <a:r>
              <a:rPr lang="en-GB" baseline="0" dirty="0"/>
              <a:t> of vector graphics, while maintaining solid performance with low power usage. Also aims to enable the creation of more visually appealing UIs and hands off computation to the GPU.</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12</a:t>
            </a:fld>
            <a:endParaRPr lang="en-GB" dirty="0"/>
          </a:p>
        </p:txBody>
      </p:sp>
    </p:spTree>
    <p:extLst>
      <p:ext uri="{BB962C8B-B14F-4D97-AF65-F5344CB8AC3E}">
        <p14:creationId xmlns:p14="http://schemas.microsoft.com/office/powerpoint/2010/main" val="948755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ＭＳ Ｐゴシック"/>
                <a:cs typeface="Calibri"/>
              </a:rPr>
              <a:t>Vulkan is a cross-platform graphics and compute API with explicit control over </a:t>
            </a:r>
            <a:r>
              <a:rPr lang="en-GB">
                <a:ea typeface="ＭＳ Ｐゴシック"/>
                <a:cs typeface="Calibri"/>
              </a:rPr>
              <a:t>the GPU; it </a:t>
            </a:r>
            <a:r>
              <a:rPr lang="en-GB" dirty="0">
                <a:ea typeface="ＭＳ Ｐゴシック"/>
                <a:cs typeface="Calibri"/>
              </a:rPr>
              <a:t>was developed by the Khronos group in 2016 with a recent update in 2020.</a:t>
            </a:r>
          </a:p>
          <a:p>
            <a:endParaRPr lang="en-GB" dirty="0">
              <a:ea typeface="ＭＳ Ｐゴシック"/>
              <a:cs typeface="Calibri"/>
            </a:endParaRPr>
          </a:p>
          <a:p>
            <a:r>
              <a:rPr lang="en-GB" dirty="0"/>
              <a:t>Before explaining what’s so special about Vulkan, I would like you to appreciate these snapshots from a demo where a scene is rendered using OpenGL ES in a multicore architecture. </a:t>
            </a:r>
          </a:p>
          <a:p>
            <a:endParaRPr lang="en-GB" dirty="0"/>
          </a:p>
          <a:p>
            <a:r>
              <a:rPr lang="en-GB" dirty="0"/>
              <a:t>The image on the left shows that the first CPU was used in an average of 50% during the rendering, and the image on the right shows how much energy was needed for this (in </a:t>
            </a:r>
            <a:r>
              <a:rPr lang="en-GB"/>
              <a:t>this case</a:t>
            </a:r>
            <a:r>
              <a:rPr lang="en-GB" dirty="0"/>
              <a:t>,</a:t>
            </a:r>
            <a:r>
              <a:rPr lang="en-GB"/>
              <a:t> </a:t>
            </a:r>
            <a:r>
              <a:rPr lang="en-GB" dirty="0"/>
              <a:t>1270 joules).</a:t>
            </a:r>
          </a:p>
          <a:p>
            <a:endParaRPr lang="en-GB" dirty="0"/>
          </a:p>
          <a:p>
            <a:r>
              <a:rPr lang="en-GB" dirty="0"/>
              <a:t>But now look what happens when we switch to Vulkan.</a:t>
            </a:r>
          </a:p>
          <a:p>
            <a:endParaRPr lang="en-GB" sz="1200" b="0" i="0" u="none" strike="noStrike"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13</a:t>
            </a:fld>
            <a:endParaRPr lang="en-US" altLang="en-US" dirty="0"/>
          </a:p>
        </p:txBody>
      </p:sp>
    </p:spTree>
    <p:extLst>
      <p:ext uri="{BB962C8B-B14F-4D97-AF65-F5344CB8AC3E}">
        <p14:creationId xmlns:p14="http://schemas.microsoft.com/office/powerpoint/2010/main" val="1340750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doing this, we can observe that the workload in the first CPU has been reduced, and rather than having one processor doing the whole task, we have split the work across four cores. As a result, approximately 15% of energy was saved in the device without the need of lowering the quality of the scene. But how is this even possible? </a:t>
            </a:r>
          </a:p>
          <a:p>
            <a:endParaRPr lang="en-GB" dirty="0"/>
          </a:p>
          <a:p>
            <a:r>
              <a:rPr lang="en-GB" dirty="0"/>
              <a:t>We will not be going into deep details of the Vulkan API in this course, but at least, we will look at its high-level features and how they improve the performance of graphical applications in comparison to OpenGL and OpenGL ES.</a:t>
            </a:r>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14</a:t>
            </a:fld>
            <a:endParaRPr lang="en-US" altLang="en-US" dirty="0"/>
          </a:p>
        </p:txBody>
      </p:sp>
    </p:spTree>
    <p:extLst>
      <p:ext uri="{BB962C8B-B14F-4D97-AF65-F5344CB8AC3E}">
        <p14:creationId xmlns:p14="http://schemas.microsoft.com/office/powerpoint/2010/main" val="1110931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Some of you might wonder what was the need of developing a newer API in this time. Although new releases of OpenGL and OpenGL ES will still appear in the future and work fine</a:t>
            </a:r>
            <a:r>
              <a:rPr lang="en-GB" b="0"/>
              <a:t>, </a:t>
            </a:r>
            <a:r>
              <a:rPr lang="en-GB"/>
              <a:t>it </a:t>
            </a:r>
            <a:r>
              <a:rPr lang="en-GB" b="0"/>
              <a:t>has </a:t>
            </a:r>
            <a:r>
              <a:rPr lang="en-GB" b="0" dirty="0"/>
              <a:t>become apparent that these APIs are reaching the end of their </a:t>
            </a:r>
            <a:r>
              <a:rPr lang="en-GB" b="0"/>
              <a:t>life cycles</a:t>
            </a:r>
            <a:r>
              <a:rPr lang="en-GB"/>
              <a:t>. </a:t>
            </a:r>
            <a:endParaRPr lang="en-GB" b="0" dirty="0"/>
          </a:p>
          <a:p>
            <a:r>
              <a:rPr lang="en-GB" b="0" dirty="0"/>
              <a:t>The inherited weight that these APIs have carried over </a:t>
            </a:r>
            <a:r>
              <a:rPr lang="en-GB" b="0"/>
              <a:t>25 </a:t>
            </a:r>
            <a:r>
              <a:rPr lang="en-GB"/>
              <a:t>successful </a:t>
            </a:r>
            <a:r>
              <a:rPr lang="en-GB" b="0"/>
              <a:t>years </a:t>
            </a:r>
            <a:r>
              <a:rPr lang="en-GB" b="0" dirty="0"/>
              <a:t>in the industry makes them difficult to evolve, and so these APIs still </a:t>
            </a:r>
          </a:p>
          <a:p>
            <a:pPr marL="171450" indent="-171450">
              <a:buFont typeface="Arial" panose="020B0604020202020204" pitchFamily="34" charset="0"/>
              <a:buChar char="•"/>
            </a:pPr>
            <a:r>
              <a:rPr lang="en-GB"/>
              <a:t>Use single-threaded execution  </a:t>
            </a:r>
            <a:endParaRPr lang="en-GB" dirty="0"/>
          </a:p>
          <a:p>
            <a:pPr marL="171450" indent="-171450">
              <a:buFont typeface="Arial" panose="020B0604020202020204" pitchFamily="34" charset="0"/>
              <a:buChar char="•"/>
            </a:pPr>
            <a:r>
              <a:rPr lang="en-GB"/>
              <a:t>Use models that </a:t>
            </a:r>
            <a:r>
              <a:rPr lang="en-GB" dirty="0"/>
              <a:t>are far away from how hardware works</a:t>
            </a:r>
          </a:p>
          <a:p>
            <a:pPr marL="171450" indent="-171450">
              <a:buFont typeface="Arial" panose="020B0604020202020204" pitchFamily="34" charset="0"/>
              <a:buChar char="•"/>
            </a:pPr>
            <a:r>
              <a:rPr lang="en-GB" dirty="0"/>
              <a:t>Waste effort to generate synchronous model for asynchronous GPUs</a:t>
            </a:r>
          </a:p>
          <a:p>
            <a:pPr marL="171450" indent="-171450">
              <a:buFont typeface="Arial" panose="020B0604020202020204" pitchFamily="34" charset="0"/>
              <a:buChar char="•"/>
            </a:pPr>
            <a:r>
              <a:rPr lang="en-GB"/>
              <a:t>Increase complexity to </a:t>
            </a:r>
            <a:r>
              <a:rPr lang="en-GB" dirty="0"/>
              <a:t>hit good paths in the driver</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Moreover, there </a:t>
            </a:r>
            <a:r>
              <a:rPr lang="en-GB"/>
              <a:t>has been a desire for </a:t>
            </a:r>
            <a:r>
              <a:rPr lang="en-GB" dirty="0"/>
              <a:t>explicit control over GPU, </a:t>
            </a:r>
            <a:r>
              <a:rPr lang="en-GB" dirty="0">
                <a:ea typeface="ＭＳ Ｐゴシック"/>
              </a:rPr>
              <a:t> to provide the capability of maximizing </a:t>
            </a:r>
            <a:r>
              <a:rPr lang="en-GB">
                <a:ea typeface="ＭＳ Ｐゴシック"/>
              </a:rPr>
              <a:t>performance for the application developer</a:t>
            </a:r>
            <a:r>
              <a:rPr lang="en-GB" dirty="0">
                <a:ea typeface="ＭＳ Ｐゴシック"/>
              </a:rPr>
              <a:t>.</a:t>
            </a:r>
            <a:endParaRPr lang="en-GB"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15</a:t>
            </a:fld>
            <a:endParaRPr lang="en-US" altLang="en-US" dirty="0"/>
          </a:p>
        </p:txBody>
      </p:sp>
    </p:spTree>
    <p:extLst>
      <p:ext uri="{BB962C8B-B14F-4D97-AF65-F5344CB8AC3E}">
        <p14:creationId xmlns:p14="http://schemas.microsoft.com/office/powerpoint/2010/main" val="3414132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 following slides will introduce some of the features of Vulkan API and a comparison between these </a:t>
            </a:r>
            <a:r>
              <a:rPr lang="en-GB"/>
              <a:t>with OpenGL(ES</a:t>
            </a:r>
            <a:r>
              <a:rPr lang="en-GB" dirty="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evolved from the AMD’s Mantle API, </a:t>
            </a:r>
            <a:r>
              <a:rPr lang="en-GB"/>
              <a:t>Vulkan provides us with a unified </a:t>
            </a:r>
            <a:r>
              <a:rPr lang="en-GB" dirty="0"/>
              <a:t>API framework.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Developers will always want to avoid investing extra effort and resources in rewriting their code for a different platform.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Although, OpenGL and OpenGL ES are fairly close  to do this, Vulkan provides one API for </a:t>
            </a:r>
            <a:r>
              <a:rPr lang="en-GB" sz="1200" b="0" i="0" u="none" strike="noStrike" kern="1200" dirty="0">
                <a:solidFill>
                  <a:schemeClr val="tx1"/>
                </a:solidFill>
                <a:effectLst/>
                <a:latin typeface="+mn-lt"/>
                <a:ea typeface="ＭＳ Ｐゴシック" charset="0"/>
                <a:cs typeface="ＭＳ Ｐゴシック" charset="0"/>
              </a:rPr>
              <a:t>mobile, desktop, console, server, and embedded systems for making cross-platform development </a:t>
            </a:r>
            <a:r>
              <a:rPr lang="en-GB" sz="1200" b="0" i="0" u="none" strike="noStrike" kern="1200">
                <a:solidFill>
                  <a:schemeClr val="tx1"/>
                </a:solidFill>
                <a:effectLst/>
                <a:latin typeface="+mn-lt"/>
                <a:ea typeface="ＭＳ Ｐゴシック" charset="0"/>
                <a:cs typeface="ＭＳ Ｐゴシック" charset="0"/>
              </a:rPr>
              <a:t>far easier</a:t>
            </a:r>
            <a:r>
              <a:rPr lang="en-GB" dirty="0"/>
              <a:t>.</a:t>
            </a:r>
            <a:r>
              <a:rPr lang="en-GB" sz="1200" b="0" i="0" u="none" strike="noStrike" kern="1200">
                <a:solidFill>
                  <a:schemeClr val="tx1"/>
                </a:solidFill>
                <a:effectLst/>
                <a:latin typeface="+mn-lt"/>
                <a:ea typeface="ＭＳ Ｐゴシック" charset="0"/>
                <a:cs typeface="ＭＳ Ｐゴシック" charset="0"/>
              </a:rPr>
              <a:t> </a:t>
            </a:r>
            <a:endParaRPr lang="en-GB" sz="1200" b="0" i="0" u="none" strike="noStrike" kern="1200" dirty="0">
              <a:solidFill>
                <a:schemeClr val="tx1"/>
              </a:solidFill>
              <a:effectLst/>
              <a:latin typeface="+mn-lt"/>
              <a:ea typeface="ＭＳ Ｐゴシック" charset="0"/>
              <a:cs typeface="ＭＳ Ｐゴシック" charset="0"/>
            </a:endParaRPr>
          </a:p>
          <a:p>
            <a:endParaRPr lang="en-GB"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16</a:t>
            </a:fld>
            <a:endParaRPr lang="en-US" altLang="en-US" dirty="0"/>
          </a:p>
        </p:txBody>
      </p:sp>
    </p:spTree>
    <p:extLst>
      <p:ext uri="{BB962C8B-B14F-4D97-AF65-F5344CB8AC3E}">
        <p14:creationId xmlns:p14="http://schemas.microsoft.com/office/powerpoint/2010/main" val="1994331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Vulkan reduces the driver overhead. </a:t>
            </a:r>
          </a:p>
          <a:p>
            <a:r>
              <a:rPr lang="en-GB" dirty="0"/>
              <a:t>Before we explain that, remember that a driver is software that makes the communication possible between your graphical application and your hardware (a graphics card).</a:t>
            </a:r>
          </a:p>
          <a:p>
            <a:r>
              <a:rPr lang="en-GB" dirty="0"/>
              <a:t> </a:t>
            </a:r>
          </a:p>
          <a:p>
            <a:r>
              <a:rPr lang="en-GB" dirty="0"/>
              <a:t>OpenGL ES uses a synchronous rendering model, in other words, the API calls must behave as if all earlier API calls have already been processed. Unfortunately in modern GPUs, workloads are processed asynchronously, and the synchronous model is just an illusion made by the driver, which ends up doing more work than it should be doing.</a:t>
            </a:r>
          </a:p>
          <a:p>
            <a:endParaRPr lang="en-GB" dirty="0"/>
          </a:p>
          <a:p>
            <a:r>
              <a:rPr lang="en-GB" dirty="0"/>
              <a:t>On the other hand, Vulkan uses an asynchronous rendering model that avoids the driver to be overused thanks to rendering queues, explicit scheduling, and explicit synchronization. </a:t>
            </a:r>
          </a:p>
          <a:p>
            <a:endParaRPr lang="en-GB"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17</a:t>
            </a:fld>
            <a:endParaRPr lang="en-US" altLang="en-US" dirty="0"/>
          </a:p>
        </p:txBody>
      </p:sp>
    </p:spTree>
    <p:extLst>
      <p:ext uri="{BB962C8B-B14F-4D97-AF65-F5344CB8AC3E}">
        <p14:creationId xmlns:p14="http://schemas.microsoft.com/office/powerpoint/2010/main" val="4264646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main advantages of Vulkan is the support for multi-threading and multi-processing. In OpenGL ES, we use a single-threaded rendering model, which limits the use of multiple CPU cores in the rendering pipeline, but in Vulkan, we are allowed to use multi-threaded rendering model to split the work across different CPUs. As a result, applications that used to suffer from overhead end up having a considerable reduction in CPU time and power.</a:t>
            </a:r>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18</a:t>
            </a:fld>
            <a:endParaRPr lang="en-US" altLang="en-US" dirty="0"/>
          </a:p>
        </p:txBody>
      </p:sp>
    </p:spTree>
    <p:extLst>
      <p:ext uri="{BB962C8B-B14F-4D97-AF65-F5344CB8AC3E}">
        <p14:creationId xmlns:p14="http://schemas.microsoft.com/office/powerpoint/2010/main" val="2066769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Vulkan uses SPIR-V intermediate language that enables you to apply a common language front end. SPIR-V is a multi-API that works for parallel compute and graphics. </a:t>
            </a:r>
          </a:p>
          <a:p>
            <a:endParaRPr lang="en-GB" dirty="0"/>
          </a:p>
          <a:p>
            <a:r>
              <a:rPr lang="en-GB" dirty="0">
                <a:ea typeface="ＭＳ Ｐゴシック"/>
                <a:cs typeface="Calibri"/>
              </a:rPr>
              <a:t>Using SPIR-V means that there is no front-end compiler in the Vulkan driver making the shader compilation faster in comparison to GLSL shaders. In addition, using an intermediate language means that you don’t have to ship your shader source code with your application (for instance, source code will be obfuscated, which means that your code in shaders will be harder to reverse-engineer).</a:t>
            </a:r>
          </a:p>
          <a:p>
            <a:endParaRPr lang="en-GB" dirty="0"/>
          </a:p>
          <a:p>
            <a:r>
              <a:rPr lang="en-GB" dirty="0"/>
              <a:t>Don’t worry if you are not sure about what is a shader; we will look into them in the following lectures.</a:t>
            </a:r>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19</a:t>
            </a:fld>
            <a:endParaRPr lang="en-US" altLang="en-US" dirty="0"/>
          </a:p>
        </p:txBody>
      </p:sp>
    </p:spTree>
    <p:extLst>
      <p:ext uri="{BB962C8B-B14F-4D97-AF65-F5344CB8AC3E}">
        <p14:creationId xmlns:p14="http://schemas.microsoft.com/office/powerpoint/2010/main" val="1321486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t>
            </a:r>
            <a:r>
              <a:rPr lang="en-GB"/>
              <a:t>this module</a:t>
            </a:r>
            <a:r>
              <a:rPr lang="en-GB" dirty="0"/>
              <a:t>,</a:t>
            </a:r>
            <a:r>
              <a:rPr lang="en-GB"/>
              <a:t> </a:t>
            </a:r>
            <a:r>
              <a:rPr lang="en-GB" dirty="0"/>
              <a:t>we will take a look at a number of graphics </a:t>
            </a:r>
            <a:r>
              <a:rPr lang="en-GB" sz="1200" b="0" i="0" kern="1200" dirty="0">
                <a:solidFill>
                  <a:schemeClr val="tx1"/>
                </a:solidFill>
                <a:effectLst/>
                <a:latin typeface="+mn-lt"/>
                <a:ea typeface="+mn-ea"/>
                <a:cs typeface="+mn-cs"/>
              </a:rPr>
              <a:t>Application Programming Interfaces</a:t>
            </a:r>
            <a:r>
              <a:rPr lang="en-GB" dirty="0"/>
              <a:t> (APIs).</a:t>
            </a:r>
          </a:p>
          <a:p>
            <a:endParaRPr lang="en-GB" baseline="0" dirty="0"/>
          </a:p>
          <a:p>
            <a:pPr marL="0" indent="0">
              <a:buFontTx/>
              <a:buNone/>
            </a:pPr>
            <a:r>
              <a:rPr lang="en-GB" baseline="0" dirty="0"/>
              <a:t>We will compare some of these APIs and then see how OpenGL ES and Android are related.</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a:t>
            </a:fld>
            <a:endParaRPr lang="en-GB" dirty="0"/>
          </a:p>
        </p:txBody>
      </p:sp>
    </p:spTree>
    <p:extLst>
      <p:ext uri="{BB962C8B-B14F-4D97-AF65-F5344CB8AC3E}">
        <p14:creationId xmlns:p14="http://schemas.microsoft.com/office/powerpoint/2010/main" val="4168709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OpenGL ES uses extensive runtime error checking, which increases the driver overheads in applications, but Vulkan doesn’t require the driver to implement runtime error checking. Instead, it enables you to load software layers in development for testing and debugging from multiple vendors. A major advantage is that you can remove them afterward and reduce the driver CPU load.</a:t>
            </a:r>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20</a:t>
            </a:fld>
            <a:endParaRPr lang="en-US" altLang="en-US" dirty="0"/>
          </a:p>
        </p:txBody>
      </p:sp>
    </p:spTree>
    <p:extLst>
      <p:ext uri="{BB962C8B-B14F-4D97-AF65-F5344CB8AC3E}">
        <p14:creationId xmlns:p14="http://schemas.microsoft.com/office/powerpoint/2010/main" val="2620926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According to the Khronos group, “A render pass represents a collection of attachments, sub-passes, and dependencies between the sub-passes and describe how the attachments are used over the course of the sub-passes.”</a:t>
            </a:r>
          </a:p>
          <a:p>
            <a:endParaRPr lang="en-GB" dirty="0"/>
          </a:p>
          <a:p>
            <a:r>
              <a:rPr lang="en-GB" dirty="0"/>
              <a:t>So basically render passes allow you to define commands and drawings where you have sub-passes, which execute graphics or computing commands.</a:t>
            </a:r>
          </a:p>
          <a:p>
            <a:r>
              <a:rPr lang="en-GB" dirty="0"/>
              <a:t>The special thing about rendering-passes is that you can specify everything ahead of time while having multiple sub-passes. </a:t>
            </a:r>
          </a:p>
          <a:p>
            <a:endParaRPr lang="en-GB" dirty="0"/>
          </a:p>
          <a:p>
            <a:r>
              <a:rPr lang="en-GB" dirty="0"/>
              <a:t>What we mean by that is that you can select what to do with the data, which is stored in the tiled memory. For instance, throw it away or keep it. As a result, you can optimize the rendering of various post-processing effects.</a:t>
            </a:r>
          </a:p>
          <a:p>
            <a:r>
              <a:rPr lang="en-GB" dirty="0"/>
              <a:t> </a:t>
            </a:r>
          </a:p>
          <a:p>
            <a:r>
              <a:rPr lang="en-GB" dirty="0"/>
              <a:t>For example, let’s say that we want to apply x, y, and z post-processing effects to a scene. You could do three pass-renders and, inside each of them, execute a sub-pass with a subsequent post-processing effect, but this approach will need to reload the data from the memory every time, increasing your time of rendering.</a:t>
            </a:r>
          </a:p>
          <a:p>
            <a:endParaRPr lang="en-GB" dirty="0"/>
          </a:p>
          <a:p>
            <a:r>
              <a:rPr lang="en-GB" dirty="0"/>
              <a:t>But let’s say that you decide to execute the post-processing effect in one render-pass. In this case, what you will see is that the driver is taking advantage of the data, which is stored in the tiled memory, and as a result, your sub-passes are processed so much faster. </a:t>
            </a:r>
          </a:p>
          <a:p>
            <a:endParaRPr lang="en-GB" dirty="0"/>
          </a:p>
          <a:p>
            <a:r>
              <a:rPr lang="en-GB" dirty="0"/>
              <a:t>A tile-based renderer such as the MALI GPU results in reducing even more the driver load.</a:t>
            </a:r>
          </a:p>
          <a:p>
            <a:endParaRPr lang="en-GB" dirty="0"/>
          </a:p>
          <a:p>
            <a:endParaRPr lang="en-GB" dirty="0"/>
          </a:p>
          <a:p>
            <a:r>
              <a:rPr lang="en-GB" dirty="0"/>
              <a:t>Link-&gt;</a:t>
            </a:r>
          </a:p>
          <a:p>
            <a:r>
              <a:rPr lang="en-GB" dirty="0"/>
              <a:t>https://www.khronos.org/assets/uploads/developers/library/2018-vulkan-devday/02-RenderPass-Subpass.pdf</a:t>
            </a:r>
          </a:p>
          <a:p>
            <a:endParaRPr lang="en-GB"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21</a:t>
            </a:fld>
            <a:endParaRPr lang="en-US" altLang="en-US" dirty="0"/>
          </a:p>
        </p:txBody>
      </p:sp>
    </p:spTree>
    <p:extLst>
      <p:ext uri="{BB962C8B-B14F-4D97-AF65-F5344CB8AC3E}">
        <p14:creationId xmlns:p14="http://schemas.microsoft.com/office/powerpoint/2010/main" val="557390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Vulkan has many pros, but it is not </a:t>
            </a:r>
            <a:r>
              <a:rPr lang="en-GB" b="0"/>
              <a:t>a panacea</a:t>
            </a:r>
            <a:r>
              <a:rPr lang="en-GB"/>
              <a:t>; </a:t>
            </a:r>
            <a:r>
              <a:rPr lang="en-GB" b="0"/>
              <a:t>the </a:t>
            </a:r>
            <a:r>
              <a:rPr lang="en-GB" b="0" dirty="0"/>
              <a:t>learning curve is more difficult compared with OpenGL ES</a:t>
            </a:r>
            <a:r>
              <a:rPr lang="en-GB" dirty="0"/>
              <a:t>. In </a:t>
            </a:r>
            <a:r>
              <a:rPr lang="en-GB"/>
              <a:t>this course, labs </a:t>
            </a:r>
            <a:r>
              <a:rPr lang="en-GB" dirty="0"/>
              <a:t>and lectures are based on OpenGL </a:t>
            </a:r>
            <a:r>
              <a:rPr lang="en-GB"/>
              <a:t>ES API; we </a:t>
            </a:r>
            <a:r>
              <a:rPr lang="en-GB" dirty="0"/>
              <a:t>have done this so that students can enjoy more the aspect of the graphics rather than focusing on the GPU architecture when programming. Nevertheless, we encourage students to review the Vulkan API once that they have completed this course.</a:t>
            </a:r>
          </a:p>
          <a:p>
            <a:endParaRPr lang="en-GB" dirty="0"/>
          </a:p>
          <a:p>
            <a:r>
              <a:rPr lang="en-GB" dirty="0"/>
              <a:t>In addition, Arm and Khronos are currently developing tutorial and samples that you will find useful for your </a:t>
            </a:r>
            <a:r>
              <a:rPr lang="en-GB"/>
              <a:t>future education</a:t>
            </a:r>
            <a:r>
              <a:rPr lang="en-GB" dirty="0"/>
              <a:t>.</a:t>
            </a:r>
            <a:r>
              <a:rPr lang="en-GB"/>
              <a:t> </a:t>
            </a:r>
            <a:endParaRPr lang="en-GB"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22</a:t>
            </a:fld>
            <a:endParaRPr lang="en-US" altLang="en-US" dirty="0"/>
          </a:p>
        </p:txBody>
      </p:sp>
    </p:spTree>
    <p:extLst>
      <p:ext uri="{BB962C8B-B14F-4D97-AF65-F5344CB8AC3E}">
        <p14:creationId xmlns:p14="http://schemas.microsoft.com/office/powerpoint/2010/main" val="3068226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EGL refers to Khronos Native Platform Graphics Interface or Embedded-System Graphics Library</a:t>
            </a:r>
            <a:r>
              <a:rPr lang="en-GB" baseline="0" dirty="0"/>
              <a:t> and is an interface between Khronos rendering APIs (OpenGL ES, OpenGL, etc.) and a native platform window system. It provides functionality for the creation of surfaces that the graphics libraries can draw on, creates and manages graphics contexts for APIs, and handles synchronization of rendering.</a:t>
            </a:r>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23</a:t>
            </a:fld>
            <a:endParaRPr lang="en-GB" dirty="0"/>
          </a:p>
        </p:txBody>
      </p:sp>
    </p:spTree>
    <p:extLst>
      <p:ext uri="{BB962C8B-B14F-4D97-AF65-F5344CB8AC3E}">
        <p14:creationId xmlns:p14="http://schemas.microsoft.com/office/powerpoint/2010/main" val="4031731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course will use OpenGL ES to develop the Android operating system.</a:t>
            </a:r>
            <a:r>
              <a:rPr lang="en-GB" baseline="0" dirty="0"/>
              <a:t> Here are some reasons why:</a:t>
            </a:r>
          </a:p>
          <a:p>
            <a:endParaRPr lang="en-GB" dirty="0"/>
          </a:p>
          <a:p>
            <a:pPr marL="0" indent="0">
              <a:buFont typeface="Arial" panose="020B0604020202020204" pitchFamily="34" charset="0"/>
              <a:buNone/>
            </a:pPr>
            <a:r>
              <a:rPr lang="en-GB" dirty="0"/>
              <a:t>Android is the most commonly installed operating system on smartphones worldwide. </a:t>
            </a:r>
          </a:p>
          <a:p>
            <a:pPr marL="0" indent="0">
              <a:buFont typeface="Arial" panose="020B0604020202020204" pitchFamily="34" charset="0"/>
              <a:buNone/>
            </a:pPr>
            <a:r>
              <a:rPr lang="en-GB" dirty="0"/>
              <a:t>As a craving for these devices grows, so does the need for more complex user applications and graphics. </a:t>
            </a:r>
          </a:p>
          <a:p>
            <a:pPr marL="0" indent="0">
              <a:buFont typeface="Arial" panose="020B0604020202020204" pitchFamily="34" charset="0"/>
              <a:buNone/>
            </a:pPr>
            <a:r>
              <a:rPr lang="en-GB" dirty="0"/>
              <a:t>OpenGL ES is perfect for this as it is specially designed to create complex graphics in the most efficient manner on embedded devices.</a:t>
            </a:r>
          </a:p>
          <a:p>
            <a:endParaRPr lang="en-GB" dirty="0"/>
          </a:p>
          <a:p>
            <a:r>
              <a:rPr lang="en-GB" dirty="0"/>
              <a:t>Android provides a large amount of support for the development of graphics applications using the OpenGL and OpenGL ES API. This support is provided through the framework and native development tools.</a:t>
            </a:r>
            <a:r>
              <a:rPr lang="en-GB" baseline="0" dirty="0"/>
              <a:t> </a:t>
            </a:r>
            <a:r>
              <a:rPr lang="en-GB" dirty="0"/>
              <a:t>These combined factors make it the ideal OS to use when learning to develop graphics using OpenGL ES. </a:t>
            </a:r>
          </a:p>
          <a:p>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24</a:t>
            </a:fld>
            <a:endParaRPr lang="en-GB" dirty="0"/>
          </a:p>
        </p:txBody>
      </p:sp>
    </p:spTree>
    <p:extLst>
      <p:ext uri="{BB962C8B-B14F-4D97-AF65-F5344CB8AC3E}">
        <p14:creationId xmlns:p14="http://schemas.microsoft.com/office/powerpoint/2010/main" val="3424546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25</a:t>
            </a:fld>
            <a:endParaRPr lang="en-GB" dirty="0"/>
          </a:p>
        </p:txBody>
      </p:sp>
    </p:spTree>
    <p:extLst>
      <p:ext uri="{BB962C8B-B14F-4D97-AF65-F5344CB8AC3E}">
        <p14:creationId xmlns:p14="http://schemas.microsoft.com/office/powerpoint/2010/main" val="642376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26</a:t>
            </a:fld>
            <a:endParaRPr lang="en-US" altLang="en-US" dirty="0"/>
          </a:p>
        </p:txBody>
      </p:sp>
    </p:spTree>
    <p:extLst>
      <p:ext uri="{BB962C8B-B14F-4D97-AF65-F5344CB8AC3E}">
        <p14:creationId xmlns:p14="http://schemas.microsoft.com/office/powerpoint/2010/main" val="3031344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There are a number of graphics APIs in the market that provide developers the tools and functionality required to create graphics applications.</a:t>
            </a:r>
          </a:p>
          <a:p>
            <a:endParaRPr lang="en-GB" dirty="0"/>
          </a:p>
          <a:p>
            <a:r>
              <a:rPr lang="en-GB" dirty="0"/>
              <a:t>We are going to focus on OpenGL ES and Vulkan, but also take a brief look at some others, including OpenGL, DirectX/Direct3D and OpenVG.</a:t>
            </a:r>
          </a:p>
          <a:p>
            <a:endParaRPr lang="en-GB" dirty="0"/>
          </a:p>
          <a:p>
            <a:r>
              <a:rPr lang="en-GB" dirty="0"/>
              <a:t>It is also</a:t>
            </a:r>
            <a:r>
              <a:rPr lang="en-GB" baseline="0" dirty="0"/>
              <a:t> worth mentioning a few more:</a:t>
            </a:r>
          </a:p>
          <a:p>
            <a:endParaRPr lang="en-GB" baseline="0" dirty="0"/>
          </a:p>
          <a:p>
            <a:r>
              <a:rPr lang="en-GB" dirty="0"/>
              <a:t>Mantle</a:t>
            </a:r>
            <a:r>
              <a:rPr lang="en-GB" baseline="0" dirty="0"/>
              <a:t> is a low-level API focused on rendering graphics for 3D video games. Developed by AMD and DICE, the API was originally designed as an alternative to OpenGL and Direct3D. It supports both Windows and Linux operating systems and has the primary aim of utilizing CPUs and GPUs more efficiently for gaming applications.</a:t>
            </a:r>
          </a:p>
          <a:p>
            <a:endParaRPr lang="en-GB" baseline="0" dirty="0"/>
          </a:p>
          <a:p>
            <a:r>
              <a:rPr lang="en-GB" dirty="0"/>
              <a:t>Metal is another low-level</a:t>
            </a:r>
            <a:r>
              <a:rPr lang="en-GB" baseline="0" dirty="0"/>
              <a:t> API concerned with rendering graphics for applications. Developed by Apple and released in iOS 8, it provides a similar level of functionality to OpenGL and OpenCL (Open Computer Language) combined. The API is iOS/Mac device specific and </a:t>
            </a:r>
            <a:r>
              <a:rPr lang="en-GB" dirty="0"/>
              <a:t>can not </a:t>
            </a:r>
            <a:r>
              <a:rPr lang="en-GB" baseline="0" dirty="0"/>
              <a:t>be developed on other platforms.</a:t>
            </a:r>
          </a:p>
          <a:p>
            <a:endParaRPr lang="en-GB" baseline="0" dirty="0"/>
          </a:p>
          <a:p>
            <a:r>
              <a:rPr lang="en-GB" baseline="0" dirty="0"/>
              <a:t>Finally, WebGL is a JavaScript API that renders 2D and 3D graphics for the web (compatible web browsers). Developed by Khronos Group, the API does not require the use of any plugins as it is integrated into the web standards of the compatible browser. </a:t>
            </a:r>
          </a:p>
        </p:txBody>
      </p:sp>
      <p:sp>
        <p:nvSpPr>
          <p:cNvPr id="4" name="Slide Number Placeholder 3"/>
          <p:cNvSpPr>
            <a:spLocks noGrp="1"/>
          </p:cNvSpPr>
          <p:nvPr>
            <p:ph type="sldNum" sz="quarter" idx="10"/>
          </p:nvPr>
        </p:nvSpPr>
        <p:spPr/>
        <p:txBody>
          <a:bodyPr/>
          <a:lstStyle/>
          <a:p>
            <a:fld id="{7E30B4F9-F56B-4B1F-A7F6-68D0E6BDFCA5}" type="slidenum">
              <a:rPr lang="en-GB" smtClean="0"/>
              <a:t>3</a:t>
            </a:fld>
            <a:endParaRPr lang="en-GB" dirty="0"/>
          </a:p>
        </p:txBody>
      </p:sp>
    </p:spTree>
    <p:extLst>
      <p:ext uri="{BB962C8B-B14F-4D97-AF65-F5344CB8AC3E}">
        <p14:creationId xmlns:p14="http://schemas.microsoft.com/office/powerpoint/2010/main" val="95896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OpenGL stands for Open Graphics Library and is an API conventionally used for developing and rendering application graphics.</a:t>
            </a:r>
            <a:r>
              <a:rPr lang="en-GB"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0" dirty="0"/>
              <a:t>It is used by many different developers due to its portability and cross-compatibility with a number of platforms and hardware, while still providing reliable and consistent results.</a:t>
            </a:r>
            <a:r>
              <a:rPr lang="en-GB" b="0" baseline="0" dirty="0"/>
              <a:t> </a:t>
            </a:r>
            <a:r>
              <a:rPr lang="en-GB" b="0" dirty="0"/>
              <a:t>It is cross-language, as it has many language bindings such</a:t>
            </a:r>
            <a:r>
              <a:rPr lang="en-GB" b="0" baseline="0" dirty="0"/>
              <a:t> as</a:t>
            </a:r>
            <a:r>
              <a:rPr lang="en-GB" b="0" dirty="0"/>
              <a:t> C binding by iOS and Java/C binding by Android.</a:t>
            </a:r>
            <a:r>
              <a:rPr lang="en-GB" b="0" baseline="0" dirty="0"/>
              <a:t> This allows it to </a:t>
            </a:r>
            <a:r>
              <a:rPr lang="en-GB" b="0" dirty="0"/>
              <a:t>be cross-compiled and implemented on multiple</a:t>
            </a:r>
            <a:r>
              <a:rPr lang="en-GB" b="0" baseline="0" dirty="0"/>
              <a:t> operating systems such as iOS and Android.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a:t>The API is d</a:t>
            </a:r>
            <a:r>
              <a:rPr lang="en-GB" b="0" dirty="0"/>
              <a:t>esigned to be implemented entirely on the GPU, which gives</a:t>
            </a:r>
            <a:r>
              <a:rPr lang="en-GB" b="0" baseline="0" dirty="0"/>
              <a:t> better design integrity and compiling simplicity.</a:t>
            </a: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There is also a wealth of documentation available for developers, making it easy to pick up and learn. </a:t>
            </a: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4</a:t>
            </a:fld>
            <a:endParaRPr lang="en-GB" dirty="0"/>
          </a:p>
        </p:txBody>
      </p:sp>
    </p:spTree>
    <p:extLst>
      <p:ext uri="{BB962C8B-B14F-4D97-AF65-F5344CB8AC3E}">
        <p14:creationId xmlns:p14="http://schemas.microsoft.com/office/powerpoint/2010/main" val="1148744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initial</a:t>
            </a:r>
            <a:r>
              <a:rPr lang="en-GB" baseline="0" dirty="0"/>
              <a:t> version of </a:t>
            </a:r>
            <a:r>
              <a:rPr lang="en-GB" b="0" baseline="0" dirty="0"/>
              <a:t>OpenGL (OpenGL v1.0) was released in 1992. It provided a base API for the rendering of computer graphics and had a fixed development pipeline.</a:t>
            </a:r>
          </a:p>
          <a:p>
            <a:endParaRPr lang="en-GB" b="0" baseline="0" dirty="0"/>
          </a:p>
          <a:p>
            <a:r>
              <a:rPr lang="en-GB" b="0" baseline="0" dirty="0"/>
              <a:t>OpenGL v2.0 came with the addition of shaders to the originally fixed pipeline. This allowed developers to write their own methods.</a:t>
            </a:r>
          </a:p>
          <a:p>
            <a:endParaRPr lang="en-GB" b="0" baseline="0" dirty="0"/>
          </a:p>
          <a:p>
            <a:r>
              <a:rPr lang="en-GB" b="0" baseline="0" dirty="0"/>
              <a:t>OpenGL v3.0 provided a deprecation mechanism that helped simplify any future versions of the API. Some things that could be disabled (marked as deprecated) include fixed method vertex and fragment processing.</a:t>
            </a:r>
          </a:p>
          <a:p>
            <a:endParaRPr lang="en-GB" b="0" baseline="0" dirty="0"/>
          </a:p>
          <a:p>
            <a:r>
              <a:rPr lang="en-GB" b="0" baseline="0" dirty="0"/>
              <a:t>OpenGL v4.0 did not alter the API much, but introduced a few new features such as a tessellation shader and improvements to transform feedback.</a:t>
            </a:r>
            <a:r>
              <a:rPr lang="en-GB" b="0" u="sng" baseline="0" dirty="0"/>
              <a:t> </a:t>
            </a:r>
            <a:endParaRPr lang="en-GB" u="sng" dirty="0"/>
          </a:p>
        </p:txBody>
      </p:sp>
      <p:sp>
        <p:nvSpPr>
          <p:cNvPr id="4" name="Slide Number Placeholder 3"/>
          <p:cNvSpPr>
            <a:spLocks noGrp="1"/>
          </p:cNvSpPr>
          <p:nvPr>
            <p:ph type="sldNum" sz="quarter" idx="10"/>
          </p:nvPr>
        </p:nvSpPr>
        <p:spPr/>
        <p:txBody>
          <a:bodyPr/>
          <a:lstStyle/>
          <a:p>
            <a:fld id="{7E30B4F9-F56B-4B1F-A7F6-68D0E6BDFCA5}" type="slidenum">
              <a:rPr lang="en-GB" smtClean="0"/>
              <a:t>5</a:t>
            </a:fld>
            <a:endParaRPr lang="en-GB" dirty="0"/>
          </a:p>
        </p:txBody>
      </p:sp>
    </p:spTree>
    <p:extLst>
      <p:ext uri="{BB962C8B-B14F-4D97-AF65-F5344CB8AC3E}">
        <p14:creationId xmlns:p14="http://schemas.microsoft.com/office/powerpoint/2010/main" val="3209296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OpenGL ES stands for Open Graphics Library for Embedded Systems and is a subset of the OpenGL API. Initially released in July</a:t>
            </a:r>
            <a:r>
              <a:rPr lang="en-GB" baseline="0" dirty="0"/>
              <a:t> 2003 by the Khronos Group,</a:t>
            </a:r>
            <a:r>
              <a:rPr lang="en-GB" dirty="0"/>
              <a:t> its focus is rendering graphics for embedded systems </a:t>
            </a:r>
            <a:r>
              <a:rPr lang="en-GB"/>
              <a:t>such as smartphones, </a:t>
            </a:r>
            <a:r>
              <a:rPr lang="en-GB" dirty="0"/>
              <a:t>gaming consoles, etc. It</a:t>
            </a:r>
            <a:r>
              <a:rPr lang="en-GB" baseline="0" dirty="0"/>
              <a:t> is a</a:t>
            </a:r>
            <a:r>
              <a:rPr lang="en-GB" dirty="0"/>
              <a:t> more lightweight and flexible version </a:t>
            </a:r>
            <a:r>
              <a:rPr lang="en-GB"/>
              <a:t>of OpenGL </a:t>
            </a:r>
            <a:r>
              <a:rPr lang="en-GB" dirty="0"/>
              <a:t>and is suitable for the mobile phone</a:t>
            </a:r>
            <a:r>
              <a:rPr lang="en-GB"/>
              <a:t>, tablet, </a:t>
            </a:r>
            <a:r>
              <a:rPr lang="en-GB" dirty="0"/>
              <a:t>and other embedded systems markets. </a:t>
            </a:r>
          </a:p>
          <a:p>
            <a:endParaRPr lang="en-GB" dirty="0"/>
          </a:p>
          <a:p>
            <a:r>
              <a:rPr lang="en-GB" dirty="0"/>
              <a:t>Another positive</a:t>
            </a:r>
            <a:r>
              <a:rPr lang="en-GB" baseline="0" dirty="0"/>
              <a:t> aspect of OpenGL ES is its cross-language and cross-platform capabilities. This opens up the API to a much wider audience </a:t>
            </a:r>
            <a:r>
              <a:rPr lang="en-GB" baseline="0"/>
              <a:t>than others</a:t>
            </a:r>
            <a:r>
              <a:rPr lang="en-GB" dirty="0"/>
              <a:t>,</a:t>
            </a:r>
            <a:r>
              <a:rPr lang="en-GB" baseline="0"/>
              <a:t> </a:t>
            </a:r>
            <a:r>
              <a:rPr lang="en-GB" baseline="0" dirty="0"/>
              <a:t>which are confined to certain OS, hardware, or languages.</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6</a:t>
            </a:fld>
            <a:endParaRPr lang="en-GB" dirty="0"/>
          </a:p>
        </p:txBody>
      </p:sp>
    </p:spTree>
    <p:extLst>
      <p:ext uri="{BB962C8B-B14F-4D97-AF65-F5344CB8AC3E}">
        <p14:creationId xmlns:p14="http://schemas.microsoft.com/office/powerpoint/2010/main" val="183017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When jumping from OpenGL ES 1.x</a:t>
            </a:r>
            <a:r>
              <a:rPr lang="en-GB" baseline="0" dirty="0"/>
              <a:t> to OpenGL ES 2.x, it is clear that there is a difference in the level of customization. We will briefly touch on this difference now and go into it in more depth in next module.</a:t>
            </a:r>
          </a:p>
          <a:p>
            <a:pPr marL="0" indent="0">
              <a:buFont typeface="Arial" panose="020B0604020202020204" pitchFamily="34" charset="0"/>
              <a:buNone/>
            </a:pPr>
            <a:endParaRPr lang="en-GB" baseline="0" dirty="0"/>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OpenGL ES 1.x versions provided a fixed development pipeline and a specific set of functions, or fixed functions, that the developer could use in order to create their graphics. This somewhat limited the capability of complex effects to the standard of the fixed functions.</a:t>
            </a:r>
          </a:p>
          <a:p>
            <a:pPr marL="0" indent="0">
              <a:buFont typeface="Arial" panose="020B0604020202020204" pitchFamily="34" charset="0"/>
              <a:buNone/>
            </a:pPr>
            <a:endParaRPr lang="en-GB" dirty="0"/>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OpenGL ES 2.x versions introduced  a programmable pipeline and shaders – will discuss shaders in depth later on too.</a:t>
            </a:r>
          </a:p>
          <a:p>
            <a:endParaRPr lang="en-GB" dirty="0"/>
          </a:p>
          <a:p>
            <a:r>
              <a:rPr lang="en-GB" dirty="0"/>
              <a:t>There is a significant difference in the level of customization when jumping from OpenGL ES 1.x to OpenGL ES 2.x:</a:t>
            </a:r>
          </a:p>
          <a:p>
            <a:endParaRPr lang="en-GB" dirty="0"/>
          </a:p>
          <a:p>
            <a:pPr lvl="1"/>
            <a:r>
              <a:rPr lang="en-GB" dirty="0"/>
              <a:t>OpenGL ES 1.x versions provided a specific set of functions, or fixed functions.</a:t>
            </a:r>
          </a:p>
          <a:p>
            <a:pPr lvl="1"/>
            <a:endParaRPr lang="en-GB" dirty="0"/>
          </a:p>
          <a:p>
            <a:pPr lvl="1"/>
            <a:r>
              <a:rPr lang="en-GB" dirty="0"/>
              <a:t>OpenGL ES 2.x versions introduced programmable shaders.</a:t>
            </a:r>
          </a:p>
          <a:p>
            <a:pPr lvl="1"/>
            <a:endParaRPr lang="en-GB" dirty="0"/>
          </a:p>
          <a:p>
            <a:pPr lvl="1"/>
            <a:endParaRPr lang="en-GB" dirty="0"/>
          </a:p>
          <a:p>
            <a:r>
              <a:rPr lang="en-GB" baseline="0" dirty="0"/>
              <a:t>OpenGL ES v1.0 was based on the original OpenGL API. However, it was stripped down and focused more on embedded systems, with efficiency being its primary concern.</a:t>
            </a:r>
          </a:p>
          <a:p>
            <a:endParaRPr lang="en-GB" baseline="0" dirty="0"/>
          </a:p>
          <a:p>
            <a:r>
              <a:rPr lang="en-GB" baseline="0" dirty="0"/>
              <a:t>OpenGL ES v2.0 then followed, also making use of programmable shaders and adding them to the pipeline.</a:t>
            </a:r>
          </a:p>
          <a:p>
            <a:endParaRPr lang="en-GB" baseline="0" dirty="0"/>
          </a:p>
          <a:p>
            <a:r>
              <a:rPr lang="en-GB" baseline="0" dirty="0"/>
              <a:t>OpenGL ES v3.0 provided new features that enabled more effective texture compression, more visual effects, etc.</a:t>
            </a:r>
          </a:p>
          <a:p>
            <a:pPr lvl="1"/>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7</a:t>
            </a:fld>
            <a:endParaRPr lang="en-GB" dirty="0"/>
          </a:p>
        </p:txBody>
      </p:sp>
    </p:spTree>
    <p:extLst>
      <p:ext uri="{BB962C8B-B14F-4D97-AF65-F5344CB8AC3E}">
        <p14:creationId xmlns:p14="http://schemas.microsoft.com/office/powerpoint/2010/main" val="2985693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aseline="0" dirty="0"/>
              <a:t>It is important to let you know that OpenGL ES 1.x and 2.x is becoming less relevant to the industry. Therefore, we would like you to keep in mind to always check the newer versions of them so that you can take advantage of new features.</a:t>
            </a:r>
          </a:p>
        </p:txBody>
      </p:sp>
      <p:sp>
        <p:nvSpPr>
          <p:cNvPr id="4" name="Slide Number Placeholder 3"/>
          <p:cNvSpPr>
            <a:spLocks noGrp="1"/>
          </p:cNvSpPr>
          <p:nvPr>
            <p:ph type="sldNum" sz="quarter" idx="10"/>
          </p:nvPr>
        </p:nvSpPr>
        <p:spPr/>
        <p:txBody>
          <a:bodyPr/>
          <a:lstStyle/>
          <a:p>
            <a:fld id="{7E30B4F9-F56B-4B1F-A7F6-68D0E6BDFCA5}" type="slidenum">
              <a:rPr lang="en-GB" smtClean="0"/>
              <a:t>8</a:t>
            </a:fld>
            <a:endParaRPr lang="en-GB" dirty="0"/>
          </a:p>
        </p:txBody>
      </p:sp>
    </p:spTree>
    <p:extLst>
      <p:ext uri="{BB962C8B-B14F-4D97-AF65-F5344CB8AC3E}">
        <p14:creationId xmlns:p14="http://schemas.microsoft.com/office/powerpoint/2010/main" val="482828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a:t>OpenGL ES is a stripped-down version of the original OpenGL API. This makes it a more lightweight API and very suitable for embedded systems that have lower capacity limits.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a:t>It also has extensions in terms of functionality that, paired with the lightweight nature of the ES API, make it more suitable for rendering graphics on embedded systems, like mobile phones.</a:t>
            </a: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9</a:t>
            </a:fld>
            <a:endParaRPr lang="en-GB" dirty="0"/>
          </a:p>
        </p:txBody>
      </p:sp>
    </p:spTree>
    <p:extLst>
      <p:ext uri="{BB962C8B-B14F-4D97-AF65-F5344CB8AC3E}">
        <p14:creationId xmlns:p14="http://schemas.microsoft.com/office/powerpoint/2010/main" val="1549252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07951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605909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tx2"/>
                </a:solidFill>
              </a:rPr>
              <a:t>© 2020 Arm Limited</a:t>
            </a:r>
          </a:p>
        </p:txBody>
      </p:sp>
    </p:spTree>
    <p:extLst>
      <p:ext uri="{BB962C8B-B14F-4D97-AF65-F5344CB8AC3E}">
        <p14:creationId xmlns:p14="http://schemas.microsoft.com/office/powerpoint/2010/main" val="177195989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D86ACCD9-F471-43BC-B77A-0C37A0363E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tx2"/>
              </a:solidFill>
              <a:cs typeface="ＭＳ Ｐゴシック" charset="0"/>
            </a:endParaRPr>
          </a:p>
        </p:txBody>
      </p:sp>
      <p:sp>
        <p:nvSpPr>
          <p:cNvPr id="8" name="TextBox 20">
            <a:extLst>
              <a:ext uri="{FF2B5EF4-FFF2-40B4-BE49-F238E27FC236}">
                <a16:creationId xmlns:a16="http://schemas.microsoft.com/office/drawing/2014/main" id="{5B1BEE8E-C9DD-4507-ABC1-BE5E4AA64E08}"/>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pic>
        <p:nvPicPr>
          <p:cNvPr id="9" name="Picture 9">
            <a:extLst>
              <a:ext uri="{FF2B5EF4-FFF2-40B4-BE49-F238E27FC236}">
                <a16:creationId xmlns:a16="http://schemas.microsoft.com/office/drawing/2014/main" id="{ED085226-B7FC-4237-9307-87DDA9C6AC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4875" y="1206500"/>
            <a:ext cx="22399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p:cNvSpPr>
            <a:spLocks noGrp="1"/>
          </p:cNvSpPr>
          <p:nvPr>
            <p:ph type="title"/>
          </p:nvPr>
        </p:nvSpPr>
        <p:spPr>
          <a:xfrm>
            <a:off x="6294006" y="2057639"/>
            <a:ext cx="5045507" cy="1556425"/>
          </a:xfrm>
        </p:spPr>
        <p:txBody>
          <a:bodyPr anchor="ctr" anchorCtr="0"/>
          <a:lstStyle>
            <a:lvl1pPr algn="r">
              <a:lnSpc>
                <a:spcPct val="85000"/>
              </a:lnSpc>
              <a:defRPr sz="5500" b="0" spc="-100" baseline="0">
                <a:solidFill>
                  <a:schemeClr val="bg1"/>
                </a:solidFill>
              </a:defRPr>
            </a:lvl1pPr>
          </a:lstStyle>
          <a:p>
            <a:r>
              <a:rPr lang="en-US"/>
              <a:t>Click to edit Master title style</a:t>
            </a:r>
          </a:p>
        </p:txBody>
      </p:sp>
      <p:sp>
        <p:nvSpPr>
          <p:cNvPr id="20" name="Subtitle 2"/>
          <p:cNvSpPr>
            <a:spLocks noGrp="1"/>
          </p:cNvSpPr>
          <p:nvPr>
            <p:ph type="subTitle" idx="1"/>
          </p:nvPr>
        </p:nvSpPr>
        <p:spPr>
          <a:xfrm>
            <a:off x="6298735" y="3671282"/>
            <a:ext cx="5040778" cy="739253"/>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
        <p:nvSpPr>
          <p:cNvPr id="21" name="Text Placeholder 28"/>
          <p:cNvSpPr>
            <a:spLocks noGrp="1"/>
          </p:cNvSpPr>
          <p:nvPr>
            <p:ph type="body" sz="quarter" idx="12"/>
          </p:nvPr>
        </p:nvSpPr>
        <p:spPr>
          <a:xfrm>
            <a:off x="6294006" y="5562481"/>
            <a:ext cx="5041572" cy="239159"/>
          </a:xfrm>
        </p:spPr>
        <p:txBody>
          <a:bodyPr/>
          <a:lstStyle>
            <a:lvl1pPr algn="r">
              <a:spcAft>
                <a:spcPts val="600"/>
              </a:spcAft>
              <a:defRPr sz="1600">
                <a:solidFill>
                  <a:schemeClr val="bg1"/>
                </a:solidFill>
              </a:defRPr>
            </a:lvl1pPr>
          </a:lstStyle>
          <a:p>
            <a:pPr lvl="0"/>
            <a:r>
              <a:rPr lang="en-US"/>
              <a:t>Edit Master text styles</a:t>
            </a:r>
          </a:p>
        </p:txBody>
      </p:sp>
      <p:sp>
        <p:nvSpPr>
          <p:cNvPr id="22" name="Text Placeholder 28"/>
          <p:cNvSpPr>
            <a:spLocks noGrp="1"/>
          </p:cNvSpPr>
          <p:nvPr>
            <p:ph type="body" sz="quarter" idx="13"/>
          </p:nvPr>
        </p:nvSpPr>
        <p:spPr>
          <a:xfrm>
            <a:off x="6294006" y="5872361"/>
            <a:ext cx="5041572" cy="239159"/>
          </a:xfrm>
        </p:spPr>
        <p:txBody>
          <a:bodyPr/>
          <a:lstStyle>
            <a:lvl1pPr algn="r">
              <a:spcAft>
                <a:spcPts val="600"/>
              </a:spcAft>
              <a:defRPr sz="1600">
                <a:solidFill>
                  <a:schemeClr val="bg1"/>
                </a:solidFill>
              </a:defRPr>
            </a:lvl1pPr>
          </a:lstStyle>
          <a:p>
            <a:pPr lvl="0"/>
            <a:r>
              <a:rPr lang="en-US"/>
              <a:t>Edit Master text styles</a:t>
            </a:r>
          </a:p>
        </p:txBody>
      </p:sp>
      <p:sp>
        <p:nvSpPr>
          <p:cNvPr id="23" name="Text Placeholder 3"/>
          <p:cNvSpPr>
            <a:spLocks noGrp="1"/>
          </p:cNvSpPr>
          <p:nvPr>
            <p:ph type="body" sz="quarter" idx="14"/>
          </p:nvPr>
        </p:nvSpPr>
        <p:spPr>
          <a:xfrm>
            <a:off x="7071306" y="1639338"/>
            <a:ext cx="4268207" cy="289871"/>
          </a:xfrm>
        </p:spPr>
        <p:txBody>
          <a:bodyPr/>
          <a:lstStyle>
            <a:lvl1pPr algn="r">
              <a:defRPr sz="2400" baseline="0">
                <a:solidFill>
                  <a:schemeClr val="bg1"/>
                </a:solidFill>
              </a:defRPr>
            </a:lvl1pPr>
          </a:lstStyle>
          <a:p>
            <a:pPr lvl="0"/>
            <a:r>
              <a:rPr lang="en-US"/>
              <a:t>Edit Master text styles</a:t>
            </a:r>
          </a:p>
        </p:txBody>
      </p:sp>
      <p:pic>
        <p:nvPicPr>
          <p:cNvPr id="11" name="Picture 10">
            <a:extLst>
              <a:ext uri="{FF2B5EF4-FFF2-40B4-BE49-F238E27FC236}">
                <a16:creationId xmlns:a16="http://schemas.microsoft.com/office/drawing/2014/main" id="{F1A21F85-3482-47FB-AA36-A85B96F2EBB8}"/>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Tree>
    <p:extLst>
      <p:ext uri="{BB962C8B-B14F-4D97-AF65-F5344CB8AC3E}">
        <p14:creationId xmlns:p14="http://schemas.microsoft.com/office/powerpoint/2010/main" val="3146543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a:t>Click to Edit </a:t>
            </a:r>
            <a:br>
              <a:rPr lang="en-US"/>
            </a:br>
            <a:r>
              <a:rPr lang="en-US"/>
              <a:t>Divider Page Title</a:t>
            </a:r>
            <a:br>
              <a:rPr lang="en-US"/>
            </a:br>
            <a:r>
              <a:rPr lang="en-US"/>
              <a:t>Line 3</a:t>
            </a:r>
            <a:br>
              <a:rPr lang="en-US"/>
            </a:br>
            <a:r>
              <a:rPr lang="en-US"/>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610345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a:t>Click to Edit </a:t>
            </a:r>
            <a:br>
              <a:rPr lang="en-US"/>
            </a:br>
            <a:r>
              <a:rPr lang="en-US"/>
              <a:t>Divider Page Title</a:t>
            </a:r>
            <a:br>
              <a:rPr lang="en-US"/>
            </a:br>
            <a:r>
              <a:rPr lang="en-US"/>
              <a:t>Line 3</a:t>
            </a:r>
            <a:br>
              <a:rPr lang="en-US"/>
            </a:br>
            <a:r>
              <a:rPr lang="en-US"/>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299408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4" name="Text Placeholder 2"/>
          <p:cNvSpPr>
            <a:spLocks noGrp="1"/>
          </p:cNvSpPr>
          <p:nvPr>
            <p:ph idx="1"/>
          </p:nvPr>
        </p:nvSpPr>
        <p:spPr>
          <a:xfrm>
            <a:off x="492125" y="1479468"/>
            <a:ext cx="11180762" cy="4086225"/>
          </a:xfrm>
          <a:prstGeom prst="rect">
            <a:avLst/>
          </a:prstGeom>
        </p:spPr>
        <p:txBody>
          <a:bodyPr/>
          <a:lstStyle>
            <a:lvl1pPr marL="0" indent="0">
              <a:buNone/>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764211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6CEC54C1-485F-40D2-B042-79849DAFE15A}"/>
              </a:ext>
            </a:extLst>
          </p:cNvPr>
          <p:cNvCxnSpPr>
            <a:cxnSpLocks/>
          </p:cNvCxnSpPr>
          <p:nvPr userDrawn="1"/>
        </p:nvCxnSpPr>
        <p:spPr>
          <a:xfrm>
            <a:off x="6096000" y="1662113"/>
            <a:ext cx="0" cy="447357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0"/>
            </a:lvl1pPr>
          </a:lstStyle>
          <a:p>
            <a:r>
              <a:rPr lang="en-US"/>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spcAft>
                <a:spcPts val="0"/>
              </a:spcAft>
              <a:buNone/>
              <a:defRPr sz="2400">
                <a:solidFill>
                  <a:schemeClr val="tx2">
                    <a:lumMod val="60000"/>
                    <a:lumOff val="40000"/>
                  </a:schemeClr>
                </a:solidFill>
              </a:defRPr>
            </a:lvl1pPr>
          </a:lstStyle>
          <a:p>
            <a:pPr lvl="0"/>
            <a:r>
              <a:rPr lang="en-US"/>
              <a:t>Edit Master text styles</a:t>
            </a:r>
          </a:p>
        </p:txBody>
      </p:sp>
      <p:sp>
        <p:nvSpPr>
          <p:cNvPr id="9" name="Text Placeholder 131"/>
          <p:cNvSpPr>
            <a:spLocks noGrp="1"/>
          </p:cNvSpPr>
          <p:nvPr>
            <p:ph type="body" sz="quarter" idx="16"/>
          </p:nvPr>
        </p:nvSpPr>
        <p:spPr>
          <a:xfrm>
            <a:off x="492125" y="1620481"/>
            <a:ext cx="5332942"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a:t>Edit Master text styles</a:t>
            </a:r>
          </a:p>
        </p:txBody>
      </p:sp>
      <p:sp>
        <p:nvSpPr>
          <p:cNvPr id="4" name="Content Placeholder 3"/>
          <p:cNvSpPr>
            <a:spLocks noGrp="1"/>
          </p:cNvSpPr>
          <p:nvPr>
            <p:ph sz="quarter" idx="19"/>
          </p:nvPr>
        </p:nvSpPr>
        <p:spPr>
          <a:xfrm>
            <a:off x="492125" y="2361952"/>
            <a:ext cx="5332941" cy="3605743"/>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31"/>
          <p:cNvSpPr>
            <a:spLocks noGrp="1"/>
          </p:cNvSpPr>
          <p:nvPr>
            <p:ph type="body" sz="quarter" idx="18"/>
          </p:nvPr>
        </p:nvSpPr>
        <p:spPr>
          <a:xfrm>
            <a:off x="6341534" y="1620481"/>
            <a:ext cx="5332942"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a:t>Edit Master text styles</a:t>
            </a:r>
          </a:p>
        </p:txBody>
      </p:sp>
      <p:sp>
        <p:nvSpPr>
          <p:cNvPr id="8" name="Content Placeholder 7"/>
          <p:cNvSpPr>
            <a:spLocks noGrp="1"/>
          </p:cNvSpPr>
          <p:nvPr>
            <p:ph sz="quarter" idx="20"/>
          </p:nvPr>
        </p:nvSpPr>
        <p:spPr>
          <a:xfrm>
            <a:off x="6341534" y="2362483"/>
            <a:ext cx="5331354" cy="3605212"/>
          </a:xfrm>
        </p:spPr>
        <p:txBody>
          <a:bodyPr/>
          <a:lstStyle>
            <a:lvl1pPr marL="0" indent="0">
              <a:buNone/>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9526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grpSp>
        <p:nvGrpSpPr>
          <p:cNvPr id="10" name="Group 6">
            <a:extLst>
              <a:ext uri="{FF2B5EF4-FFF2-40B4-BE49-F238E27FC236}">
                <a16:creationId xmlns:a16="http://schemas.microsoft.com/office/drawing/2014/main" id="{1ECD41E8-8F7A-4802-BD8A-6CACEC985F17}"/>
              </a:ext>
            </a:extLst>
          </p:cNvPr>
          <p:cNvGrpSpPr>
            <a:grpSpLocks/>
          </p:cNvGrpSpPr>
          <p:nvPr userDrawn="1"/>
        </p:nvGrpSpPr>
        <p:grpSpPr bwMode="auto">
          <a:xfrm>
            <a:off x="4148138" y="1754188"/>
            <a:ext cx="3903662" cy="4305300"/>
            <a:chOff x="3706307" y="1883391"/>
            <a:chExt cx="3803176" cy="4472959"/>
          </a:xfrm>
        </p:grpSpPr>
        <p:cxnSp>
          <p:nvCxnSpPr>
            <p:cNvPr id="11" name="Straight Connector 10">
              <a:extLst>
                <a:ext uri="{FF2B5EF4-FFF2-40B4-BE49-F238E27FC236}">
                  <a16:creationId xmlns:a16="http://schemas.microsoft.com/office/drawing/2014/main" id="{AC4DA0A3-5394-4DD3-8DBF-449419EB9BEC}"/>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2575E8-95EA-447D-9561-5F51443D866F}"/>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b="0"/>
            </a:lvl1pPr>
          </a:lstStyle>
          <a:p>
            <a:r>
              <a:rPr lang="en-US"/>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dirty="0">
                <a:solidFill>
                  <a:schemeClr val="tx2">
                    <a:lumMod val="60000"/>
                    <a:lumOff val="40000"/>
                  </a:schemeClr>
                </a:solidFill>
              </a:defRPr>
            </a:lvl1pPr>
          </a:lstStyle>
          <a:p>
            <a:pPr lvl="0"/>
            <a:r>
              <a:rPr lang="en-US"/>
              <a:t>Edit Master text styles</a:t>
            </a:r>
          </a:p>
        </p:txBody>
      </p:sp>
      <p:sp>
        <p:nvSpPr>
          <p:cNvPr id="7" name="Text Placeholder 2"/>
          <p:cNvSpPr>
            <a:spLocks noGrp="1"/>
          </p:cNvSpPr>
          <p:nvPr>
            <p:ph idx="1"/>
          </p:nvPr>
        </p:nvSpPr>
        <p:spPr>
          <a:xfrm>
            <a:off x="492789" y="2373786"/>
            <a:ext cx="3359281" cy="3605945"/>
          </a:xfrm>
          <a:prstGeom prst="rect">
            <a:avLst/>
          </a:prstGeo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p:txBody>
      </p:sp>
      <p:sp>
        <p:nvSpPr>
          <p:cNvPr id="100" name="Text Placeholder 131"/>
          <p:cNvSpPr>
            <a:spLocks noGrp="1"/>
          </p:cNvSpPr>
          <p:nvPr>
            <p:ph type="body" sz="quarter" idx="16"/>
          </p:nvPr>
        </p:nvSpPr>
        <p:spPr>
          <a:xfrm>
            <a:off x="492125"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a:t>Edit Master text styles</a:t>
            </a:r>
          </a:p>
        </p:txBody>
      </p:sp>
      <p:sp>
        <p:nvSpPr>
          <p:cNvPr id="13" name="Text Placeholder 2"/>
          <p:cNvSpPr>
            <a:spLocks noGrp="1"/>
          </p:cNvSpPr>
          <p:nvPr>
            <p:ph idx="17"/>
          </p:nvPr>
        </p:nvSpPr>
        <p:spPr>
          <a:xfrm>
            <a:off x="4444207" y="2373786"/>
            <a:ext cx="3359281" cy="3605945"/>
          </a:xfrm>
          <a:prstGeom prst="rect">
            <a:avLst/>
          </a:prstGeom>
        </p:spPr>
        <p:txBody>
          <a:bodyPr/>
          <a:lstStyle>
            <a:lvl1pPr marL="0" indent="0">
              <a:buNone/>
              <a:defRPr/>
            </a:lvl1pPr>
          </a:lstStyle>
          <a:p>
            <a:pPr lvl="0"/>
            <a:r>
              <a:rPr lang="en-US"/>
              <a:t>Edit Master text styles</a:t>
            </a:r>
          </a:p>
          <a:p>
            <a:pPr lvl="1"/>
            <a:r>
              <a:rPr lang="en-US"/>
              <a:t>Second level</a:t>
            </a:r>
          </a:p>
        </p:txBody>
      </p:sp>
      <p:sp>
        <p:nvSpPr>
          <p:cNvPr id="14" name="Text Placeholder 2"/>
          <p:cNvSpPr>
            <a:spLocks noGrp="1"/>
          </p:cNvSpPr>
          <p:nvPr>
            <p:ph idx="18"/>
          </p:nvPr>
        </p:nvSpPr>
        <p:spPr>
          <a:xfrm>
            <a:off x="8300113" y="2373786"/>
            <a:ext cx="3359281" cy="3605945"/>
          </a:xfrm>
          <a:prstGeom prst="rect">
            <a:avLst/>
          </a:prstGeom>
        </p:spPr>
        <p:txBody>
          <a:bodyPr/>
          <a:lstStyle>
            <a:lvl1pPr marL="0" indent="0">
              <a:buNone/>
              <a:defRPr/>
            </a:lvl1pPr>
            <a:lvl2pPr>
              <a:defRPr>
                <a:solidFill>
                  <a:srgbClr val="383838"/>
                </a:solidFill>
              </a:defRPr>
            </a:lvl2pPr>
          </a:lstStyle>
          <a:p>
            <a:pPr lvl="0"/>
            <a:r>
              <a:rPr lang="en-US"/>
              <a:t>Edit Master text styles</a:t>
            </a:r>
          </a:p>
          <a:p>
            <a:pPr lvl="1"/>
            <a:r>
              <a:rPr lang="en-US"/>
              <a:t>Second level</a:t>
            </a:r>
          </a:p>
        </p:txBody>
      </p:sp>
      <p:sp>
        <p:nvSpPr>
          <p:cNvPr id="15" name="Text Placeholder 131"/>
          <p:cNvSpPr>
            <a:spLocks noGrp="1"/>
          </p:cNvSpPr>
          <p:nvPr>
            <p:ph type="body" sz="quarter" idx="19"/>
          </p:nvPr>
        </p:nvSpPr>
        <p:spPr>
          <a:xfrm>
            <a:off x="4419997"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a:t>Edit Master text styles</a:t>
            </a:r>
          </a:p>
        </p:txBody>
      </p:sp>
      <p:sp>
        <p:nvSpPr>
          <p:cNvPr id="16" name="Text Placeholder 131"/>
          <p:cNvSpPr>
            <a:spLocks noGrp="1"/>
          </p:cNvSpPr>
          <p:nvPr>
            <p:ph type="body" sz="quarter" idx="20"/>
          </p:nvPr>
        </p:nvSpPr>
        <p:spPr>
          <a:xfrm>
            <a:off x="8299449"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a:t>Edit Master text styles</a:t>
            </a:r>
          </a:p>
        </p:txBody>
      </p:sp>
    </p:spTree>
    <p:extLst>
      <p:ext uri="{BB962C8B-B14F-4D97-AF65-F5344CB8AC3E}">
        <p14:creationId xmlns:p14="http://schemas.microsoft.com/office/powerpoint/2010/main" val="2949384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F5E88F4-34BF-4FB5-900D-00FBACE9F35D}"/>
              </a:ext>
            </a:extLst>
          </p:cNvPr>
          <p:cNvCxnSpPr>
            <a:cxnSpLocks/>
          </p:cNvCxnSpPr>
          <p:nvPr userDrawn="1"/>
        </p:nvCxnSpPr>
        <p:spPr>
          <a:xfrm>
            <a:off x="3233738" y="16319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0"/>
            </a:lvl1pPr>
          </a:lstStyle>
          <a:p>
            <a:r>
              <a:rPr lang="en-US"/>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dirty="0">
                <a:solidFill>
                  <a:schemeClr val="tx2">
                    <a:lumMod val="60000"/>
                    <a:lumOff val="40000"/>
                  </a:schemeClr>
                </a:solidFill>
              </a:defRPr>
            </a:lvl1pPr>
          </a:lstStyle>
          <a:p>
            <a:pPr lvl="0"/>
            <a:r>
              <a:rPr lang="en-US"/>
              <a:t>Edit Master text styles</a:t>
            </a:r>
          </a:p>
        </p:txBody>
      </p:sp>
      <p:sp>
        <p:nvSpPr>
          <p:cNvPr id="47" name="Text Placeholder 2"/>
          <p:cNvSpPr>
            <a:spLocks noGrp="1"/>
          </p:cNvSpPr>
          <p:nvPr>
            <p:ph idx="14"/>
          </p:nvPr>
        </p:nvSpPr>
        <p:spPr>
          <a:xfrm>
            <a:off x="3369738" y="1631112"/>
            <a:ext cx="8303150" cy="4086426"/>
          </a:xfrm>
          <a:prstGeom prst="rect">
            <a:avLst/>
          </a:prstGeom>
        </p:spPr>
        <p:txBody>
          <a:bodyPr/>
          <a:lstStyle>
            <a:lvl1pPr marL="0" indent="0">
              <a:buNone/>
              <a:defRPr b="0"/>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p:cNvSpPr>
            <a:spLocks noGrp="1"/>
          </p:cNvSpPr>
          <p:nvPr>
            <p:ph idx="1"/>
          </p:nvPr>
        </p:nvSpPr>
        <p:spPr>
          <a:xfrm>
            <a:off x="492789" y="1631112"/>
            <a:ext cx="2606011" cy="4086426"/>
          </a:xfrm>
          <a:prstGeom prst="rect">
            <a:avLst/>
          </a:prstGeom>
        </p:spPr>
        <p:txBody>
          <a:bodyPr/>
          <a:lstStyle>
            <a:lvl1pPr marL="0" indent="0">
              <a:buNone/>
              <a:defRPr/>
            </a:lvl1pPr>
            <a:lvl2pPr>
              <a:defRPr>
                <a:solidFill>
                  <a:srgbClr val="383838"/>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671634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CCBF85B-6B38-418B-B229-63FD770EDEA7}"/>
              </a:ext>
            </a:extLst>
          </p:cNvPr>
          <p:cNvCxnSpPr>
            <a:cxnSpLocks/>
          </p:cNvCxnSpPr>
          <p:nvPr userDrawn="1"/>
        </p:nvCxnSpPr>
        <p:spPr>
          <a:xfrm>
            <a:off x="8932863" y="17462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0"/>
            </a:lvl1pPr>
          </a:lstStyle>
          <a:p>
            <a:r>
              <a:rPr lang="en-US"/>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4" name="Content Placeholder 3"/>
          <p:cNvSpPr>
            <a:spLocks noGrp="1"/>
          </p:cNvSpPr>
          <p:nvPr>
            <p:ph sz="quarter" idx="14"/>
          </p:nvPr>
        </p:nvSpPr>
        <p:spPr>
          <a:xfrm>
            <a:off x="492125" y="1746560"/>
            <a:ext cx="8305669" cy="4086428"/>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5"/>
          </p:nvPr>
        </p:nvSpPr>
        <p:spPr>
          <a:xfrm>
            <a:off x="9037638" y="1746560"/>
            <a:ext cx="2635250" cy="4086428"/>
          </a:xfrm>
        </p:spPr>
        <p:txBody>
          <a:bodyPr/>
          <a:lstStyle>
            <a:lvl1pPr marL="0" indent="0">
              <a:buNone/>
              <a:defRPr/>
            </a:lvl1pPr>
            <a:lvl2pPr>
              <a:defRPr>
                <a:solidFill>
                  <a:srgbClr val="383838"/>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81196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828552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grpSp>
        <p:nvGrpSpPr>
          <p:cNvPr id="10" name="Group 6">
            <a:extLst>
              <a:ext uri="{FF2B5EF4-FFF2-40B4-BE49-F238E27FC236}">
                <a16:creationId xmlns:a16="http://schemas.microsoft.com/office/drawing/2014/main" id="{114A2708-7A8B-4D20-8225-CD1C8C761ACF}"/>
              </a:ext>
            </a:extLst>
          </p:cNvPr>
          <p:cNvGrpSpPr>
            <a:grpSpLocks/>
          </p:cNvGrpSpPr>
          <p:nvPr userDrawn="1"/>
        </p:nvGrpSpPr>
        <p:grpSpPr bwMode="auto">
          <a:xfrm>
            <a:off x="4148138" y="1625600"/>
            <a:ext cx="3903662" cy="4305300"/>
            <a:chOff x="3706307" y="1883391"/>
            <a:chExt cx="3803176" cy="4472959"/>
          </a:xfrm>
        </p:grpSpPr>
        <p:cxnSp>
          <p:nvCxnSpPr>
            <p:cNvPr id="11" name="Straight Connector 10">
              <a:extLst>
                <a:ext uri="{FF2B5EF4-FFF2-40B4-BE49-F238E27FC236}">
                  <a16:creationId xmlns:a16="http://schemas.microsoft.com/office/drawing/2014/main" id="{EB25F9CF-0B60-43CC-9056-F30880901E51}"/>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EA81E11-C818-456E-B39B-0D107A2FB43F}"/>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b="0"/>
            </a:lvl1pPr>
          </a:lstStyle>
          <a:p>
            <a:r>
              <a:rPr lang="en-US"/>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18" name="Text Placeholder 131"/>
          <p:cNvSpPr>
            <a:spLocks noGrp="1"/>
          </p:cNvSpPr>
          <p:nvPr>
            <p:ph type="body" sz="quarter" idx="16"/>
          </p:nvPr>
        </p:nvSpPr>
        <p:spPr>
          <a:xfrm>
            <a:off x="492125" y="1562924"/>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a:t>Edit Master text styles</a:t>
            </a:r>
          </a:p>
        </p:txBody>
      </p:sp>
      <p:sp>
        <p:nvSpPr>
          <p:cNvPr id="19" name="Text Placeholder 131"/>
          <p:cNvSpPr>
            <a:spLocks noGrp="1"/>
          </p:cNvSpPr>
          <p:nvPr>
            <p:ph type="body" sz="quarter" idx="17"/>
          </p:nvPr>
        </p:nvSpPr>
        <p:spPr>
          <a:xfrm>
            <a:off x="4416027" y="1569937"/>
            <a:ext cx="3359945" cy="560696"/>
          </a:xfrm>
        </p:spPr>
        <p:txBody>
          <a:bodyPr anchor="b" anchorCtr="0"/>
          <a:lstStyle>
            <a:lvl1pPr marL="0" indent="0">
              <a:buNone/>
              <a:defRPr lang="en-US" sz="2400" b="0" kern="1200" dirty="0" smtClean="0">
                <a:solidFill>
                  <a:schemeClr val="accent1"/>
                </a:solidFill>
                <a:latin typeface="+mn-lt"/>
                <a:ea typeface="ＭＳ Ｐゴシック" charset="0"/>
                <a:cs typeface="ＭＳ Ｐゴシック" charset="0"/>
              </a:defRPr>
            </a:lvl1pPr>
          </a:lstStyle>
          <a:p>
            <a:pPr lvl="0"/>
            <a:r>
              <a:rPr lang="en-US"/>
              <a:t>Edit Master text styles</a:t>
            </a:r>
          </a:p>
        </p:txBody>
      </p:sp>
      <p:sp>
        <p:nvSpPr>
          <p:cNvPr id="20" name="Text Placeholder 131"/>
          <p:cNvSpPr>
            <a:spLocks noGrp="1"/>
          </p:cNvSpPr>
          <p:nvPr>
            <p:ph type="body" sz="quarter" idx="18"/>
          </p:nvPr>
        </p:nvSpPr>
        <p:spPr>
          <a:xfrm>
            <a:off x="8306264" y="1569937"/>
            <a:ext cx="3359945" cy="560696"/>
          </a:xfrm>
        </p:spPr>
        <p:txBody>
          <a:bodyPr anchor="b" anchorCtr="0"/>
          <a:lstStyle>
            <a:lvl1pPr marL="0" indent="0">
              <a:buNone/>
              <a:defRPr lang="en-US" sz="2400" b="0" kern="1200" dirty="0" smtClean="0">
                <a:solidFill>
                  <a:schemeClr val="accent1"/>
                </a:solidFill>
                <a:latin typeface="+mn-lt"/>
                <a:ea typeface="ＭＳ Ｐゴシック" charset="0"/>
                <a:cs typeface="ＭＳ Ｐゴシック" charset="0"/>
              </a:defRPr>
            </a:lvl1pPr>
          </a:lstStyle>
          <a:p>
            <a:pPr lvl="0"/>
            <a:r>
              <a:rPr lang="en-US"/>
              <a:t>Edit Master text styles</a:t>
            </a:r>
          </a:p>
        </p:txBody>
      </p:sp>
      <p:sp>
        <p:nvSpPr>
          <p:cNvPr id="4" name="Content Placeholder 3"/>
          <p:cNvSpPr>
            <a:spLocks noGrp="1"/>
          </p:cNvSpPr>
          <p:nvPr>
            <p:ph sz="quarter" idx="19"/>
          </p:nvPr>
        </p:nvSpPr>
        <p:spPr>
          <a:xfrm>
            <a:off x="492125" y="2323016"/>
            <a:ext cx="3359945" cy="3608590"/>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6" name="Content Placeholder 5"/>
          <p:cNvSpPr>
            <a:spLocks noGrp="1"/>
          </p:cNvSpPr>
          <p:nvPr>
            <p:ph sz="quarter" idx="20"/>
          </p:nvPr>
        </p:nvSpPr>
        <p:spPr>
          <a:xfrm>
            <a:off x="4416027" y="2323016"/>
            <a:ext cx="3359548" cy="3608387"/>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9" name="Content Placeholder 8"/>
          <p:cNvSpPr>
            <a:spLocks noGrp="1"/>
          </p:cNvSpPr>
          <p:nvPr>
            <p:ph sz="quarter" idx="21"/>
          </p:nvPr>
        </p:nvSpPr>
        <p:spPr>
          <a:xfrm>
            <a:off x="8306264" y="2323016"/>
            <a:ext cx="3360274" cy="3608387"/>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84970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6" name="Picture Placeholder 5"/>
          <p:cNvSpPr>
            <a:spLocks noGrp="1"/>
          </p:cNvSpPr>
          <p:nvPr>
            <p:ph type="pic" sz="quarter" idx="17"/>
          </p:nvPr>
        </p:nvSpPr>
        <p:spPr>
          <a:xfrm>
            <a:off x="3354388" y="1671610"/>
            <a:ext cx="2606675" cy="1953683"/>
          </a:xfrm>
        </p:spPr>
        <p:txBody>
          <a:bodyPr/>
          <a:lstStyle>
            <a:lvl1pPr marL="0" indent="0">
              <a:buNone/>
              <a:defRPr/>
            </a:lvl1pPr>
          </a:lstStyle>
          <a:p>
            <a:pPr lvl="0"/>
            <a:r>
              <a:rPr lang="en-US" noProof="0" dirty="0"/>
              <a:t>Click icon to add picture</a:t>
            </a:r>
          </a:p>
        </p:txBody>
      </p:sp>
      <p:sp>
        <p:nvSpPr>
          <p:cNvPr id="104" name="Picture Placeholder 5"/>
          <p:cNvSpPr>
            <a:spLocks noGrp="1"/>
          </p:cNvSpPr>
          <p:nvPr>
            <p:ph type="pic" sz="quarter" idx="18"/>
          </p:nvPr>
        </p:nvSpPr>
        <p:spPr>
          <a:xfrm>
            <a:off x="3354388" y="3809037"/>
            <a:ext cx="2606675" cy="1953683"/>
          </a:xfrm>
        </p:spPr>
        <p:txBody>
          <a:bodyPr/>
          <a:lstStyle>
            <a:lvl1pPr marL="0" indent="0">
              <a:buNone/>
              <a:defRPr/>
            </a:lvl1pPr>
          </a:lstStyle>
          <a:p>
            <a:pPr lvl="0"/>
            <a:r>
              <a:rPr lang="en-US" noProof="0" dirty="0"/>
              <a:t>Click icon to add picture</a:t>
            </a:r>
          </a:p>
        </p:txBody>
      </p:sp>
      <p:sp>
        <p:nvSpPr>
          <p:cNvPr id="105" name="Picture Placeholder 5"/>
          <p:cNvSpPr>
            <a:spLocks noGrp="1"/>
          </p:cNvSpPr>
          <p:nvPr>
            <p:ph type="pic" sz="quarter" idx="19"/>
          </p:nvPr>
        </p:nvSpPr>
        <p:spPr>
          <a:xfrm>
            <a:off x="9066213" y="1671610"/>
            <a:ext cx="2606675" cy="1953683"/>
          </a:xfrm>
        </p:spPr>
        <p:txBody>
          <a:bodyPr/>
          <a:lstStyle>
            <a:lvl1pPr marL="0" indent="0">
              <a:buNone/>
              <a:defRPr/>
            </a:lvl1pPr>
          </a:lstStyle>
          <a:p>
            <a:pPr lvl="0"/>
            <a:r>
              <a:rPr lang="en-US" noProof="0" dirty="0"/>
              <a:t>Click icon to add picture</a:t>
            </a:r>
          </a:p>
        </p:txBody>
      </p:sp>
      <p:sp>
        <p:nvSpPr>
          <p:cNvPr id="106" name="Picture Placeholder 5"/>
          <p:cNvSpPr>
            <a:spLocks noGrp="1"/>
          </p:cNvSpPr>
          <p:nvPr>
            <p:ph type="pic" sz="quarter" idx="20"/>
          </p:nvPr>
        </p:nvSpPr>
        <p:spPr>
          <a:xfrm>
            <a:off x="9066213" y="3809037"/>
            <a:ext cx="2606675" cy="1953683"/>
          </a:xfrm>
        </p:spPr>
        <p:txBody>
          <a:bodyPr/>
          <a:lstStyle>
            <a:lvl1pPr marL="0" indent="0">
              <a:buNone/>
              <a:defRPr/>
            </a:lvl1pPr>
          </a:lstStyle>
          <a:p>
            <a:pPr lvl="0"/>
            <a:r>
              <a:rPr lang="en-US" noProof="0" dirty="0"/>
              <a:t>Click icon to add picture</a:t>
            </a:r>
          </a:p>
        </p:txBody>
      </p:sp>
      <p:sp>
        <p:nvSpPr>
          <p:cNvPr id="14" name="Text Placeholder 7"/>
          <p:cNvSpPr>
            <a:spLocks noGrp="1"/>
          </p:cNvSpPr>
          <p:nvPr>
            <p:ph type="body" sz="quarter" idx="21"/>
          </p:nvPr>
        </p:nvSpPr>
        <p:spPr>
          <a:xfrm>
            <a:off x="492125" y="1671610"/>
            <a:ext cx="2606675" cy="4086225"/>
          </a:xfrm>
        </p:spPr>
        <p:txBody>
          <a:bodyPr/>
          <a:lstStyle>
            <a:lvl1pPr marL="0" indent="0">
              <a:buNone/>
              <a:defRPr>
                <a:solidFill>
                  <a:srgbClr val="383838"/>
                </a:solidFill>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7"/>
          <p:cNvSpPr>
            <a:spLocks noGrp="1"/>
          </p:cNvSpPr>
          <p:nvPr>
            <p:ph type="body" sz="quarter" idx="22"/>
          </p:nvPr>
        </p:nvSpPr>
        <p:spPr>
          <a:xfrm>
            <a:off x="6220216" y="1671610"/>
            <a:ext cx="2606675" cy="4086225"/>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7667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7" name="Text Placeholder 2"/>
          <p:cNvSpPr>
            <a:spLocks noGrp="1"/>
          </p:cNvSpPr>
          <p:nvPr>
            <p:ph idx="1"/>
          </p:nvPr>
        </p:nvSpPr>
        <p:spPr>
          <a:xfrm>
            <a:off x="492789" y="1671612"/>
            <a:ext cx="5467744" cy="4086426"/>
          </a:xfrm>
          <a:prstGeom prst="rect">
            <a:avLst/>
          </a:prstGeo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11237" y="1671610"/>
            <a:ext cx="5461651" cy="4086427"/>
          </a:xfrm>
        </p:spPr>
        <p:txBody>
          <a:bodyPr/>
          <a:lstStyle>
            <a:lvl1pPr marL="0" indent="0">
              <a:buNone/>
              <a:defRPr/>
            </a:lvl1pPr>
          </a:lstStyle>
          <a:p>
            <a:pPr lvl="0"/>
            <a:r>
              <a:rPr lang="en-US" noProof="0" dirty="0"/>
              <a:t>Click icon to add picture</a:t>
            </a:r>
          </a:p>
        </p:txBody>
      </p:sp>
    </p:spTree>
    <p:extLst>
      <p:ext uri="{BB962C8B-B14F-4D97-AF65-F5344CB8AC3E}">
        <p14:creationId xmlns:p14="http://schemas.microsoft.com/office/powerpoint/2010/main" val="3917060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mn-lt"/>
              </a:defRPr>
            </a:lvl1pPr>
          </a:lstStyle>
          <a:p>
            <a:r>
              <a:rPr lang="en-US"/>
              <a:t>Click to edit Master title style</a:t>
            </a:r>
          </a:p>
        </p:txBody>
      </p:sp>
      <p:sp>
        <p:nvSpPr>
          <p:cNvPr id="10" name="Table Placeholder 3"/>
          <p:cNvSpPr>
            <a:spLocks noGrp="1"/>
          </p:cNvSpPr>
          <p:nvPr>
            <p:ph type="tbl" sz="quarter" idx="13"/>
          </p:nvPr>
        </p:nvSpPr>
        <p:spPr>
          <a:xfrm>
            <a:off x="492789" y="1536022"/>
            <a:ext cx="11180867" cy="4087104"/>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1677621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7" name="Text Placeholder 2"/>
          <p:cNvSpPr>
            <a:spLocks noGrp="1"/>
          </p:cNvSpPr>
          <p:nvPr>
            <p:ph idx="1"/>
          </p:nvPr>
        </p:nvSpPr>
        <p:spPr>
          <a:xfrm>
            <a:off x="492125" y="1745884"/>
            <a:ext cx="11180867" cy="4087104"/>
          </a:xfrm>
          <a:prstGeom prst="rect">
            <a:avLst/>
          </a:prstGeom>
        </p:spPr>
        <p:txBody>
          <a:bodyPr/>
          <a:lstStyle>
            <a:lvl1pPr marL="0" indent="0">
              <a:buNone/>
              <a:defRPr>
                <a:solidFill>
                  <a:srgbClr val="383838"/>
                </a:solidFill>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57317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Tree>
    <p:extLst>
      <p:ext uri="{BB962C8B-B14F-4D97-AF65-F5344CB8AC3E}">
        <p14:creationId xmlns:p14="http://schemas.microsoft.com/office/powerpoint/2010/main" val="3957000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
        <p:nvSpPr>
          <p:cNvPr id="11" name="Rectangle 10">
            <a:extLst>
              <a:ext uri="{FF2B5EF4-FFF2-40B4-BE49-F238E27FC236}">
                <a16:creationId xmlns:a16="http://schemas.microsoft.com/office/drawing/2014/main" id="{3D21F59A-185D-6B4A-A6A2-7970867F11FC}"/>
              </a:ext>
            </a:extLst>
          </p:cNvPr>
          <p:cNvSpPr>
            <a:spLocks noChangeArrowheads="1"/>
          </p:cNvSpPr>
          <p:nvPr userDrawn="1"/>
        </p:nvSpPr>
        <p:spPr bwMode="auto">
          <a:xfrm>
            <a:off x="6670505" y="1028343"/>
            <a:ext cx="4655186"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a:solidFill>
                  <a:schemeClr val="bg1"/>
                </a:solidFill>
              </a:rPr>
              <a:t>Danke</a:t>
            </a:r>
          </a:p>
          <a:p>
            <a:pPr algn="r">
              <a:defRPr/>
            </a:pPr>
            <a:r>
              <a:rPr lang="en-US" altLang="en-US" sz="2800" dirty="0">
                <a:solidFill>
                  <a:schemeClr val="bg1"/>
                </a:solidFill>
              </a:rPr>
              <a:t>Merci</a:t>
            </a:r>
          </a:p>
          <a:p>
            <a:pPr algn="r">
              <a:defRPr/>
            </a:pPr>
            <a:r>
              <a:rPr lang="en-US" altLang="en-US" sz="2800" dirty="0">
                <a:solidFill>
                  <a:schemeClr val="bg1"/>
                </a:solidFill>
              </a:rPr>
              <a:t>谢谢</a:t>
            </a:r>
          </a:p>
          <a:p>
            <a:pPr algn="r">
              <a:defRPr/>
            </a:pPr>
            <a:r>
              <a:rPr lang="en-US" altLang="en-US" sz="2800" dirty="0">
                <a:solidFill>
                  <a:schemeClr val="bg1"/>
                </a:solidFill>
              </a:rPr>
              <a:t>ありがとう</a:t>
            </a:r>
          </a:p>
          <a:p>
            <a:pPr algn="r">
              <a:defRPr/>
            </a:pPr>
            <a:r>
              <a:rPr lang="en-US" altLang="en-US" sz="2800" dirty="0">
                <a:solidFill>
                  <a:schemeClr val="bg1"/>
                </a:solidFill>
              </a:rPr>
              <a:t>Gracias</a:t>
            </a:r>
          </a:p>
          <a:p>
            <a:pPr algn="r">
              <a:defRPr/>
            </a:pPr>
            <a:r>
              <a:rPr lang="en-US" altLang="en-US" sz="2800" dirty="0">
                <a:solidFill>
                  <a:schemeClr val="bg1"/>
                </a:solidFill>
              </a:rPr>
              <a:t>Kiitos</a:t>
            </a:r>
          </a:p>
          <a:p>
            <a:pPr algn="r">
              <a:defRPr/>
            </a:pPr>
            <a:r>
              <a:rPr lang="en-US" altLang="en-US" sz="2800" dirty="0">
                <a:solidFill>
                  <a:schemeClr val="bg1"/>
                </a:solidFill>
              </a:rPr>
              <a:t>감사합니다</a:t>
            </a:r>
          </a:p>
          <a:p>
            <a:pPr algn="r">
              <a:defRPr/>
            </a:pPr>
            <a:r>
              <a:rPr lang="en-US" altLang="en-US" sz="2800" dirty="0">
                <a:solidFill>
                  <a:schemeClr val="bg1"/>
                </a:solidFill>
              </a:rPr>
              <a:t>धन्यवाद</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r>
              <a:rPr lang="ar-AE" altLang="en-US" sz="2800" dirty="0">
                <a:solidFill>
                  <a:schemeClr val="bg1"/>
                </a:solidFill>
              </a:rPr>
              <a:t> </a:t>
            </a:r>
            <a:endParaRPr lang="en-US" altLang="en-US" sz="2800" dirty="0">
              <a:solidFill>
                <a:schemeClr val="bg1"/>
              </a:solidFill>
            </a:endParaRPr>
          </a:p>
          <a:p>
            <a:pPr algn="r">
              <a:defRPr/>
            </a:pP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2792483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2795258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4018708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ubtitle and Content alterna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71E09E-E80A-4DB6-BC16-53731D379FC7}"/>
              </a:ext>
            </a:extLst>
          </p:cNvPr>
          <p:cNvSpPr/>
          <p:nvPr userDrawn="1"/>
        </p:nvSpPr>
        <p:spPr>
          <a:xfrm>
            <a:off x="0" y="0"/>
            <a:ext cx="12192000" cy="5967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6" name="Rectangle 5">
            <a:extLst>
              <a:ext uri="{FF2B5EF4-FFF2-40B4-BE49-F238E27FC236}">
                <a16:creationId xmlns:a16="http://schemas.microsoft.com/office/drawing/2014/main" id="{BA9D7E58-0873-4139-BEC0-EB7B3BB161D2}"/>
              </a:ext>
            </a:extLst>
          </p:cNvPr>
          <p:cNvSpPr/>
          <p:nvPr userDrawn="1"/>
        </p:nvSpPr>
        <p:spPr>
          <a:xfrm>
            <a:off x="-15875" y="0"/>
            <a:ext cx="12192000" cy="5967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pic>
        <p:nvPicPr>
          <p:cNvPr id="9" name="Picture 8">
            <a:extLst>
              <a:ext uri="{FF2B5EF4-FFF2-40B4-BE49-F238E27FC236}">
                <a16:creationId xmlns:a16="http://schemas.microsoft.com/office/drawing/2014/main" id="{4A591610-CC17-4969-8433-050E55D9449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182461" y="5720754"/>
            <a:ext cx="5800089" cy="1137247"/>
          </a:xfrm>
          <a:custGeom>
            <a:avLst/>
            <a:gdLst>
              <a:gd name="connsiteX0" fmla="*/ 1969769 w 5800089"/>
              <a:gd name="connsiteY0" fmla="*/ 0 h 1137247"/>
              <a:gd name="connsiteX1" fmla="*/ 5800089 w 5800089"/>
              <a:gd name="connsiteY1" fmla="*/ 0 h 1137247"/>
              <a:gd name="connsiteX2" fmla="*/ 3830319 w 5800089"/>
              <a:gd name="connsiteY2" fmla="*/ 1137247 h 1137247"/>
              <a:gd name="connsiteX3" fmla="*/ 0 w 5800089"/>
              <a:gd name="connsiteY3" fmla="*/ 1137247 h 1137247"/>
            </a:gdLst>
            <a:ahLst/>
            <a:cxnLst>
              <a:cxn ang="0">
                <a:pos x="connsiteX0" y="connsiteY0"/>
              </a:cxn>
              <a:cxn ang="0">
                <a:pos x="connsiteX1" y="connsiteY1"/>
              </a:cxn>
              <a:cxn ang="0">
                <a:pos x="connsiteX2" y="connsiteY2"/>
              </a:cxn>
              <a:cxn ang="0">
                <a:pos x="connsiteX3" y="connsiteY3"/>
              </a:cxn>
            </a:cxnLst>
            <a:rect l="l" t="t" r="r" b="b"/>
            <a:pathLst>
              <a:path w="5800089" h="1137247">
                <a:moveTo>
                  <a:pt x="1969769" y="0"/>
                </a:moveTo>
                <a:lnTo>
                  <a:pt x="5800089" y="0"/>
                </a:lnTo>
                <a:lnTo>
                  <a:pt x="3830319" y="1137247"/>
                </a:lnTo>
                <a:lnTo>
                  <a:pt x="0" y="1137247"/>
                </a:lnTo>
                <a:close/>
              </a:path>
            </a:pathLst>
          </a:custGeom>
        </p:spPr>
      </p:pic>
      <p:sp>
        <p:nvSpPr>
          <p:cNvPr id="2" name="Title 1"/>
          <p:cNvSpPr>
            <a:spLocks noGrp="1"/>
          </p:cNvSpPr>
          <p:nvPr>
            <p:ph type="title"/>
          </p:nvPr>
        </p:nvSpPr>
        <p:spPr/>
        <p:txBody>
          <a:bodyPr/>
          <a:lstStyle>
            <a:lvl1pPr>
              <a:defRPr b="0">
                <a:solidFill>
                  <a:schemeClr val="bg1"/>
                </a:solidFill>
              </a:defRPr>
            </a:lvl1pPr>
          </a:lstStyle>
          <a:p>
            <a:r>
              <a:rPr lang="en-US"/>
              <a:t>Click to edit Master title style</a:t>
            </a:r>
          </a:p>
        </p:txBody>
      </p:sp>
      <p:sp>
        <p:nvSpPr>
          <p:cNvPr id="7"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bg1"/>
                </a:solidFill>
              </a:defRPr>
            </a:lvl1pPr>
          </a:lstStyle>
          <a:p>
            <a:pPr lvl="0"/>
            <a:r>
              <a:rPr lang="en-US"/>
              <a:t>Edit Master text styles</a:t>
            </a:r>
          </a:p>
        </p:txBody>
      </p:sp>
      <p:sp>
        <p:nvSpPr>
          <p:cNvPr id="8" name="Text Placeholder 2"/>
          <p:cNvSpPr>
            <a:spLocks noGrp="1"/>
          </p:cNvSpPr>
          <p:nvPr>
            <p:ph idx="1"/>
          </p:nvPr>
        </p:nvSpPr>
        <p:spPr>
          <a:xfrm>
            <a:off x="490435" y="1666160"/>
            <a:ext cx="11180867" cy="3619578"/>
          </a:xfrm>
          <a:prstGeom prst="rect">
            <a:avLst/>
          </a:prstGeom>
        </p:spPr>
        <p:txBody>
          <a:bodyPr/>
          <a:lstStyle>
            <a:lvl1pPr marL="0" indent="0">
              <a:buNone/>
              <a:defRPr>
                <a:solidFill>
                  <a:srgbClr val="93E5FF"/>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2588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0815885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563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0638" y="6495779"/>
            <a:ext cx="3735768" cy="226497"/>
          </a:xfrm>
          <a:prstGeom prst="rect">
            <a:avLst/>
          </a:prstGeom>
        </p:spPr>
      </p:pic>
      <p:sp>
        <p:nvSpPr>
          <p:cNvPr id="5" name="Title 4"/>
          <p:cNvSpPr>
            <a:spLocks noGrp="1"/>
          </p:cNvSpPr>
          <p:nvPr>
            <p:ph type="ctrTitle" hasCustomPrompt="1"/>
          </p:nvPr>
        </p:nvSpPr>
        <p:spPr>
          <a:xfrm>
            <a:off x="900235" y="1440000"/>
            <a:ext cx="11040000" cy="1920000"/>
          </a:xfrm>
        </p:spPr>
        <p:txBody>
          <a:bodyPr lIns="0" tIns="0" rIns="0" bIns="0">
            <a:normAutofit/>
          </a:bodyPr>
          <a:lstStyle>
            <a:lvl1pPr algn="r">
              <a:defRPr sz="4800" b="0">
                <a:solidFill>
                  <a:schemeClr val="accent1"/>
                </a:solidFill>
                <a:effectLst/>
              </a:defRPr>
            </a:lvl1pPr>
          </a:lstStyle>
          <a:p>
            <a:r>
              <a:rPr kumimoji="0" lang="en-GB"/>
              <a:t>Click to Edit Title</a:t>
            </a:r>
            <a:endParaRPr kumimoji="0" lang="en-US"/>
          </a:p>
        </p:txBody>
      </p:sp>
      <p:sp>
        <p:nvSpPr>
          <p:cNvPr id="20" name="Subtitle 19"/>
          <p:cNvSpPr>
            <a:spLocks noGrp="1"/>
          </p:cNvSpPr>
          <p:nvPr>
            <p:ph type="subTitle" idx="1" hasCustomPrompt="1"/>
          </p:nvPr>
        </p:nvSpPr>
        <p:spPr>
          <a:xfrm>
            <a:off x="900235" y="3600000"/>
            <a:ext cx="11040000" cy="960000"/>
          </a:xfrm>
        </p:spPr>
        <p:txBody>
          <a:bodyPr lIns="0" tIns="0" rIns="0"/>
          <a:lstStyle>
            <a:lvl1pPr marL="36576" indent="0" algn="r">
              <a:spcBef>
                <a:spcPts val="0"/>
              </a:spcBef>
              <a:buNone/>
              <a:defRPr sz="32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a:t>Click to edit subtitle</a:t>
            </a:r>
            <a:endParaRPr kumimoji="0" lang="en-US"/>
          </a:p>
        </p:txBody>
      </p:sp>
    </p:spTree>
    <p:extLst>
      <p:ext uri="{BB962C8B-B14F-4D97-AF65-F5344CB8AC3E}">
        <p14:creationId xmlns:p14="http://schemas.microsoft.com/office/powerpoint/2010/main" val="23869435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0">
            <a:extLst>
              <a:ext uri="{FF2B5EF4-FFF2-40B4-BE49-F238E27FC236}">
                <a16:creationId xmlns:a16="http://schemas.microsoft.com/office/drawing/2014/main" id="{82C5325F-EEE3-418B-AA33-B092E0D27BAE}"/>
              </a:ext>
            </a:extLst>
          </p:cNvPr>
          <p:cNvSpPr txBox="1">
            <a:spLocks noChangeArrowheads="1"/>
          </p:cNvSpPr>
          <p:nvPr userDrawn="1"/>
        </p:nvSpPr>
        <p:spPr bwMode="auto">
          <a:xfrm>
            <a:off x="804863" y="6430963"/>
            <a:ext cx="8350250" cy="138112"/>
          </a:xfrm>
          <a:prstGeom prst="rect">
            <a:avLst/>
          </a:prstGeom>
          <a:noFill/>
          <a:ln>
            <a:noFill/>
          </a:ln>
        </p:spPr>
        <p:txBody>
          <a:bodyPr wrap="square"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1"/>
                </a:solidFill>
              </a:rPr>
              <a:t>© 2020 Arm Limited</a:t>
            </a:r>
          </a:p>
        </p:txBody>
      </p:sp>
    </p:spTree>
    <p:extLst>
      <p:ext uri="{BB962C8B-B14F-4D97-AF65-F5344CB8AC3E}">
        <p14:creationId xmlns:p14="http://schemas.microsoft.com/office/powerpoint/2010/main" val="4274698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1_Title Slide">
    <p:bg>
      <p:bgPr>
        <a:solidFill>
          <a:schemeClr val="accent1"/>
        </a:solidFill>
        <a:effectLst/>
      </p:bgPr>
    </p:bg>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42EC3731-9F30-0D4B-A054-E13DBA0EEDFB}"/>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a:t>Click to Edit </a:t>
            </a:r>
            <a:br>
              <a:rPr lang="en-US"/>
            </a:br>
            <a:r>
              <a:rPr lang="en-US"/>
              <a:t>Divider Page Title</a:t>
            </a:r>
          </a:p>
        </p:txBody>
      </p:sp>
      <p:sp>
        <p:nvSpPr>
          <p:cNvPr id="28" name="Subtitle 2">
            <a:extLst>
              <a:ext uri="{FF2B5EF4-FFF2-40B4-BE49-F238E27FC236}">
                <a16:creationId xmlns:a16="http://schemas.microsoft.com/office/drawing/2014/main" id="{1499DC14-57F4-EA4C-ABBC-0ECD735C407B}"/>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37D4FCE4-34F4-4F1B-A4C2-0EB33A029EF0}"/>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1"/>
                </a:solidFill>
              </a:rPr>
              <a:t>© 2020 Arm Limited</a:t>
            </a:r>
          </a:p>
        </p:txBody>
      </p:sp>
      <p:pic>
        <p:nvPicPr>
          <p:cNvPr id="7" name="Picture 6">
            <a:extLst>
              <a:ext uri="{FF2B5EF4-FFF2-40B4-BE49-F238E27FC236}">
                <a16:creationId xmlns:a16="http://schemas.microsoft.com/office/drawing/2014/main" id="{8DC01692-B88C-4762-95BE-B935532B2F0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Tree>
    <p:extLst>
      <p:ext uri="{BB962C8B-B14F-4D97-AF65-F5344CB8AC3E}">
        <p14:creationId xmlns:p14="http://schemas.microsoft.com/office/powerpoint/2010/main" val="119162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558377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1357033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968833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480240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992718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268458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9B0FB7-70CB-4D4F-9BFF-1D8341004D47}"/>
              </a:ext>
            </a:extLst>
          </p:cNvPr>
          <p:cNvSpPr>
            <a:spLocks noGrp="1"/>
          </p:cNvSpPr>
          <p:nvPr>
            <p:ph type="title"/>
          </p:nvPr>
        </p:nvSpPr>
        <p:spPr>
          <a:xfrm>
            <a:off x="492125" y="295275"/>
            <a:ext cx="11180763" cy="666750"/>
          </a:xfrm>
          <a:prstGeom prst="rect">
            <a:avLst/>
          </a:prstGeom>
        </p:spPr>
        <p:txBody>
          <a:bodyPr vert="horz" lIns="0" tIns="0" rIns="0" bIns="0" rtlCol="0" anchor="b">
            <a:noAutofit/>
          </a:bodyPr>
          <a:lstStyle/>
          <a:p>
            <a:r>
              <a:rPr kumimoji="0" lang="en-US" sz="3600" b="0" i="0" u="none" strike="noStrike" kern="1200" cap="none" spc="-50" normalizeH="0" baseline="0" noProof="0">
                <a:ln>
                  <a:noFill/>
                </a:ln>
                <a:solidFill>
                  <a:srgbClr val="0091BD"/>
                </a:solidFill>
                <a:effectLst/>
                <a:uLnTx/>
                <a:uFillTx/>
                <a:latin typeface="+mn-lt"/>
                <a:ea typeface="ＭＳ Ｐゴシック" charset="0"/>
              </a:rPr>
              <a:t>Click to edit Master title style</a:t>
            </a:r>
            <a:endParaRPr lang="en-US"/>
          </a:p>
        </p:txBody>
      </p:sp>
      <p:sp>
        <p:nvSpPr>
          <p:cNvPr id="3" name="Text Placeholder 2">
            <a:extLst>
              <a:ext uri="{FF2B5EF4-FFF2-40B4-BE49-F238E27FC236}">
                <a16:creationId xmlns:a16="http://schemas.microsoft.com/office/drawing/2014/main" id="{8A8C3B0A-FB0C-4FFC-A4A5-FC52A896386E}"/>
              </a:ext>
            </a:extLst>
          </p:cNvPr>
          <p:cNvSpPr>
            <a:spLocks noGrp="1"/>
          </p:cNvSpPr>
          <p:nvPr>
            <p:ph type="body" idx="1"/>
          </p:nvPr>
        </p:nvSpPr>
        <p:spPr>
          <a:xfrm>
            <a:off x="492125" y="1479550"/>
            <a:ext cx="11180763" cy="408622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028" name="TextBox 20">
            <a:extLst>
              <a:ext uri="{FF2B5EF4-FFF2-40B4-BE49-F238E27FC236}">
                <a16:creationId xmlns:a16="http://schemas.microsoft.com/office/drawing/2014/main" id="{8E97ECFD-1DCA-4409-BCAA-67793DDCA550}"/>
              </a:ext>
            </a:extLst>
          </p:cNvPr>
          <p:cNvSpPr txBox="1">
            <a:spLocks noChangeArrowheads="1"/>
          </p:cNvSpPr>
          <p:nvPr userDrawn="1"/>
        </p:nvSpPr>
        <p:spPr bwMode="auto">
          <a:xfrm>
            <a:off x="804863" y="6430963"/>
            <a:ext cx="8350250" cy="138112"/>
          </a:xfrm>
          <a:prstGeom prst="rect">
            <a:avLst/>
          </a:prstGeom>
          <a:noFill/>
          <a:ln>
            <a:noFill/>
          </a:ln>
        </p:spPr>
        <p:txBody>
          <a:bodyPr wrap="square"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rgbClr val="7F7F7F"/>
                </a:solidFill>
              </a:rPr>
              <a:t>© 2020 Arm Limited</a:t>
            </a:r>
          </a:p>
        </p:txBody>
      </p:sp>
      <p:sp>
        <p:nvSpPr>
          <p:cNvPr id="1029" name="TextBox 26">
            <a:extLst>
              <a:ext uri="{FF2B5EF4-FFF2-40B4-BE49-F238E27FC236}">
                <a16:creationId xmlns:a16="http://schemas.microsoft.com/office/drawing/2014/main" id="{BF72FE98-121C-4E05-9B4E-5A9C4E4C705B}"/>
              </a:ext>
            </a:extLst>
          </p:cNvPr>
          <p:cNvSpPr txBox="1">
            <a:spLocks noChangeArrowheads="1"/>
          </p:cNvSpPr>
          <p:nvPr userDrawn="1"/>
        </p:nvSpPr>
        <p:spPr bwMode="auto">
          <a:xfrm>
            <a:off x="492125" y="643096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89A935BB-B359-4CD8-988A-690185F8A591}"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pic>
        <p:nvPicPr>
          <p:cNvPr id="1030" name="Picture 6">
            <a:extLst>
              <a:ext uri="{FF2B5EF4-FFF2-40B4-BE49-F238E27FC236}">
                <a16:creationId xmlns:a16="http://schemas.microsoft.com/office/drawing/2014/main" id="{3DCABB85-C4DD-4C7F-92ED-6C057E9F5511}"/>
              </a:ext>
            </a:extLst>
          </p:cNvPr>
          <p:cNvPicPr>
            <a:picLocks noChangeAspect="1" noChangeArrowheads="1"/>
          </p:cNvPicPr>
          <p:nvPr userDrawn="1"/>
        </p:nvPicPr>
        <p:blipFill>
          <a:blip r:embed="rId35">
            <a:extLst>
              <a:ext uri="{28A0092B-C50C-407E-A947-70E740481C1C}">
                <a14:useLocalDpi xmlns:a14="http://schemas.microsoft.com/office/drawing/2010/main" val="0"/>
              </a:ext>
            </a:extLst>
          </a:blip>
          <a:srcRect/>
          <a:stretch>
            <a:fillRect/>
          </a:stretch>
        </p:blipFill>
        <p:spPr bwMode="auto">
          <a:xfrm>
            <a:off x="10823575" y="6386513"/>
            <a:ext cx="7794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58" r:id="rId1"/>
    <p:sldLayoutId id="2147485359" r:id="rId2"/>
    <p:sldLayoutId id="2147485360" r:id="rId3"/>
    <p:sldLayoutId id="2147485361" r:id="rId4"/>
    <p:sldLayoutId id="2147485362" r:id="rId5"/>
    <p:sldLayoutId id="2147485363" r:id="rId6"/>
    <p:sldLayoutId id="2147485364" r:id="rId7"/>
    <p:sldLayoutId id="2147485365" r:id="rId8"/>
    <p:sldLayoutId id="2147485366" r:id="rId9"/>
    <p:sldLayoutId id="2147485367" r:id="rId10"/>
    <p:sldLayoutId id="2147485368" r:id="rId11"/>
    <p:sldLayoutId id="2147485343" r:id="rId12"/>
    <p:sldLayoutId id="2147485369" r:id="rId13"/>
    <p:sldLayoutId id="2147485370" r:id="rId14"/>
    <p:sldLayoutId id="2147485333" r:id="rId15"/>
    <p:sldLayoutId id="2147485348" r:id="rId16"/>
    <p:sldLayoutId id="2147485349" r:id="rId17"/>
    <p:sldLayoutId id="2147485350" r:id="rId18"/>
    <p:sldLayoutId id="2147485351" r:id="rId19"/>
    <p:sldLayoutId id="2147485352" r:id="rId20"/>
    <p:sldLayoutId id="2147485334" r:id="rId21"/>
    <p:sldLayoutId id="2147485335" r:id="rId22"/>
    <p:sldLayoutId id="2147485336" r:id="rId23"/>
    <p:sldLayoutId id="2147485337" r:id="rId24"/>
    <p:sldLayoutId id="2147485338" r:id="rId25"/>
    <p:sldLayoutId id="2147485376" r:id="rId26"/>
    <p:sldLayoutId id="2147485372" r:id="rId27"/>
    <p:sldLayoutId id="2147485374" r:id="rId28"/>
    <p:sldLayoutId id="2147485355" r:id="rId29"/>
    <p:sldLayoutId id="2147485339" r:id="rId30"/>
    <p:sldLayoutId id="2147485356" r:id="rId31"/>
    <p:sldLayoutId id="2147485373" r:id="rId32"/>
    <p:sldLayoutId id="2147485375" r:id="rId33"/>
  </p:sldLayoutIdLst>
  <p:hf hdr="0" ftr="0" dt="0"/>
  <p:txStyles>
    <p:titleStyle>
      <a:lvl1pPr algn="l" rtl="0" eaLnBrk="1" fontAlgn="base" hangingPunct="1">
        <a:lnSpc>
          <a:spcPct val="85000"/>
        </a:lnSpc>
        <a:spcBef>
          <a:spcPct val="0"/>
        </a:spcBef>
        <a:spcAft>
          <a:spcPct val="0"/>
        </a:spcAft>
        <a:defRPr sz="3600" b="1"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algn="l" rtl="0" eaLnBrk="1" fontAlgn="base" hangingPunct="1">
        <a:lnSpc>
          <a:spcPct val="90000"/>
        </a:lnSpc>
        <a:spcBef>
          <a:spcPct val="0"/>
        </a:spcBef>
        <a:spcAft>
          <a:spcPts val="1600"/>
        </a:spcAft>
        <a:buFont typeface="Calibri" panose="020F0502020204030204" pitchFamily="34" charset="0"/>
        <a:defRPr sz="2400" kern="1200">
          <a:solidFill>
            <a:schemeClr val="tx2"/>
          </a:solidFill>
          <a:latin typeface="+mn-lt"/>
          <a:ea typeface="ＭＳ Ｐゴシック" charset="0"/>
          <a:cs typeface="ＭＳ Ｐゴシック" charset="0"/>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rgbClr val="383838"/>
          </a:solidFill>
          <a:latin typeface="+mn-lt"/>
          <a:ea typeface="ＭＳ Ｐゴシック" charset="0"/>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rgbClr val="383838"/>
          </a:solidFill>
          <a:latin typeface="+mn-lt"/>
          <a:ea typeface="ＭＳ Ｐゴシック" charset="0"/>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rgbClr val="383838"/>
          </a:solidFill>
          <a:latin typeface="+mn-lt"/>
          <a:ea typeface="ＭＳ Ｐゴシック" charset="0"/>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dirty="0" smtClean="0">
          <a:solidFill>
            <a:srgbClr val="383838"/>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dirty="0" smtClean="0">
          <a:solidFill>
            <a:srgbClr val="383838"/>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dirty="0" smtClean="0">
          <a:solidFill>
            <a:srgbClr val="383838"/>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17.png"/><Relationship Id="rId11" Type="http://schemas.openxmlformats.org/officeDocument/2006/relationships/image" Target="../media/image29.png"/><Relationship Id="rId5" Type="http://schemas.openxmlformats.org/officeDocument/2006/relationships/image" Target="../media/image18.png"/><Relationship Id="rId10" Type="http://schemas.openxmlformats.org/officeDocument/2006/relationships/image" Target="../media/image28.svg"/><Relationship Id="rId4" Type="http://schemas.openxmlformats.org/officeDocument/2006/relationships/image" Target="../media/image24.svg"/><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18.png"/><Relationship Id="rId5" Type="http://schemas.openxmlformats.org/officeDocument/2006/relationships/image" Target="../media/image27.png"/><Relationship Id="rId10" Type="http://schemas.openxmlformats.org/officeDocument/2006/relationships/image" Target="../media/image31.svg"/><Relationship Id="rId4" Type="http://schemas.openxmlformats.org/officeDocument/2006/relationships/image" Target="../media/image24.svg"/><Relationship Id="rId9"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Colors" Target="../diagrams/colors5.xml"/><Relationship Id="rId3" Type="http://schemas.openxmlformats.org/officeDocument/2006/relationships/image" Target="../media/image32.png"/><Relationship Id="rId7" Type="http://schemas.openxmlformats.org/officeDocument/2006/relationships/diagramQuickStyle" Target="../diagrams/quickStyle4.xml"/><Relationship Id="rId12" Type="http://schemas.openxmlformats.org/officeDocument/2006/relationships/diagramQuickStyle" Target="../diagrams/quickStyle5.xml"/><Relationship Id="rId2" Type="http://schemas.openxmlformats.org/officeDocument/2006/relationships/notesSlide" Target="../notesSlides/notesSlide18.xml"/><Relationship Id="rId16" Type="http://schemas.openxmlformats.org/officeDocument/2006/relationships/image" Target="../media/image29.png"/><Relationship Id="rId1" Type="http://schemas.openxmlformats.org/officeDocument/2006/relationships/slideLayout" Target="../slideLayouts/slideLayout15.xml"/><Relationship Id="rId6" Type="http://schemas.openxmlformats.org/officeDocument/2006/relationships/diagramLayout" Target="../diagrams/layout4.xml"/><Relationship Id="rId11" Type="http://schemas.openxmlformats.org/officeDocument/2006/relationships/diagramLayout" Target="../diagrams/layout5.xml"/><Relationship Id="rId5" Type="http://schemas.openxmlformats.org/officeDocument/2006/relationships/diagramData" Target="../diagrams/data4.xml"/><Relationship Id="rId15" Type="http://schemas.openxmlformats.org/officeDocument/2006/relationships/image" Target="../media/image18.png"/><Relationship Id="rId10" Type="http://schemas.openxmlformats.org/officeDocument/2006/relationships/diagramData" Target="../diagrams/data5.xml"/><Relationship Id="rId4" Type="http://schemas.openxmlformats.org/officeDocument/2006/relationships/image" Target="../media/image33.svg"/><Relationship Id="rId9" Type="http://schemas.microsoft.com/office/2007/relationships/diagramDrawing" Target="../diagrams/drawing4.xml"/><Relationship Id="rId14" Type="http://schemas.microsoft.com/office/2007/relationships/diagramDrawing" Target="../diagrams/drawing5.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33.sv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32.pn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_rels/slide21.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2.png"/><Relationship Id="rId7"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3.svg"/></Relationships>
</file>

<file path=ppt/slides/_rels/slide22.xml.rels><?xml version="1.0" encoding="UTF-8" standalone="yes"?>
<Relationships xmlns="http://schemas.openxmlformats.org/package/2006/relationships"><Relationship Id="rId3" Type="http://schemas.openxmlformats.org/officeDocument/2006/relationships/hyperlink" Target="https://github.com/ARM-software?q=vulkan&amp;type=&amp;language="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hyperlink" Target="https://www.khronos.org/blog/vulkan-releases-unified-samples-repository" TargetMode="External"/><Relationship Id="rId5" Type="http://schemas.openxmlformats.org/officeDocument/2006/relationships/hyperlink" Target="https://github.com/KhronosGroup/Vulkan-Samples" TargetMode="External"/><Relationship Id="rId4" Type="http://schemas.openxmlformats.org/officeDocument/2006/relationships/hyperlink" Target="https://developer.arm.com/solutions/graphics-and-gaming/apis/vulkan"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www.khronos.org/opengles/"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3BF-D272-0C49-B51F-7C78F467BCCC}"/>
              </a:ext>
            </a:extLst>
          </p:cNvPr>
          <p:cNvSpPr>
            <a:spLocks noGrp="1"/>
          </p:cNvSpPr>
          <p:nvPr>
            <p:ph type="title"/>
          </p:nvPr>
        </p:nvSpPr>
        <p:spPr>
          <a:xfrm>
            <a:off x="6096000" y="1909486"/>
            <a:ext cx="5113338" cy="2098310"/>
          </a:xfrm>
        </p:spPr>
        <p:txBody>
          <a:bodyPr/>
          <a:lstStyle/>
          <a:p>
            <a:r>
              <a:rPr lang="en-GB" dirty="0">
                <a:ea typeface="ＭＳ Ｐゴシック"/>
              </a:rPr>
              <a:t>Introduction to Graphics APIs</a:t>
            </a:r>
            <a:br>
              <a:rPr lang="en-GB" dirty="0">
                <a:ea typeface="ＭＳ Ｐゴシック"/>
              </a:rPr>
            </a:br>
            <a:r>
              <a:rPr lang="en-GB" dirty="0">
                <a:ea typeface="ＭＳ Ｐゴシック"/>
              </a:rPr>
              <a:t>Vulkan and</a:t>
            </a:r>
            <a:br>
              <a:rPr lang="en-GB" dirty="0"/>
            </a:br>
            <a:r>
              <a:rPr lang="en-GB" dirty="0">
                <a:ea typeface="ＭＳ Ｐゴシック"/>
              </a:rPr>
              <a:t>OpenGL ES</a:t>
            </a:r>
            <a:endParaRPr lang="en-US" dirty="0">
              <a:ea typeface="ＭＳ Ｐゴシック"/>
            </a:endParaRPr>
          </a:p>
        </p:txBody>
      </p:sp>
    </p:spTree>
    <p:extLst>
      <p:ext uri="{BB962C8B-B14F-4D97-AF65-F5344CB8AC3E}">
        <p14:creationId xmlns:p14="http://schemas.microsoft.com/office/powerpoint/2010/main" val="929785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Collection of APIs used for handling graphics and media processes on Windows OS</a:t>
            </a:r>
          </a:p>
          <a:p>
            <a:r>
              <a:rPr lang="en-GB" dirty="0"/>
              <a:t>Direct3D – part of the DirectX collection</a:t>
            </a:r>
          </a:p>
          <a:p>
            <a:pPr lvl="1"/>
            <a:r>
              <a:rPr lang="en-GB" dirty="0"/>
              <a:t>Renders 3D graphics on Windows systems</a:t>
            </a:r>
          </a:p>
          <a:p>
            <a:pPr lvl="1"/>
            <a:r>
              <a:rPr lang="en-GB" dirty="0"/>
              <a:t>Supports a number of graphics development features: mipmapping and shaders</a:t>
            </a:r>
          </a:p>
          <a:p>
            <a:r>
              <a:rPr lang="en-GB" dirty="0"/>
              <a:t>Supported by Windows</a:t>
            </a:r>
          </a:p>
          <a:p>
            <a:r>
              <a:rPr lang="en-GB" dirty="0"/>
              <a:t>Competitor of OpenGL</a:t>
            </a:r>
          </a:p>
        </p:txBody>
      </p:sp>
      <p:sp>
        <p:nvSpPr>
          <p:cNvPr id="3" name="Title 2"/>
          <p:cNvSpPr>
            <a:spLocks noGrp="1"/>
          </p:cNvSpPr>
          <p:nvPr>
            <p:ph type="title"/>
          </p:nvPr>
        </p:nvSpPr>
        <p:spPr/>
        <p:txBody>
          <a:bodyPr>
            <a:normAutofit/>
          </a:bodyPr>
          <a:lstStyle/>
          <a:p>
            <a:r>
              <a:rPr lang="en-GB" dirty="0"/>
              <a:t>DirectX/Direct3D</a:t>
            </a:r>
          </a:p>
        </p:txBody>
      </p:sp>
    </p:spTree>
    <p:extLst>
      <p:ext uri="{BB962C8B-B14F-4D97-AF65-F5344CB8AC3E}">
        <p14:creationId xmlns:p14="http://schemas.microsoft.com/office/powerpoint/2010/main" val="2760975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OpenGL versus Direct3D</a:t>
            </a:r>
          </a:p>
        </p:txBody>
      </p:sp>
      <p:graphicFrame>
        <p:nvGraphicFramePr>
          <p:cNvPr id="4" name="Diagram 1"/>
          <p:cNvGraphicFramePr/>
          <p:nvPr>
            <p:extLst>
              <p:ext uri="{D42A27DB-BD31-4B8C-83A1-F6EECF244321}">
                <p14:modId xmlns:p14="http://schemas.microsoft.com/office/powerpoint/2010/main" val="1094987544"/>
              </p:ext>
            </p:extLst>
          </p:nvPr>
        </p:nvGraphicFramePr>
        <p:xfrm>
          <a:off x="2033588" y="1066800"/>
          <a:ext cx="8124825" cy="5416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7954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Open Vector Graphics library</a:t>
            </a:r>
          </a:p>
          <a:p>
            <a:r>
              <a:rPr lang="en-GB" dirty="0"/>
              <a:t>Provides an interface </a:t>
            </a:r>
            <a:r>
              <a:rPr lang="en-GB"/>
              <a:t>for the creation </a:t>
            </a:r>
            <a:r>
              <a:rPr lang="en-GB" dirty="0"/>
              <a:t>of 2D vector graphics </a:t>
            </a:r>
            <a:r>
              <a:rPr lang="en-GB"/>
              <a:t>with libraries such as </a:t>
            </a:r>
            <a:r>
              <a:rPr lang="en-GB" dirty="0"/>
              <a:t>Flash and SVG</a:t>
            </a:r>
          </a:p>
          <a:p>
            <a:r>
              <a:rPr lang="en-GB" dirty="0"/>
              <a:t>Conventionally used for mobile and media devices</a:t>
            </a:r>
          </a:p>
          <a:p>
            <a:r>
              <a:rPr lang="en-GB" dirty="0"/>
              <a:t>Designed with the intention of creating more visually appealing UIs and passing the computation onto the GPU</a:t>
            </a:r>
          </a:p>
        </p:txBody>
      </p:sp>
      <p:sp>
        <p:nvSpPr>
          <p:cNvPr id="3" name="Title 2"/>
          <p:cNvSpPr>
            <a:spLocks noGrp="1"/>
          </p:cNvSpPr>
          <p:nvPr>
            <p:ph type="title"/>
          </p:nvPr>
        </p:nvSpPr>
        <p:spPr/>
        <p:txBody>
          <a:bodyPr>
            <a:normAutofit/>
          </a:bodyPr>
          <a:lstStyle/>
          <a:p>
            <a:r>
              <a:rPr lang="en-GB" dirty="0"/>
              <a:t>OpenVG</a:t>
            </a:r>
          </a:p>
        </p:txBody>
      </p:sp>
    </p:spTree>
    <p:extLst>
      <p:ext uri="{BB962C8B-B14F-4D97-AF65-F5344CB8AC3E}">
        <p14:creationId xmlns:p14="http://schemas.microsoft.com/office/powerpoint/2010/main" val="3226872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1FDA2-5B81-4C45-B17C-A113F9964635}"/>
              </a:ext>
            </a:extLst>
          </p:cNvPr>
          <p:cNvSpPr>
            <a:spLocks noGrp="1"/>
          </p:cNvSpPr>
          <p:nvPr>
            <p:ph type="title"/>
          </p:nvPr>
        </p:nvSpPr>
        <p:spPr/>
        <p:txBody>
          <a:bodyPr/>
          <a:lstStyle/>
          <a:p>
            <a:r>
              <a:rPr lang="en-GB" dirty="0"/>
              <a:t>Vulkan</a:t>
            </a:r>
          </a:p>
        </p:txBody>
      </p:sp>
      <p:pic>
        <p:nvPicPr>
          <p:cNvPr id="5" name="Picture 4">
            <a:extLst>
              <a:ext uri="{FF2B5EF4-FFF2-40B4-BE49-F238E27FC236}">
                <a16:creationId xmlns:a16="http://schemas.microsoft.com/office/drawing/2014/main" id="{F592CF70-9DF8-4E10-8CB6-4D92FB2F4622}"/>
              </a:ext>
            </a:extLst>
          </p:cNvPr>
          <p:cNvPicPr>
            <a:picLocks noChangeAspect="1"/>
          </p:cNvPicPr>
          <p:nvPr/>
        </p:nvPicPr>
        <p:blipFill>
          <a:blip r:embed="rId3"/>
          <a:stretch>
            <a:fillRect/>
          </a:stretch>
        </p:blipFill>
        <p:spPr>
          <a:xfrm>
            <a:off x="519113" y="2997943"/>
            <a:ext cx="5493708" cy="3085193"/>
          </a:xfrm>
          <a:prstGeom prst="rect">
            <a:avLst/>
          </a:prstGeom>
        </p:spPr>
      </p:pic>
      <p:sp>
        <p:nvSpPr>
          <p:cNvPr id="6" name="Content Placeholder 1">
            <a:extLst>
              <a:ext uri="{FF2B5EF4-FFF2-40B4-BE49-F238E27FC236}">
                <a16:creationId xmlns:a16="http://schemas.microsoft.com/office/drawing/2014/main" id="{F965B066-FE4F-4109-A6B7-0F407838C530}"/>
              </a:ext>
            </a:extLst>
          </p:cNvPr>
          <p:cNvSpPr>
            <a:spLocks noGrp="1"/>
          </p:cNvSpPr>
          <p:nvPr>
            <p:ph sz="half" idx="1"/>
          </p:nvPr>
        </p:nvSpPr>
        <p:spPr>
          <a:xfrm>
            <a:off x="492125" y="1479468"/>
            <a:ext cx="11180762" cy="4086225"/>
          </a:xfrm>
        </p:spPr>
        <p:txBody>
          <a:bodyPr vert="horz" lIns="0" tIns="0" rIns="0" bIns="0" rtlCol="0" anchor="t">
            <a:noAutofit/>
          </a:bodyPr>
          <a:lstStyle/>
          <a:p>
            <a:r>
              <a:rPr lang="en-GB" dirty="0">
                <a:ea typeface="ＭＳ Ｐゴシック"/>
              </a:rPr>
              <a:t>Vulkan is a cross-platform graphics and compute API from the Khronos group released in 2016  </a:t>
            </a:r>
            <a:endParaRPr lang="en-GB" dirty="0"/>
          </a:p>
          <a:p>
            <a:r>
              <a:rPr lang="en-GB" dirty="0"/>
              <a:t>What’s so special </a:t>
            </a:r>
            <a:r>
              <a:rPr lang="en-GB"/>
              <a:t>about Vulkan?</a:t>
            </a:r>
            <a:endParaRPr lang="en-GB" dirty="0"/>
          </a:p>
        </p:txBody>
      </p:sp>
      <p:pic>
        <p:nvPicPr>
          <p:cNvPr id="7" name="Picture 6">
            <a:extLst>
              <a:ext uri="{FF2B5EF4-FFF2-40B4-BE49-F238E27FC236}">
                <a16:creationId xmlns:a16="http://schemas.microsoft.com/office/drawing/2014/main" id="{39C5FFE0-A2D9-402F-9429-A626BC2BD196}"/>
              </a:ext>
            </a:extLst>
          </p:cNvPr>
          <p:cNvPicPr>
            <a:picLocks noChangeAspect="1"/>
          </p:cNvPicPr>
          <p:nvPr/>
        </p:nvPicPr>
        <p:blipFill>
          <a:blip r:embed="rId4"/>
          <a:stretch>
            <a:fillRect/>
          </a:stretch>
        </p:blipFill>
        <p:spPr>
          <a:xfrm>
            <a:off x="6012821" y="2997943"/>
            <a:ext cx="5533668" cy="3085193"/>
          </a:xfrm>
          <a:prstGeom prst="rect">
            <a:avLst/>
          </a:prstGeom>
        </p:spPr>
      </p:pic>
    </p:spTree>
    <p:extLst>
      <p:ext uri="{BB962C8B-B14F-4D97-AF65-F5344CB8AC3E}">
        <p14:creationId xmlns:p14="http://schemas.microsoft.com/office/powerpoint/2010/main" val="3157836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FE9A6-56F1-439C-A7FA-8D813CCE2E2B}"/>
              </a:ext>
            </a:extLst>
          </p:cNvPr>
          <p:cNvSpPr>
            <a:spLocks noGrp="1"/>
          </p:cNvSpPr>
          <p:nvPr>
            <p:ph type="title"/>
          </p:nvPr>
        </p:nvSpPr>
        <p:spPr/>
        <p:txBody>
          <a:bodyPr/>
          <a:lstStyle/>
          <a:p>
            <a:r>
              <a:rPr lang="en-GB" dirty="0"/>
              <a:t>Vulkan  </a:t>
            </a:r>
          </a:p>
        </p:txBody>
      </p:sp>
      <p:pic>
        <p:nvPicPr>
          <p:cNvPr id="4" name="Picture 3">
            <a:extLst>
              <a:ext uri="{FF2B5EF4-FFF2-40B4-BE49-F238E27FC236}">
                <a16:creationId xmlns:a16="http://schemas.microsoft.com/office/drawing/2014/main" id="{9D7B429A-4AAB-42E8-BD04-076181765EB8}"/>
              </a:ext>
            </a:extLst>
          </p:cNvPr>
          <p:cNvPicPr>
            <a:picLocks noChangeAspect="1"/>
          </p:cNvPicPr>
          <p:nvPr/>
        </p:nvPicPr>
        <p:blipFill>
          <a:blip r:embed="rId3"/>
          <a:stretch>
            <a:fillRect/>
          </a:stretch>
        </p:blipFill>
        <p:spPr>
          <a:xfrm>
            <a:off x="586135" y="2997943"/>
            <a:ext cx="5496371" cy="3100368"/>
          </a:xfrm>
          <a:prstGeom prst="rect">
            <a:avLst/>
          </a:prstGeom>
        </p:spPr>
      </p:pic>
      <p:pic>
        <p:nvPicPr>
          <p:cNvPr id="5" name="Picture 4">
            <a:extLst>
              <a:ext uri="{FF2B5EF4-FFF2-40B4-BE49-F238E27FC236}">
                <a16:creationId xmlns:a16="http://schemas.microsoft.com/office/drawing/2014/main" id="{44D7A9E6-A64F-43C9-B006-8AA167FF68EC}"/>
              </a:ext>
            </a:extLst>
          </p:cNvPr>
          <p:cNvPicPr>
            <a:picLocks noChangeAspect="1"/>
          </p:cNvPicPr>
          <p:nvPr/>
        </p:nvPicPr>
        <p:blipFill>
          <a:blip r:embed="rId4"/>
          <a:stretch>
            <a:fillRect/>
          </a:stretch>
        </p:blipFill>
        <p:spPr>
          <a:xfrm>
            <a:off x="6012821" y="2997943"/>
            <a:ext cx="5533668" cy="3100368"/>
          </a:xfrm>
          <a:prstGeom prst="rect">
            <a:avLst/>
          </a:prstGeom>
        </p:spPr>
      </p:pic>
      <p:sp>
        <p:nvSpPr>
          <p:cNvPr id="12" name="Content Placeholder 1">
            <a:extLst>
              <a:ext uri="{FF2B5EF4-FFF2-40B4-BE49-F238E27FC236}">
                <a16:creationId xmlns:a16="http://schemas.microsoft.com/office/drawing/2014/main" id="{032CCD2F-ED0B-443A-86D4-368A11E3C8F3}"/>
              </a:ext>
            </a:extLst>
          </p:cNvPr>
          <p:cNvSpPr>
            <a:spLocks noGrp="1"/>
          </p:cNvSpPr>
          <p:nvPr>
            <p:ph sz="half" idx="1"/>
          </p:nvPr>
        </p:nvSpPr>
        <p:spPr>
          <a:xfrm>
            <a:off x="492125" y="1479468"/>
            <a:ext cx="11180762" cy="4086225"/>
          </a:xfrm>
        </p:spPr>
        <p:txBody>
          <a:bodyPr/>
          <a:lstStyle/>
          <a:p>
            <a:r>
              <a:rPr lang="en-GB" dirty="0"/>
              <a:t>Vulkan exploited the characteristic of the multicore architecture giving a reduction of power consumption and optimization of CPU utilization</a:t>
            </a:r>
          </a:p>
        </p:txBody>
      </p:sp>
    </p:spTree>
    <p:extLst>
      <p:ext uri="{BB962C8B-B14F-4D97-AF65-F5344CB8AC3E}">
        <p14:creationId xmlns:p14="http://schemas.microsoft.com/office/powerpoint/2010/main" val="3684197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E31AD-5FFB-4B34-89C3-66F601F2F10C}"/>
              </a:ext>
            </a:extLst>
          </p:cNvPr>
          <p:cNvSpPr>
            <a:spLocks noGrp="1"/>
          </p:cNvSpPr>
          <p:nvPr>
            <p:ph type="title"/>
          </p:nvPr>
        </p:nvSpPr>
        <p:spPr/>
        <p:txBody>
          <a:bodyPr/>
          <a:lstStyle/>
          <a:p>
            <a:r>
              <a:rPr lang="en-GB" dirty="0"/>
              <a:t>Why Vulkan was developed?</a:t>
            </a:r>
          </a:p>
        </p:txBody>
      </p:sp>
      <p:sp>
        <p:nvSpPr>
          <p:cNvPr id="3" name="Content Placeholder 2">
            <a:extLst>
              <a:ext uri="{FF2B5EF4-FFF2-40B4-BE49-F238E27FC236}">
                <a16:creationId xmlns:a16="http://schemas.microsoft.com/office/drawing/2014/main" id="{0F4A93E7-6601-421C-9F21-768CE119A620}"/>
              </a:ext>
            </a:extLst>
          </p:cNvPr>
          <p:cNvSpPr>
            <a:spLocks noGrp="1"/>
          </p:cNvSpPr>
          <p:nvPr>
            <p:ph idx="1"/>
          </p:nvPr>
        </p:nvSpPr>
        <p:spPr/>
        <p:txBody>
          <a:bodyPr vert="horz" lIns="0" tIns="0" rIns="0" bIns="0" rtlCol="0" anchor="t">
            <a:noAutofit/>
          </a:bodyPr>
          <a:lstStyle/>
          <a:p>
            <a:r>
              <a:rPr lang="en-GB" sz="1900" dirty="0">
                <a:solidFill>
                  <a:schemeClr val="tx1"/>
                </a:solidFill>
              </a:rPr>
              <a:t>It has become apparent that these APIs (OpenGL/OpenGL ES) are reaching the end of their life cycles </a:t>
            </a:r>
          </a:p>
          <a:p>
            <a:r>
              <a:rPr lang="en-GB" sz="1900" dirty="0">
                <a:solidFill>
                  <a:schemeClr val="tx1"/>
                </a:solidFill>
              </a:rPr>
              <a:t>The inherited weight that these APIs have carried over 25 successful years in the industry makes it difficult to maintain and take advantage of modern GPUs that are now highly programmable and compute capable  </a:t>
            </a:r>
          </a:p>
          <a:p>
            <a:r>
              <a:rPr lang="en-GB" sz="1900" dirty="0">
                <a:solidFill>
                  <a:schemeClr val="tx1"/>
                </a:solidFill>
              </a:rPr>
              <a:t>These APIs still:</a:t>
            </a:r>
          </a:p>
          <a:p>
            <a:pPr marL="342900" indent="-342900">
              <a:buFont typeface="Arial" panose="020B0604020202020204" pitchFamily="34" charset="0"/>
              <a:buChar char="•"/>
            </a:pPr>
            <a:r>
              <a:rPr lang="en-GB" sz="1900" dirty="0">
                <a:ea typeface="ＭＳ Ｐゴシック"/>
              </a:rPr>
              <a:t>Use single-threaded execution</a:t>
            </a:r>
          </a:p>
          <a:p>
            <a:pPr marL="342900" indent="-342900">
              <a:buFont typeface="Arial" panose="020B0604020202020204" pitchFamily="34" charset="0"/>
              <a:buChar char="•"/>
            </a:pPr>
            <a:r>
              <a:rPr lang="en-GB" sz="1900" dirty="0">
                <a:ea typeface="ＭＳ Ｐゴシック"/>
              </a:rPr>
              <a:t>Use models that are far away from how hardware works</a:t>
            </a:r>
          </a:p>
          <a:p>
            <a:pPr marL="342900" indent="-342900">
              <a:buFont typeface="Arial" panose="020B0604020202020204" pitchFamily="34" charset="0"/>
              <a:buChar char="•"/>
            </a:pPr>
            <a:r>
              <a:rPr lang="en-GB" sz="1900" dirty="0"/>
              <a:t>Waste effort to generate synchronous model for asynchronous GPUs</a:t>
            </a:r>
          </a:p>
          <a:p>
            <a:pPr marL="342900" indent="-342900">
              <a:buFont typeface="Arial" panose="020B0604020202020204" pitchFamily="34" charset="0"/>
              <a:buChar char="•"/>
            </a:pPr>
            <a:r>
              <a:rPr lang="en-GB" sz="1900" dirty="0"/>
              <a:t>Increase complexity to hit good paths in the driver</a:t>
            </a:r>
          </a:p>
          <a:p>
            <a:r>
              <a:rPr lang="en-GB" sz="1900" dirty="0">
                <a:ea typeface="ＭＳ Ｐゴシック"/>
              </a:rPr>
              <a:t>Industry desires for explicit control over GPU, to provide the capability of maximizing performance for the application developer </a:t>
            </a:r>
          </a:p>
          <a:p>
            <a:pPr marL="741045" lvl="1" indent="-342900">
              <a:buFont typeface="Arial" panose="020F0502020204030204" pitchFamily="34" charset="0"/>
              <a:buChar char="•"/>
            </a:pPr>
            <a:r>
              <a:rPr lang="en-GB" sz="1900" dirty="0">
                <a:ea typeface="ＭＳ Ｐゴシック"/>
              </a:rPr>
              <a:t>Giving more “explicit” access to HW to a developer means more complexity. "Greater </a:t>
            </a:r>
            <a:r>
              <a:rPr lang="en-GB" sz="1900" dirty="0">
                <a:solidFill>
                  <a:srgbClr val="333E48"/>
                </a:solidFill>
                <a:ea typeface="ＭＳ Ｐゴシック"/>
              </a:rPr>
              <a:t>powers" come with “greater responsibilities.” The Vulkan driver does not protect from errors that an app developer makes.</a:t>
            </a:r>
            <a:endParaRPr lang="en-GB" sz="1900" dirty="0">
              <a:solidFill>
                <a:srgbClr val="333E48"/>
              </a:solidFill>
              <a:ea typeface="ＭＳ Ｐゴシック"/>
              <a:cs typeface="Calibri"/>
            </a:endParaRPr>
          </a:p>
          <a:p>
            <a:endParaRPr lang="en-GB" sz="1900" dirty="0">
              <a:solidFill>
                <a:srgbClr val="FF0000"/>
              </a:solidFill>
              <a:ea typeface="ＭＳ Ｐゴシック"/>
            </a:endParaRPr>
          </a:p>
          <a:p>
            <a:endParaRPr lang="en-GB" sz="1900" dirty="0">
              <a:solidFill>
                <a:srgbClr val="FF0000"/>
              </a:solidFill>
              <a:ea typeface="ＭＳ Ｐゴシック"/>
            </a:endParaRPr>
          </a:p>
        </p:txBody>
      </p:sp>
    </p:spTree>
    <p:extLst>
      <p:ext uri="{BB962C8B-B14F-4D97-AF65-F5344CB8AC3E}">
        <p14:creationId xmlns:p14="http://schemas.microsoft.com/office/powerpoint/2010/main" val="4003956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6D77C-ECB2-47B0-B2B4-03259B7E962A}"/>
              </a:ext>
            </a:extLst>
          </p:cNvPr>
          <p:cNvSpPr>
            <a:spLocks noGrp="1"/>
          </p:cNvSpPr>
          <p:nvPr>
            <p:ph type="title"/>
          </p:nvPr>
        </p:nvSpPr>
        <p:spPr/>
        <p:txBody>
          <a:bodyPr/>
          <a:lstStyle/>
          <a:p>
            <a:r>
              <a:rPr lang="en-GB" dirty="0"/>
              <a:t>Features of Vulkan API </a:t>
            </a:r>
          </a:p>
        </p:txBody>
      </p:sp>
      <p:sp>
        <p:nvSpPr>
          <p:cNvPr id="3" name="Content Placeholder 2">
            <a:extLst>
              <a:ext uri="{FF2B5EF4-FFF2-40B4-BE49-F238E27FC236}">
                <a16:creationId xmlns:a16="http://schemas.microsoft.com/office/drawing/2014/main" id="{857DFCC7-8C7D-41FF-8E32-44FE65C5D8CE}"/>
              </a:ext>
            </a:extLst>
          </p:cNvPr>
          <p:cNvSpPr>
            <a:spLocks noGrp="1"/>
          </p:cNvSpPr>
          <p:nvPr>
            <p:ph idx="1"/>
          </p:nvPr>
        </p:nvSpPr>
        <p:spPr/>
        <p:txBody>
          <a:bodyPr vert="horz" lIns="0" tIns="0" rIns="0" bIns="0" rtlCol="0" anchor="t">
            <a:noAutofit/>
          </a:bodyPr>
          <a:lstStyle/>
          <a:p>
            <a:r>
              <a:rPr lang="en-GB" dirty="0">
                <a:solidFill>
                  <a:srgbClr val="00C1DE"/>
                </a:solidFill>
                <a:ea typeface="ＭＳ Ｐゴシック"/>
              </a:rPr>
              <a:t>A unified API framework</a:t>
            </a:r>
          </a:p>
          <a:p>
            <a:r>
              <a:rPr lang="en-GB" dirty="0">
                <a:solidFill>
                  <a:schemeClr val="tx1"/>
                </a:solidFill>
              </a:rPr>
              <a:t>Reduced driver overhead</a:t>
            </a:r>
          </a:p>
          <a:p>
            <a:r>
              <a:rPr lang="en-GB" dirty="0">
                <a:solidFill>
                  <a:schemeClr val="tx1"/>
                </a:solidFill>
              </a:rPr>
              <a:t>Support for multi-threading and multi-processing</a:t>
            </a:r>
          </a:p>
          <a:p>
            <a:r>
              <a:rPr lang="en-GB" dirty="0">
                <a:solidFill>
                  <a:schemeClr val="tx1"/>
                </a:solidFill>
              </a:rPr>
              <a:t>SPIR-V </a:t>
            </a:r>
          </a:p>
          <a:p>
            <a:r>
              <a:rPr lang="en-GB" dirty="0">
                <a:solidFill>
                  <a:schemeClr val="tx1"/>
                </a:solidFill>
              </a:rPr>
              <a:t>Loadable Layers</a:t>
            </a:r>
          </a:p>
          <a:p>
            <a:r>
              <a:rPr lang="en-GB" dirty="0">
                <a:solidFill>
                  <a:schemeClr val="tx1"/>
                </a:solidFill>
              </a:rPr>
              <a:t>Render-pass</a:t>
            </a:r>
          </a:p>
          <a:p>
            <a:endParaRPr lang="en-GB" dirty="0">
              <a:solidFill>
                <a:schemeClr val="tx1"/>
              </a:solidFill>
            </a:endParaRPr>
          </a:p>
          <a:p>
            <a:endParaRPr lang="en-GB" dirty="0"/>
          </a:p>
        </p:txBody>
      </p:sp>
      <p:grpSp>
        <p:nvGrpSpPr>
          <p:cNvPr id="7" name="Group 6">
            <a:extLst>
              <a:ext uri="{FF2B5EF4-FFF2-40B4-BE49-F238E27FC236}">
                <a16:creationId xmlns:a16="http://schemas.microsoft.com/office/drawing/2014/main" id="{999B75F7-BFFF-4D24-9CD3-32BCF9F391D1}"/>
              </a:ext>
            </a:extLst>
          </p:cNvPr>
          <p:cNvGrpSpPr/>
          <p:nvPr/>
        </p:nvGrpSpPr>
        <p:grpSpPr>
          <a:xfrm>
            <a:off x="6889931" y="1586772"/>
            <a:ext cx="914400" cy="914400"/>
            <a:chOff x="7707544" y="1846506"/>
            <a:chExt cx="914400" cy="914400"/>
          </a:xfrm>
        </p:grpSpPr>
        <p:pic>
          <p:nvPicPr>
            <p:cNvPr id="5" name="Graphic 4" descr="Paper">
              <a:extLst>
                <a:ext uri="{FF2B5EF4-FFF2-40B4-BE49-F238E27FC236}">
                  <a16:creationId xmlns:a16="http://schemas.microsoft.com/office/drawing/2014/main" id="{02B3AB59-0C0B-49E8-B47C-DBA8FC0EA3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07544" y="1846506"/>
              <a:ext cx="914400" cy="914400"/>
            </a:xfrm>
            <a:prstGeom prst="rect">
              <a:avLst/>
            </a:prstGeom>
          </p:spPr>
        </p:pic>
        <p:sp>
          <p:nvSpPr>
            <p:cNvPr id="6" name="Rectangle 5">
              <a:extLst>
                <a:ext uri="{FF2B5EF4-FFF2-40B4-BE49-F238E27FC236}">
                  <a16:creationId xmlns:a16="http://schemas.microsoft.com/office/drawing/2014/main" id="{A8C6CB89-D5FA-491A-BA1E-189B745A7D31}"/>
                </a:ext>
              </a:extLst>
            </p:cNvPr>
            <p:cNvSpPr/>
            <p:nvPr/>
          </p:nvSpPr>
          <p:spPr>
            <a:xfrm>
              <a:off x="7707544" y="2088895"/>
              <a:ext cx="914400" cy="551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C++</a:t>
              </a:r>
            </a:p>
          </p:txBody>
        </p:sp>
      </p:grpSp>
      <p:grpSp>
        <p:nvGrpSpPr>
          <p:cNvPr id="8" name="Group 7">
            <a:extLst>
              <a:ext uri="{FF2B5EF4-FFF2-40B4-BE49-F238E27FC236}">
                <a16:creationId xmlns:a16="http://schemas.microsoft.com/office/drawing/2014/main" id="{B1410098-7136-4172-9624-BD14181CD7FE}"/>
              </a:ext>
            </a:extLst>
          </p:cNvPr>
          <p:cNvGrpSpPr/>
          <p:nvPr/>
        </p:nvGrpSpPr>
        <p:grpSpPr>
          <a:xfrm>
            <a:off x="6889931" y="2937007"/>
            <a:ext cx="914400" cy="914400"/>
            <a:chOff x="7707544" y="1846506"/>
            <a:chExt cx="914400" cy="914400"/>
          </a:xfrm>
        </p:grpSpPr>
        <p:pic>
          <p:nvPicPr>
            <p:cNvPr id="9" name="Graphic 8" descr="Paper">
              <a:extLst>
                <a:ext uri="{FF2B5EF4-FFF2-40B4-BE49-F238E27FC236}">
                  <a16:creationId xmlns:a16="http://schemas.microsoft.com/office/drawing/2014/main" id="{CBED8B3E-4B0C-4BBD-B5C9-B0AF863039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07544" y="1846506"/>
              <a:ext cx="914400" cy="914400"/>
            </a:xfrm>
            <a:prstGeom prst="rect">
              <a:avLst/>
            </a:prstGeom>
          </p:spPr>
        </p:pic>
        <p:sp>
          <p:nvSpPr>
            <p:cNvPr id="10" name="Rectangle 9">
              <a:extLst>
                <a:ext uri="{FF2B5EF4-FFF2-40B4-BE49-F238E27FC236}">
                  <a16:creationId xmlns:a16="http://schemas.microsoft.com/office/drawing/2014/main" id="{AE1104E5-E7A6-4C4D-AD6A-A5FA29350C02}"/>
                </a:ext>
              </a:extLst>
            </p:cNvPr>
            <p:cNvSpPr/>
            <p:nvPr/>
          </p:nvSpPr>
          <p:spPr>
            <a:xfrm>
              <a:off x="7707544" y="2088895"/>
              <a:ext cx="914400" cy="551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C++</a:t>
              </a:r>
            </a:p>
          </p:txBody>
        </p:sp>
      </p:grpSp>
      <p:pic>
        <p:nvPicPr>
          <p:cNvPr id="11" name="Picture 2">
            <a:extLst>
              <a:ext uri="{FF2B5EF4-FFF2-40B4-BE49-F238E27FC236}">
                <a16:creationId xmlns:a16="http://schemas.microsoft.com/office/drawing/2014/main" id="{B2F5E683-DD79-41D2-B7AF-A5DCFFEED3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6098" y="3174316"/>
            <a:ext cx="1671590" cy="638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a:extLst>
              <a:ext uri="{FF2B5EF4-FFF2-40B4-BE49-F238E27FC236}">
                <a16:creationId xmlns:a16="http://schemas.microsoft.com/office/drawing/2014/main" id="{E89BB67C-6CD5-47F0-AF3A-55EC99C20B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8602" y="1750957"/>
            <a:ext cx="1366768" cy="665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Graphic 29" descr="Computer">
            <a:extLst>
              <a:ext uri="{FF2B5EF4-FFF2-40B4-BE49-F238E27FC236}">
                <a16:creationId xmlns:a16="http://schemas.microsoft.com/office/drawing/2014/main" id="{5487C26E-004A-4067-A71B-2ADC319FE70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94001" y="1569280"/>
            <a:ext cx="914400" cy="914400"/>
          </a:xfrm>
          <a:prstGeom prst="rect">
            <a:avLst/>
          </a:prstGeom>
        </p:spPr>
      </p:pic>
      <p:pic>
        <p:nvPicPr>
          <p:cNvPr id="32" name="Graphic 31" descr="Smart Phone">
            <a:extLst>
              <a:ext uri="{FF2B5EF4-FFF2-40B4-BE49-F238E27FC236}">
                <a16:creationId xmlns:a16="http://schemas.microsoft.com/office/drawing/2014/main" id="{F83157F8-959C-4CAA-96BD-1F9AB8C9F62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596261" y="3143173"/>
            <a:ext cx="623492" cy="623492"/>
          </a:xfrm>
          <a:prstGeom prst="rect">
            <a:avLst/>
          </a:prstGeom>
        </p:spPr>
      </p:pic>
      <p:grpSp>
        <p:nvGrpSpPr>
          <p:cNvPr id="33" name="Group 32">
            <a:extLst>
              <a:ext uri="{FF2B5EF4-FFF2-40B4-BE49-F238E27FC236}">
                <a16:creationId xmlns:a16="http://schemas.microsoft.com/office/drawing/2014/main" id="{1B886806-262A-48A5-B40D-D42332E19FCB}"/>
              </a:ext>
            </a:extLst>
          </p:cNvPr>
          <p:cNvGrpSpPr/>
          <p:nvPr/>
        </p:nvGrpSpPr>
        <p:grpSpPr>
          <a:xfrm>
            <a:off x="6953081" y="4374521"/>
            <a:ext cx="914400" cy="914400"/>
            <a:chOff x="7707544" y="1846506"/>
            <a:chExt cx="914400" cy="914400"/>
          </a:xfrm>
        </p:grpSpPr>
        <p:pic>
          <p:nvPicPr>
            <p:cNvPr id="34" name="Graphic 33" descr="Paper">
              <a:extLst>
                <a:ext uri="{FF2B5EF4-FFF2-40B4-BE49-F238E27FC236}">
                  <a16:creationId xmlns:a16="http://schemas.microsoft.com/office/drawing/2014/main" id="{571D2060-C1BD-46A8-AA4F-F139957F7E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07544" y="1846506"/>
              <a:ext cx="914400" cy="914400"/>
            </a:xfrm>
            <a:prstGeom prst="rect">
              <a:avLst/>
            </a:prstGeom>
          </p:spPr>
        </p:pic>
        <p:sp>
          <p:nvSpPr>
            <p:cNvPr id="35" name="Rectangle 34">
              <a:extLst>
                <a:ext uri="{FF2B5EF4-FFF2-40B4-BE49-F238E27FC236}">
                  <a16:creationId xmlns:a16="http://schemas.microsoft.com/office/drawing/2014/main" id="{F9D3DECC-2DA9-402D-9C3A-07CA1EA470CD}"/>
                </a:ext>
              </a:extLst>
            </p:cNvPr>
            <p:cNvSpPr/>
            <p:nvPr/>
          </p:nvSpPr>
          <p:spPr>
            <a:xfrm>
              <a:off x="7707544" y="2088895"/>
              <a:ext cx="914400" cy="551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C++</a:t>
              </a:r>
            </a:p>
          </p:txBody>
        </p:sp>
      </p:grpSp>
      <p:pic>
        <p:nvPicPr>
          <p:cNvPr id="37" name="Picture 36" descr="A close up of a sign&#10;&#10;Description automatically generated">
            <a:extLst>
              <a:ext uri="{FF2B5EF4-FFF2-40B4-BE49-F238E27FC236}">
                <a16:creationId xmlns:a16="http://schemas.microsoft.com/office/drawing/2014/main" id="{2BA03680-FB3E-42D7-ABB5-36E9A0935B68}"/>
              </a:ext>
            </a:extLst>
          </p:cNvPr>
          <p:cNvPicPr>
            <a:picLocks noChangeAspect="1"/>
          </p:cNvPicPr>
          <p:nvPr/>
        </p:nvPicPr>
        <p:blipFill>
          <a:blip r:embed="rId11"/>
          <a:stretch>
            <a:fillRect/>
          </a:stretch>
        </p:blipFill>
        <p:spPr>
          <a:xfrm>
            <a:off x="7992211" y="4472097"/>
            <a:ext cx="2099650" cy="807053"/>
          </a:xfrm>
          <a:prstGeom prst="rect">
            <a:avLst/>
          </a:prstGeom>
        </p:spPr>
      </p:pic>
      <p:pic>
        <p:nvPicPr>
          <p:cNvPr id="38" name="Graphic 37" descr="Smart Phone">
            <a:extLst>
              <a:ext uri="{FF2B5EF4-FFF2-40B4-BE49-F238E27FC236}">
                <a16:creationId xmlns:a16="http://schemas.microsoft.com/office/drawing/2014/main" id="{CC69A19E-276F-455C-8B91-A7A5FDABF08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523502" y="4767957"/>
            <a:ext cx="401018" cy="401018"/>
          </a:xfrm>
          <a:prstGeom prst="rect">
            <a:avLst/>
          </a:prstGeom>
        </p:spPr>
      </p:pic>
      <p:pic>
        <p:nvPicPr>
          <p:cNvPr id="39" name="Graphic 38" descr="Computer">
            <a:extLst>
              <a:ext uri="{FF2B5EF4-FFF2-40B4-BE49-F238E27FC236}">
                <a16:creationId xmlns:a16="http://schemas.microsoft.com/office/drawing/2014/main" id="{4FD81BDC-D713-4CD9-9DC2-F56C0E3C5FB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89180" y="4649748"/>
            <a:ext cx="623493" cy="623493"/>
          </a:xfrm>
          <a:prstGeom prst="rect">
            <a:avLst/>
          </a:prstGeom>
        </p:spPr>
      </p:pic>
      <p:cxnSp>
        <p:nvCxnSpPr>
          <p:cNvPr id="41" name="Straight Arrow Connector 40">
            <a:extLst>
              <a:ext uri="{FF2B5EF4-FFF2-40B4-BE49-F238E27FC236}">
                <a16:creationId xmlns:a16="http://schemas.microsoft.com/office/drawing/2014/main" id="{57ED1B17-EB8A-49DD-A547-5B8507F4D936}"/>
              </a:ext>
            </a:extLst>
          </p:cNvPr>
          <p:cNvCxnSpPr>
            <a:cxnSpLocks/>
            <a:endCxn id="12" idx="1"/>
          </p:cNvCxnSpPr>
          <p:nvPr/>
        </p:nvCxnSpPr>
        <p:spPr>
          <a:xfrm>
            <a:off x="7627193" y="2083774"/>
            <a:ext cx="70140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CF71A425-5866-4ECF-BAF8-5816341FEB38}"/>
              </a:ext>
            </a:extLst>
          </p:cNvPr>
          <p:cNvCxnSpPr>
            <a:cxnSpLocks/>
            <a:stCxn id="12" idx="3"/>
          </p:cNvCxnSpPr>
          <p:nvPr/>
        </p:nvCxnSpPr>
        <p:spPr>
          <a:xfrm>
            <a:off x="9695370" y="2083774"/>
            <a:ext cx="64595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3B98A4FA-3406-4312-AF65-ECEB3D00B3BA}"/>
              </a:ext>
            </a:extLst>
          </p:cNvPr>
          <p:cNvCxnSpPr>
            <a:cxnSpLocks/>
          </p:cNvCxnSpPr>
          <p:nvPr/>
        </p:nvCxnSpPr>
        <p:spPr>
          <a:xfrm>
            <a:off x="7634689" y="3454919"/>
            <a:ext cx="70140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D0AA3AF3-6117-4E5D-821B-6F05FE650C43}"/>
              </a:ext>
            </a:extLst>
          </p:cNvPr>
          <p:cNvCxnSpPr>
            <a:cxnSpLocks/>
          </p:cNvCxnSpPr>
          <p:nvPr/>
        </p:nvCxnSpPr>
        <p:spPr>
          <a:xfrm>
            <a:off x="10071025" y="3484972"/>
            <a:ext cx="64595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4164FF29-3918-4438-8246-73A49A1755ED}"/>
              </a:ext>
            </a:extLst>
          </p:cNvPr>
          <p:cNvCxnSpPr>
            <a:cxnSpLocks/>
          </p:cNvCxnSpPr>
          <p:nvPr/>
        </p:nvCxnSpPr>
        <p:spPr>
          <a:xfrm>
            <a:off x="7721600" y="4914036"/>
            <a:ext cx="4470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0D1A57B9-F604-4F7E-BCF9-CE9D6365E38B}"/>
              </a:ext>
            </a:extLst>
          </p:cNvPr>
          <p:cNvCxnSpPr>
            <a:cxnSpLocks/>
          </p:cNvCxnSpPr>
          <p:nvPr/>
        </p:nvCxnSpPr>
        <p:spPr>
          <a:xfrm>
            <a:off x="10018346" y="4961493"/>
            <a:ext cx="48067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52855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6D77C-ECB2-47B0-B2B4-03259B7E962A}"/>
              </a:ext>
            </a:extLst>
          </p:cNvPr>
          <p:cNvSpPr>
            <a:spLocks noGrp="1"/>
          </p:cNvSpPr>
          <p:nvPr>
            <p:ph type="title"/>
          </p:nvPr>
        </p:nvSpPr>
        <p:spPr/>
        <p:txBody>
          <a:bodyPr/>
          <a:lstStyle/>
          <a:p>
            <a:r>
              <a:rPr lang="en-GB" dirty="0"/>
              <a:t>Features of Vulkan API </a:t>
            </a:r>
          </a:p>
        </p:txBody>
      </p:sp>
      <p:sp>
        <p:nvSpPr>
          <p:cNvPr id="3" name="Content Placeholder 2">
            <a:extLst>
              <a:ext uri="{FF2B5EF4-FFF2-40B4-BE49-F238E27FC236}">
                <a16:creationId xmlns:a16="http://schemas.microsoft.com/office/drawing/2014/main" id="{857DFCC7-8C7D-41FF-8E32-44FE65C5D8CE}"/>
              </a:ext>
            </a:extLst>
          </p:cNvPr>
          <p:cNvSpPr>
            <a:spLocks noGrp="1"/>
          </p:cNvSpPr>
          <p:nvPr>
            <p:ph idx="1"/>
          </p:nvPr>
        </p:nvSpPr>
        <p:spPr/>
        <p:txBody>
          <a:bodyPr vert="horz" lIns="0" tIns="0" rIns="0" bIns="0" rtlCol="0" anchor="t">
            <a:noAutofit/>
          </a:bodyPr>
          <a:lstStyle/>
          <a:p>
            <a:r>
              <a:rPr lang="en-GB" dirty="0">
                <a:solidFill>
                  <a:schemeClr val="tx1"/>
                </a:solidFill>
                <a:ea typeface="ＭＳ Ｐゴシック"/>
              </a:rPr>
              <a:t>A unified API framework</a:t>
            </a:r>
          </a:p>
          <a:p>
            <a:r>
              <a:rPr lang="en-GB" dirty="0">
                <a:solidFill>
                  <a:srgbClr val="00C1DE"/>
                </a:solidFill>
              </a:rPr>
              <a:t>Reduced driver overhead</a:t>
            </a:r>
          </a:p>
          <a:p>
            <a:r>
              <a:rPr lang="en-GB" dirty="0">
                <a:solidFill>
                  <a:schemeClr val="tx1"/>
                </a:solidFill>
              </a:rPr>
              <a:t>Support for multi-threading and multi-processing</a:t>
            </a:r>
          </a:p>
          <a:p>
            <a:r>
              <a:rPr lang="en-GB" dirty="0">
                <a:solidFill>
                  <a:schemeClr val="tx1"/>
                </a:solidFill>
              </a:rPr>
              <a:t>SPIR-V </a:t>
            </a:r>
          </a:p>
          <a:p>
            <a:r>
              <a:rPr lang="en-GB" dirty="0">
                <a:solidFill>
                  <a:schemeClr val="tx1"/>
                </a:solidFill>
              </a:rPr>
              <a:t>Loadable Layers</a:t>
            </a:r>
          </a:p>
          <a:p>
            <a:r>
              <a:rPr lang="en-GB" dirty="0">
                <a:solidFill>
                  <a:schemeClr val="tx1"/>
                </a:solidFill>
              </a:rPr>
              <a:t>Render-pass</a:t>
            </a:r>
          </a:p>
          <a:p>
            <a:endParaRPr lang="en-GB" dirty="0">
              <a:solidFill>
                <a:schemeClr val="tx1"/>
              </a:solidFill>
            </a:endParaRPr>
          </a:p>
          <a:p>
            <a:endParaRPr lang="en-GB" dirty="0"/>
          </a:p>
        </p:txBody>
      </p:sp>
      <p:sp>
        <p:nvSpPr>
          <p:cNvPr id="44" name="Rectangle 43">
            <a:extLst>
              <a:ext uri="{FF2B5EF4-FFF2-40B4-BE49-F238E27FC236}">
                <a16:creationId xmlns:a16="http://schemas.microsoft.com/office/drawing/2014/main" id="{6B9636D7-566F-43AE-9208-3AE30A959399}"/>
              </a:ext>
            </a:extLst>
          </p:cNvPr>
          <p:cNvSpPr/>
          <p:nvPr/>
        </p:nvSpPr>
        <p:spPr>
          <a:xfrm>
            <a:off x="7708721" y="3749040"/>
            <a:ext cx="558289" cy="4720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6A773D40-D8AA-46DE-8BD4-46B12ECAF465}"/>
              </a:ext>
            </a:extLst>
          </p:cNvPr>
          <p:cNvGrpSpPr/>
          <p:nvPr/>
        </p:nvGrpSpPr>
        <p:grpSpPr>
          <a:xfrm>
            <a:off x="6481524" y="1292307"/>
            <a:ext cx="4830886" cy="1390417"/>
            <a:chOff x="7070804" y="2616903"/>
            <a:chExt cx="4830886" cy="1390417"/>
          </a:xfrm>
        </p:grpSpPr>
        <p:grpSp>
          <p:nvGrpSpPr>
            <p:cNvPr id="25" name="Group 24">
              <a:extLst>
                <a:ext uri="{FF2B5EF4-FFF2-40B4-BE49-F238E27FC236}">
                  <a16:creationId xmlns:a16="http://schemas.microsoft.com/office/drawing/2014/main" id="{F7D85464-D6E7-470D-A977-E1A0E8940EF1}"/>
                </a:ext>
              </a:extLst>
            </p:cNvPr>
            <p:cNvGrpSpPr/>
            <p:nvPr/>
          </p:nvGrpSpPr>
          <p:grpSpPr>
            <a:xfrm>
              <a:off x="7301851" y="2616903"/>
              <a:ext cx="4599839" cy="1390417"/>
              <a:chOff x="7301851" y="2616903"/>
              <a:chExt cx="4599839" cy="1390417"/>
            </a:xfrm>
          </p:grpSpPr>
          <p:grpSp>
            <p:nvGrpSpPr>
              <p:cNvPr id="4" name="Group 3">
                <a:extLst>
                  <a:ext uri="{FF2B5EF4-FFF2-40B4-BE49-F238E27FC236}">
                    <a16:creationId xmlns:a16="http://schemas.microsoft.com/office/drawing/2014/main" id="{67B3921C-31B1-40D2-B67A-8B98AB7A08E4}"/>
                  </a:ext>
                </a:extLst>
              </p:cNvPr>
              <p:cNvGrpSpPr/>
              <p:nvPr/>
            </p:nvGrpSpPr>
            <p:grpSpPr>
              <a:xfrm>
                <a:off x="8775736" y="3075492"/>
                <a:ext cx="914400" cy="914400"/>
                <a:chOff x="7707544" y="1846506"/>
                <a:chExt cx="914400" cy="914400"/>
              </a:xfrm>
            </p:grpSpPr>
            <p:pic>
              <p:nvPicPr>
                <p:cNvPr id="5" name="Graphic 4" descr="Paper">
                  <a:extLst>
                    <a:ext uri="{FF2B5EF4-FFF2-40B4-BE49-F238E27FC236}">
                      <a16:creationId xmlns:a16="http://schemas.microsoft.com/office/drawing/2014/main" id="{8C0B6069-1B14-4E80-8172-1EE5C4953A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07544" y="1846506"/>
                  <a:ext cx="914400" cy="914400"/>
                </a:xfrm>
                <a:prstGeom prst="rect">
                  <a:avLst/>
                </a:prstGeom>
              </p:spPr>
            </p:pic>
            <p:sp>
              <p:nvSpPr>
                <p:cNvPr id="6" name="Rectangle 5">
                  <a:extLst>
                    <a:ext uri="{FF2B5EF4-FFF2-40B4-BE49-F238E27FC236}">
                      <a16:creationId xmlns:a16="http://schemas.microsoft.com/office/drawing/2014/main" id="{0062FD07-5EFC-4C23-A426-C0D91DF05522}"/>
                    </a:ext>
                  </a:extLst>
                </p:cNvPr>
                <p:cNvSpPr/>
                <p:nvPr/>
              </p:nvSpPr>
              <p:spPr>
                <a:xfrm>
                  <a:off x="7788098" y="2246950"/>
                  <a:ext cx="753292" cy="338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rPr>
                    <a:t>C/C++</a:t>
                  </a:r>
                </a:p>
              </p:txBody>
            </p:sp>
          </p:grpSp>
          <p:cxnSp>
            <p:nvCxnSpPr>
              <p:cNvPr id="7" name="Straight Arrow Connector 6">
                <a:extLst>
                  <a:ext uri="{FF2B5EF4-FFF2-40B4-BE49-F238E27FC236}">
                    <a16:creationId xmlns:a16="http://schemas.microsoft.com/office/drawing/2014/main" id="{31B4559A-23EE-4C28-B89F-8785AA2B7623}"/>
                  </a:ext>
                </a:extLst>
              </p:cNvPr>
              <p:cNvCxnSpPr>
                <a:cxnSpLocks/>
              </p:cNvCxnSpPr>
              <p:nvPr/>
            </p:nvCxnSpPr>
            <p:spPr>
              <a:xfrm>
                <a:off x="9664337" y="3550120"/>
                <a:ext cx="70140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4A6739C6-B800-4CDB-9924-F3BE3DA3B170}"/>
                  </a:ext>
                </a:extLst>
              </p:cNvPr>
              <p:cNvGrpSpPr/>
              <p:nvPr/>
            </p:nvGrpSpPr>
            <p:grpSpPr>
              <a:xfrm>
                <a:off x="10365746" y="3310519"/>
                <a:ext cx="989171" cy="623493"/>
                <a:chOff x="10523502" y="4649748"/>
                <a:chExt cx="989171" cy="623493"/>
              </a:xfrm>
            </p:grpSpPr>
            <p:pic>
              <p:nvPicPr>
                <p:cNvPr id="8" name="Graphic 7" descr="Smart Phone">
                  <a:extLst>
                    <a:ext uri="{FF2B5EF4-FFF2-40B4-BE49-F238E27FC236}">
                      <a16:creationId xmlns:a16="http://schemas.microsoft.com/office/drawing/2014/main" id="{276A8B35-52A8-40DF-B4D6-7C7136927E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23502" y="4767957"/>
                  <a:ext cx="401018" cy="401018"/>
                </a:xfrm>
                <a:prstGeom prst="rect">
                  <a:avLst/>
                </a:prstGeom>
              </p:spPr>
            </p:pic>
            <p:pic>
              <p:nvPicPr>
                <p:cNvPr id="9" name="Graphic 8" descr="Computer">
                  <a:extLst>
                    <a:ext uri="{FF2B5EF4-FFF2-40B4-BE49-F238E27FC236}">
                      <a16:creationId xmlns:a16="http://schemas.microsoft.com/office/drawing/2014/main" id="{404078FF-A2C2-4C0A-94E6-E7B4392A63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89180" y="4649748"/>
                  <a:ext cx="623493" cy="623493"/>
                </a:xfrm>
                <a:prstGeom prst="rect">
                  <a:avLst/>
                </a:prstGeom>
              </p:spPr>
            </p:pic>
          </p:grpSp>
          <p:cxnSp>
            <p:nvCxnSpPr>
              <p:cNvPr id="11" name="Straight Arrow Connector 10">
                <a:extLst>
                  <a:ext uri="{FF2B5EF4-FFF2-40B4-BE49-F238E27FC236}">
                    <a16:creationId xmlns:a16="http://schemas.microsoft.com/office/drawing/2014/main" id="{ED6DDFA7-C5C9-46C8-8173-6EB2FDFBA75B}"/>
                  </a:ext>
                </a:extLst>
              </p:cNvPr>
              <p:cNvCxnSpPr>
                <a:cxnSpLocks/>
              </p:cNvCxnSpPr>
              <p:nvPr/>
            </p:nvCxnSpPr>
            <p:spPr>
              <a:xfrm flipH="1">
                <a:off x="9664337" y="3725780"/>
                <a:ext cx="70140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6" name="Group 15">
                <a:extLst>
                  <a:ext uri="{FF2B5EF4-FFF2-40B4-BE49-F238E27FC236}">
                    <a16:creationId xmlns:a16="http://schemas.microsoft.com/office/drawing/2014/main" id="{F848CBD8-F381-478C-844F-73CC5C2FE944}"/>
                  </a:ext>
                </a:extLst>
              </p:cNvPr>
              <p:cNvGrpSpPr/>
              <p:nvPr/>
            </p:nvGrpSpPr>
            <p:grpSpPr>
              <a:xfrm>
                <a:off x="8127503" y="3532692"/>
                <a:ext cx="701409" cy="175660"/>
                <a:chOff x="8154881" y="3531917"/>
                <a:chExt cx="701409" cy="175660"/>
              </a:xfrm>
            </p:grpSpPr>
            <p:cxnSp>
              <p:nvCxnSpPr>
                <p:cNvPr id="14" name="Straight Arrow Connector 13">
                  <a:extLst>
                    <a:ext uri="{FF2B5EF4-FFF2-40B4-BE49-F238E27FC236}">
                      <a16:creationId xmlns:a16="http://schemas.microsoft.com/office/drawing/2014/main" id="{0E644230-9DCB-4CA4-8720-793B5C53623B}"/>
                    </a:ext>
                  </a:extLst>
                </p:cNvPr>
                <p:cNvCxnSpPr>
                  <a:cxnSpLocks/>
                </p:cNvCxnSpPr>
                <p:nvPr/>
              </p:nvCxnSpPr>
              <p:spPr>
                <a:xfrm>
                  <a:off x="8154881" y="3531917"/>
                  <a:ext cx="70140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CEE40FC5-E9DA-43D6-A3B2-48E2929536C0}"/>
                    </a:ext>
                  </a:extLst>
                </p:cNvPr>
                <p:cNvCxnSpPr>
                  <a:cxnSpLocks/>
                </p:cNvCxnSpPr>
                <p:nvPr/>
              </p:nvCxnSpPr>
              <p:spPr>
                <a:xfrm flipH="1">
                  <a:off x="8154881" y="3707577"/>
                  <a:ext cx="70140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7" name="Group 16">
                <a:extLst>
                  <a:ext uri="{FF2B5EF4-FFF2-40B4-BE49-F238E27FC236}">
                    <a16:creationId xmlns:a16="http://schemas.microsoft.com/office/drawing/2014/main" id="{E80D3F9F-1663-4836-ADEA-5C2308C2B042}"/>
                  </a:ext>
                </a:extLst>
              </p:cNvPr>
              <p:cNvGrpSpPr/>
              <p:nvPr/>
            </p:nvGrpSpPr>
            <p:grpSpPr>
              <a:xfrm>
                <a:off x="7301851" y="3092920"/>
                <a:ext cx="914400" cy="914400"/>
                <a:chOff x="7707544" y="1846506"/>
                <a:chExt cx="914400" cy="914400"/>
              </a:xfrm>
            </p:grpSpPr>
            <p:pic>
              <p:nvPicPr>
                <p:cNvPr id="18" name="Graphic 17" descr="Paper">
                  <a:extLst>
                    <a:ext uri="{FF2B5EF4-FFF2-40B4-BE49-F238E27FC236}">
                      <a16:creationId xmlns:a16="http://schemas.microsoft.com/office/drawing/2014/main" id="{08B1EAA7-1FE8-4FE6-AF94-12C73E5715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07544" y="1846506"/>
                  <a:ext cx="914400" cy="914400"/>
                </a:xfrm>
                <a:prstGeom prst="rect">
                  <a:avLst/>
                </a:prstGeom>
              </p:spPr>
            </p:pic>
            <p:sp>
              <p:nvSpPr>
                <p:cNvPr id="19" name="Rectangle 18">
                  <a:extLst>
                    <a:ext uri="{FF2B5EF4-FFF2-40B4-BE49-F238E27FC236}">
                      <a16:creationId xmlns:a16="http://schemas.microsoft.com/office/drawing/2014/main" id="{55B85A90-9A93-41CE-95FD-D1F3E4998D1C}"/>
                    </a:ext>
                  </a:extLst>
                </p:cNvPr>
                <p:cNvSpPr/>
                <p:nvPr/>
              </p:nvSpPr>
              <p:spPr>
                <a:xfrm>
                  <a:off x="7707544" y="2088895"/>
                  <a:ext cx="914400" cy="551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C++</a:t>
                  </a:r>
                </a:p>
              </p:txBody>
            </p:sp>
          </p:grpSp>
          <p:sp>
            <p:nvSpPr>
              <p:cNvPr id="20" name="Rectangle 19">
                <a:extLst>
                  <a:ext uri="{FF2B5EF4-FFF2-40B4-BE49-F238E27FC236}">
                    <a16:creationId xmlns:a16="http://schemas.microsoft.com/office/drawing/2014/main" id="{A82EAF25-7188-4528-9762-62B274D36E9C}"/>
                  </a:ext>
                </a:extLst>
              </p:cNvPr>
              <p:cNvSpPr/>
              <p:nvPr/>
            </p:nvSpPr>
            <p:spPr>
              <a:xfrm>
                <a:off x="8298001" y="2618438"/>
                <a:ext cx="1717040" cy="500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driver</a:t>
                </a:r>
              </a:p>
            </p:txBody>
          </p:sp>
          <p:sp>
            <p:nvSpPr>
              <p:cNvPr id="21" name="Rectangle 20">
                <a:extLst>
                  <a:ext uri="{FF2B5EF4-FFF2-40B4-BE49-F238E27FC236}">
                    <a16:creationId xmlns:a16="http://schemas.microsoft.com/office/drawing/2014/main" id="{81C76976-D5B7-4512-9820-2B0D527B0FBB}"/>
                  </a:ext>
                </a:extLst>
              </p:cNvPr>
              <p:cNvSpPr/>
              <p:nvPr/>
            </p:nvSpPr>
            <p:spPr>
              <a:xfrm>
                <a:off x="10184650" y="2616903"/>
                <a:ext cx="1717040" cy="500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Hardware</a:t>
                </a:r>
              </a:p>
            </p:txBody>
          </p:sp>
          <p:pic>
            <p:nvPicPr>
              <p:cNvPr id="23" name="Graphic 22" descr="Processor">
                <a:extLst>
                  <a:ext uri="{FF2B5EF4-FFF2-40B4-BE49-F238E27FC236}">
                    <a16:creationId xmlns:a16="http://schemas.microsoft.com/office/drawing/2014/main" id="{A7C51562-B3A5-493E-A49C-4264B92BEC8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354917" y="3373567"/>
                <a:ext cx="499075" cy="499075"/>
              </a:xfrm>
              <a:prstGeom prst="rect">
                <a:avLst/>
              </a:prstGeom>
            </p:spPr>
          </p:pic>
        </p:grpSp>
        <p:sp>
          <p:nvSpPr>
            <p:cNvPr id="24" name="Rectangle 23">
              <a:extLst>
                <a:ext uri="{FF2B5EF4-FFF2-40B4-BE49-F238E27FC236}">
                  <a16:creationId xmlns:a16="http://schemas.microsoft.com/office/drawing/2014/main" id="{60D1898C-C2D8-4905-98F2-176D5313A843}"/>
                </a:ext>
              </a:extLst>
            </p:cNvPr>
            <p:cNvSpPr/>
            <p:nvPr/>
          </p:nvSpPr>
          <p:spPr>
            <a:xfrm>
              <a:off x="7070804" y="2700122"/>
              <a:ext cx="1327288" cy="417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App</a:t>
              </a:r>
            </a:p>
          </p:txBody>
        </p:sp>
      </p:grpSp>
      <p:sp>
        <p:nvSpPr>
          <p:cNvPr id="56" name="Rectangle 55">
            <a:extLst>
              <a:ext uri="{FF2B5EF4-FFF2-40B4-BE49-F238E27FC236}">
                <a16:creationId xmlns:a16="http://schemas.microsoft.com/office/drawing/2014/main" id="{BA9C429D-CD57-45B3-8906-AD2951534F3F}"/>
              </a:ext>
            </a:extLst>
          </p:cNvPr>
          <p:cNvSpPr/>
          <p:nvPr/>
        </p:nvSpPr>
        <p:spPr>
          <a:xfrm>
            <a:off x="7780020" y="5751319"/>
            <a:ext cx="541020" cy="183702"/>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pic>
        <p:nvPicPr>
          <p:cNvPr id="32" name="Picture 2">
            <a:extLst>
              <a:ext uri="{FF2B5EF4-FFF2-40B4-BE49-F238E27FC236}">
                <a16:creationId xmlns:a16="http://schemas.microsoft.com/office/drawing/2014/main" id="{82EF63CB-956E-474D-9ED9-243FAFC9275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92819" y="2936724"/>
            <a:ext cx="1164476" cy="444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2" name="Group 41">
            <a:extLst>
              <a:ext uri="{FF2B5EF4-FFF2-40B4-BE49-F238E27FC236}">
                <a16:creationId xmlns:a16="http://schemas.microsoft.com/office/drawing/2014/main" id="{B309A8F4-34D6-4EAD-A61C-A6DCD28B863A}"/>
              </a:ext>
            </a:extLst>
          </p:cNvPr>
          <p:cNvGrpSpPr/>
          <p:nvPr/>
        </p:nvGrpSpPr>
        <p:grpSpPr>
          <a:xfrm>
            <a:off x="7090834" y="3052052"/>
            <a:ext cx="3924340" cy="1248312"/>
            <a:chOff x="6981044" y="2967217"/>
            <a:chExt cx="3924340" cy="1248312"/>
          </a:xfrm>
        </p:grpSpPr>
        <p:grpSp>
          <p:nvGrpSpPr>
            <p:cNvPr id="31" name="Group 30">
              <a:extLst>
                <a:ext uri="{FF2B5EF4-FFF2-40B4-BE49-F238E27FC236}">
                  <a16:creationId xmlns:a16="http://schemas.microsoft.com/office/drawing/2014/main" id="{90A1F636-98AC-4920-94D8-228F37EE573A}"/>
                </a:ext>
              </a:extLst>
            </p:cNvPr>
            <p:cNvGrpSpPr/>
            <p:nvPr/>
          </p:nvGrpSpPr>
          <p:grpSpPr>
            <a:xfrm>
              <a:off x="6981044" y="2967217"/>
              <a:ext cx="1717040" cy="1248311"/>
              <a:chOff x="5501678" y="4026590"/>
              <a:chExt cx="1717040" cy="1248311"/>
            </a:xfrm>
          </p:grpSpPr>
          <p:pic>
            <p:nvPicPr>
              <p:cNvPr id="28" name="Graphic 27" descr="Paper">
                <a:extLst>
                  <a:ext uri="{FF2B5EF4-FFF2-40B4-BE49-F238E27FC236}">
                    <a16:creationId xmlns:a16="http://schemas.microsoft.com/office/drawing/2014/main" id="{189E01D0-C597-485C-88F1-A6FAAB1765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49067" y="4360501"/>
                <a:ext cx="902181" cy="914400"/>
              </a:xfrm>
              <a:prstGeom prst="rect">
                <a:avLst/>
              </a:prstGeom>
            </p:spPr>
          </p:pic>
          <p:sp>
            <p:nvSpPr>
              <p:cNvPr id="29" name="Rectangle 28">
                <a:extLst>
                  <a:ext uri="{FF2B5EF4-FFF2-40B4-BE49-F238E27FC236}">
                    <a16:creationId xmlns:a16="http://schemas.microsoft.com/office/drawing/2014/main" id="{C9BD8EDD-8D4C-4CFE-9AFD-FF1221E6D8EB}"/>
                  </a:ext>
                </a:extLst>
              </p:cNvPr>
              <p:cNvSpPr/>
              <p:nvPr/>
            </p:nvSpPr>
            <p:spPr>
              <a:xfrm>
                <a:off x="6065496" y="4786065"/>
                <a:ext cx="753292" cy="338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rPr>
                  <a:t>C/C++</a:t>
                </a:r>
              </a:p>
            </p:txBody>
          </p:sp>
          <p:sp>
            <p:nvSpPr>
              <p:cNvPr id="30" name="Rectangle 29">
                <a:extLst>
                  <a:ext uri="{FF2B5EF4-FFF2-40B4-BE49-F238E27FC236}">
                    <a16:creationId xmlns:a16="http://schemas.microsoft.com/office/drawing/2014/main" id="{E08068A1-4A9C-4CB2-865A-2CC4A3AC0463}"/>
                  </a:ext>
                </a:extLst>
              </p:cNvPr>
              <p:cNvSpPr/>
              <p:nvPr/>
            </p:nvSpPr>
            <p:spPr>
              <a:xfrm>
                <a:off x="5501678" y="4026590"/>
                <a:ext cx="1717040" cy="500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driver</a:t>
                </a:r>
              </a:p>
            </p:txBody>
          </p:sp>
        </p:grpSp>
        <p:grpSp>
          <p:nvGrpSpPr>
            <p:cNvPr id="37" name="Group 36">
              <a:extLst>
                <a:ext uri="{FF2B5EF4-FFF2-40B4-BE49-F238E27FC236}">
                  <a16:creationId xmlns:a16="http://schemas.microsoft.com/office/drawing/2014/main" id="{46126E56-0D4D-4C66-9634-E66A706D434E}"/>
                </a:ext>
              </a:extLst>
            </p:cNvPr>
            <p:cNvGrpSpPr/>
            <p:nvPr/>
          </p:nvGrpSpPr>
          <p:grpSpPr>
            <a:xfrm>
              <a:off x="9976975" y="3298853"/>
              <a:ext cx="928409" cy="916676"/>
              <a:chOff x="9794058" y="3338942"/>
              <a:chExt cx="928409" cy="916676"/>
            </a:xfrm>
          </p:grpSpPr>
          <p:pic>
            <p:nvPicPr>
              <p:cNvPr id="33" name="Graphic 32" descr="Processor">
                <a:extLst>
                  <a:ext uri="{FF2B5EF4-FFF2-40B4-BE49-F238E27FC236}">
                    <a16:creationId xmlns:a16="http://schemas.microsoft.com/office/drawing/2014/main" id="{85E19A15-0BF9-4281-BB9A-95F4B777014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94058" y="3338942"/>
                <a:ext cx="499075" cy="499075"/>
              </a:xfrm>
              <a:prstGeom prst="rect">
                <a:avLst/>
              </a:prstGeom>
            </p:spPr>
          </p:pic>
          <p:pic>
            <p:nvPicPr>
              <p:cNvPr id="34" name="Graphic 33" descr="Processor">
                <a:extLst>
                  <a:ext uri="{FF2B5EF4-FFF2-40B4-BE49-F238E27FC236}">
                    <a16:creationId xmlns:a16="http://schemas.microsoft.com/office/drawing/2014/main" id="{D78D7D80-C755-4FD0-A50A-FDCB68E6760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23392" y="3338942"/>
                <a:ext cx="499075" cy="499075"/>
              </a:xfrm>
              <a:prstGeom prst="rect">
                <a:avLst/>
              </a:prstGeom>
            </p:spPr>
          </p:pic>
          <p:pic>
            <p:nvPicPr>
              <p:cNvPr id="35" name="Graphic 34" descr="Processor">
                <a:extLst>
                  <a:ext uri="{FF2B5EF4-FFF2-40B4-BE49-F238E27FC236}">
                    <a16:creationId xmlns:a16="http://schemas.microsoft.com/office/drawing/2014/main" id="{892E8145-28FF-43A8-9BB1-F040ED846F3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802901" y="3756543"/>
                <a:ext cx="499075" cy="499075"/>
              </a:xfrm>
              <a:prstGeom prst="rect">
                <a:avLst/>
              </a:prstGeom>
            </p:spPr>
          </p:pic>
          <p:pic>
            <p:nvPicPr>
              <p:cNvPr id="36" name="Graphic 35" descr="Processor">
                <a:extLst>
                  <a:ext uri="{FF2B5EF4-FFF2-40B4-BE49-F238E27FC236}">
                    <a16:creationId xmlns:a16="http://schemas.microsoft.com/office/drawing/2014/main" id="{08ED0E74-3749-4A4B-BD76-3E579BAC826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19316" y="3756542"/>
                <a:ext cx="499075" cy="499075"/>
              </a:xfrm>
              <a:prstGeom prst="rect">
                <a:avLst/>
              </a:prstGeom>
            </p:spPr>
          </p:pic>
        </p:grpSp>
      </p:grpSp>
      <p:grpSp>
        <p:nvGrpSpPr>
          <p:cNvPr id="45" name="Group 44">
            <a:extLst>
              <a:ext uri="{FF2B5EF4-FFF2-40B4-BE49-F238E27FC236}">
                <a16:creationId xmlns:a16="http://schemas.microsoft.com/office/drawing/2014/main" id="{FAE5F25B-98C8-462E-AB5D-2B64E74A9FF7}"/>
              </a:ext>
            </a:extLst>
          </p:cNvPr>
          <p:cNvGrpSpPr/>
          <p:nvPr/>
        </p:nvGrpSpPr>
        <p:grpSpPr>
          <a:xfrm>
            <a:off x="7145168" y="4785260"/>
            <a:ext cx="3924340" cy="1248312"/>
            <a:chOff x="6981044" y="2967217"/>
            <a:chExt cx="3924340" cy="1248312"/>
          </a:xfrm>
        </p:grpSpPr>
        <p:grpSp>
          <p:nvGrpSpPr>
            <p:cNvPr id="46" name="Group 45">
              <a:extLst>
                <a:ext uri="{FF2B5EF4-FFF2-40B4-BE49-F238E27FC236}">
                  <a16:creationId xmlns:a16="http://schemas.microsoft.com/office/drawing/2014/main" id="{AF22F91A-55D7-424B-BAED-310577002F9A}"/>
                </a:ext>
              </a:extLst>
            </p:cNvPr>
            <p:cNvGrpSpPr/>
            <p:nvPr/>
          </p:nvGrpSpPr>
          <p:grpSpPr>
            <a:xfrm>
              <a:off x="6981044" y="2967217"/>
              <a:ext cx="1717040" cy="1245260"/>
              <a:chOff x="5501678" y="4026590"/>
              <a:chExt cx="1717040" cy="1245260"/>
            </a:xfrm>
          </p:grpSpPr>
          <p:pic>
            <p:nvPicPr>
              <p:cNvPr id="52" name="Graphic 51" descr="Paper">
                <a:extLst>
                  <a:ext uri="{FF2B5EF4-FFF2-40B4-BE49-F238E27FC236}">
                    <a16:creationId xmlns:a16="http://schemas.microsoft.com/office/drawing/2014/main" id="{B17DB95D-6343-41BC-95CE-F7D8200722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51478" y="4357450"/>
                <a:ext cx="914400" cy="914400"/>
              </a:xfrm>
              <a:prstGeom prst="rect">
                <a:avLst/>
              </a:prstGeom>
            </p:spPr>
          </p:pic>
          <p:sp>
            <p:nvSpPr>
              <p:cNvPr id="53" name="Rectangle 52">
                <a:extLst>
                  <a:ext uri="{FF2B5EF4-FFF2-40B4-BE49-F238E27FC236}">
                    <a16:creationId xmlns:a16="http://schemas.microsoft.com/office/drawing/2014/main" id="{5AA72917-455F-469B-8AA2-81986C23E3D9}"/>
                  </a:ext>
                </a:extLst>
              </p:cNvPr>
              <p:cNvSpPr/>
              <p:nvPr/>
            </p:nvSpPr>
            <p:spPr>
              <a:xfrm>
                <a:off x="6065496" y="4786065"/>
                <a:ext cx="753292" cy="338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rPr>
                  <a:t>C/C++</a:t>
                </a:r>
              </a:p>
            </p:txBody>
          </p:sp>
          <p:sp>
            <p:nvSpPr>
              <p:cNvPr id="54" name="Rectangle 53">
                <a:extLst>
                  <a:ext uri="{FF2B5EF4-FFF2-40B4-BE49-F238E27FC236}">
                    <a16:creationId xmlns:a16="http://schemas.microsoft.com/office/drawing/2014/main" id="{68391BEA-EF4F-41DB-98F5-E1E246958F30}"/>
                  </a:ext>
                </a:extLst>
              </p:cNvPr>
              <p:cNvSpPr/>
              <p:nvPr/>
            </p:nvSpPr>
            <p:spPr>
              <a:xfrm>
                <a:off x="5501678" y="4026590"/>
                <a:ext cx="1717040" cy="500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driver</a:t>
                </a:r>
              </a:p>
            </p:txBody>
          </p:sp>
        </p:grpSp>
        <p:grpSp>
          <p:nvGrpSpPr>
            <p:cNvPr id="47" name="Group 46">
              <a:extLst>
                <a:ext uri="{FF2B5EF4-FFF2-40B4-BE49-F238E27FC236}">
                  <a16:creationId xmlns:a16="http://schemas.microsoft.com/office/drawing/2014/main" id="{BA4F5CD5-F96A-4DD5-AC1C-CF090B064D9C}"/>
                </a:ext>
              </a:extLst>
            </p:cNvPr>
            <p:cNvGrpSpPr/>
            <p:nvPr/>
          </p:nvGrpSpPr>
          <p:grpSpPr>
            <a:xfrm>
              <a:off x="9976975" y="3298853"/>
              <a:ext cx="928409" cy="916676"/>
              <a:chOff x="9794058" y="3338942"/>
              <a:chExt cx="928409" cy="916676"/>
            </a:xfrm>
          </p:grpSpPr>
          <p:pic>
            <p:nvPicPr>
              <p:cNvPr id="48" name="Graphic 47" descr="Processor">
                <a:extLst>
                  <a:ext uri="{FF2B5EF4-FFF2-40B4-BE49-F238E27FC236}">
                    <a16:creationId xmlns:a16="http://schemas.microsoft.com/office/drawing/2014/main" id="{E8CB9332-12D7-4DE2-A04A-268E24926F8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94058" y="3338942"/>
                <a:ext cx="499075" cy="499075"/>
              </a:xfrm>
              <a:prstGeom prst="rect">
                <a:avLst/>
              </a:prstGeom>
            </p:spPr>
          </p:pic>
          <p:pic>
            <p:nvPicPr>
              <p:cNvPr id="49" name="Graphic 48" descr="Processor">
                <a:extLst>
                  <a:ext uri="{FF2B5EF4-FFF2-40B4-BE49-F238E27FC236}">
                    <a16:creationId xmlns:a16="http://schemas.microsoft.com/office/drawing/2014/main" id="{BE10923D-6B0B-4FCF-A229-D91FF848985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23392" y="3338942"/>
                <a:ext cx="499075" cy="499075"/>
              </a:xfrm>
              <a:prstGeom prst="rect">
                <a:avLst/>
              </a:prstGeom>
            </p:spPr>
          </p:pic>
          <p:pic>
            <p:nvPicPr>
              <p:cNvPr id="50" name="Graphic 49" descr="Processor">
                <a:extLst>
                  <a:ext uri="{FF2B5EF4-FFF2-40B4-BE49-F238E27FC236}">
                    <a16:creationId xmlns:a16="http://schemas.microsoft.com/office/drawing/2014/main" id="{C2D50776-C768-4AF0-9A9E-0D48E5D2A7B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802901" y="3756543"/>
                <a:ext cx="499075" cy="499075"/>
              </a:xfrm>
              <a:prstGeom prst="rect">
                <a:avLst/>
              </a:prstGeom>
            </p:spPr>
          </p:pic>
          <p:pic>
            <p:nvPicPr>
              <p:cNvPr id="51" name="Graphic 50" descr="Processor">
                <a:extLst>
                  <a:ext uri="{FF2B5EF4-FFF2-40B4-BE49-F238E27FC236}">
                    <a16:creationId xmlns:a16="http://schemas.microsoft.com/office/drawing/2014/main" id="{AF357D4A-0E06-4BE5-BB25-31D247D7F93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19316" y="3756542"/>
                <a:ext cx="499075" cy="499075"/>
              </a:xfrm>
              <a:prstGeom prst="rect">
                <a:avLst/>
              </a:prstGeom>
            </p:spPr>
          </p:pic>
        </p:grpSp>
      </p:grpSp>
      <p:pic>
        <p:nvPicPr>
          <p:cNvPr id="55" name="Picture 54" descr="A close up of a sign&#10;&#10;Description automatically generated">
            <a:extLst>
              <a:ext uri="{FF2B5EF4-FFF2-40B4-BE49-F238E27FC236}">
                <a16:creationId xmlns:a16="http://schemas.microsoft.com/office/drawing/2014/main" id="{3E00626F-F8EE-4650-B3BF-2A987A5748CF}"/>
              </a:ext>
            </a:extLst>
          </p:cNvPr>
          <p:cNvPicPr>
            <a:picLocks noChangeAspect="1"/>
          </p:cNvPicPr>
          <p:nvPr/>
        </p:nvPicPr>
        <p:blipFill>
          <a:blip r:embed="rId12"/>
          <a:stretch>
            <a:fillRect/>
          </a:stretch>
        </p:blipFill>
        <p:spPr>
          <a:xfrm>
            <a:off x="8600297" y="4456816"/>
            <a:ext cx="1200242" cy="461343"/>
          </a:xfrm>
          <a:prstGeom prst="rect">
            <a:avLst/>
          </a:prstGeom>
        </p:spPr>
      </p:pic>
      <p:cxnSp>
        <p:nvCxnSpPr>
          <p:cNvPr id="58" name="Straight Arrow Connector 57">
            <a:extLst>
              <a:ext uri="{FF2B5EF4-FFF2-40B4-BE49-F238E27FC236}">
                <a16:creationId xmlns:a16="http://schemas.microsoft.com/office/drawing/2014/main" id="{E0EB2DF1-CB70-4A8A-A652-F467A7863DF3}"/>
              </a:ext>
            </a:extLst>
          </p:cNvPr>
          <p:cNvCxnSpPr>
            <a:cxnSpLocks/>
          </p:cNvCxnSpPr>
          <p:nvPr/>
        </p:nvCxnSpPr>
        <p:spPr>
          <a:xfrm>
            <a:off x="8807874" y="3870449"/>
            <a:ext cx="70140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id="{B360C790-7E1F-48AD-9C74-8554B3BE6DD2}"/>
              </a:ext>
            </a:extLst>
          </p:cNvPr>
          <p:cNvCxnSpPr>
            <a:cxnSpLocks/>
          </p:cNvCxnSpPr>
          <p:nvPr/>
        </p:nvCxnSpPr>
        <p:spPr>
          <a:xfrm flipH="1">
            <a:off x="8807874" y="4046109"/>
            <a:ext cx="70140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a:extLst>
              <a:ext uri="{FF2B5EF4-FFF2-40B4-BE49-F238E27FC236}">
                <a16:creationId xmlns:a16="http://schemas.microsoft.com/office/drawing/2014/main" id="{9C5EE0C8-7CA1-46D6-9E9E-FB28C79D4566}"/>
              </a:ext>
            </a:extLst>
          </p:cNvPr>
          <p:cNvCxnSpPr>
            <a:cxnSpLocks/>
          </p:cNvCxnSpPr>
          <p:nvPr/>
        </p:nvCxnSpPr>
        <p:spPr>
          <a:xfrm>
            <a:off x="8893961" y="5518233"/>
            <a:ext cx="70140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2F0C8870-1C79-4CA6-8456-D70A79AA19B0}"/>
              </a:ext>
            </a:extLst>
          </p:cNvPr>
          <p:cNvCxnSpPr>
            <a:cxnSpLocks/>
          </p:cNvCxnSpPr>
          <p:nvPr/>
        </p:nvCxnSpPr>
        <p:spPr>
          <a:xfrm flipH="1">
            <a:off x="8893961" y="5693893"/>
            <a:ext cx="70140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2" name="Rectangle 61">
            <a:extLst>
              <a:ext uri="{FF2B5EF4-FFF2-40B4-BE49-F238E27FC236}">
                <a16:creationId xmlns:a16="http://schemas.microsoft.com/office/drawing/2014/main" id="{40D96468-45AA-4B49-9390-0650EF8F751E}"/>
              </a:ext>
            </a:extLst>
          </p:cNvPr>
          <p:cNvSpPr/>
          <p:nvPr/>
        </p:nvSpPr>
        <p:spPr>
          <a:xfrm>
            <a:off x="9682597" y="3032212"/>
            <a:ext cx="1717040" cy="500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GPUs</a:t>
            </a:r>
          </a:p>
        </p:txBody>
      </p:sp>
      <p:sp>
        <p:nvSpPr>
          <p:cNvPr id="63" name="Rectangle 62">
            <a:extLst>
              <a:ext uri="{FF2B5EF4-FFF2-40B4-BE49-F238E27FC236}">
                <a16:creationId xmlns:a16="http://schemas.microsoft.com/office/drawing/2014/main" id="{E7CF5742-793E-44AF-A9C3-4534237EB8DA}"/>
              </a:ext>
            </a:extLst>
          </p:cNvPr>
          <p:cNvSpPr/>
          <p:nvPr/>
        </p:nvSpPr>
        <p:spPr>
          <a:xfrm>
            <a:off x="9742308" y="4725923"/>
            <a:ext cx="1717040" cy="500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GPUs</a:t>
            </a:r>
          </a:p>
        </p:txBody>
      </p:sp>
    </p:spTree>
    <p:extLst>
      <p:ext uri="{BB962C8B-B14F-4D97-AF65-F5344CB8AC3E}">
        <p14:creationId xmlns:p14="http://schemas.microsoft.com/office/powerpoint/2010/main" val="2567782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A381560-A974-4458-99B6-5D02D0B81A44}"/>
              </a:ext>
            </a:extLst>
          </p:cNvPr>
          <p:cNvSpPr/>
          <p:nvPr/>
        </p:nvSpPr>
        <p:spPr>
          <a:xfrm>
            <a:off x="10097432" y="2050473"/>
            <a:ext cx="303868" cy="29058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C846D77C-ECB2-47B0-B2B4-03259B7E962A}"/>
              </a:ext>
            </a:extLst>
          </p:cNvPr>
          <p:cNvSpPr>
            <a:spLocks noGrp="1"/>
          </p:cNvSpPr>
          <p:nvPr>
            <p:ph type="title"/>
          </p:nvPr>
        </p:nvSpPr>
        <p:spPr/>
        <p:txBody>
          <a:bodyPr/>
          <a:lstStyle/>
          <a:p>
            <a:r>
              <a:rPr lang="en-GB" dirty="0"/>
              <a:t>Features of Vulkan API </a:t>
            </a:r>
          </a:p>
        </p:txBody>
      </p:sp>
      <p:sp>
        <p:nvSpPr>
          <p:cNvPr id="25" name="Rectangle 24">
            <a:extLst>
              <a:ext uri="{FF2B5EF4-FFF2-40B4-BE49-F238E27FC236}">
                <a16:creationId xmlns:a16="http://schemas.microsoft.com/office/drawing/2014/main" id="{22304C10-6AB1-40D9-BCA4-121DF5215AD8}"/>
              </a:ext>
            </a:extLst>
          </p:cNvPr>
          <p:cNvSpPr/>
          <p:nvPr/>
        </p:nvSpPr>
        <p:spPr>
          <a:xfrm>
            <a:off x="10166985" y="4037219"/>
            <a:ext cx="289560" cy="12711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1AE82563-446D-4650-83FD-5FA5192D7370}"/>
              </a:ext>
            </a:extLst>
          </p:cNvPr>
          <p:cNvSpPr/>
          <p:nvPr/>
        </p:nvSpPr>
        <p:spPr>
          <a:xfrm>
            <a:off x="10163803" y="4681773"/>
            <a:ext cx="289560" cy="14549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5654271F-AB11-4E44-BC62-3B21A2E3230A}"/>
              </a:ext>
            </a:extLst>
          </p:cNvPr>
          <p:cNvSpPr/>
          <p:nvPr/>
        </p:nvSpPr>
        <p:spPr>
          <a:xfrm>
            <a:off x="10844523" y="4681773"/>
            <a:ext cx="289560" cy="145496"/>
          </a:xfrm>
          <a:prstGeom prst="rect">
            <a:avLst/>
          </a:prstGeom>
          <a:solidFill>
            <a:srgbClr val="788187"/>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857DFCC7-8C7D-41FF-8E32-44FE65C5D8CE}"/>
              </a:ext>
            </a:extLst>
          </p:cNvPr>
          <p:cNvSpPr>
            <a:spLocks noGrp="1"/>
          </p:cNvSpPr>
          <p:nvPr>
            <p:ph idx="1"/>
          </p:nvPr>
        </p:nvSpPr>
        <p:spPr/>
        <p:txBody>
          <a:bodyPr vert="horz" lIns="0" tIns="0" rIns="0" bIns="0" rtlCol="0" anchor="t">
            <a:noAutofit/>
          </a:bodyPr>
          <a:lstStyle/>
          <a:p>
            <a:r>
              <a:rPr lang="en-GB" dirty="0">
                <a:solidFill>
                  <a:schemeClr val="tx1"/>
                </a:solidFill>
                <a:ea typeface="ＭＳ Ｐゴシック"/>
              </a:rPr>
              <a:t>A unified API framework</a:t>
            </a:r>
          </a:p>
          <a:p>
            <a:r>
              <a:rPr lang="en-GB" dirty="0">
                <a:solidFill>
                  <a:schemeClr val="tx1"/>
                </a:solidFill>
              </a:rPr>
              <a:t>Reduced driver overhead</a:t>
            </a:r>
          </a:p>
          <a:p>
            <a:r>
              <a:rPr lang="en-GB" dirty="0">
                <a:solidFill>
                  <a:srgbClr val="00C1DE"/>
                </a:solidFill>
              </a:rPr>
              <a:t>Support for multi-threading and multi-processing</a:t>
            </a:r>
          </a:p>
          <a:p>
            <a:r>
              <a:rPr lang="en-GB" dirty="0">
                <a:solidFill>
                  <a:schemeClr val="tx1"/>
                </a:solidFill>
              </a:rPr>
              <a:t>SPIR-V </a:t>
            </a:r>
          </a:p>
          <a:p>
            <a:r>
              <a:rPr lang="en-GB" dirty="0">
                <a:solidFill>
                  <a:schemeClr val="tx1"/>
                </a:solidFill>
              </a:rPr>
              <a:t>Loadable Layers</a:t>
            </a:r>
          </a:p>
          <a:p>
            <a:r>
              <a:rPr lang="en-GB" dirty="0">
                <a:solidFill>
                  <a:schemeClr val="tx1"/>
                </a:solidFill>
              </a:rPr>
              <a:t>Render-pass</a:t>
            </a:r>
          </a:p>
          <a:p>
            <a:endParaRPr lang="en-GB" dirty="0">
              <a:solidFill>
                <a:schemeClr val="tx1"/>
              </a:solidFill>
            </a:endParaRPr>
          </a:p>
          <a:p>
            <a:endParaRPr lang="en-GB" dirty="0"/>
          </a:p>
        </p:txBody>
      </p:sp>
      <p:sp>
        <p:nvSpPr>
          <p:cNvPr id="29" name="Rectangle 28">
            <a:extLst>
              <a:ext uri="{FF2B5EF4-FFF2-40B4-BE49-F238E27FC236}">
                <a16:creationId xmlns:a16="http://schemas.microsoft.com/office/drawing/2014/main" id="{072F160D-7E13-46FA-B6A4-9AE0EAEBB7C6}"/>
              </a:ext>
            </a:extLst>
          </p:cNvPr>
          <p:cNvSpPr/>
          <p:nvPr/>
        </p:nvSpPr>
        <p:spPr>
          <a:xfrm>
            <a:off x="10845955" y="4028026"/>
            <a:ext cx="289560" cy="145496"/>
          </a:xfrm>
          <a:prstGeom prst="rect">
            <a:avLst/>
          </a:prstGeom>
          <a:solidFill>
            <a:srgbClr val="50AB7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grpSp>
        <p:nvGrpSpPr>
          <p:cNvPr id="21" name="Group 20">
            <a:extLst>
              <a:ext uri="{FF2B5EF4-FFF2-40B4-BE49-F238E27FC236}">
                <a16:creationId xmlns:a16="http://schemas.microsoft.com/office/drawing/2014/main" id="{C26D9A8D-C91E-44CD-B27C-1A4C3C0F1629}"/>
              </a:ext>
            </a:extLst>
          </p:cNvPr>
          <p:cNvGrpSpPr/>
          <p:nvPr/>
        </p:nvGrpSpPr>
        <p:grpSpPr>
          <a:xfrm>
            <a:off x="9656126" y="1388475"/>
            <a:ext cx="1828800" cy="3748241"/>
            <a:chOff x="8873806" y="1388475"/>
            <a:chExt cx="1828800" cy="3748241"/>
          </a:xfrm>
        </p:grpSpPr>
        <p:grpSp>
          <p:nvGrpSpPr>
            <p:cNvPr id="12" name="Group 11">
              <a:extLst>
                <a:ext uri="{FF2B5EF4-FFF2-40B4-BE49-F238E27FC236}">
                  <a16:creationId xmlns:a16="http://schemas.microsoft.com/office/drawing/2014/main" id="{9D413D0A-23B8-4AA0-BFB9-13D51917ECBE}"/>
                </a:ext>
              </a:extLst>
            </p:cNvPr>
            <p:cNvGrpSpPr/>
            <p:nvPr/>
          </p:nvGrpSpPr>
          <p:grpSpPr>
            <a:xfrm>
              <a:off x="9011443" y="1721284"/>
              <a:ext cx="1595120" cy="1573613"/>
              <a:chOff x="7792720" y="1681479"/>
              <a:chExt cx="1595120" cy="1573613"/>
            </a:xfrm>
          </p:grpSpPr>
          <p:pic>
            <p:nvPicPr>
              <p:cNvPr id="8" name="Graphic 7" descr="Processor">
                <a:extLst>
                  <a:ext uri="{FF2B5EF4-FFF2-40B4-BE49-F238E27FC236}">
                    <a16:creationId xmlns:a16="http://schemas.microsoft.com/office/drawing/2014/main" id="{C8A2734C-3988-4656-880F-FC01538E05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2720" y="1681479"/>
                <a:ext cx="914400" cy="914400"/>
              </a:xfrm>
              <a:prstGeom prst="rect">
                <a:avLst/>
              </a:prstGeom>
            </p:spPr>
          </p:pic>
          <p:pic>
            <p:nvPicPr>
              <p:cNvPr id="9" name="Graphic 8" descr="Processor">
                <a:extLst>
                  <a:ext uri="{FF2B5EF4-FFF2-40B4-BE49-F238E27FC236}">
                    <a16:creationId xmlns:a16="http://schemas.microsoft.com/office/drawing/2014/main" id="{B4D0D02A-9EC2-42D0-A6EC-346A711BC5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73440" y="1681480"/>
                <a:ext cx="914400" cy="914400"/>
              </a:xfrm>
              <a:prstGeom prst="rect">
                <a:avLst/>
              </a:prstGeom>
            </p:spPr>
          </p:pic>
          <p:pic>
            <p:nvPicPr>
              <p:cNvPr id="10" name="Graphic 9" descr="Processor">
                <a:extLst>
                  <a:ext uri="{FF2B5EF4-FFF2-40B4-BE49-F238E27FC236}">
                    <a16:creationId xmlns:a16="http://schemas.microsoft.com/office/drawing/2014/main" id="{AB6F7280-4141-430C-B5AC-7684E62057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2720" y="2340692"/>
                <a:ext cx="914400" cy="914400"/>
              </a:xfrm>
              <a:prstGeom prst="rect">
                <a:avLst/>
              </a:prstGeom>
            </p:spPr>
          </p:pic>
          <p:pic>
            <p:nvPicPr>
              <p:cNvPr id="11" name="Graphic 10" descr="Processor">
                <a:extLst>
                  <a:ext uri="{FF2B5EF4-FFF2-40B4-BE49-F238E27FC236}">
                    <a16:creationId xmlns:a16="http://schemas.microsoft.com/office/drawing/2014/main" id="{5E65A342-D4DC-4D0C-8B44-21D6E138B4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73440" y="2340692"/>
                <a:ext cx="914400" cy="914400"/>
              </a:xfrm>
              <a:prstGeom prst="rect">
                <a:avLst/>
              </a:prstGeom>
            </p:spPr>
          </p:pic>
        </p:grpSp>
        <p:grpSp>
          <p:nvGrpSpPr>
            <p:cNvPr id="13" name="Group 12">
              <a:extLst>
                <a:ext uri="{FF2B5EF4-FFF2-40B4-BE49-F238E27FC236}">
                  <a16:creationId xmlns:a16="http://schemas.microsoft.com/office/drawing/2014/main" id="{D81F5C5C-8972-4B11-A97B-3357825902D1}"/>
                </a:ext>
              </a:extLst>
            </p:cNvPr>
            <p:cNvGrpSpPr/>
            <p:nvPr/>
          </p:nvGrpSpPr>
          <p:grpSpPr>
            <a:xfrm>
              <a:off x="9070495" y="3563104"/>
              <a:ext cx="1595120" cy="1573612"/>
              <a:chOff x="7792720" y="1681480"/>
              <a:chExt cx="1595120" cy="1573612"/>
            </a:xfrm>
          </p:grpSpPr>
          <p:pic>
            <p:nvPicPr>
              <p:cNvPr id="14" name="Graphic 13" descr="Processor">
                <a:extLst>
                  <a:ext uri="{FF2B5EF4-FFF2-40B4-BE49-F238E27FC236}">
                    <a16:creationId xmlns:a16="http://schemas.microsoft.com/office/drawing/2014/main" id="{7F6CE892-79F6-4035-B8FC-0AF62C63BA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2720" y="1681480"/>
                <a:ext cx="914400" cy="914400"/>
              </a:xfrm>
              <a:prstGeom prst="rect">
                <a:avLst/>
              </a:prstGeom>
            </p:spPr>
          </p:pic>
          <p:pic>
            <p:nvPicPr>
              <p:cNvPr id="15" name="Graphic 14" descr="Processor">
                <a:extLst>
                  <a:ext uri="{FF2B5EF4-FFF2-40B4-BE49-F238E27FC236}">
                    <a16:creationId xmlns:a16="http://schemas.microsoft.com/office/drawing/2014/main" id="{756A3835-0A3A-471C-96E5-0655B0B4B6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73440" y="1681480"/>
                <a:ext cx="914400" cy="914400"/>
              </a:xfrm>
              <a:prstGeom prst="rect">
                <a:avLst/>
              </a:prstGeom>
            </p:spPr>
          </p:pic>
          <p:pic>
            <p:nvPicPr>
              <p:cNvPr id="16" name="Graphic 15" descr="Processor">
                <a:extLst>
                  <a:ext uri="{FF2B5EF4-FFF2-40B4-BE49-F238E27FC236}">
                    <a16:creationId xmlns:a16="http://schemas.microsoft.com/office/drawing/2014/main" id="{E875021F-FAB9-4C37-9ADE-1DADEC1CB5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92720" y="2340692"/>
                <a:ext cx="914400" cy="914400"/>
              </a:xfrm>
              <a:prstGeom prst="rect">
                <a:avLst/>
              </a:prstGeom>
            </p:spPr>
          </p:pic>
          <p:pic>
            <p:nvPicPr>
              <p:cNvPr id="17" name="Graphic 16" descr="Processor">
                <a:extLst>
                  <a:ext uri="{FF2B5EF4-FFF2-40B4-BE49-F238E27FC236}">
                    <a16:creationId xmlns:a16="http://schemas.microsoft.com/office/drawing/2014/main" id="{B3B797A2-AC3E-42A2-BF48-FC2F4D38BB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73440" y="2340692"/>
                <a:ext cx="914400" cy="914400"/>
              </a:xfrm>
              <a:prstGeom prst="rect">
                <a:avLst/>
              </a:prstGeom>
            </p:spPr>
          </p:pic>
        </p:grpSp>
        <p:sp>
          <p:nvSpPr>
            <p:cNvPr id="18" name="Rectangle 17">
              <a:extLst>
                <a:ext uri="{FF2B5EF4-FFF2-40B4-BE49-F238E27FC236}">
                  <a16:creationId xmlns:a16="http://schemas.microsoft.com/office/drawing/2014/main" id="{61BBE4C9-FFAC-4D13-98FA-E2637D00BC6E}"/>
                </a:ext>
              </a:extLst>
            </p:cNvPr>
            <p:cNvSpPr/>
            <p:nvPr/>
          </p:nvSpPr>
          <p:spPr>
            <a:xfrm>
              <a:off x="8873806" y="3268260"/>
              <a:ext cx="1828800" cy="500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CPUs</a:t>
              </a:r>
            </a:p>
          </p:txBody>
        </p:sp>
        <p:sp>
          <p:nvSpPr>
            <p:cNvPr id="19" name="Rectangle 18">
              <a:extLst>
                <a:ext uri="{FF2B5EF4-FFF2-40B4-BE49-F238E27FC236}">
                  <a16:creationId xmlns:a16="http://schemas.microsoft.com/office/drawing/2014/main" id="{877FFD06-17EB-4280-A69D-7CAE073C92C2}"/>
                </a:ext>
              </a:extLst>
            </p:cNvPr>
            <p:cNvSpPr/>
            <p:nvPr/>
          </p:nvSpPr>
          <p:spPr>
            <a:xfrm>
              <a:off x="8873806" y="1388475"/>
              <a:ext cx="1788160" cy="500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CPUs</a:t>
              </a:r>
            </a:p>
          </p:txBody>
        </p:sp>
      </p:grpSp>
      <p:graphicFrame>
        <p:nvGraphicFramePr>
          <p:cNvPr id="22" name="Diagram 21">
            <a:extLst>
              <a:ext uri="{FF2B5EF4-FFF2-40B4-BE49-F238E27FC236}">
                <a16:creationId xmlns:a16="http://schemas.microsoft.com/office/drawing/2014/main" id="{1F3E9B16-280B-4C1F-9918-F7B3785687C8}"/>
              </a:ext>
            </a:extLst>
          </p:cNvPr>
          <p:cNvGraphicFramePr/>
          <p:nvPr>
            <p:extLst>
              <p:ext uri="{D42A27DB-BD31-4B8C-83A1-F6EECF244321}">
                <p14:modId xmlns:p14="http://schemas.microsoft.com/office/powerpoint/2010/main" val="838562449"/>
              </p:ext>
            </p:extLst>
          </p:nvPr>
        </p:nvGraphicFramePr>
        <p:xfrm>
          <a:off x="6721331" y="1427717"/>
          <a:ext cx="3187902" cy="17283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23" name="Diagram 3">
            <a:extLst>
              <a:ext uri="{FF2B5EF4-FFF2-40B4-BE49-F238E27FC236}">
                <a16:creationId xmlns:a16="http://schemas.microsoft.com/office/drawing/2014/main" id="{9CC42B02-EC72-4F8B-A512-C66A2A1F62DA}"/>
              </a:ext>
            </a:extLst>
          </p:cNvPr>
          <p:cNvGraphicFramePr/>
          <p:nvPr>
            <p:extLst>
              <p:ext uri="{D42A27DB-BD31-4B8C-83A1-F6EECF244321}">
                <p14:modId xmlns:p14="http://schemas.microsoft.com/office/powerpoint/2010/main" val="1650187376"/>
              </p:ext>
            </p:extLst>
          </p:nvPr>
        </p:nvGraphicFramePr>
        <p:xfrm>
          <a:off x="6787940" y="3429000"/>
          <a:ext cx="3187902" cy="172834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31" name="Picture 2">
            <a:extLst>
              <a:ext uri="{FF2B5EF4-FFF2-40B4-BE49-F238E27FC236}">
                <a16:creationId xmlns:a16="http://schemas.microsoft.com/office/drawing/2014/main" id="{95C3F41A-F6DA-47A1-9220-5E3433D882A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06491" y="1158849"/>
            <a:ext cx="1164476" cy="444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descr="A close up of a sign&#10;&#10;Description automatically generated">
            <a:extLst>
              <a:ext uri="{FF2B5EF4-FFF2-40B4-BE49-F238E27FC236}">
                <a16:creationId xmlns:a16="http://schemas.microsoft.com/office/drawing/2014/main" id="{9767300B-5472-452E-82D4-FAE8235D566A}"/>
              </a:ext>
            </a:extLst>
          </p:cNvPr>
          <p:cNvPicPr>
            <a:picLocks noChangeAspect="1"/>
          </p:cNvPicPr>
          <p:nvPr/>
        </p:nvPicPr>
        <p:blipFill>
          <a:blip r:embed="rId16"/>
          <a:stretch>
            <a:fillRect/>
          </a:stretch>
        </p:blipFill>
        <p:spPr>
          <a:xfrm>
            <a:off x="7634551" y="3101761"/>
            <a:ext cx="1200242" cy="461343"/>
          </a:xfrm>
          <a:prstGeom prst="rect">
            <a:avLst/>
          </a:prstGeom>
        </p:spPr>
      </p:pic>
      <p:sp>
        <p:nvSpPr>
          <p:cNvPr id="33" name="Rectangle 32">
            <a:extLst>
              <a:ext uri="{FF2B5EF4-FFF2-40B4-BE49-F238E27FC236}">
                <a16:creationId xmlns:a16="http://schemas.microsoft.com/office/drawing/2014/main" id="{DAF89BA9-8C04-441D-BC97-FE48C47797B4}"/>
              </a:ext>
            </a:extLst>
          </p:cNvPr>
          <p:cNvSpPr/>
          <p:nvPr/>
        </p:nvSpPr>
        <p:spPr>
          <a:xfrm>
            <a:off x="7571028" y="1454699"/>
            <a:ext cx="1327288" cy="417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App</a:t>
            </a:r>
          </a:p>
        </p:txBody>
      </p:sp>
      <p:sp>
        <p:nvSpPr>
          <p:cNvPr id="34" name="Rectangle 33">
            <a:extLst>
              <a:ext uri="{FF2B5EF4-FFF2-40B4-BE49-F238E27FC236}">
                <a16:creationId xmlns:a16="http://schemas.microsoft.com/office/drawing/2014/main" id="{F1BF290A-FEBF-40CD-B28E-8702427BE2D6}"/>
              </a:ext>
            </a:extLst>
          </p:cNvPr>
          <p:cNvSpPr/>
          <p:nvPr/>
        </p:nvSpPr>
        <p:spPr>
          <a:xfrm>
            <a:off x="7554837" y="3429000"/>
            <a:ext cx="1327288" cy="417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App</a:t>
            </a:r>
          </a:p>
        </p:txBody>
      </p:sp>
    </p:spTree>
    <p:extLst>
      <p:ext uri="{BB962C8B-B14F-4D97-AF65-F5344CB8AC3E}">
        <p14:creationId xmlns:p14="http://schemas.microsoft.com/office/powerpoint/2010/main" val="2831988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6D77C-ECB2-47B0-B2B4-03259B7E962A}"/>
              </a:ext>
            </a:extLst>
          </p:cNvPr>
          <p:cNvSpPr>
            <a:spLocks noGrp="1"/>
          </p:cNvSpPr>
          <p:nvPr>
            <p:ph type="title"/>
          </p:nvPr>
        </p:nvSpPr>
        <p:spPr/>
        <p:txBody>
          <a:bodyPr/>
          <a:lstStyle/>
          <a:p>
            <a:r>
              <a:rPr lang="en-GB" dirty="0"/>
              <a:t>Features of Vulkan API </a:t>
            </a:r>
          </a:p>
        </p:txBody>
      </p:sp>
      <p:sp>
        <p:nvSpPr>
          <p:cNvPr id="3" name="Content Placeholder 2">
            <a:extLst>
              <a:ext uri="{FF2B5EF4-FFF2-40B4-BE49-F238E27FC236}">
                <a16:creationId xmlns:a16="http://schemas.microsoft.com/office/drawing/2014/main" id="{857DFCC7-8C7D-41FF-8E32-44FE65C5D8CE}"/>
              </a:ext>
            </a:extLst>
          </p:cNvPr>
          <p:cNvSpPr>
            <a:spLocks noGrp="1"/>
          </p:cNvSpPr>
          <p:nvPr>
            <p:ph idx="1"/>
          </p:nvPr>
        </p:nvSpPr>
        <p:spPr/>
        <p:txBody>
          <a:bodyPr vert="horz" lIns="0" tIns="0" rIns="0" bIns="0" rtlCol="0" anchor="t">
            <a:noAutofit/>
          </a:bodyPr>
          <a:lstStyle/>
          <a:p>
            <a:r>
              <a:rPr lang="en-GB" dirty="0">
                <a:solidFill>
                  <a:schemeClr val="tx1"/>
                </a:solidFill>
                <a:ea typeface="ＭＳ Ｐゴシック"/>
              </a:rPr>
              <a:t>A unified API framework</a:t>
            </a:r>
          </a:p>
          <a:p>
            <a:r>
              <a:rPr lang="en-GB" dirty="0">
                <a:solidFill>
                  <a:schemeClr val="tx1"/>
                </a:solidFill>
              </a:rPr>
              <a:t>Reduced driver overhead</a:t>
            </a:r>
          </a:p>
          <a:p>
            <a:r>
              <a:rPr lang="en-GB" dirty="0">
                <a:solidFill>
                  <a:schemeClr val="tx1"/>
                </a:solidFill>
              </a:rPr>
              <a:t>Support for multi-threading and multi-processing</a:t>
            </a:r>
          </a:p>
          <a:p>
            <a:r>
              <a:rPr lang="en-GB" dirty="0">
                <a:solidFill>
                  <a:srgbClr val="00C1DE"/>
                </a:solidFill>
              </a:rPr>
              <a:t>SPIR-V </a:t>
            </a:r>
          </a:p>
          <a:p>
            <a:r>
              <a:rPr lang="en-GB" dirty="0">
                <a:solidFill>
                  <a:schemeClr val="tx1"/>
                </a:solidFill>
              </a:rPr>
              <a:t>Loadable Layers</a:t>
            </a:r>
          </a:p>
          <a:p>
            <a:r>
              <a:rPr lang="en-GB" dirty="0">
                <a:solidFill>
                  <a:schemeClr val="tx1"/>
                </a:solidFill>
              </a:rPr>
              <a:t>Render-pass</a:t>
            </a:r>
          </a:p>
          <a:p>
            <a:endParaRPr lang="en-GB" dirty="0">
              <a:solidFill>
                <a:schemeClr val="tx1"/>
              </a:solidFill>
            </a:endParaRPr>
          </a:p>
          <a:p>
            <a:endParaRPr lang="en-GB" dirty="0"/>
          </a:p>
        </p:txBody>
      </p:sp>
      <p:sp>
        <p:nvSpPr>
          <p:cNvPr id="8" name="Rectangle 7">
            <a:extLst>
              <a:ext uri="{FF2B5EF4-FFF2-40B4-BE49-F238E27FC236}">
                <a16:creationId xmlns:a16="http://schemas.microsoft.com/office/drawing/2014/main" id="{13E91540-023E-4C0E-9C7C-80F775BA195A}"/>
              </a:ext>
            </a:extLst>
          </p:cNvPr>
          <p:cNvSpPr/>
          <p:nvPr/>
        </p:nvSpPr>
        <p:spPr>
          <a:xfrm>
            <a:off x="7449128" y="1748765"/>
            <a:ext cx="1034472" cy="517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C1DE"/>
                </a:solidFill>
              </a:rPr>
              <a:t>GLSL</a:t>
            </a:r>
          </a:p>
        </p:txBody>
      </p:sp>
      <p:sp>
        <p:nvSpPr>
          <p:cNvPr id="9" name="Rectangle 8">
            <a:extLst>
              <a:ext uri="{FF2B5EF4-FFF2-40B4-BE49-F238E27FC236}">
                <a16:creationId xmlns:a16="http://schemas.microsoft.com/office/drawing/2014/main" id="{1D058F2B-9DB1-493E-9586-AFA6F1DCD1D2}"/>
              </a:ext>
            </a:extLst>
          </p:cNvPr>
          <p:cNvSpPr/>
          <p:nvPr/>
        </p:nvSpPr>
        <p:spPr>
          <a:xfrm>
            <a:off x="9933709" y="1748765"/>
            <a:ext cx="1034472" cy="517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SPIR-V</a:t>
            </a:r>
          </a:p>
        </p:txBody>
      </p:sp>
      <p:sp>
        <p:nvSpPr>
          <p:cNvPr id="15" name="Rectangle 14">
            <a:extLst>
              <a:ext uri="{FF2B5EF4-FFF2-40B4-BE49-F238E27FC236}">
                <a16:creationId xmlns:a16="http://schemas.microsoft.com/office/drawing/2014/main" id="{54BBF739-4920-44C9-9C1B-1FCA97661980}"/>
              </a:ext>
            </a:extLst>
          </p:cNvPr>
          <p:cNvSpPr/>
          <p:nvPr/>
        </p:nvSpPr>
        <p:spPr>
          <a:xfrm>
            <a:off x="10252363" y="2535298"/>
            <a:ext cx="1079281" cy="914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ysClr val="windowText" lastClr="000000"/>
                </a:solidFill>
              </a:rPr>
              <a:t>010</a:t>
            </a:r>
          </a:p>
          <a:p>
            <a:r>
              <a:rPr lang="en-GB" sz="1600" dirty="0">
                <a:solidFill>
                  <a:sysClr val="windowText" lastClr="000000"/>
                </a:solidFill>
              </a:rPr>
              <a:t>1010</a:t>
            </a:r>
          </a:p>
          <a:p>
            <a:r>
              <a:rPr lang="en-GB" sz="1600" dirty="0">
                <a:solidFill>
                  <a:sysClr val="windowText" lastClr="000000"/>
                </a:solidFill>
              </a:rPr>
              <a:t>0100</a:t>
            </a:r>
          </a:p>
        </p:txBody>
      </p:sp>
      <p:pic>
        <p:nvPicPr>
          <p:cNvPr id="10" name="Graphic 9" descr="Paper">
            <a:extLst>
              <a:ext uri="{FF2B5EF4-FFF2-40B4-BE49-F238E27FC236}">
                <a16:creationId xmlns:a16="http://schemas.microsoft.com/office/drawing/2014/main" id="{1EDE93E0-3EDF-4685-8853-566CCF02C2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69200" y="2514600"/>
            <a:ext cx="914400" cy="914400"/>
          </a:xfrm>
          <a:prstGeom prst="rect">
            <a:avLst/>
          </a:prstGeom>
        </p:spPr>
      </p:pic>
      <p:sp>
        <p:nvSpPr>
          <p:cNvPr id="11" name="Rectangle 10">
            <a:extLst>
              <a:ext uri="{FF2B5EF4-FFF2-40B4-BE49-F238E27FC236}">
                <a16:creationId xmlns:a16="http://schemas.microsoft.com/office/drawing/2014/main" id="{B05FFEDC-BAF5-472C-ADA8-00EA3001FA95}"/>
              </a:ext>
            </a:extLst>
          </p:cNvPr>
          <p:cNvSpPr/>
          <p:nvPr/>
        </p:nvSpPr>
        <p:spPr>
          <a:xfrm>
            <a:off x="7362755" y="3497929"/>
            <a:ext cx="1402553" cy="517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Shader </a:t>
            </a:r>
          </a:p>
        </p:txBody>
      </p:sp>
      <p:pic>
        <p:nvPicPr>
          <p:cNvPr id="12" name="Graphic 11" descr="Paper">
            <a:extLst>
              <a:ext uri="{FF2B5EF4-FFF2-40B4-BE49-F238E27FC236}">
                <a16:creationId xmlns:a16="http://schemas.microsoft.com/office/drawing/2014/main" id="{BB4253E7-68D6-4B02-ABC2-0A58269985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35536" y="2514600"/>
            <a:ext cx="914400" cy="914400"/>
          </a:xfrm>
          <a:prstGeom prst="rect">
            <a:avLst/>
          </a:prstGeom>
        </p:spPr>
      </p:pic>
      <p:sp>
        <p:nvSpPr>
          <p:cNvPr id="13" name="Rectangle 12">
            <a:extLst>
              <a:ext uri="{FF2B5EF4-FFF2-40B4-BE49-F238E27FC236}">
                <a16:creationId xmlns:a16="http://schemas.microsoft.com/office/drawing/2014/main" id="{DF2B9ECD-71B8-4470-BAE6-EDD82FA804E5}"/>
              </a:ext>
            </a:extLst>
          </p:cNvPr>
          <p:cNvSpPr/>
          <p:nvPr/>
        </p:nvSpPr>
        <p:spPr>
          <a:xfrm>
            <a:off x="9929091" y="3497929"/>
            <a:ext cx="1402553" cy="517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Shader</a:t>
            </a:r>
          </a:p>
        </p:txBody>
      </p:sp>
      <p:sp>
        <p:nvSpPr>
          <p:cNvPr id="14" name="Rectangle 13">
            <a:extLst>
              <a:ext uri="{FF2B5EF4-FFF2-40B4-BE49-F238E27FC236}">
                <a16:creationId xmlns:a16="http://schemas.microsoft.com/office/drawing/2014/main" id="{72A87367-37AD-4031-88F8-3B4466DE0363}"/>
              </a:ext>
            </a:extLst>
          </p:cNvPr>
          <p:cNvSpPr/>
          <p:nvPr/>
        </p:nvSpPr>
        <p:spPr>
          <a:xfrm>
            <a:off x="7569200" y="2704963"/>
            <a:ext cx="914400" cy="551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C</a:t>
            </a:r>
          </a:p>
        </p:txBody>
      </p:sp>
      <p:sp>
        <p:nvSpPr>
          <p:cNvPr id="19" name="Freeform: Shape 18">
            <a:extLst>
              <a:ext uri="{FF2B5EF4-FFF2-40B4-BE49-F238E27FC236}">
                <a16:creationId xmlns:a16="http://schemas.microsoft.com/office/drawing/2014/main" id="{8DA6C4E0-001B-4C44-9579-886C2C0920A1}"/>
              </a:ext>
            </a:extLst>
          </p:cNvPr>
          <p:cNvSpPr/>
          <p:nvPr/>
        </p:nvSpPr>
        <p:spPr>
          <a:xfrm>
            <a:off x="3680460" y="5996940"/>
            <a:ext cx="430530" cy="8432"/>
          </a:xfrm>
          <a:custGeom>
            <a:avLst/>
            <a:gdLst>
              <a:gd name="connsiteX0" fmla="*/ 0 w 430530"/>
              <a:gd name="connsiteY0" fmla="*/ 0 h 8432"/>
              <a:gd name="connsiteX1" fmla="*/ 430530 w 430530"/>
              <a:gd name="connsiteY1" fmla="*/ 0 h 8432"/>
            </a:gdLst>
            <a:ahLst/>
            <a:cxnLst>
              <a:cxn ang="0">
                <a:pos x="connsiteX0" y="connsiteY0"/>
              </a:cxn>
              <a:cxn ang="0">
                <a:pos x="connsiteX1" y="connsiteY1"/>
              </a:cxn>
            </a:cxnLst>
            <a:rect l="l" t="t" r="r" b="b"/>
            <a:pathLst>
              <a:path w="430530" h="8432">
                <a:moveTo>
                  <a:pt x="0" y="0"/>
                </a:moveTo>
                <a:cubicBezTo>
                  <a:pt x="185102" y="7302"/>
                  <a:pt x="370205" y="14605"/>
                  <a:pt x="430530" y="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descr="Lock">
            <a:extLst>
              <a:ext uri="{FF2B5EF4-FFF2-40B4-BE49-F238E27FC236}">
                <a16:creationId xmlns:a16="http://schemas.microsoft.com/office/drawing/2014/main" id="{79B46344-85FB-4F34-9674-47844E68547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00899" y="2382041"/>
            <a:ext cx="344780" cy="344780"/>
          </a:xfrm>
          <a:prstGeom prst="rect">
            <a:avLst/>
          </a:prstGeom>
        </p:spPr>
      </p:pic>
      <p:grpSp>
        <p:nvGrpSpPr>
          <p:cNvPr id="30" name="Group 29">
            <a:extLst>
              <a:ext uri="{FF2B5EF4-FFF2-40B4-BE49-F238E27FC236}">
                <a16:creationId xmlns:a16="http://schemas.microsoft.com/office/drawing/2014/main" id="{18082F61-96A9-4EBC-AE9D-98DBFA49D4AB}"/>
              </a:ext>
            </a:extLst>
          </p:cNvPr>
          <p:cNvGrpSpPr/>
          <p:nvPr/>
        </p:nvGrpSpPr>
        <p:grpSpPr>
          <a:xfrm>
            <a:off x="7402958" y="2386881"/>
            <a:ext cx="467160" cy="353670"/>
            <a:chOff x="6561873" y="5215665"/>
            <a:chExt cx="1258082" cy="893723"/>
          </a:xfrm>
        </p:grpSpPr>
        <p:grpSp>
          <p:nvGrpSpPr>
            <p:cNvPr id="29" name="Group 28">
              <a:extLst>
                <a:ext uri="{FF2B5EF4-FFF2-40B4-BE49-F238E27FC236}">
                  <a16:creationId xmlns:a16="http://schemas.microsoft.com/office/drawing/2014/main" id="{27742F05-21ED-4E0B-BD97-191321473F85}"/>
                </a:ext>
              </a:extLst>
            </p:cNvPr>
            <p:cNvGrpSpPr/>
            <p:nvPr/>
          </p:nvGrpSpPr>
          <p:grpSpPr>
            <a:xfrm>
              <a:off x="6561873" y="5215665"/>
              <a:ext cx="914400" cy="524057"/>
              <a:chOff x="6189068" y="5203161"/>
              <a:chExt cx="914400" cy="524057"/>
            </a:xfrm>
          </p:grpSpPr>
          <p:pic>
            <p:nvPicPr>
              <p:cNvPr id="22" name="Graphic 21" descr="Lock">
                <a:extLst>
                  <a:ext uri="{FF2B5EF4-FFF2-40B4-BE49-F238E27FC236}">
                    <a16:creationId xmlns:a16="http://schemas.microsoft.com/office/drawing/2014/main" id="{026408A7-2B39-40A7-A185-B01ED4A42729}"/>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b="54427"/>
              <a:stretch/>
            </p:blipFill>
            <p:spPr>
              <a:xfrm>
                <a:off x="6189068" y="5203161"/>
                <a:ext cx="914400" cy="416723"/>
              </a:xfrm>
              <a:prstGeom prst="rect">
                <a:avLst/>
              </a:prstGeom>
            </p:spPr>
          </p:pic>
          <p:sp>
            <p:nvSpPr>
              <p:cNvPr id="24" name="Rectangle 23">
                <a:extLst>
                  <a:ext uri="{FF2B5EF4-FFF2-40B4-BE49-F238E27FC236}">
                    <a16:creationId xmlns:a16="http://schemas.microsoft.com/office/drawing/2014/main" id="{2CD0C3F4-9F3E-44AF-A7AA-3144F4AAD6C0}"/>
                  </a:ext>
                </a:extLst>
              </p:cNvPr>
              <p:cNvSpPr/>
              <p:nvPr/>
            </p:nvSpPr>
            <p:spPr>
              <a:xfrm>
                <a:off x="6503671" y="5524653"/>
                <a:ext cx="282514" cy="202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7" name="Group 26">
              <a:extLst>
                <a:ext uri="{FF2B5EF4-FFF2-40B4-BE49-F238E27FC236}">
                  <a16:creationId xmlns:a16="http://schemas.microsoft.com/office/drawing/2014/main" id="{EBCF0050-DEF6-487D-8E27-B1518811FF67}"/>
                </a:ext>
              </a:extLst>
            </p:cNvPr>
            <p:cNvGrpSpPr/>
            <p:nvPr/>
          </p:nvGrpSpPr>
          <p:grpSpPr>
            <a:xfrm>
              <a:off x="6905555" y="5529168"/>
              <a:ext cx="914400" cy="580220"/>
              <a:chOff x="6905555" y="5529168"/>
              <a:chExt cx="914400" cy="580220"/>
            </a:xfrm>
          </p:grpSpPr>
          <p:pic>
            <p:nvPicPr>
              <p:cNvPr id="23" name="Graphic 22" descr="Lock">
                <a:extLst>
                  <a:ext uri="{FF2B5EF4-FFF2-40B4-BE49-F238E27FC236}">
                    <a16:creationId xmlns:a16="http://schemas.microsoft.com/office/drawing/2014/main" id="{AD071F2B-07E2-40C7-AEAC-D0194E7606DD}"/>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42702" b="1"/>
              <a:stretch/>
            </p:blipFill>
            <p:spPr>
              <a:xfrm>
                <a:off x="6905555" y="5585459"/>
                <a:ext cx="914400" cy="523929"/>
              </a:xfrm>
              <a:prstGeom prst="rect">
                <a:avLst/>
              </a:prstGeom>
            </p:spPr>
          </p:pic>
          <p:sp>
            <p:nvSpPr>
              <p:cNvPr id="26" name="Rectangle 25">
                <a:extLst>
                  <a:ext uri="{FF2B5EF4-FFF2-40B4-BE49-F238E27FC236}">
                    <a16:creationId xmlns:a16="http://schemas.microsoft.com/office/drawing/2014/main" id="{1D57ADEF-2570-478B-B51D-768A72920BEE}"/>
                  </a:ext>
                </a:extLst>
              </p:cNvPr>
              <p:cNvSpPr/>
              <p:nvPr/>
            </p:nvSpPr>
            <p:spPr>
              <a:xfrm rot="285368">
                <a:off x="7479768" y="5529168"/>
                <a:ext cx="112395" cy="8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Tree>
    <p:extLst>
      <p:ext uri="{BB962C8B-B14F-4D97-AF65-F5344CB8AC3E}">
        <p14:creationId xmlns:p14="http://schemas.microsoft.com/office/powerpoint/2010/main" val="1676201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vert="horz" lIns="0" tIns="0" rIns="0" bIns="0" rtlCol="0" anchor="t">
            <a:noAutofit/>
          </a:bodyPr>
          <a:lstStyle/>
          <a:p>
            <a:r>
              <a:rPr lang="en-GB" dirty="0">
                <a:ea typeface="ＭＳ Ｐゴシック"/>
              </a:rPr>
              <a:t>Introduction to OpenGL ES</a:t>
            </a:r>
          </a:p>
          <a:p>
            <a:r>
              <a:rPr lang="en-GB" dirty="0">
                <a:ea typeface="ＭＳ Ｐゴシック"/>
              </a:rPr>
              <a:t>Introduction to Vulkan</a:t>
            </a:r>
          </a:p>
          <a:p>
            <a:r>
              <a:rPr lang="en-GB" dirty="0">
                <a:ea typeface="ＭＳ Ｐゴシック"/>
              </a:rPr>
              <a:t>Comparison of OpenGL versus other Application Programming Interfaces (APIs)</a:t>
            </a:r>
          </a:p>
          <a:p>
            <a:r>
              <a:rPr lang="en-GB" dirty="0"/>
              <a:t>Standard workflow of an Android application</a:t>
            </a:r>
          </a:p>
          <a:p>
            <a:r>
              <a:rPr lang="en-GB" dirty="0"/>
              <a:t>Example code</a:t>
            </a:r>
          </a:p>
          <a:p>
            <a:endParaRPr lang="en-GB" dirty="0"/>
          </a:p>
          <a:p>
            <a:endParaRPr lang="en-GB" dirty="0"/>
          </a:p>
        </p:txBody>
      </p:sp>
      <p:sp>
        <p:nvSpPr>
          <p:cNvPr id="3" name="Title 2"/>
          <p:cNvSpPr>
            <a:spLocks noGrp="1"/>
          </p:cNvSpPr>
          <p:nvPr>
            <p:ph type="title"/>
          </p:nvPr>
        </p:nvSpPr>
        <p:spPr/>
        <p:txBody>
          <a:bodyPr>
            <a:normAutofit/>
          </a:bodyPr>
          <a:lstStyle/>
          <a:p>
            <a:r>
              <a:rPr lang="en-GB" dirty="0"/>
              <a:t>Module Syllabus</a:t>
            </a:r>
          </a:p>
        </p:txBody>
      </p:sp>
    </p:spTree>
    <p:extLst>
      <p:ext uri="{BB962C8B-B14F-4D97-AF65-F5344CB8AC3E}">
        <p14:creationId xmlns:p14="http://schemas.microsoft.com/office/powerpoint/2010/main" val="35355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6D77C-ECB2-47B0-B2B4-03259B7E962A}"/>
              </a:ext>
            </a:extLst>
          </p:cNvPr>
          <p:cNvSpPr>
            <a:spLocks noGrp="1"/>
          </p:cNvSpPr>
          <p:nvPr>
            <p:ph type="title"/>
          </p:nvPr>
        </p:nvSpPr>
        <p:spPr/>
        <p:txBody>
          <a:bodyPr/>
          <a:lstStyle/>
          <a:p>
            <a:r>
              <a:rPr lang="en-GB" dirty="0"/>
              <a:t>Features of Vulkan API </a:t>
            </a:r>
          </a:p>
        </p:txBody>
      </p:sp>
      <p:sp>
        <p:nvSpPr>
          <p:cNvPr id="3" name="Content Placeholder 2">
            <a:extLst>
              <a:ext uri="{FF2B5EF4-FFF2-40B4-BE49-F238E27FC236}">
                <a16:creationId xmlns:a16="http://schemas.microsoft.com/office/drawing/2014/main" id="{857DFCC7-8C7D-41FF-8E32-44FE65C5D8CE}"/>
              </a:ext>
            </a:extLst>
          </p:cNvPr>
          <p:cNvSpPr>
            <a:spLocks noGrp="1"/>
          </p:cNvSpPr>
          <p:nvPr>
            <p:ph idx="1"/>
          </p:nvPr>
        </p:nvSpPr>
        <p:spPr>
          <a:xfrm>
            <a:off x="492125" y="1482111"/>
            <a:ext cx="11180762" cy="4086225"/>
          </a:xfrm>
        </p:spPr>
        <p:txBody>
          <a:bodyPr vert="horz" lIns="0" tIns="0" rIns="0" bIns="0" rtlCol="0" anchor="t">
            <a:noAutofit/>
          </a:bodyPr>
          <a:lstStyle/>
          <a:p>
            <a:r>
              <a:rPr lang="en-GB" dirty="0">
                <a:solidFill>
                  <a:schemeClr val="tx1"/>
                </a:solidFill>
                <a:ea typeface="ＭＳ Ｐゴシック"/>
              </a:rPr>
              <a:t>A unified API framework</a:t>
            </a:r>
          </a:p>
          <a:p>
            <a:r>
              <a:rPr lang="en-GB" dirty="0">
                <a:solidFill>
                  <a:schemeClr val="tx1"/>
                </a:solidFill>
              </a:rPr>
              <a:t>Reduced driver overhead</a:t>
            </a:r>
          </a:p>
          <a:p>
            <a:r>
              <a:rPr lang="en-GB" dirty="0">
                <a:solidFill>
                  <a:schemeClr val="tx1"/>
                </a:solidFill>
              </a:rPr>
              <a:t>Support for multi-threading and multi-processing</a:t>
            </a:r>
          </a:p>
          <a:p>
            <a:r>
              <a:rPr lang="en-GB" dirty="0">
                <a:solidFill>
                  <a:schemeClr val="tx1"/>
                </a:solidFill>
              </a:rPr>
              <a:t>SPIR-V </a:t>
            </a:r>
          </a:p>
          <a:p>
            <a:r>
              <a:rPr lang="en-GB" dirty="0">
                <a:solidFill>
                  <a:srgbClr val="00C1DE"/>
                </a:solidFill>
              </a:rPr>
              <a:t>Loadable Layers</a:t>
            </a:r>
          </a:p>
          <a:p>
            <a:r>
              <a:rPr lang="en-GB" dirty="0">
                <a:solidFill>
                  <a:schemeClr val="tx1"/>
                </a:solidFill>
              </a:rPr>
              <a:t>Render-pass</a:t>
            </a:r>
          </a:p>
          <a:p>
            <a:endParaRPr lang="en-GB" dirty="0">
              <a:solidFill>
                <a:schemeClr val="tx1"/>
              </a:solidFill>
            </a:endParaRPr>
          </a:p>
          <a:p>
            <a:endParaRPr lang="en-GB" dirty="0"/>
          </a:p>
        </p:txBody>
      </p:sp>
      <p:pic>
        <p:nvPicPr>
          <p:cNvPr id="7" name="Picture 2">
            <a:extLst>
              <a:ext uri="{FF2B5EF4-FFF2-40B4-BE49-F238E27FC236}">
                <a16:creationId xmlns:a16="http://schemas.microsoft.com/office/drawing/2014/main" id="{FBE6E386-2427-4202-8D49-AF69A03F5F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6382" y="1034569"/>
            <a:ext cx="1164476" cy="444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a:extLst>
              <a:ext uri="{FF2B5EF4-FFF2-40B4-BE49-F238E27FC236}">
                <a16:creationId xmlns:a16="http://schemas.microsoft.com/office/drawing/2014/main" id="{63E5E23B-BF51-4365-83E2-4419A9974EB1}"/>
              </a:ext>
            </a:extLst>
          </p:cNvPr>
          <p:cNvGrpSpPr/>
          <p:nvPr/>
        </p:nvGrpSpPr>
        <p:grpSpPr>
          <a:xfrm>
            <a:off x="7610485" y="1473226"/>
            <a:ext cx="1327288" cy="1307198"/>
            <a:chOff x="7174251" y="1479468"/>
            <a:chExt cx="1327288" cy="1307198"/>
          </a:xfrm>
        </p:grpSpPr>
        <p:pic>
          <p:nvPicPr>
            <p:cNvPr id="5" name="Graphic 4" descr="Paper">
              <a:extLst>
                <a:ext uri="{FF2B5EF4-FFF2-40B4-BE49-F238E27FC236}">
                  <a16:creationId xmlns:a16="http://schemas.microsoft.com/office/drawing/2014/main" id="{5520C1D1-4834-4A66-9F3B-5CB5600067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05298" y="1872266"/>
              <a:ext cx="914400" cy="914400"/>
            </a:xfrm>
            <a:prstGeom prst="rect">
              <a:avLst/>
            </a:prstGeom>
          </p:spPr>
        </p:pic>
        <p:sp>
          <p:nvSpPr>
            <p:cNvPr id="6" name="Rectangle 5">
              <a:extLst>
                <a:ext uri="{FF2B5EF4-FFF2-40B4-BE49-F238E27FC236}">
                  <a16:creationId xmlns:a16="http://schemas.microsoft.com/office/drawing/2014/main" id="{398DD48F-77B9-46D5-8EEB-C1C09BE60608}"/>
                </a:ext>
              </a:extLst>
            </p:cNvPr>
            <p:cNvSpPr/>
            <p:nvPr/>
          </p:nvSpPr>
          <p:spPr>
            <a:xfrm>
              <a:off x="7174251" y="1479468"/>
              <a:ext cx="1327288" cy="417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App release</a:t>
              </a:r>
            </a:p>
          </p:txBody>
        </p:sp>
        <p:sp>
          <p:nvSpPr>
            <p:cNvPr id="8" name="Rectangle 7">
              <a:extLst>
                <a:ext uri="{FF2B5EF4-FFF2-40B4-BE49-F238E27FC236}">
                  <a16:creationId xmlns:a16="http://schemas.microsoft.com/office/drawing/2014/main" id="{B4FBFC2B-5184-4FCF-BAD9-D1B5C167B0F2}"/>
                </a:ext>
              </a:extLst>
            </p:cNvPr>
            <p:cNvSpPr/>
            <p:nvPr/>
          </p:nvSpPr>
          <p:spPr>
            <a:xfrm>
              <a:off x="7296727" y="2120507"/>
              <a:ext cx="1022972" cy="417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apk</a:t>
              </a:r>
            </a:p>
          </p:txBody>
        </p:sp>
      </p:grpSp>
      <p:cxnSp>
        <p:nvCxnSpPr>
          <p:cNvPr id="11" name="Straight Arrow Connector 10">
            <a:extLst>
              <a:ext uri="{FF2B5EF4-FFF2-40B4-BE49-F238E27FC236}">
                <a16:creationId xmlns:a16="http://schemas.microsoft.com/office/drawing/2014/main" id="{43DC6F59-1C20-4194-A117-60CC30E7D46E}"/>
              </a:ext>
            </a:extLst>
          </p:cNvPr>
          <p:cNvCxnSpPr>
            <a:cxnSpLocks/>
          </p:cNvCxnSpPr>
          <p:nvPr/>
        </p:nvCxnSpPr>
        <p:spPr>
          <a:xfrm>
            <a:off x="8658834" y="2369898"/>
            <a:ext cx="70140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38" name="Group 37">
            <a:extLst>
              <a:ext uri="{FF2B5EF4-FFF2-40B4-BE49-F238E27FC236}">
                <a16:creationId xmlns:a16="http://schemas.microsoft.com/office/drawing/2014/main" id="{B603FBD4-40E6-4F86-8A73-CC9529E36EF5}"/>
              </a:ext>
            </a:extLst>
          </p:cNvPr>
          <p:cNvGrpSpPr/>
          <p:nvPr/>
        </p:nvGrpSpPr>
        <p:grpSpPr>
          <a:xfrm>
            <a:off x="10610796" y="1866024"/>
            <a:ext cx="914400" cy="914400"/>
            <a:chOff x="10610796" y="1866024"/>
            <a:chExt cx="914400" cy="914400"/>
          </a:xfrm>
        </p:grpSpPr>
        <p:sp>
          <p:nvSpPr>
            <p:cNvPr id="34" name="Rectangle 33">
              <a:extLst>
                <a:ext uri="{FF2B5EF4-FFF2-40B4-BE49-F238E27FC236}">
                  <a16:creationId xmlns:a16="http://schemas.microsoft.com/office/drawing/2014/main" id="{0FA47063-F48B-46D3-9E29-E899FDD1E02E}"/>
                </a:ext>
              </a:extLst>
            </p:cNvPr>
            <p:cNvSpPr/>
            <p:nvPr/>
          </p:nvSpPr>
          <p:spPr>
            <a:xfrm>
              <a:off x="10911840" y="2194545"/>
              <a:ext cx="316992" cy="2930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Graphic 8" descr="Processor">
              <a:extLst>
                <a:ext uri="{FF2B5EF4-FFF2-40B4-BE49-F238E27FC236}">
                  <a16:creationId xmlns:a16="http://schemas.microsoft.com/office/drawing/2014/main" id="{F4F30AD5-4BB6-45C1-9C23-0E149BFE3C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10796" y="1866024"/>
              <a:ext cx="914400" cy="914400"/>
            </a:xfrm>
            <a:prstGeom prst="rect">
              <a:avLst/>
            </a:prstGeom>
          </p:spPr>
        </p:pic>
      </p:grpSp>
      <p:grpSp>
        <p:nvGrpSpPr>
          <p:cNvPr id="37" name="Group 36">
            <a:extLst>
              <a:ext uri="{FF2B5EF4-FFF2-40B4-BE49-F238E27FC236}">
                <a16:creationId xmlns:a16="http://schemas.microsoft.com/office/drawing/2014/main" id="{09C75D94-A71B-4407-A94B-329246CF9EF7}"/>
              </a:ext>
            </a:extLst>
          </p:cNvPr>
          <p:cNvGrpSpPr/>
          <p:nvPr/>
        </p:nvGrpSpPr>
        <p:grpSpPr>
          <a:xfrm>
            <a:off x="9199943" y="1804990"/>
            <a:ext cx="1022972" cy="1036467"/>
            <a:chOff x="9479179" y="1757292"/>
            <a:chExt cx="1022972" cy="1036467"/>
          </a:xfrm>
        </p:grpSpPr>
        <p:sp>
          <p:nvSpPr>
            <p:cNvPr id="13" name="Rectangle 12">
              <a:extLst>
                <a:ext uri="{FF2B5EF4-FFF2-40B4-BE49-F238E27FC236}">
                  <a16:creationId xmlns:a16="http://schemas.microsoft.com/office/drawing/2014/main" id="{75AE2314-DD11-4A27-82AB-F7A3AB7D4EAE}"/>
                </a:ext>
              </a:extLst>
            </p:cNvPr>
            <p:cNvSpPr/>
            <p:nvPr/>
          </p:nvSpPr>
          <p:spPr>
            <a:xfrm>
              <a:off x="9796667" y="2355878"/>
              <a:ext cx="64191" cy="267307"/>
            </a:xfrm>
            <a:prstGeom prst="rect">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6C199AF-FF02-40B5-9157-174A4111ABF1}"/>
                </a:ext>
              </a:extLst>
            </p:cNvPr>
            <p:cNvSpPr/>
            <p:nvPr/>
          </p:nvSpPr>
          <p:spPr>
            <a:xfrm>
              <a:off x="9860858" y="2553653"/>
              <a:ext cx="64191" cy="6858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4676C7E-D608-4FD1-A4D3-76C14604A87F}"/>
                </a:ext>
              </a:extLst>
            </p:cNvPr>
            <p:cNvSpPr/>
            <p:nvPr/>
          </p:nvSpPr>
          <p:spPr>
            <a:xfrm>
              <a:off x="9925049" y="2553653"/>
              <a:ext cx="64191" cy="6858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Graphic 11" descr="Smart Phone">
              <a:extLst>
                <a:ext uri="{FF2B5EF4-FFF2-40B4-BE49-F238E27FC236}">
                  <a16:creationId xmlns:a16="http://schemas.microsoft.com/office/drawing/2014/main" id="{8F344479-CF45-4C09-90ED-805607A46F5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79179" y="1757292"/>
              <a:ext cx="1022972" cy="1036467"/>
            </a:xfrm>
            <a:prstGeom prst="rect">
              <a:avLst/>
            </a:prstGeom>
          </p:spPr>
        </p:pic>
        <p:sp>
          <p:nvSpPr>
            <p:cNvPr id="14" name="Rectangle 13">
              <a:extLst>
                <a:ext uri="{FF2B5EF4-FFF2-40B4-BE49-F238E27FC236}">
                  <a16:creationId xmlns:a16="http://schemas.microsoft.com/office/drawing/2014/main" id="{5E402C45-67E9-4382-B4B9-790AA0E41651}"/>
                </a:ext>
              </a:extLst>
            </p:cNvPr>
            <p:cNvSpPr/>
            <p:nvPr/>
          </p:nvSpPr>
          <p:spPr>
            <a:xfrm>
              <a:off x="9860859" y="2487930"/>
              <a:ext cx="64191" cy="6858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0A6F6854-7A79-4FE5-ADD2-AF073F88F62C}"/>
                </a:ext>
              </a:extLst>
            </p:cNvPr>
            <p:cNvSpPr/>
            <p:nvPr/>
          </p:nvSpPr>
          <p:spPr>
            <a:xfrm>
              <a:off x="9925050" y="2487930"/>
              <a:ext cx="64191" cy="6858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A2C9C1C9-3462-4DAA-B371-6EEDBAEFFC74}"/>
                </a:ext>
              </a:extLst>
            </p:cNvPr>
            <p:cNvSpPr/>
            <p:nvPr/>
          </p:nvSpPr>
          <p:spPr>
            <a:xfrm>
              <a:off x="10053431" y="2553653"/>
              <a:ext cx="64191" cy="68580"/>
            </a:xfrm>
            <a:prstGeom prst="rect">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1F5AEB23-6F10-488B-AC43-5C0F7ADA6696}"/>
                </a:ext>
              </a:extLst>
            </p:cNvPr>
            <p:cNvSpPr/>
            <p:nvPr/>
          </p:nvSpPr>
          <p:spPr>
            <a:xfrm>
              <a:off x="10053431" y="2487930"/>
              <a:ext cx="64191" cy="68580"/>
            </a:xfrm>
            <a:prstGeom prst="rect">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0DDBEC29-4E3C-46DF-AA93-6FCE2D563992}"/>
                </a:ext>
              </a:extLst>
            </p:cNvPr>
            <p:cNvSpPr/>
            <p:nvPr/>
          </p:nvSpPr>
          <p:spPr>
            <a:xfrm>
              <a:off x="10117622" y="2487930"/>
              <a:ext cx="64191" cy="68580"/>
            </a:xfrm>
            <a:prstGeom prst="rect">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CF1794B6-1982-40AC-BBF3-67204E0D4523}"/>
                </a:ext>
              </a:extLst>
            </p:cNvPr>
            <p:cNvSpPr/>
            <p:nvPr/>
          </p:nvSpPr>
          <p:spPr>
            <a:xfrm>
              <a:off x="10117622" y="2420779"/>
              <a:ext cx="64191" cy="68580"/>
            </a:xfrm>
            <a:prstGeom prst="rect">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3" name="Group 32">
              <a:extLst>
                <a:ext uri="{FF2B5EF4-FFF2-40B4-BE49-F238E27FC236}">
                  <a16:creationId xmlns:a16="http://schemas.microsoft.com/office/drawing/2014/main" id="{36A6C0BD-44B6-43B1-9D38-243070354B98}"/>
                </a:ext>
              </a:extLst>
            </p:cNvPr>
            <p:cNvGrpSpPr/>
            <p:nvPr/>
          </p:nvGrpSpPr>
          <p:grpSpPr>
            <a:xfrm rot="16200000">
              <a:off x="9920608" y="2158306"/>
              <a:ext cx="128382" cy="201454"/>
              <a:chOff x="10205831" y="2573179"/>
              <a:chExt cx="128382" cy="201454"/>
            </a:xfrm>
            <a:solidFill>
              <a:srgbClr val="FFC600"/>
            </a:solidFill>
          </p:grpSpPr>
          <p:sp>
            <p:nvSpPr>
              <p:cNvPr id="29" name="Rectangle 28">
                <a:extLst>
                  <a:ext uri="{FF2B5EF4-FFF2-40B4-BE49-F238E27FC236}">
                    <a16:creationId xmlns:a16="http://schemas.microsoft.com/office/drawing/2014/main" id="{E944CCEF-E2B8-4DF7-A9D0-B93E3D91263D}"/>
                  </a:ext>
                </a:extLst>
              </p:cNvPr>
              <p:cNvSpPr/>
              <p:nvPr/>
            </p:nvSpPr>
            <p:spPr>
              <a:xfrm>
                <a:off x="10205831" y="2706053"/>
                <a:ext cx="64191" cy="6858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641C6F3E-D131-4B1F-8F32-1708605CD2BF}"/>
                  </a:ext>
                </a:extLst>
              </p:cNvPr>
              <p:cNvSpPr/>
              <p:nvPr/>
            </p:nvSpPr>
            <p:spPr>
              <a:xfrm>
                <a:off x="10205831" y="2640330"/>
                <a:ext cx="64191" cy="6858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9B11E4D3-D018-4B97-A7E9-B04134CDA15D}"/>
                  </a:ext>
                </a:extLst>
              </p:cNvPr>
              <p:cNvSpPr/>
              <p:nvPr/>
            </p:nvSpPr>
            <p:spPr>
              <a:xfrm>
                <a:off x="10270022" y="2640330"/>
                <a:ext cx="64191" cy="6858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1105841A-7B73-44C4-ADDC-40DF823BF73E}"/>
                  </a:ext>
                </a:extLst>
              </p:cNvPr>
              <p:cNvSpPr/>
              <p:nvPr/>
            </p:nvSpPr>
            <p:spPr>
              <a:xfrm>
                <a:off x="10270022" y="2573179"/>
                <a:ext cx="64191" cy="6858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pic>
        <p:nvPicPr>
          <p:cNvPr id="39" name="Picture 38" descr="A close up of a sign&#10;&#10;Description automatically generated">
            <a:extLst>
              <a:ext uri="{FF2B5EF4-FFF2-40B4-BE49-F238E27FC236}">
                <a16:creationId xmlns:a16="http://schemas.microsoft.com/office/drawing/2014/main" id="{36AD665C-F430-4851-AC39-82E1A311CA9C}"/>
              </a:ext>
            </a:extLst>
          </p:cNvPr>
          <p:cNvPicPr>
            <a:picLocks noChangeAspect="1"/>
          </p:cNvPicPr>
          <p:nvPr/>
        </p:nvPicPr>
        <p:blipFill>
          <a:blip r:embed="rId10"/>
          <a:stretch>
            <a:fillRect/>
          </a:stretch>
        </p:blipFill>
        <p:spPr>
          <a:xfrm>
            <a:off x="8694725" y="2857620"/>
            <a:ext cx="1200242" cy="461343"/>
          </a:xfrm>
          <a:prstGeom prst="rect">
            <a:avLst/>
          </a:prstGeom>
        </p:spPr>
      </p:pic>
      <p:grpSp>
        <p:nvGrpSpPr>
          <p:cNvPr id="81" name="Group 80">
            <a:extLst>
              <a:ext uri="{FF2B5EF4-FFF2-40B4-BE49-F238E27FC236}">
                <a16:creationId xmlns:a16="http://schemas.microsoft.com/office/drawing/2014/main" id="{A4B1A486-803C-4445-AF4B-AF52346720FE}"/>
              </a:ext>
            </a:extLst>
          </p:cNvPr>
          <p:cNvGrpSpPr/>
          <p:nvPr/>
        </p:nvGrpSpPr>
        <p:grpSpPr>
          <a:xfrm>
            <a:off x="6687369" y="3168857"/>
            <a:ext cx="4963929" cy="1881025"/>
            <a:chOff x="6571109" y="3288219"/>
            <a:chExt cx="4963929" cy="1881025"/>
          </a:xfrm>
        </p:grpSpPr>
        <p:grpSp>
          <p:nvGrpSpPr>
            <p:cNvPr id="40" name="Group 39">
              <a:extLst>
                <a:ext uri="{FF2B5EF4-FFF2-40B4-BE49-F238E27FC236}">
                  <a16:creationId xmlns:a16="http://schemas.microsoft.com/office/drawing/2014/main" id="{76A9F008-9108-4647-B87B-680A20902EE0}"/>
                </a:ext>
              </a:extLst>
            </p:cNvPr>
            <p:cNvGrpSpPr/>
            <p:nvPr/>
          </p:nvGrpSpPr>
          <p:grpSpPr>
            <a:xfrm>
              <a:off x="6571109" y="3288219"/>
              <a:ext cx="1327288" cy="1611698"/>
              <a:chOff x="7234752" y="1174968"/>
              <a:chExt cx="1327288" cy="1611698"/>
            </a:xfrm>
          </p:grpSpPr>
          <p:pic>
            <p:nvPicPr>
              <p:cNvPr id="41" name="Graphic 40" descr="Paper">
                <a:extLst>
                  <a:ext uri="{FF2B5EF4-FFF2-40B4-BE49-F238E27FC236}">
                    <a16:creationId xmlns:a16="http://schemas.microsoft.com/office/drawing/2014/main" id="{B3FCF090-3D38-4E11-A5CB-8E7994FF33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05298" y="1872266"/>
                <a:ext cx="914400" cy="914400"/>
              </a:xfrm>
              <a:prstGeom prst="rect">
                <a:avLst/>
              </a:prstGeom>
            </p:spPr>
          </p:pic>
          <p:sp>
            <p:nvSpPr>
              <p:cNvPr id="42" name="Rectangle 41">
                <a:extLst>
                  <a:ext uri="{FF2B5EF4-FFF2-40B4-BE49-F238E27FC236}">
                    <a16:creationId xmlns:a16="http://schemas.microsoft.com/office/drawing/2014/main" id="{E6773254-4D1A-47C4-8133-C2A2B090E256}"/>
                  </a:ext>
                </a:extLst>
              </p:cNvPr>
              <p:cNvSpPr/>
              <p:nvPr/>
            </p:nvSpPr>
            <p:spPr>
              <a:xfrm>
                <a:off x="7234752" y="1174968"/>
                <a:ext cx="1327288" cy="417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App</a:t>
                </a:r>
              </a:p>
            </p:txBody>
          </p:sp>
          <p:sp>
            <p:nvSpPr>
              <p:cNvPr id="43" name="Rectangle 42">
                <a:extLst>
                  <a:ext uri="{FF2B5EF4-FFF2-40B4-BE49-F238E27FC236}">
                    <a16:creationId xmlns:a16="http://schemas.microsoft.com/office/drawing/2014/main" id="{154FD2C2-D053-4496-BD49-78279D1962B1}"/>
                  </a:ext>
                </a:extLst>
              </p:cNvPr>
              <p:cNvSpPr/>
              <p:nvPr/>
            </p:nvSpPr>
            <p:spPr>
              <a:xfrm>
                <a:off x="7296727" y="2120507"/>
                <a:ext cx="1022972" cy="417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apk</a:t>
                </a:r>
              </a:p>
            </p:txBody>
          </p:sp>
        </p:grpSp>
        <p:grpSp>
          <p:nvGrpSpPr>
            <p:cNvPr id="80" name="Group 79">
              <a:extLst>
                <a:ext uri="{FF2B5EF4-FFF2-40B4-BE49-F238E27FC236}">
                  <a16:creationId xmlns:a16="http://schemas.microsoft.com/office/drawing/2014/main" id="{68DF82A9-8F15-4D49-884D-899E908AB99D}"/>
                </a:ext>
              </a:extLst>
            </p:cNvPr>
            <p:cNvGrpSpPr/>
            <p:nvPr/>
          </p:nvGrpSpPr>
          <p:grpSpPr>
            <a:xfrm>
              <a:off x="10620638" y="4006416"/>
              <a:ext cx="914400" cy="914400"/>
              <a:chOff x="10620638" y="4006416"/>
              <a:chExt cx="914400" cy="914400"/>
            </a:xfrm>
          </p:grpSpPr>
          <p:sp>
            <p:nvSpPr>
              <p:cNvPr id="45" name="Rectangle 44">
                <a:extLst>
                  <a:ext uri="{FF2B5EF4-FFF2-40B4-BE49-F238E27FC236}">
                    <a16:creationId xmlns:a16="http://schemas.microsoft.com/office/drawing/2014/main" id="{57F45460-8CB3-41F4-9570-350FD2059154}"/>
                  </a:ext>
                </a:extLst>
              </p:cNvPr>
              <p:cNvSpPr/>
              <p:nvPr/>
            </p:nvSpPr>
            <p:spPr>
              <a:xfrm>
                <a:off x="10919342" y="4386089"/>
                <a:ext cx="316992" cy="241935"/>
              </a:xfrm>
              <a:prstGeom prst="rect">
                <a:avLst/>
              </a:prstGeom>
              <a:solidFill>
                <a:srgbClr val="FF6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6" name="Graphic 45" descr="Processor">
                <a:extLst>
                  <a:ext uri="{FF2B5EF4-FFF2-40B4-BE49-F238E27FC236}">
                    <a16:creationId xmlns:a16="http://schemas.microsoft.com/office/drawing/2014/main" id="{2EA71EF7-298C-455E-938A-55DF6976232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20638" y="4006416"/>
                <a:ext cx="914400" cy="914400"/>
              </a:xfrm>
              <a:prstGeom prst="rect">
                <a:avLst/>
              </a:prstGeom>
            </p:spPr>
          </p:pic>
        </p:grpSp>
        <p:grpSp>
          <p:nvGrpSpPr>
            <p:cNvPr id="47" name="Group 46">
              <a:extLst>
                <a:ext uri="{FF2B5EF4-FFF2-40B4-BE49-F238E27FC236}">
                  <a16:creationId xmlns:a16="http://schemas.microsoft.com/office/drawing/2014/main" id="{9436F6F3-307B-438E-823B-04620DC91337}"/>
                </a:ext>
              </a:extLst>
            </p:cNvPr>
            <p:cNvGrpSpPr/>
            <p:nvPr/>
          </p:nvGrpSpPr>
          <p:grpSpPr>
            <a:xfrm>
              <a:off x="9278620" y="3884349"/>
              <a:ext cx="1022972" cy="1036467"/>
              <a:chOff x="9479179" y="1757292"/>
              <a:chExt cx="1022972" cy="1036467"/>
            </a:xfrm>
          </p:grpSpPr>
          <p:sp>
            <p:nvSpPr>
              <p:cNvPr id="48" name="Rectangle 47">
                <a:extLst>
                  <a:ext uri="{FF2B5EF4-FFF2-40B4-BE49-F238E27FC236}">
                    <a16:creationId xmlns:a16="http://schemas.microsoft.com/office/drawing/2014/main" id="{40C1EB17-AC68-4DC8-8D5C-0010C5EA00D0}"/>
                  </a:ext>
                </a:extLst>
              </p:cNvPr>
              <p:cNvSpPr/>
              <p:nvPr/>
            </p:nvSpPr>
            <p:spPr>
              <a:xfrm>
                <a:off x="9796667" y="2355878"/>
                <a:ext cx="64191" cy="267307"/>
              </a:xfrm>
              <a:prstGeom prst="rect">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48">
                <a:extLst>
                  <a:ext uri="{FF2B5EF4-FFF2-40B4-BE49-F238E27FC236}">
                    <a16:creationId xmlns:a16="http://schemas.microsoft.com/office/drawing/2014/main" id="{D0D1837E-99B2-4ACD-A505-4C322F5850ED}"/>
                  </a:ext>
                </a:extLst>
              </p:cNvPr>
              <p:cNvSpPr/>
              <p:nvPr/>
            </p:nvSpPr>
            <p:spPr>
              <a:xfrm>
                <a:off x="9860858" y="2553653"/>
                <a:ext cx="64191" cy="6858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Rectangle 49">
                <a:extLst>
                  <a:ext uri="{FF2B5EF4-FFF2-40B4-BE49-F238E27FC236}">
                    <a16:creationId xmlns:a16="http://schemas.microsoft.com/office/drawing/2014/main" id="{DA6E773B-9ACC-4805-AE4B-732B31BA4075}"/>
                  </a:ext>
                </a:extLst>
              </p:cNvPr>
              <p:cNvSpPr/>
              <p:nvPr/>
            </p:nvSpPr>
            <p:spPr>
              <a:xfrm>
                <a:off x="9925049" y="2553653"/>
                <a:ext cx="64191" cy="6858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1" name="Graphic 50" descr="Smart Phone">
                <a:extLst>
                  <a:ext uri="{FF2B5EF4-FFF2-40B4-BE49-F238E27FC236}">
                    <a16:creationId xmlns:a16="http://schemas.microsoft.com/office/drawing/2014/main" id="{638274F4-2F75-4B10-A845-03C21F7B27A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79179" y="1757292"/>
                <a:ext cx="1022972" cy="1036467"/>
              </a:xfrm>
              <a:prstGeom prst="rect">
                <a:avLst/>
              </a:prstGeom>
            </p:spPr>
          </p:pic>
          <p:sp>
            <p:nvSpPr>
              <p:cNvPr id="52" name="Rectangle 51">
                <a:extLst>
                  <a:ext uri="{FF2B5EF4-FFF2-40B4-BE49-F238E27FC236}">
                    <a16:creationId xmlns:a16="http://schemas.microsoft.com/office/drawing/2014/main" id="{4BDF8D99-E882-47D7-B2A0-E2099722B6AE}"/>
                  </a:ext>
                </a:extLst>
              </p:cNvPr>
              <p:cNvSpPr/>
              <p:nvPr/>
            </p:nvSpPr>
            <p:spPr>
              <a:xfrm>
                <a:off x="9860859" y="2487930"/>
                <a:ext cx="64191" cy="6858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52">
                <a:extLst>
                  <a:ext uri="{FF2B5EF4-FFF2-40B4-BE49-F238E27FC236}">
                    <a16:creationId xmlns:a16="http://schemas.microsoft.com/office/drawing/2014/main" id="{3F16B668-DB3A-4BEF-91E0-70E4A419E7A7}"/>
                  </a:ext>
                </a:extLst>
              </p:cNvPr>
              <p:cNvSpPr/>
              <p:nvPr/>
            </p:nvSpPr>
            <p:spPr>
              <a:xfrm>
                <a:off x="9925050" y="2487930"/>
                <a:ext cx="64191" cy="6858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Rectangle 53">
                <a:extLst>
                  <a:ext uri="{FF2B5EF4-FFF2-40B4-BE49-F238E27FC236}">
                    <a16:creationId xmlns:a16="http://schemas.microsoft.com/office/drawing/2014/main" id="{FD8FDF52-75A8-4390-A531-A61A7774D4C3}"/>
                  </a:ext>
                </a:extLst>
              </p:cNvPr>
              <p:cNvSpPr/>
              <p:nvPr/>
            </p:nvSpPr>
            <p:spPr>
              <a:xfrm>
                <a:off x="10053431" y="2553653"/>
                <a:ext cx="64191" cy="68580"/>
              </a:xfrm>
              <a:prstGeom prst="rect">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Rectangle 54">
                <a:extLst>
                  <a:ext uri="{FF2B5EF4-FFF2-40B4-BE49-F238E27FC236}">
                    <a16:creationId xmlns:a16="http://schemas.microsoft.com/office/drawing/2014/main" id="{1C5594FC-3648-49C4-BBEB-E9ECD6B6F53D}"/>
                  </a:ext>
                </a:extLst>
              </p:cNvPr>
              <p:cNvSpPr/>
              <p:nvPr/>
            </p:nvSpPr>
            <p:spPr>
              <a:xfrm>
                <a:off x="10053431" y="2487930"/>
                <a:ext cx="64191" cy="68580"/>
              </a:xfrm>
              <a:prstGeom prst="rect">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Rectangle 55">
                <a:extLst>
                  <a:ext uri="{FF2B5EF4-FFF2-40B4-BE49-F238E27FC236}">
                    <a16:creationId xmlns:a16="http://schemas.microsoft.com/office/drawing/2014/main" id="{7C527AC4-8096-4344-AFF3-326610C08C63}"/>
                  </a:ext>
                </a:extLst>
              </p:cNvPr>
              <p:cNvSpPr/>
              <p:nvPr/>
            </p:nvSpPr>
            <p:spPr>
              <a:xfrm>
                <a:off x="10117622" y="2487930"/>
                <a:ext cx="64191" cy="68580"/>
              </a:xfrm>
              <a:prstGeom prst="rect">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a:extLst>
                  <a:ext uri="{FF2B5EF4-FFF2-40B4-BE49-F238E27FC236}">
                    <a16:creationId xmlns:a16="http://schemas.microsoft.com/office/drawing/2014/main" id="{9026CE1B-7BAD-4157-BA44-3EFD53258F74}"/>
                  </a:ext>
                </a:extLst>
              </p:cNvPr>
              <p:cNvSpPr/>
              <p:nvPr/>
            </p:nvSpPr>
            <p:spPr>
              <a:xfrm>
                <a:off x="10117622" y="2420779"/>
                <a:ext cx="64191" cy="68580"/>
              </a:xfrm>
              <a:prstGeom prst="rect">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8" name="Group 57">
                <a:extLst>
                  <a:ext uri="{FF2B5EF4-FFF2-40B4-BE49-F238E27FC236}">
                    <a16:creationId xmlns:a16="http://schemas.microsoft.com/office/drawing/2014/main" id="{1C976464-B128-4D13-A41F-CDD2E63DCD74}"/>
                  </a:ext>
                </a:extLst>
              </p:cNvPr>
              <p:cNvGrpSpPr/>
              <p:nvPr/>
            </p:nvGrpSpPr>
            <p:grpSpPr>
              <a:xfrm rot="16200000">
                <a:off x="9920608" y="2158306"/>
                <a:ext cx="128382" cy="201454"/>
                <a:chOff x="10205831" y="2573179"/>
                <a:chExt cx="128382" cy="201454"/>
              </a:xfrm>
              <a:solidFill>
                <a:srgbClr val="FFC600"/>
              </a:solidFill>
            </p:grpSpPr>
            <p:sp>
              <p:nvSpPr>
                <p:cNvPr id="59" name="Rectangle 58">
                  <a:extLst>
                    <a:ext uri="{FF2B5EF4-FFF2-40B4-BE49-F238E27FC236}">
                      <a16:creationId xmlns:a16="http://schemas.microsoft.com/office/drawing/2014/main" id="{7AA16396-69B1-4A9B-A603-01ECBEF45929}"/>
                    </a:ext>
                  </a:extLst>
                </p:cNvPr>
                <p:cNvSpPr/>
                <p:nvPr/>
              </p:nvSpPr>
              <p:spPr>
                <a:xfrm>
                  <a:off x="10205831" y="2706053"/>
                  <a:ext cx="64191" cy="6858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a:extLst>
                    <a:ext uri="{FF2B5EF4-FFF2-40B4-BE49-F238E27FC236}">
                      <a16:creationId xmlns:a16="http://schemas.microsoft.com/office/drawing/2014/main" id="{30ED4275-F920-42C5-9507-758D419F3442}"/>
                    </a:ext>
                  </a:extLst>
                </p:cNvPr>
                <p:cNvSpPr/>
                <p:nvPr/>
              </p:nvSpPr>
              <p:spPr>
                <a:xfrm>
                  <a:off x="10205831" y="2640330"/>
                  <a:ext cx="64191" cy="6858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tangle 60">
                  <a:extLst>
                    <a:ext uri="{FF2B5EF4-FFF2-40B4-BE49-F238E27FC236}">
                      <a16:creationId xmlns:a16="http://schemas.microsoft.com/office/drawing/2014/main" id="{92C23FE0-B462-4867-BF16-982B2C006B64}"/>
                    </a:ext>
                  </a:extLst>
                </p:cNvPr>
                <p:cNvSpPr/>
                <p:nvPr/>
              </p:nvSpPr>
              <p:spPr>
                <a:xfrm>
                  <a:off x="10270022" y="2640330"/>
                  <a:ext cx="64191" cy="6858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Rectangle 61">
                  <a:extLst>
                    <a:ext uri="{FF2B5EF4-FFF2-40B4-BE49-F238E27FC236}">
                      <a16:creationId xmlns:a16="http://schemas.microsoft.com/office/drawing/2014/main" id="{F8C9CC49-7EF5-4F37-8DEB-D9E39D515B3B}"/>
                    </a:ext>
                  </a:extLst>
                </p:cNvPr>
                <p:cNvSpPr/>
                <p:nvPr/>
              </p:nvSpPr>
              <p:spPr>
                <a:xfrm>
                  <a:off x="10270022" y="2573179"/>
                  <a:ext cx="64191" cy="6858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64" name="Cube 63">
              <a:extLst>
                <a:ext uri="{FF2B5EF4-FFF2-40B4-BE49-F238E27FC236}">
                  <a16:creationId xmlns:a16="http://schemas.microsoft.com/office/drawing/2014/main" id="{00E0173A-7C20-466E-B019-20F69994F044}"/>
                </a:ext>
              </a:extLst>
            </p:cNvPr>
            <p:cNvSpPr/>
            <p:nvPr/>
          </p:nvSpPr>
          <p:spPr>
            <a:xfrm>
              <a:off x="7787370" y="3726779"/>
              <a:ext cx="1354697" cy="1442465"/>
            </a:xfrm>
            <a:prstGeom prst="cube">
              <a:avLst>
                <a:gd name="adj" fmla="val 8844"/>
              </a:avLst>
            </a:prstGeom>
            <a:ln/>
            <a:scene3d>
              <a:camera prst="isometricLeftDown"/>
              <a:lightRig rig="threePt" dir="t"/>
            </a:scene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b="1" dirty="0">
                <a:ln w="22225">
                  <a:solidFill>
                    <a:schemeClr val="accent2"/>
                  </a:solidFill>
                  <a:prstDash val="solid"/>
                </a:ln>
                <a:solidFill>
                  <a:schemeClr val="accent2">
                    <a:lumMod val="40000"/>
                    <a:lumOff val="60000"/>
                  </a:schemeClr>
                </a:solidFill>
              </a:endParaRPr>
            </a:p>
          </p:txBody>
        </p:sp>
        <p:cxnSp>
          <p:nvCxnSpPr>
            <p:cNvPr id="65" name="Straight Arrow Connector 64">
              <a:extLst>
                <a:ext uri="{FF2B5EF4-FFF2-40B4-BE49-F238E27FC236}">
                  <a16:creationId xmlns:a16="http://schemas.microsoft.com/office/drawing/2014/main" id="{0FB84BA6-A281-40AF-BAF7-7FA32426805B}"/>
                </a:ext>
              </a:extLst>
            </p:cNvPr>
            <p:cNvCxnSpPr>
              <a:cxnSpLocks/>
            </p:cNvCxnSpPr>
            <p:nvPr/>
          </p:nvCxnSpPr>
          <p:spPr>
            <a:xfrm>
              <a:off x="7535084" y="4506874"/>
              <a:ext cx="36331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8" name="Straight Arrow Connector 67">
              <a:extLst>
                <a:ext uri="{FF2B5EF4-FFF2-40B4-BE49-F238E27FC236}">
                  <a16:creationId xmlns:a16="http://schemas.microsoft.com/office/drawing/2014/main" id="{1DAD8EC1-28B9-4072-917C-82A8C5EF62DA}"/>
                </a:ext>
              </a:extLst>
            </p:cNvPr>
            <p:cNvCxnSpPr>
              <a:cxnSpLocks/>
            </p:cNvCxnSpPr>
            <p:nvPr/>
          </p:nvCxnSpPr>
          <p:spPr>
            <a:xfrm>
              <a:off x="8996930" y="4492548"/>
              <a:ext cx="36331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a:extLst>
                <a:ext uri="{FF2B5EF4-FFF2-40B4-BE49-F238E27FC236}">
                  <a16:creationId xmlns:a16="http://schemas.microsoft.com/office/drawing/2014/main" id="{0877D322-F7BA-41C6-B1D5-CB58E2FB91FC}"/>
                </a:ext>
              </a:extLst>
            </p:cNvPr>
            <p:cNvCxnSpPr>
              <a:cxnSpLocks/>
            </p:cNvCxnSpPr>
            <p:nvPr/>
          </p:nvCxnSpPr>
          <p:spPr>
            <a:xfrm>
              <a:off x="10222915" y="4456276"/>
              <a:ext cx="36331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70" name="Rectangle 69">
            <a:extLst>
              <a:ext uri="{FF2B5EF4-FFF2-40B4-BE49-F238E27FC236}">
                <a16:creationId xmlns:a16="http://schemas.microsoft.com/office/drawing/2014/main" id="{F9C0425A-23CA-4122-9ADB-4AE80CEECA57}"/>
              </a:ext>
            </a:extLst>
          </p:cNvPr>
          <p:cNvSpPr/>
          <p:nvPr/>
        </p:nvSpPr>
        <p:spPr>
          <a:xfrm>
            <a:off x="7781948" y="3157525"/>
            <a:ext cx="1327288" cy="417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layer</a:t>
            </a:r>
          </a:p>
        </p:txBody>
      </p:sp>
      <p:grpSp>
        <p:nvGrpSpPr>
          <p:cNvPr id="76" name="Group 75">
            <a:extLst>
              <a:ext uri="{FF2B5EF4-FFF2-40B4-BE49-F238E27FC236}">
                <a16:creationId xmlns:a16="http://schemas.microsoft.com/office/drawing/2014/main" id="{4749FACB-1A22-4532-A781-75F40C72D834}"/>
              </a:ext>
            </a:extLst>
          </p:cNvPr>
          <p:cNvGrpSpPr/>
          <p:nvPr/>
        </p:nvGrpSpPr>
        <p:grpSpPr>
          <a:xfrm>
            <a:off x="6816466" y="5273520"/>
            <a:ext cx="1022972" cy="914400"/>
            <a:chOff x="7296727" y="1872266"/>
            <a:chExt cx="1022972" cy="914400"/>
          </a:xfrm>
        </p:grpSpPr>
        <p:pic>
          <p:nvPicPr>
            <p:cNvPr id="77" name="Graphic 76" descr="Paper">
              <a:extLst>
                <a:ext uri="{FF2B5EF4-FFF2-40B4-BE49-F238E27FC236}">
                  <a16:creationId xmlns:a16="http://schemas.microsoft.com/office/drawing/2014/main" id="{28B25804-8B06-4F47-9799-33E879C304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05298" y="1872266"/>
              <a:ext cx="914400" cy="914400"/>
            </a:xfrm>
            <a:prstGeom prst="rect">
              <a:avLst/>
            </a:prstGeom>
          </p:spPr>
        </p:pic>
        <p:sp>
          <p:nvSpPr>
            <p:cNvPr id="79" name="Rectangle 78">
              <a:extLst>
                <a:ext uri="{FF2B5EF4-FFF2-40B4-BE49-F238E27FC236}">
                  <a16:creationId xmlns:a16="http://schemas.microsoft.com/office/drawing/2014/main" id="{6D7EC5CE-DED5-4BE6-A517-B1B2ECD1398F}"/>
                </a:ext>
              </a:extLst>
            </p:cNvPr>
            <p:cNvSpPr/>
            <p:nvPr/>
          </p:nvSpPr>
          <p:spPr>
            <a:xfrm>
              <a:off x="7296727" y="2120507"/>
              <a:ext cx="1022972" cy="417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apk</a:t>
              </a:r>
            </a:p>
          </p:txBody>
        </p:sp>
      </p:grpSp>
      <p:sp>
        <p:nvSpPr>
          <p:cNvPr id="82" name="Rectangle 81">
            <a:extLst>
              <a:ext uri="{FF2B5EF4-FFF2-40B4-BE49-F238E27FC236}">
                <a16:creationId xmlns:a16="http://schemas.microsoft.com/office/drawing/2014/main" id="{F13499C4-4E1B-4D27-8B7D-C5CE66AACD3C}"/>
              </a:ext>
            </a:extLst>
          </p:cNvPr>
          <p:cNvSpPr/>
          <p:nvPr/>
        </p:nvSpPr>
        <p:spPr>
          <a:xfrm>
            <a:off x="6705326" y="4919335"/>
            <a:ext cx="1327288" cy="417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App release</a:t>
            </a:r>
          </a:p>
        </p:txBody>
      </p:sp>
      <p:cxnSp>
        <p:nvCxnSpPr>
          <p:cNvPr id="83" name="Straight Arrow Connector 82">
            <a:extLst>
              <a:ext uri="{FF2B5EF4-FFF2-40B4-BE49-F238E27FC236}">
                <a16:creationId xmlns:a16="http://schemas.microsoft.com/office/drawing/2014/main" id="{1CC4510B-51D0-48BE-9A2E-096BAA6CF8A8}"/>
              </a:ext>
            </a:extLst>
          </p:cNvPr>
          <p:cNvCxnSpPr>
            <a:cxnSpLocks/>
            <a:stCxn id="77" idx="3"/>
          </p:cNvCxnSpPr>
          <p:nvPr/>
        </p:nvCxnSpPr>
        <p:spPr>
          <a:xfrm flipV="1">
            <a:off x="7839437" y="5703694"/>
            <a:ext cx="1710089" cy="270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85" name="Group 84">
            <a:extLst>
              <a:ext uri="{FF2B5EF4-FFF2-40B4-BE49-F238E27FC236}">
                <a16:creationId xmlns:a16="http://schemas.microsoft.com/office/drawing/2014/main" id="{70243291-D833-444C-9773-CD1BC66C0C8E}"/>
              </a:ext>
            </a:extLst>
          </p:cNvPr>
          <p:cNvGrpSpPr/>
          <p:nvPr/>
        </p:nvGrpSpPr>
        <p:grpSpPr>
          <a:xfrm>
            <a:off x="9360243" y="5163181"/>
            <a:ext cx="1022972" cy="1036467"/>
            <a:chOff x="9479179" y="1757292"/>
            <a:chExt cx="1022972" cy="1036467"/>
          </a:xfrm>
        </p:grpSpPr>
        <p:sp>
          <p:nvSpPr>
            <p:cNvPr id="86" name="Rectangle 85">
              <a:extLst>
                <a:ext uri="{FF2B5EF4-FFF2-40B4-BE49-F238E27FC236}">
                  <a16:creationId xmlns:a16="http://schemas.microsoft.com/office/drawing/2014/main" id="{2261CFC2-5592-45E9-915C-BF0FD838733C}"/>
                </a:ext>
              </a:extLst>
            </p:cNvPr>
            <p:cNvSpPr/>
            <p:nvPr/>
          </p:nvSpPr>
          <p:spPr>
            <a:xfrm>
              <a:off x="9796667" y="2355878"/>
              <a:ext cx="64191" cy="267307"/>
            </a:xfrm>
            <a:prstGeom prst="rect">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Rectangle 86">
              <a:extLst>
                <a:ext uri="{FF2B5EF4-FFF2-40B4-BE49-F238E27FC236}">
                  <a16:creationId xmlns:a16="http://schemas.microsoft.com/office/drawing/2014/main" id="{3D484E87-8EA1-43EF-8A7A-4B78679EDFE7}"/>
                </a:ext>
              </a:extLst>
            </p:cNvPr>
            <p:cNvSpPr/>
            <p:nvPr/>
          </p:nvSpPr>
          <p:spPr>
            <a:xfrm>
              <a:off x="9860858" y="2553653"/>
              <a:ext cx="64191" cy="6858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ectangle 87">
              <a:extLst>
                <a:ext uri="{FF2B5EF4-FFF2-40B4-BE49-F238E27FC236}">
                  <a16:creationId xmlns:a16="http://schemas.microsoft.com/office/drawing/2014/main" id="{2EDD5A8D-6E40-4068-9C6F-684EBAEF7A46}"/>
                </a:ext>
              </a:extLst>
            </p:cNvPr>
            <p:cNvSpPr/>
            <p:nvPr/>
          </p:nvSpPr>
          <p:spPr>
            <a:xfrm>
              <a:off x="9925049" y="2553653"/>
              <a:ext cx="64191" cy="6858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9" name="Graphic 88" descr="Smart Phone">
              <a:extLst>
                <a:ext uri="{FF2B5EF4-FFF2-40B4-BE49-F238E27FC236}">
                  <a16:creationId xmlns:a16="http://schemas.microsoft.com/office/drawing/2014/main" id="{F2200A04-32AA-455C-B02B-E6C538062F6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79179" y="1757292"/>
              <a:ext cx="1022972" cy="1036467"/>
            </a:xfrm>
            <a:prstGeom prst="rect">
              <a:avLst/>
            </a:prstGeom>
          </p:spPr>
        </p:pic>
        <p:sp>
          <p:nvSpPr>
            <p:cNvPr id="90" name="Rectangle 89">
              <a:extLst>
                <a:ext uri="{FF2B5EF4-FFF2-40B4-BE49-F238E27FC236}">
                  <a16:creationId xmlns:a16="http://schemas.microsoft.com/office/drawing/2014/main" id="{970CCE68-1EA2-4EEE-AAD1-E234B31AB834}"/>
                </a:ext>
              </a:extLst>
            </p:cNvPr>
            <p:cNvSpPr/>
            <p:nvPr/>
          </p:nvSpPr>
          <p:spPr>
            <a:xfrm>
              <a:off x="9860859" y="2487930"/>
              <a:ext cx="64191" cy="6858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Rectangle 90">
              <a:extLst>
                <a:ext uri="{FF2B5EF4-FFF2-40B4-BE49-F238E27FC236}">
                  <a16:creationId xmlns:a16="http://schemas.microsoft.com/office/drawing/2014/main" id="{8B29DA59-59C9-4855-8EED-202FE5B368B2}"/>
                </a:ext>
              </a:extLst>
            </p:cNvPr>
            <p:cNvSpPr/>
            <p:nvPr/>
          </p:nvSpPr>
          <p:spPr>
            <a:xfrm>
              <a:off x="9925050" y="2487930"/>
              <a:ext cx="64191" cy="6858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Rectangle 91">
              <a:extLst>
                <a:ext uri="{FF2B5EF4-FFF2-40B4-BE49-F238E27FC236}">
                  <a16:creationId xmlns:a16="http://schemas.microsoft.com/office/drawing/2014/main" id="{28B8F6DD-159A-4EED-9305-FF629504071F}"/>
                </a:ext>
              </a:extLst>
            </p:cNvPr>
            <p:cNvSpPr/>
            <p:nvPr/>
          </p:nvSpPr>
          <p:spPr>
            <a:xfrm>
              <a:off x="10053431" y="2553653"/>
              <a:ext cx="64191" cy="68580"/>
            </a:xfrm>
            <a:prstGeom prst="rect">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Rectangle 92">
              <a:extLst>
                <a:ext uri="{FF2B5EF4-FFF2-40B4-BE49-F238E27FC236}">
                  <a16:creationId xmlns:a16="http://schemas.microsoft.com/office/drawing/2014/main" id="{5B04CE95-153E-41F8-8B8A-C109F030A6E4}"/>
                </a:ext>
              </a:extLst>
            </p:cNvPr>
            <p:cNvSpPr/>
            <p:nvPr/>
          </p:nvSpPr>
          <p:spPr>
            <a:xfrm>
              <a:off x="10053431" y="2487930"/>
              <a:ext cx="64191" cy="68580"/>
            </a:xfrm>
            <a:prstGeom prst="rect">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Rectangle 93">
              <a:extLst>
                <a:ext uri="{FF2B5EF4-FFF2-40B4-BE49-F238E27FC236}">
                  <a16:creationId xmlns:a16="http://schemas.microsoft.com/office/drawing/2014/main" id="{8E8C909F-5C42-47C8-98C9-8630FC8EB7A6}"/>
                </a:ext>
              </a:extLst>
            </p:cNvPr>
            <p:cNvSpPr/>
            <p:nvPr/>
          </p:nvSpPr>
          <p:spPr>
            <a:xfrm>
              <a:off x="10117622" y="2487930"/>
              <a:ext cx="64191" cy="68580"/>
            </a:xfrm>
            <a:prstGeom prst="rect">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5" name="Rectangle 94">
              <a:extLst>
                <a:ext uri="{FF2B5EF4-FFF2-40B4-BE49-F238E27FC236}">
                  <a16:creationId xmlns:a16="http://schemas.microsoft.com/office/drawing/2014/main" id="{6434E7AF-2EBD-4F5B-9CC3-143ED5DBC8A2}"/>
                </a:ext>
              </a:extLst>
            </p:cNvPr>
            <p:cNvSpPr/>
            <p:nvPr/>
          </p:nvSpPr>
          <p:spPr>
            <a:xfrm>
              <a:off x="10117622" y="2420779"/>
              <a:ext cx="64191" cy="68580"/>
            </a:xfrm>
            <a:prstGeom prst="rect">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6" name="Group 95">
              <a:extLst>
                <a:ext uri="{FF2B5EF4-FFF2-40B4-BE49-F238E27FC236}">
                  <a16:creationId xmlns:a16="http://schemas.microsoft.com/office/drawing/2014/main" id="{D5E423F7-AA52-40AF-8F5D-1EA057807A39}"/>
                </a:ext>
              </a:extLst>
            </p:cNvPr>
            <p:cNvGrpSpPr/>
            <p:nvPr/>
          </p:nvGrpSpPr>
          <p:grpSpPr>
            <a:xfrm rot="16200000">
              <a:off x="9920608" y="2158306"/>
              <a:ext cx="128382" cy="201454"/>
              <a:chOff x="10205831" y="2573179"/>
              <a:chExt cx="128382" cy="201454"/>
            </a:xfrm>
            <a:solidFill>
              <a:srgbClr val="FFC600"/>
            </a:solidFill>
          </p:grpSpPr>
          <p:sp>
            <p:nvSpPr>
              <p:cNvPr id="97" name="Rectangle 96">
                <a:extLst>
                  <a:ext uri="{FF2B5EF4-FFF2-40B4-BE49-F238E27FC236}">
                    <a16:creationId xmlns:a16="http://schemas.microsoft.com/office/drawing/2014/main" id="{265F4C8D-0C3B-40B7-8AFA-D3ABB20C75FE}"/>
                  </a:ext>
                </a:extLst>
              </p:cNvPr>
              <p:cNvSpPr/>
              <p:nvPr/>
            </p:nvSpPr>
            <p:spPr>
              <a:xfrm>
                <a:off x="10205831" y="2706053"/>
                <a:ext cx="64191" cy="6858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Rectangle 97">
                <a:extLst>
                  <a:ext uri="{FF2B5EF4-FFF2-40B4-BE49-F238E27FC236}">
                    <a16:creationId xmlns:a16="http://schemas.microsoft.com/office/drawing/2014/main" id="{F37DF0B4-7022-49EC-8D09-CC466EB3607C}"/>
                  </a:ext>
                </a:extLst>
              </p:cNvPr>
              <p:cNvSpPr/>
              <p:nvPr/>
            </p:nvSpPr>
            <p:spPr>
              <a:xfrm>
                <a:off x="10205831" y="2640330"/>
                <a:ext cx="64191" cy="6858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Rectangle 98">
                <a:extLst>
                  <a:ext uri="{FF2B5EF4-FFF2-40B4-BE49-F238E27FC236}">
                    <a16:creationId xmlns:a16="http://schemas.microsoft.com/office/drawing/2014/main" id="{FAF112DF-BD7E-45D7-9692-35EB712DCDC5}"/>
                  </a:ext>
                </a:extLst>
              </p:cNvPr>
              <p:cNvSpPr/>
              <p:nvPr/>
            </p:nvSpPr>
            <p:spPr>
              <a:xfrm>
                <a:off x="10270022" y="2640330"/>
                <a:ext cx="64191" cy="6858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Rectangle 99">
                <a:extLst>
                  <a:ext uri="{FF2B5EF4-FFF2-40B4-BE49-F238E27FC236}">
                    <a16:creationId xmlns:a16="http://schemas.microsoft.com/office/drawing/2014/main" id="{A8153E9A-5697-4945-8971-DF31A9065248}"/>
                  </a:ext>
                </a:extLst>
              </p:cNvPr>
              <p:cNvSpPr/>
              <p:nvPr/>
            </p:nvSpPr>
            <p:spPr>
              <a:xfrm>
                <a:off x="10270022" y="2573179"/>
                <a:ext cx="64191" cy="6858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103" name="Rectangle 102">
            <a:extLst>
              <a:ext uri="{FF2B5EF4-FFF2-40B4-BE49-F238E27FC236}">
                <a16:creationId xmlns:a16="http://schemas.microsoft.com/office/drawing/2014/main" id="{D7B7E167-E9FE-478B-82F8-5A3FFC594ECD}"/>
              </a:ext>
            </a:extLst>
          </p:cNvPr>
          <p:cNvSpPr/>
          <p:nvPr/>
        </p:nvSpPr>
        <p:spPr>
          <a:xfrm>
            <a:off x="10941023" y="5672391"/>
            <a:ext cx="316992" cy="15707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4" name="Graphic 103" descr="Processor">
            <a:extLst>
              <a:ext uri="{FF2B5EF4-FFF2-40B4-BE49-F238E27FC236}">
                <a16:creationId xmlns:a16="http://schemas.microsoft.com/office/drawing/2014/main" id="{CE9E8B8C-FB01-4888-89E4-FEFB67B6B61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39979" y="5225863"/>
            <a:ext cx="914400" cy="914400"/>
          </a:xfrm>
          <a:prstGeom prst="rect">
            <a:avLst/>
          </a:prstGeom>
        </p:spPr>
      </p:pic>
      <p:cxnSp>
        <p:nvCxnSpPr>
          <p:cNvPr id="106" name="Straight Arrow Connector 105">
            <a:extLst>
              <a:ext uri="{FF2B5EF4-FFF2-40B4-BE49-F238E27FC236}">
                <a16:creationId xmlns:a16="http://schemas.microsoft.com/office/drawing/2014/main" id="{0B618566-8B9B-4435-BA64-995508507092}"/>
              </a:ext>
            </a:extLst>
          </p:cNvPr>
          <p:cNvCxnSpPr>
            <a:cxnSpLocks/>
          </p:cNvCxnSpPr>
          <p:nvPr/>
        </p:nvCxnSpPr>
        <p:spPr>
          <a:xfrm>
            <a:off x="10276666" y="5703694"/>
            <a:ext cx="36331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7" name="Straight Arrow Connector 106">
            <a:extLst>
              <a:ext uri="{FF2B5EF4-FFF2-40B4-BE49-F238E27FC236}">
                <a16:creationId xmlns:a16="http://schemas.microsoft.com/office/drawing/2014/main" id="{D860ABF0-A4BB-4192-8B55-6B2337B5A831}"/>
              </a:ext>
            </a:extLst>
          </p:cNvPr>
          <p:cNvCxnSpPr>
            <a:cxnSpLocks/>
          </p:cNvCxnSpPr>
          <p:nvPr/>
        </p:nvCxnSpPr>
        <p:spPr>
          <a:xfrm>
            <a:off x="10216765" y="2368235"/>
            <a:ext cx="36331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79492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6D77C-ECB2-47B0-B2B4-03259B7E962A}"/>
              </a:ext>
            </a:extLst>
          </p:cNvPr>
          <p:cNvSpPr>
            <a:spLocks noGrp="1"/>
          </p:cNvSpPr>
          <p:nvPr>
            <p:ph type="title"/>
          </p:nvPr>
        </p:nvSpPr>
        <p:spPr/>
        <p:txBody>
          <a:bodyPr/>
          <a:lstStyle/>
          <a:p>
            <a:r>
              <a:rPr lang="en-GB" dirty="0"/>
              <a:t>Features of Vulkan API </a:t>
            </a:r>
          </a:p>
        </p:txBody>
      </p:sp>
      <p:sp>
        <p:nvSpPr>
          <p:cNvPr id="3" name="Content Placeholder 2">
            <a:extLst>
              <a:ext uri="{FF2B5EF4-FFF2-40B4-BE49-F238E27FC236}">
                <a16:creationId xmlns:a16="http://schemas.microsoft.com/office/drawing/2014/main" id="{857DFCC7-8C7D-41FF-8E32-44FE65C5D8CE}"/>
              </a:ext>
            </a:extLst>
          </p:cNvPr>
          <p:cNvSpPr>
            <a:spLocks noGrp="1"/>
          </p:cNvSpPr>
          <p:nvPr>
            <p:ph idx="1"/>
          </p:nvPr>
        </p:nvSpPr>
        <p:spPr>
          <a:xfrm>
            <a:off x="492124" y="1470689"/>
            <a:ext cx="11180762" cy="4086225"/>
          </a:xfrm>
        </p:spPr>
        <p:txBody>
          <a:bodyPr vert="horz" lIns="0" tIns="0" rIns="0" bIns="0" rtlCol="0" anchor="t">
            <a:noAutofit/>
          </a:bodyPr>
          <a:lstStyle/>
          <a:p>
            <a:r>
              <a:rPr lang="en-GB" dirty="0">
                <a:solidFill>
                  <a:schemeClr val="tx1"/>
                </a:solidFill>
                <a:ea typeface="ＭＳ Ｐゴシック"/>
              </a:rPr>
              <a:t>A unified API framework</a:t>
            </a:r>
          </a:p>
          <a:p>
            <a:r>
              <a:rPr lang="en-GB" dirty="0">
                <a:solidFill>
                  <a:schemeClr val="tx1"/>
                </a:solidFill>
              </a:rPr>
              <a:t>Reduced driver overhead</a:t>
            </a:r>
          </a:p>
          <a:p>
            <a:r>
              <a:rPr lang="en-GB" dirty="0">
                <a:solidFill>
                  <a:schemeClr val="tx1"/>
                </a:solidFill>
              </a:rPr>
              <a:t>Support for multi-threading and multi-processing</a:t>
            </a:r>
          </a:p>
          <a:p>
            <a:r>
              <a:rPr lang="en-GB" dirty="0">
                <a:solidFill>
                  <a:schemeClr val="tx1"/>
                </a:solidFill>
              </a:rPr>
              <a:t>SPIR-V </a:t>
            </a:r>
          </a:p>
          <a:p>
            <a:r>
              <a:rPr lang="en-GB" dirty="0">
                <a:solidFill>
                  <a:schemeClr val="tx1"/>
                </a:solidFill>
              </a:rPr>
              <a:t>Loadable Layers</a:t>
            </a:r>
          </a:p>
          <a:p>
            <a:r>
              <a:rPr lang="en-GB" dirty="0">
                <a:solidFill>
                  <a:srgbClr val="00C1DE"/>
                </a:solidFill>
              </a:rPr>
              <a:t>Render-pass</a:t>
            </a:r>
          </a:p>
          <a:p>
            <a:endParaRPr lang="en-GB" dirty="0">
              <a:solidFill>
                <a:schemeClr val="tx1"/>
              </a:solidFill>
            </a:endParaRPr>
          </a:p>
          <a:p>
            <a:endParaRPr lang="en-GB" dirty="0"/>
          </a:p>
        </p:txBody>
      </p:sp>
      <p:pic>
        <p:nvPicPr>
          <p:cNvPr id="5" name="Graphic 4" descr="Processor">
            <a:extLst>
              <a:ext uri="{FF2B5EF4-FFF2-40B4-BE49-F238E27FC236}">
                <a16:creationId xmlns:a16="http://schemas.microsoft.com/office/drawing/2014/main" id="{4DB7CD00-5319-4DC1-AF45-FEF19F3478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44201" y="1253217"/>
            <a:ext cx="3140300" cy="3140300"/>
          </a:xfrm>
          <a:prstGeom prst="rect">
            <a:avLst/>
          </a:prstGeom>
        </p:spPr>
      </p:pic>
      <p:sp>
        <p:nvSpPr>
          <p:cNvPr id="6" name="Rectangle 5">
            <a:extLst>
              <a:ext uri="{FF2B5EF4-FFF2-40B4-BE49-F238E27FC236}">
                <a16:creationId xmlns:a16="http://schemas.microsoft.com/office/drawing/2014/main" id="{3B5B343D-29D2-478A-B8B3-38D3B53220FE}"/>
              </a:ext>
            </a:extLst>
          </p:cNvPr>
          <p:cNvSpPr/>
          <p:nvPr/>
        </p:nvSpPr>
        <p:spPr>
          <a:xfrm rot="5400000">
            <a:off x="9526207" y="2694536"/>
            <a:ext cx="1340776" cy="242999"/>
          </a:xfrm>
          <a:prstGeom prst="rect">
            <a:avLst/>
          </a:prstGeom>
          <a:ln w="38100">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76115A7A-541F-49F9-9086-13284CE038C2}"/>
              </a:ext>
            </a:extLst>
          </p:cNvPr>
          <p:cNvSpPr/>
          <p:nvPr/>
        </p:nvSpPr>
        <p:spPr>
          <a:xfrm rot="5400000">
            <a:off x="9781158" y="2393506"/>
            <a:ext cx="2238233" cy="8315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GB" b="1" dirty="0">
                <a:solidFill>
                  <a:schemeClr val="tx1"/>
                </a:solidFill>
              </a:rPr>
              <a:t>Tiled memory </a:t>
            </a:r>
          </a:p>
        </p:txBody>
      </p:sp>
      <p:sp>
        <p:nvSpPr>
          <p:cNvPr id="13" name="Rectangle 12">
            <a:extLst>
              <a:ext uri="{FF2B5EF4-FFF2-40B4-BE49-F238E27FC236}">
                <a16:creationId xmlns:a16="http://schemas.microsoft.com/office/drawing/2014/main" id="{BBA3A0F7-9883-46BD-BC0B-AA8ED1C7BD82}"/>
              </a:ext>
            </a:extLst>
          </p:cNvPr>
          <p:cNvSpPr/>
          <p:nvPr/>
        </p:nvSpPr>
        <p:spPr>
          <a:xfrm>
            <a:off x="7564526" y="5251167"/>
            <a:ext cx="2606723" cy="880140"/>
          </a:xfrm>
          <a:prstGeom prst="rect">
            <a:avLst/>
          </a:prstGeom>
          <a:noFill/>
          <a:ln w="571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3200" b="1" dirty="0"/>
              <a:t>RAM</a:t>
            </a:r>
          </a:p>
        </p:txBody>
      </p:sp>
      <p:cxnSp>
        <p:nvCxnSpPr>
          <p:cNvPr id="15" name="Straight Connector 14">
            <a:extLst>
              <a:ext uri="{FF2B5EF4-FFF2-40B4-BE49-F238E27FC236}">
                <a16:creationId xmlns:a16="http://schemas.microsoft.com/office/drawing/2014/main" id="{570233AF-CFA5-4FB8-AA73-E3172631B531}"/>
              </a:ext>
            </a:extLst>
          </p:cNvPr>
          <p:cNvCxnSpPr>
            <a:cxnSpLocks/>
          </p:cNvCxnSpPr>
          <p:nvPr/>
        </p:nvCxnSpPr>
        <p:spPr>
          <a:xfrm>
            <a:off x="8782183" y="3651250"/>
            <a:ext cx="0" cy="158530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203727B-1116-4651-AC4A-802EF9B6D20C}"/>
              </a:ext>
            </a:extLst>
          </p:cNvPr>
          <p:cNvCxnSpPr>
            <a:cxnSpLocks/>
          </p:cNvCxnSpPr>
          <p:nvPr/>
        </p:nvCxnSpPr>
        <p:spPr>
          <a:xfrm>
            <a:off x="9046508" y="3651250"/>
            <a:ext cx="0" cy="157322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EC0839D-FF6A-447D-B930-529A5DF8A4A9}"/>
              </a:ext>
            </a:extLst>
          </p:cNvPr>
          <p:cNvCxnSpPr>
            <a:cxnSpLocks/>
          </p:cNvCxnSpPr>
          <p:nvPr/>
        </p:nvCxnSpPr>
        <p:spPr>
          <a:xfrm>
            <a:off x="9305834" y="3651250"/>
            <a:ext cx="0" cy="158530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A30817D-DE38-43F5-9DF9-AB0CB687B82E}"/>
              </a:ext>
            </a:extLst>
          </p:cNvPr>
          <p:cNvCxnSpPr>
            <a:cxnSpLocks/>
          </p:cNvCxnSpPr>
          <p:nvPr/>
        </p:nvCxnSpPr>
        <p:spPr>
          <a:xfrm>
            <a:off x="9570746" y="3651250"/>
            <a:ext cx="0" cy="157322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485E27C-D528-47EA-A1B5-5D632394F419}"/>
              </a:ext>
            </a:extLst>
          </p:cNvPr>
          <p:cNvCxnSpPr>
            <a:cxnSpLocks/>
          </p:cNvCxnSpPr>
          <p:nvPr/>
        </p:nvCxnSpPr>
        <p:spPr>
          <a:xfrm>
            <a:off x="8517871" y="3651250"/>
            <a:ext cx="0" cy="159991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0A9D878-D743-417E-BD06-FC22A9357F53}"/>
              </a:ext>
            </a:extLst>
          </p:cNvPr>
          <p:cNvCxnSpPr>
            <a:cxnSpLocks/>
          </p:cNvCxnSpPr>
          <p:nvPr/>
        </p:nvCxnSpPr>
        <p:spPr>
          <a:xfrm>
            <a:off x="8260219" y="3651250"/>
            <a:ext cx="0" cy="157322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Graphic 25" descr="Turtle">
            <a:extLst>
              <a:ext uri="{FF2B5EF4-FFF2-40B4-BE49-F238E27FC236}">
                <a16:creationId xmlns:a16="http://schemas.microsoft.com/office/drawing/2014/main" id="{CD0763B7-DEAA-4BF1-B460-3D52F19924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9403694" y="4060815"/>
            <a:ext cx="914400" cy="914400"/>
          </a:xfrm>
          <a:prstGeom prst="rect">
            <a:avLst/>
          </a:prstGeom>
        </p:spPr>
      </p:pic>
      <p:pic>
        <p:nvPicPr>
          <p:cNvPr id="28" name="Graphic 27" descr="Rabbit">
            <a:extLst>
              <a:ext uri="{FF2B5EF4-FFF2-40B4-BE49-F238E27FC236}">
                <a16:creationId xmlns:a16="http://schemas.microsoft.com/office/drawing/2014/main" id="{05D54D0C-93CC-4E3D-A8F7-23A6809CA59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400000">
            <a:off x="10311770" y="2471500"/>
            <a:ext cx="588504" cy="588504"/>
          </a:xfrm>
          <a:prstGeom prst="rect">
            <a:avLst/>
          </a:prstGeom>
        </p:spPr>
      </p:pic>
    </p:spTree>
    <p:extLst>
      <p:ext uri="{BB962C8B-B14F-4D97-AF65-F5344CB8AC3E}">
        <p14:creationId xmlns:p14="http://schemas.microsoft.com/office/powerpoint/2010/main" val="1997033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B492-FF63-426E-9AE4-7C085D635CB8}"/>
              </a:ext>
            </a:extLst>
          </p:cNvPr>
          <p:cNvSpPr>
            <a:spLocks noGrp="1"/>
          </p:cNvSpPr>
          <p:nvPr>
            <p:ph type="title"/>
          </p:nvPr>
        </p:nvSpPr>
        <p:spPr/>
        <p:txBody>
          <a:bodyPr/>
          <a:lstStyle/>
          <a:p>
            <a:r>
              <a:rPr lang="en-GB" dirty="0">
                <a:ea typeface="ＭＳ Ｐゴシック"/>
              </a:rPr>
              <a:t>In this course</a:t>
            </a:r>
          </a:p>
        </p:txBody>
      </p:sp>
      <p:sp>
        <p:nvSpPr>
          <p:cNvPr id="3" name="Content Placeholder 2">
            <a:extLst>
              <a:ext uri="{FF2B5EF4-FFF2-40B4-BE49-F238E27FC236}">
                <a16:creationId xmlns:a16="http://schemas.microsoft.com/office/drawing/2014/main" id="{08AB854D-552B-4452-8839-51D1A3776256}"/>
              </a:ext>
            </a:extLst>
          </p:cNvPr>
          <p:cNvSpPr>
            <a:spLocks noGrp="1"/>
          </p:cNvSpPr>
          <p:nvPr>
            <p:ph idx="1"/>
          </p:nvPr>
        </p:nvSpPr>
        <p:spPr>
          <a:xfrm>
            <a:off x="492125" y="1385887"/>
            <a:ext cx="11180762" cy="4086225"/>
          </a:xfrm>
        </p:spPr>
        <p:txBody>
          <a:bodyPr/>
          <a:lstStyle/>
          <a:p>
            <a:r>
              <a:rPr lang="en-GB" dirty="0"/>
              <a:t>Vulkan is harder to learn than OpenGL </a:t>
            </a:r>
          </a:p>
          <a:p>
            <a:r>
              <a:rPr lang="en-GB" dirty="0"/>
              <a:t>Labs and lectures are based on </a:t>
            </a:r>
            <a:r>
              <a:rPr lang="en-GB" b="1" dirty="0"/>
              <a:t>OpenGL ES API</a:t>
            </a:r>
          </a:p>
          <a:p>
            <a:r>
              <a:rPr lang="en-GB" dirty="0"/>
              <a:t>Students can enjoy the creation of graphics</a:t>
            </a:r>
          </a:p>
          <a:p>
            <a:r>
              <a:rPr lang="en-GB" dirty="0"/>
              <a:t>Understanding Vulkan API requires prior knowledge that you will gain from this course</a:t>
            </a:r>
            <a:endParaRPr lang="en-GB" dirty="0">
              <a:solidFill>
                <a:srgbClr val="00C1DE"/>
              </a:solidFill>
            </a:endParaRPr>
          </a:p>
          <a:p>
            <a:endParaRPr lang="en-GB" dirty="0"/>
          </a:p>
          <a:p>
            <a:r>
              <a:rPr lang="en-GB" dirty="0"/>
              <a:t>Visit these links once you have finished this course:</a:t>
            </a:r>
            <a:endParaRPr lang="en-GB" u="sng" dirty="0">
              <a:solidFill>
                <a:schemeClr val="tx1"/>
              </a:solidFill>
              <a:hlinkClick r:id="rId3">
                <a:extLst>
                  <a:ext uri="{A12FA001-AC4F-418D-AE19-62706E023703}">
                    <ahyp:hlinkClr xmlns:ahyp="http://schemas.microsoft.com/office/drawing/2018/hyperlinkcolor" val="tx"/>
                  </a:ext>
                </a:extLst>
              </a:hlinkClick>
            </a:endParaRPr>
          </a:p>
          <a:p>
            <a:r>
              <a:rPr lang="en-GB" dirty="0">
                <a:solidFill>
                  <a:schemeClr val="accent1"/>
                </a:solidFill>
                <a:hlinkClick r:id="rId4">
                  <a:extLst>
                    <a:ext uri="{A12FA001-AC4F-418D-AE19-62706E023703}">
                      <ahyp:hlinkClr xmlns:ahyp="http://schemas.microsoft.com/office/drawing/2018/hyperlinkcolor" val="tx"/>
                    </a:ext>
                  </a:extLst>
                </a:hlinkClick>
              </a:rPr>
              <a:t>https://developer.arm.com/solutions/graphics-and-gaming/apis/vulkan</a:t>
            </a:r>
            <a:endParaRPr lang="en-GB" dirty="0">
              <a:solidFill>
                <a:schemeClr val="accent1"/>
              </a:solidFill>
            </a:endParaRPr>
          </a:p>
          <a:p>
            <a:r>
              <a:rPr lang="en-GB" dirty="0">
                <a:solidFill>
                  <a:schemeClr val="accent1"/>
                </a:solidFill>
                <a:hlinkClick r:id="rId5">
                  <a:extLst>
                    <a:ext uri="{A12FA001-AC4F-418D-AE19-62706E023703}">
                      <ahyp:hlinkClr xmlns:ahyp="http://schemas.microsoft.com/office/drawing/2018/hyperlinkcolor" val="tx"/>
                    </a:ext>
                  </a:extLst>
                </a:hlinkClick>
              </a:rPr>
              <a:t>https://github.com/KhronosGroup/Vulkan-Samples</a:t>
            </a:r>
            <a:endParaRPr lang="en-GB" dirty="0">
              <a:solidFill>
                <a:schemeClr val="accent1"/>
              </a:solidFill>
            </a:endParaRPr>
          </a:p>
          <a:p>
            <a:r>
              <a:rPr lang="en-GB" dirty="0">
                <a:solidFill>
                  <a:schemeClr val="accent1"/>
                </a:solidFill>
                <a:hlinkClick r:id="rId6">
                  <a:extLst>
                    <a:ext uri="{A12FA001-AC4F-418D-AE19-62706E023703}">
                      <ahyp:hlinkClr xmlns:ahyp="http://schemas.microsoft.com/office/drawing/2018/hyperlinkcolor" val="tx"/>
                    </a:ext>
                  </a:extLst>
                </a:hlinkClick>
              </a:rPr>
              <a:t>https://www.khronos.org/blog/vulkan-releases-unified-samples-repository</a:t>
            </a:r>
            <a:endParaRPr lang="en-GB" dirty="0">
              <a:solidFill>
                <a:schemeClr val="accent1"/>
              </a:solidFill>
            </a:endParaRPr>
          </a:p>
          <a:p>
            <a:endParaRPr lang="en-GB" dirty="0"/>
          </a:p>
          <a:p>
            <a:endParaRPr lang="en-GB" dirty="0"/>
          </a:p>
          <a:p>
            <a:endParaRPr lang="en-GB" dirty="0">
              <a:solidFill>
                <a:srgbClr val="00C1DE"/>
              </a:solidFill>
            </a:endParaRPr>
          </a:p>
          <a:p>
            <a:endParaRPr lang="en-GB" dirty="0"/>
          </a:p>
        </p:txBody>
      </p:sp>
    </p:spTree>
    <p:extLst>
      <p:ext uri="{BB962C8B-B14F-4D97-AF65-F5344CB8AC3E}">
        <p14:creationId xmlns:p14="http://schemas.microsoft.com/office/powerpoint/2010/main" val="1398686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6" y="1440000"/>
            <a:ext cx="11022335" cy="4680000"/>
          </a:xfrm>
        </p:spPr>
        <p:txBody>
          <a:bodyPr/>
          <a:lstStyle/>
          <a:p>
            <a:r>
              <a:rPr lang="en-GB" dirty="0"/>
              <a:t>EGL refers to Khronos Native Platform Graphics Interface or Embedded-System Graphics Library.</a:t>
            </a:r>
          </a:p>
          <a:p>
            <a:r>
              <a:rPr lang="en-GB" dirty="0"/>
              <a:t>EGL is used as an interface between a Khronos graphics API (OpenGL ES, OpenGL, etc.) and the platform’s windowing system.</a:t>
            </a:r>
          </a:p>
          <a:p>
            <a:r>
              <a:rPr lang="en-GB" dirty="0"/>
              <a:t>It provides functionality for the creation of surfaces that graphics libraries can draw on.</a:t>
            </a:r>
          </a:p>
        </p:txBody>
      </p:sp>
      <p:sp>
        <p:nvSpPr>
          <p:cNvPr id="3" name="Title 2"/>
          <p:cNvSpPr>
            <a:spLocks noGrp="1"/>
          </p:cNvSpPr>
          <p:nvPr>
            <p:ph type="title"/>
          </p:nvPr>
        </p:nvSpPr>
        <p:spPr/>
        <p:txBody>
          <a:bodyPr>
            <a:normAutofit/>
          </a:bodyPr>
          <a:lstStyle/>
          <a:p>
            <a:r>
              <a:rPr lang="en-GB" dirty="0"/>
              <a:t>EGL</a:t>
            </a:r>
          </a:p>
        </p:txBody>
      </p:sp>
    </p:spTree>
    <p:extLst>
      <p:ext uri="{BB962C8B-B14F-4D97-AF65-F5344CB8AC3E}">
        <p14:creationId xmlns:p14="http://schemas.microsoft.com/office/powerpoint/2010/main" val="3802325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Android and OpenGL ES</a:t>
            </a:r>
          </a:p>
        </p:txBody>
      </p:sp>
      <p:sp>
        <p:nvSpPr>
          <p:cNvPr id="6" name="Content Placeholder 1">
            <a:extLst>
              <a:ext uri="{FF2B5EF4-FFF2-40B4-BE49-F238E27FC236}">
                <a16:creationId xmlns:a16="http://schemas.microsoft.com/office/drawing/2014/main" id="{276FED96-538D-4822-9D0F-223967933EA9}"/>
              </a:ext>
            </a:extLst>
          </p:cNvPr>
          <p:cNvSpPr>
            <a:spLocks noGrp="1"/>
          </p:cNvSpPr>
          <p:nvPr>
            <p:ph sz="half" idx="1"/>
          </p:nvPr>
        </p:nvSpPr>
        <p:spPr>
          <a:xfrm>
            <a:off x="483866" y="1440000"/>
            <a:ext cx="11022335" cy="4680000"/>
          </a:xfrm>
        </p:spPr>
        <p:txBody>
          <a:bodyPr/>
          <a:lstStyle/>
          <a:p>
            <a:pPr lvl="0"/>
            <a:r>
              <a:rPr lang="en-GB" dirty="0"/>
              <a:t>Android is the most widely installed operating system on mobile devices.</a:t>
            </a:r>
          </a:p>
          <a:p>
            <a:pPr lvl="0"/>
            <a:r>
              <a:rPr lang="en-GB" dirty="0"/>
              <a:t>Need/desire for more advanced applications and graphics</a:t>
            </a:r>
          </a:p>
          <a:p>
            <a:pPr lvl="0"/>
            <a:r>
              <a:rPr lang="en-GB" dirty="0"/>
              <a:t>OpenGL ES provides a wide range of tools.</a:t>
            </a:r>
          </a:p>
          <a:p>
            <a:pPr lvl="0"/>
            <a:r>
              <a:rPr lang="en-GB" dirty="0"/>
              <a:t>Android provides support for the development of graphics applications using OpenGL ES.</a:t>
            </a:r>
          </a:p>
          <a:p>
            <a:pPr lvl="0"/>
            <a:r>
              <a:rPr lang="en-GB" dirty="0"/>
              <a:t>Android and OpenGL ES are ideal for collaboration.</a:t>
            </a:r>
          </a:p>
        </p:txBody>
      </p:sp>
    </p:spTree>
    <p:extLst>
      <p:ext uri="{BB962C8B-B14F-4D97-AF65-F5344CB8AC3E}">
        <p14:creationId xmlns:p14="http://schemas.microsoft.com/office/powerpoint/2010/main" val="2087522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5" y="1439999"/>
            <a:ext cx="11154300" cy="2899525"/>
          </a:xfrm>
        </p:spPr>
        <p:txBody>
          <a:bodyPr/>
          <a:lstStyle/>
          <a:p>
            <a:r>
              <a:rPr lang="en-GB" dirty="0"/>
              <a:t>An Android Application typically has two parts:</a:t>
            </a:r>
          </a:p>
          <a:p>
            <a:pPr lvl="1"/>
            <a:r>
              <a:rPr lang="en-GB" dirty="0"/>
              <a:t>Android side – typically written in Java</a:t>
            </a:r>
          </a:p>
          <a:p>
            <a:pPr lvl="1"/>
            <a:r>
              <a:rPr lang="en-GB" dirty="0"/>
              <a:t>Native side – typically written in C/C++</a:t>
            </a:r>
          </a:p>
          <a:p>
            <a:r>
              <a:rPr lang="en-GB" dirty="0"/>
              <a:t>The Android side typically sets up the surface and handles any setup that is specific to the application.</a:t>
            </a:r>
          </a:p>
          <a:p>
            <a:r>
              <a:rPr lang="en-GB" dirty="0"/>
              <a:t>The native side hosts the code that renders a scene.</a:t>
            </a:r>
          </a:p>
          <a:p>
            <a:pPr marL="231775" lvl="1" indent="0">
              <a:buNone/>
            </a:pPr>
            <a:endParaRPr lang="en-GB" b="1" dirty="0"/>
          </a:p>
        </p:txBody>
      </p:sp>
      <p:sp>
        <p:nvSpPr>
          <p:cNvPr id="3" name="Title 2"/>
          <p:cNvSpPr>
            <a:spLocks noGrp="1"/>
          </p:cNvSpPr>
          <p:nvPr>
            <p:ph type="title"/>
          </p:nvPr>
        </p:nvSpPr>
        <p:spPr/>
        <p:txBody>
          <a:bodyPr>
            <a:normAutofit/>
          </a:bodyPr>
          <a:lstStyle/>
          <a:p>
            <a:r>
              <a:rPr lang="en-GB" dirty="0"/>
              <a:t>Typical Android Application</a:t>
            </a:r>
          </a:p>
        </p:txBody>
      </p:sp>
    </p:spTree>
    <p:extLst>
      <p:ext uri="{BB962C8B-B14F-4D97-AF65-F5344CB8AC3E}">
        <p14:creationId xmlns:p14="http://schemas.microsoft.com/office/powerpoint/2010/main" val="682505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2035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92125" y="1479468"/>
            <a:ext cx="11180762" cy="4790703"/>
          </a:xfrm>
        </p:spPr>
        <p:txBody>
          <a:bodyPr/>
          <a:lstStyle/>
          <a:p>
            <a:r>
              <a:rPr lang="en-GB" dirty="0"/>
              <a:t>There are a number of graphics APIs in the market that provide developers the tools and functionality required to create graphics applications.</a:t>
            </a:r>
          </a:p>
          <a:p>
            <a:endParaRPr lang="en-GB" dirty="0"/>
          </a:p>
          <a:p>
            <a:r>
              <a:rPr lang="en-GB" dirty="0"/>
              <a:t>This module will focus on OpenGL ES and Vulkan, but also take a brief look at some others:</a:t>
            </a:r>
          </a:p>
          <a:p>
            <a:pPr lvl="1"/>
            <a:r>
              <a:rPr lang="en-GB" dirty="0"/>
              <a:t>OpenGL</a:t>
            </a:r>
          </a:p>
          <a:p>
            <a:pPr lvl="1"/>
            <a:r>
              <a:rPr lang="en-GB" dirty="0"/>
              <a:t>DirectX/Direct3D</a:t>
            </a:r>
          </a:p>
          <a:p>
            <a:pPr lvl="1"/>
            <a:r>
              <a:rPr lang="en-GB" dirty="0"/>
              <a:t>OpenVG</a:t>
            </a:r>
          </a:p>
          <a:p>
            <a:pPr lvl="1"/>
            <a:r>
              <a:rPr lang="en-GB" dirty="0"/>
              <a:t>Mantle</a:t>
            </a:r>
          </a:p>
          <a:p>
            <a:pPr lvl="1"/>
            <a:r>
              <a:rPr lang="en-GB" dirty="0"/>
              <a:t>Metal</a:t>
            </a:r>
          </a:p>
          <a:p>
            <a:pPr lvl="1"/>
            <a:r>
              <a:rPr lang="en-GB" dirty="0"/>
              <a:t>WebGL</a:t>
            </a:r>
          </a:p>
        </p:txBody>
      </p:sp>
      <p:sp>
        <p:nvSpPr>
          <p:cNvPr id="3" name="Title 2"/>
          <p:cNvSpPr>
            <a:spLocks noGrp="1"/>
          </p:cNvSpPr>
          <p:nvPr>
            <p:ph type="title"/>
          </p:nvPr>
        </p:nvSpPr>
        <p:spPr/>
        <p:txBody>
          <a:bodyPr>
            <a:normAutofit/>
          </a:bodyPr>
          <a:lstStyle/>
          <a:p>
            <a:r>
              <a:rPr lang="en-GB" dirty="0"/>
              <a:t>Graphics APIs</a:t>
            </a:r>
          </a:p>
        </p:txBody>
      </p:sp>
    </p:spTree>
    <p:extLst>
      <p:ext uri="{BB962C8B-B14F-4D97-AF65-F5344CB8AC3E}">
        <p14:creationId xmlns:p14="http://schemas.microsoft.com/office/powerpoint/2010/main" val="2012077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6" y="1295400"/>
            <a:ext cx="9650735" cy="4680000"/>
          </a:xfrm>
        </p:spPr>
        <p:txBody>
          <a:bodyPr/>
          <a:lstStyle/>
          <a:p>
            <a:pPr>
              <a:spcBef>
                <a:spcPts val="0"/>
              </a:spcBef>
              <a:spcAft>
                <a:spcPts val="1200"/>
              </a:spcAft>
            </a:pPr>
            <a:r>
              <a:rPr lang="en-GB" dirty="0"/>
              <a:t>Open Graphics Library is an application programming interface (API): </a:t>
            </a:r>
          </a:p>
          <a:p>
            <a:pPr lvl="1">
              <a:spcBef>
                <a:spcPts val="0"/>
              </a:spcBef>
            </a:pPr>
            <a:r>
              <a:rPr lang="en-GB" dirty="0"/>
              <a:t>Used for developing and rendering application graphics</a:t>
            </a:r>
            <a:endParaRPr lang="en-GB" sz="2400" dirty="0"/>
          </a:p>
          <a:p>
            <a:pPr>
              <a:spcBef>
                <a:spcPts val="0"/>
              </a:spcBef>
              <a:spcAft>
                <a:spcPts val="1200"/>
              </a:spcAft>
            </a:pPr>
            <a:r>
              <a:rPr lang="en-GB" dirty="0"/>
              <a:t>Popular graphics API in the industry</a:t>
            </a:r>
          </a:p>
          <a:p>
            <a:pPr lvl="1">
              <a:spcBef>
                <a:spcPts val="0"/>
              </a:spcBef>
            </a:pPr>
            <a:r>
              <a:rPr lang="en-GB" dirty="0"/>
              <a:t>Provides tools for the development of thousands of applications.</a:t>
            </a:r>
          </a:p>
          <a:p>
            <a:pPr lvl="1">
              <a:spcBef>
                <a:spcPts val="0"/>
              </a:spcBef>
            </a:pPr>
            <a:r>
              <a:rPr lang="en-GB" dirty="0"/>
              <a:t>Industry standard</a:t>
            </a:r>
            <a:endParaRPr lang="en-GB" sz="2400" dirty="0"/>
          </a:p>
          <a:p>
            <a:pPr>
              <a:spcBef>
                <a:spcPts val="0"/>
              </a:spcBef>
              <a:spcAft>
                <a:spcPts val="1200"/>
              </a:spcAft>
            </a:pPr>
            <a:r>
              <a:rPr lang="en-GB" dirty="0"/>
              <a:t>Cross-language and cross-platform</a:t>
            </a:r>
          </a:p>
          <a:p>
            <a:pPr>
              <a:spcBef>
                <a:spcPts val="0"/>
              </a:spcBef>
              <a:spcAft>
                <a:spcPts val="1200"/>
              </a:spcAft>
            </a:pPr>
            <a:r>
              <a:rPr lang="en-GB" dirty="0"/>
              <a:t>Implemented entirely on GPU </a:t>
            </a:r>
          </a:p>
          <a:p>
            <a:pPr>
              <a:spcBef>
                <a:spcPts val="0"/>
              </a:spcBef>
              <a:spcAft>
                <a:spcPts val="1200"/>
              </a:spcAft>
            </a:pPr>
            <a:r>
              <a:rPr lang="en-GB" dirty="0"/>
              <a:t>Wealth of documentation available</a:t>
            </a:r>
          </a:p>
          <a:p>
            <a:pPr>
              <a:spcBef>
                <a:spcPts val="0"/>
              </a:spcBef>
              <a:spcAft>
                <a:spcPts val="1200"/>
              </a:spcAft>
            </a:pPr>
            <a:r>
              <a:rPr lang="en-GB" dirty="0"/>
              <a:t>Stable</a:t>
            </a:r>
          </a:p>
          <a:p>
            <a:pPr>
              <a:spcBef>
                <a:spcPts val="0"/>
              </a:spcBef>
              <a:spcAft>
                <a:spcPts val="1200"/>
              </a:spcAft>
            </a:pPr>
            <a:r>
              <a:rPr lang="en-GB" dirty="0"/>
              <a:t>Scalable</a:t>
            </a:r>
          </a:p>
        </p:txBody>
      </p:sp>
      <p:sp>
        <p:nvSpPr>
          <p:cNvPr id="3" name="Title 2"/>
          <p:cNvSpPr>
            <a:spLocks noGrp="1"/>
          </p:cNvSpPr>
          <p:nvPr>
            <p:ph type="title"/>
          </p:nvPr>
        </p:nvSpPr>
        <p:spPr/>
        <p:txBody>
          <a:bodyPr>
            <a:normAutofit/>
          </a:bodyPr>
          <a:lstStyle/>
          <a:p>
            <a:r>
              <a:rPr lang="en-GB" dirty="0"/>
              <a:t>OpenGL</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1981200"/>
            <a:ext cx="29337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5623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5" y="1219200"/>
            <a:ext cx="11154300" cy="4876800"/>
          </a:xfrm>
        </p:spPr>
        <p:txBody>
          <a:bodyPr/>
          <a:lstStyle/>
          <a:p>
            <a:pPr>
              <a:spcAft>
                <a:spcPts val="400"/>
              </a:spcAft>
            </a:pPr>
            <a:r>
              <a:rPr lang="en-GB" dirty="0"/>
              <a:t>1992: Original OpenGL v1.0 released, with base API for the rendering of computer</a:t>
            </a:r>
            <a:br>
              <a:rPr lang="en-GB" dirty="0"/>
            </a:br>
            <a:r>
              <a:rPr lang="en-GB" dirty="0"/>
              <a:t>graphics and had a fixed development pipeline</a:t>
            </a:r>
          </a:p>
          <a:p>
            <a:pPr>
              <a:spcAft>
                <a:spcPts val="400"/>
              </a:spcAft>
            </a:pPr>
            <a:endParaRPr lang="en-GB" dirty="0"/>
          </a:p>
          <a:p>
            <a:pPr>
              <a:spcAft>
                <a:spcPts val="400"/>
              </a:spcAft>
            </a:pPr>
            <a:r>
              <a:rPr lang="en-GB" dirty="0"/>
              <a:t>2004: OpenGL v2.0 released, with the addition of shaders to the originally fixed pipeline</a:t>
            </a:r>
          </a:p>
          <a:p>
            <a:pPr>
              <a:spcAft>
                <a:spcPts val="400"/>
              </a:spcAft>
            </a:pPr>
            <a:endParaRPr lang="en-GB" dirty="0"/>
          </a:p>
          <a:p>
            <a:pPr>
              <a:spcAft>
                <a:spcPts val="400"/>
              </a:spcAft>
            </a:pPr>
            <a:r>
              <a:rPr lang="en-GB" dirty="0"/>
              <a:t>2008: OpenGL v3.0 released, with a deprecation mechanism</a:t>
            </a:r>
          </a:p>
          <a:p>
            <a:pPr>
              <a:spcAft>
                <a:spcPts val="400"/>
              </a:spcAft>
            </a:pPr>
            <a:endParaRPr lang="en-GB" dirty="0"/>
          </a:p>
          <a:p>
            <a:pPr>
              <a:spcAft>
                <a:spcPts val="400"/>
              </a:spcAft>
            </a:pPr>
            <a:r>
              <a:rPr lang="en-GB" dirty="0"/>
              <a:t>2010: OpenGL v4.0 released, introduced new features such as a tessellation shader and improvements to transform feedback.</a:t>
            </a:r>
          </a:p>
          <a:p>
            <a:pPr>
              <a:spcAft>
                <a:spcPts val="400"/>
              </a:spcAft>
            </a:pPr>
            <a:endParaRPr lang="en-GB" dirty="0"/>
          </a:p>
          <a:p>
            <a:pPr>
              <a:spcAft>
                <a:spcPts val="400"/>
              </a:spcAft>
            </a:pPr>
            <a:endParaRPr lang="en-GB" dirty="0"/>
          </a:p>
          <a:p>
            <a:endParaRPr lang="en-GB" dirty="0">
              <a:solidFill>
                <a:schemeClr val="accent5">
                  <a:lumMod val="75000"/>
                </a:schemeClr>
              </a:solidFill>
            </a:endParaRPr>
          </a:p>
          <a:p>
            <a:endParaRPr lang="en-GB" dirty="0"/>
          </a:p>
          <a:p>
            <a:endParaRPr lang="en-GB" dirty="0"/>
          </a:p>
          <a:p>
            <a:endParaRPr lang="en-GB" dirty="0">
              <a:solidFill>
                <a:schemeClr val="accent5">
                  <a:lumMod val="75000"/>
                </a:schemeClr>
              </a:solidFill>
            </a:endParaRPr>
          </a:p>
          <a:p>
            <a:endParaRPr lang="en-GB" dirty="0"/>
          </a:p>
          <a:p>
            <a:endParaRPr lang="en-GB" dirty="0">
              <a:solidFill>
                <a:schemeClr val="accent5">
                  <a:lumMod val="75000"/>
                </a:schemeClr>
              </a:solidFill>
            </a:endParaRPr>
          </a:p>
          <a:p>
            <a:endParaRPr lang="en-GB" dirty="0"/>
          </a:p>
        </p:txBody>
      </p:sp>
      <p:sp>
        <p:nvSpPr>
          <p:cNvPr id="3" name="Title 2"/>
          <p:cNvSpPr>
            <a:spLocks noGrp="1"/>
          </p:cNvSpPr>
          <p:nvPr>
            <p:ph type="title"/>
          </p:nvPr>
        </p:nvSpPr>
        <p:spPr/>
        <p:txBody>
          <a:bodyPr>
            <a:normAutofit/>
          </a:bodyPr>
          <a:lstStyle/>
          <a:p>
            <a:r>
              <a:rPr lang="en-GB" dirty="0"/>
              <a:t>Brief History of OpenGL and OpenGL ES</a:t>
            </a:r>
          </a:p>
        </p:txBody>
      </p:sp>
      <p:sp>
        <p:nvSpPr>
          <p:cNvPr id="4" name="TextBox 3"/>
          <p:cNvSpPr txBox="1"/>
          <p:nvPr/>
        </p:nvSpPr>
        <p:spPr>
          <a:xfrm>
            <a:off x="469232" y="4463716"/>
            <a:ext cx="11201400" cy="2133600"/>
          </a:xfrm>
          <a:prstGeom prst="rect">
            <a:avLst/>
          </a:prstGeom>
        </p:spPr>
        <p:txBody>
          <a:bodyPr vert="horz" wrap="square" lIns="0" tIns="0" rIns="0" bIns="0" rtlCol="0" anchor="t">
            <a:normAutofit/>
          </a:bodyPr>
          <a:lstStyle/>
          <a:p>
            <a:endParaRPr lang="en-GB" dirty="0"/>
          </a:p>
        </p:txBody>
      </p:sp>
    </p:spTree>
    <p:extLst>
      <p:ext uri="{BB962C8B-B14F-4D97-AF65-F5344CB8AC3E}">
        <p14:creationId xmlns:p14="http://schemas.microsoft.com/office/powerpoint/2010/main" val="1019836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6" y="1117575"/>
            <a:ext cx="9269735" cy="4680000"/>
          </a:xfrm>
        </p:spPr>
        <p:txBody>
          <a:bodyPr/>
          <a:lstStyle/>
          <a:p>
            <a:r>
              <a:rPr lang="en-GB" dirty="0"/>
              <a:t>Subset of OpenGL API</a:t>
            </a:r>
          </a:p>
          <a:p>
            <a:pPr lvl="1"/>
            <a:r>
              <a:rPr lang="en-GB" dirty="0"/>
              <a:t>Focuses on rendering graphics for embedded systems </a:t>
            </a:r>
            <a:r>
              <a:rPr lang="en-GB"/>
              <a:t>such as smartphones, </a:t>
            </a:r>
            <a:r>
              <a:rPr lang="en-GB" dirty="0"/>
              <a:t>gaming consoles, etc. </a:t>
            </a:r>
          </a:p>
          <a:p>
            <a:r>
              <a:rPr lang="en-GB" dirty="0"/>
              <a:t>Lightweight and flexible version of OpenGL</a:t>
            </a:r>
          </a:p>
          <a:p>
            <a:r>
              <a:rPr lang="en-GB" dirty="0"/>
              <a:t>More adept for the current market, such as mobile phones</a:t>
            </a:r>
            <a:r>
              <a:rPr lang="en-GB"/>
              <a:t>, tablets</a:t>
            </a:r>
            <a:r>
              <a:rPr lang="en-GB" dirty="0"/>
              <a:t>,</a:t>
            </a:r>
            <a:r>
              <a:rPr lang="en-GB"/>
              <a:t> </a:t>
            </a:r>
            <a:r>
              <a:rPr lang="en-GB" dirty="0"/>
              <a:t>and other embedded systems.</a:t>
            </a:r>
          </a:p>
          <a:p>
            <a:r>
              <a:rPr lang="en-GB" dirty="0"/>
              <a:t>“The most widely deployed 3D graphics API in history”</a:t>
            </a:r>
            <a:r>
              <a:rPr lang="en-GB" sz="2000" dirty="0"/>
              <a:t> </a:t>
            </a:r>
            <a:r>
              <a:rPr lang="en-GB" sz="2000" dirty="0">
                <a:hlinkClick r:id="rId3"/>
              </a:rPr>
              <a:t>https://www.khronos.org/opengles/</a:t>
            </a:r>
            <a:endParaRPr lang="en-GB" sz="2000" dirty="0"/>
          </a:p>
          <a:p>
            <a:r>
              <a:rPr lang="en-GB" dirty="0"/>
              <a:t>Cross-language and multi-platform</a:t>
            </a:r>
          </a:p>
        </p:txBody>
      </p:sp>
      <p:sp>
        <p:nvSpPr>
          <p:cNvPr id="3" name="Title 2"/>
          <p:cNvSpPr>
            <a:spLocks noGrp="1"/>
          </p:cNvSpPr>
          <p:nvPr>
            <p:ph type="title"/>
          </p:nvPr>
        </p:nvSpPr>
        <p:spPr/>
        <p:txBody>
          <a:bodyPr>
            <a:normAutofit/>
          </a:bodyPr>
          <a:lstStyle/>
          <a:p>
            <a:r>
              <a:rPr lang="en-GB" dirty="0"/>
              <a:t>OpenGL ES</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2320" y="2510128"/>
            <a:ext cx="1881506" cy="718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221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2193" y="186000"/>
            <a:ext cx="11158547" cy="576000"/>
          </a:xfrm>
        </p:spPr>
        <p:txBody>
          <a:bodyPr>
            <a:normAutofit/>
          </a:bodyPr>
          <a:lstStyle/>
          <a:p>
            <a:r>
              <a:rPr lang="en-GB" dirty="0"/>
              <a:t>OpenGL ES Version Comparison</a:t>
            </a:r>
          </a:p>
        </p:txBody>
      </p:sp>
      <p:graphicFrame>
        <p:nvGraphicFramePr>
          <p:cNvPr id="4" name="Diagram 1"/>
          <p:cNvGraphicFramePr/>
          <p:nvPr>
            <p:extLst>
              <p:ext uri="{D42A27DB-BD31-4B8C-83A1-F6EECF244321}">
                <p14:modId xmlns:p14="http://schemas.microsoft.com/office/powerpoint/2010/main" val="12779969"/>
              </p:ext>
            </p:extLst>
          </p:nvPr>
        </p:nvGraphicFramePr>
        <p:xfrm>
          <a:off x="1003300" y="685800"/>
          <a:ext cx="10045700" cy="569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3918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2193" y="186000"/>
            <a:ext cx="11158547" cy="576000"/>
          </a:xfrm>
        </p:spPr>
        <p:txBody>
          <a:bodyPr>
            <a:normAutofit/>
          </a:bodyPr>
          <a:lstStyle/>
          <a:p>
            <a:r>
              <a:rPr lang="en-GB" dirty="0"/>
              <a:t>OpenGL ES Version Comparison</a:t>
            </a:r>
          </a:p>
        </p:txBody>
      </p:sp>
      <p:graphicFrame>
        <p:nvGraphicFramePr>
          <p:cNvPr id="4" name="Diagram 1"/>
          <p:cNvGraphicFramePr/>
          <p:nvPr>
            <p:extLst>
              <p:ext uri="{D42A27DB-BD31-4B8C-83A1-F6EECF244321}">
                <p14:modId xmlns:p14="http://schemas.microsoft.com/office/powerpoint/2010/main" val="1139408527"/>
              </p:ext>
            </p:extLst>
          </p:nvPr>
        </p:nvGraphicFramePr>
        <p:xfrm>
          <a:off x="1003300" y="685800"/>
          <a:ext cx="10045700" cy="569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ultiplication Sign 4">
            <a:extLst>
              <a:ext uri="{FF2B5EF4-FFF2-40B4-BE49-F238E27FC236}">
                <a16:creationId xmlns:a16="http://schemas.microsoft.com/office/drawing/2014/main" id="{7647D7D1-1F46-4173-A879-053A32CCA35C}"/>
              </a:ext>
            </a:extLst>
          </p:cNvPr>
          <p:cNvSpPr/>
          <p:nvPr/>
        </p:nvSpPr>
        <p:spPr>
          <a:xfrm>
            <a:off x="-211015" y="-1711570"/>
            <a:ext cx="5486400" cy="10550769"/>
          </a:xfrm>
          <a:prstGeom prst="mathMultiply">
            <a:avLst>
              <a:gd name="adj1" fmla="val 27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Multiplication Sign 5">
            <a:extLst>
              <a:ext uri="{FF2B5EF4-FFF2-40B4-BE49-F238E27FC236}">
                <a16:creationId xmlns:a16="http://schemas.microsoft.com/office/drawing/2014/main" id="{BFE77D94-8775-47D1-9A11-C1D1F4F6EB55}"/>
              </a:ext>
            </a:extLst>
          </p:cNvPr>
          <p:cNvSpPr/>
          <p:nvPr/>
        </p:nvSpPr>
        <p:spPr>
          <a:xfrm>
            <a:off x="3318266" y="-1711571"/>
            <a:ext cx="5486400" cy="10550769"/>
          </a:xfrm>
          <a:prstGeom prst="mathMultiply">
            <a:avLst>
              <a:gd name="adj1" fmla="val 27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40669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OpenGL ES versus OpenGL</a:t>
            </a:r>
          </a:p>
        </p:txBody>
      </p:sp>
      <p:sp>
        <p:nvSpPr>
          <p:cNvPr id="2" name="Rectangle: Rounded Corners 1">
            <a:extLst>
              <a:ext uri="{FF2B5EF4-FFF2-40B4-BE49-F238E27FC236}">
                <a16:creationId xmlns:a16="http://schemas.microsoft.com/office/drawing/2014/main" id="{B610C925-AF9F-46AE-84DA-5F8D686EDB3A}"/>
              </a:ext>
            </a:extLst>
          </p:cNvPr>
          <p:cNvSpPr/>
          <p:nvPr/>
        </p:nvSpPr>
        <p:spPr>
          <a:xfrm>
            <a:off x="1981200" y="1270000"/>
            <a:ext cx="7691120" cy="4927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2FCB180D-2CBF-4568-9869-804F11F27057}"/>
              </a:ext>
            </a:extLst>
          </p:cNvPr>
          <p:cNvSpPr txBox="1"/>
          <p:nvPr/>
        </p:nvSpPr>
        <p:spPr>
          <a:xfrm>
            <a:off x="2733040" y="1391920"/>
            <a:ext cx="1706880" cy="498598"/>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3600" kern="1200" dirty="0">
                <a:solidFill>
                  <a:schemeClr val="bg1"/>
                </a:solidFill>
                <a:latin typeface="+mn-lt"/>
                <a:ea typeface="+mn-ea"/>
                <a:cs typeface="+mn-cs"/>
              </a:rPr>
              <a:t>OPENGL</a:t>
            </a:r>
          </a:p>
        </p:txBody>
      </p:sp>
      <p:grpSp>
        <p:nvGrpSpPr>
          <p:cNvPr id="17" name="Group 16">
            <a:extLst>
              <a:ext uri="{FF2B5EF4-FFF2-40B4-BE49-F238E27FC236}">
                <a16:creationId xmlns:a16="http://schemas.microsoft.com/office/drawing/2014/main" id="{A68E22EF-AAF4-49C5-9772-8657F72A46BD}"/>
              </a:ext>
            </a:extLst>
          </p:cNvPr>
          <p:cNvGrpSpPr/>
          <p:nvPr/>
        </p:nvGrpSpPr>
        <p:grpSpPr>
          <a:xfrm>
            <a:off x="2519680" y="3709271"/>
            <a:ext cx="6746240" cy="2139048"/>
            <a:chOff x="2519680" y="4033520"/>
            <a:chExt cx="6746240" cy="2139048"/>
          </a:xfrm>
        </p:grpSpPr>
        <p:grpSp>
          <p:nvGrpSpPr>
            <p:cNvPr id="16" name="Group 15">
              <a:extLst>
                <a:ext uri="{FF2B5EF4-FFF2-40B4-BE49-F238E27FC236}">
                  <a16:creationId xmlns:a16="http://schemas.microsoft.com/office/drawing/2014/main" id="{0C5D630D-8691-4BAB-A349-D2937D205AC4}"/>
                </a:ext>
              </a:extLst>
            </p:cNvPr>
            <p:cNvGrpSpPr/>
            <p:nvPr/>
          </p:nvGrpSpPr>
          <p:grpSpPr>
            <a:xfrm>
              <a:off x="2519680" y="4033520"/>
              <a:ext cx="6746240" cy="2139048"/>
              <a:chOff x="2519680" y="4033520"/>
              <a:chExt cx="6746240" cy="2139048"/>
            </a:xfrm>
          </p:grpSpPr>
          <p:sp>
            <p:nvSpPr>
              <p:cNvPr id="4" name="Rectangle: Rounded Corners 3">
                <a:extLst>
                  <a:ext uri="{FF2B5EF4-FFF2-40B4-BE49-F238E27FC236}">
                    <a16:creationId xmlns:a16="http://schemas.microsoft.com/office/drawing/2014/main" id="{BE564B67-E8C7-4B62-AF58-28C534C7D285}"/>
                  </a:ext>
                </a:extLst>
              </p:cNvPr>
              <p:cNvSpPr/>
              <p:nvPr/>
            </p:nvSpPr>
            <p:spPr>
              <a:xfrm>
                <a:off x="2519680" y="4033520"/>
                <a:ext cx="6746240" cy="2139048"/>
              </a:xfrm>
              <a:prstGeom prst="round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D0DFEA"/>
                  </a:solidFill>
                </a:endParaRPr>
              </a:p>
            </p:txBody>
          </p:sp>
          <p:sp>
            <p:nvSpPr>
              <p:cNvPr id="15" name="TextBox 14">
                <a:extLst>
                  <a:ext uri="{FF2B5EF4-FFF2-40B4-BE49-F238E27FC236}">
                    <a16:creationId xmlns:a16="http://schemas.microsoft.com/office/drawing/2014/main" id="{BA645516-D4B8-41C4-9838-AFF04929EC6C}"/>
                  </a:ext>
                </a:extLst>
              </p:cNvPr>
              <p:cNvSpPr txBox="1"/>
              <p:nvPr/>
            </p:nvSpPr>
            <p:spPr>
              <a:xfrm>
                <a:off x="2733040" y="4533647"/>
                <a:ext cx="6096000" cy="1431161"/>
              </a:xfrm>
              <a:prstGeom prst="rect">
                <a:avLst/>
              </a:prstGeom>
              <a:noFill/>
            </p:spPr>
            <p:txBody>
              <a:bodyPr wrap="square">
                <a:spAutoFit/>
              </a:bodyPr>
              <a:lstStyle/>
              <a:p>
                <a:pPr marL="285750" lvl="0" indent="-285750">
                  <a:spcAft>
                    <a:spcPts val="600"/>
                  </a:spcAft>
                  <a:buFont typeface="Arial" panose="020B0604020202020204" pitchFamily="34" charset="0"/>
                  <a:buChar char="•"/>
                </a:pPr>
                <a:r>
                  <a:rPr lang="en-GB" sz="1800" dirty="0">
                    <a:solidFill>
                      <a:schemeClr val="bg1"/>
                    </a:solidFill>
                  </a:rPr>
                  <a:t>Lightweight graphics rendering API</a:t>
                </a:r>
              </a:p>
              <a:p>
                <a:pPr marL="285750" lvl="0" indent="-285750">
                  <a:spcAft>
                    <a:spcPts val="600"/>
                  </a:spcAft>
                  <a:buFont typeface="Arial" panose="020B0604020202020204" pitchFamily="34" charset="0"/>
                  <a:buChar char="•"/>
                </a:pPr>
                <a:r>
                  <a:rPr lang="en-GB" sz="1800" dirty="0">
                    <a:solidFill>
                      <a:schemeClr val="bg1"/>
                    </a:solidFill>
                  </a:rPr>
                  <a:t>Focus on efficiency in embedded systems</a:t>
                </a:r>
              </a:p>
              <a:p>
                <a:pPr marL="285750" lvl="0" indent="-285750">
                  <a:spcAft>
                    <a:spcPts val="600"/>
                  </a:spcAft>
                  <a:buFont typeface="Arial" panose="020B0604020202020204" pitchFamily="34" charset="0"/>
                  <a:buChar char="•"/>
                </a:pPr>
                <a:r>
                  <a:rPr lang="en-GB" sz="1800" dirty="0">
                    <a:solidFill>
                      <a:schemeClr val="bg1"/>
                    </a:solidFill>
                  </a:rPr>
                  <a:t>Consumes less space on smaller devices</a:t>
                </a:r>
              </a:p>
              <a:p>
                <a:pPr marL="285750" lvl="0" indent="-285750">
                  <a:spcAft>
                    <a:spcPts val="600"/>
                  </a:spcAft>
                  <a:buFont typeface="Arial" panose="020B0604020202020204" pitchFamily="34" charset="0"/>
                  <a:buChar char="•"/>
                </a:pPr>
                <a:r>
                  <a:rPr lang="en-GB" sz="1800" dirty="0">
                    <a:solidFill>
                      <a:schemeClr val="bg1"/>
                    </a:solidFill>
                  </a:rPr>
                  <a:t>Cross-language and cross-platform</a:t>
                </a:r>
              </a:p>
            </p:txBody>
          </p:sp>
        </p:grpSp>
        <p:sp>
          <p:nvSpPr>
            <p:cNvPr id="11" name="TextBox 10">
              <a:extLst>
                <a:ext uri="{FF2B5EF4-FFF2-40B4-BE49-F238E27FC236}">
                  <a16:creationId xmlns:a16="http://schemas.microsoft.com/office/drawing/2014/main" id="{2CA31FDF-B9FB-4674-B0DF-205AD8BBC2BB}"/>
                </a:ext>
              </a:extLst>
            </p:cNvPr>
            <p:cNvSpPr txBox="1"/>
            <p:nvPr/>
          </p:nvSpPr>
          <p:spPr>
            <a:xfrm>
              <a:off x="2733040" y="4172584"/>
              <a:ext cx="1524000" cy="341632"/>
            </a:xfrm>
            <a:prstGeom prst="rect">
              <a:avLst/>
            </a:prstGeom>
            <a:noFill/>
          </p:spPr>
          <p:txBody>
            <a:bodyPr wrap="square">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800" kern="1200" dirty="0">
                  <a:solidFill>
                    <a:schemeClr val="bg1"/>
                  </a:solidFill>
                  <a:latin typeface="+mn-lt"/>
                  <a:ea typeface="+mn-ea"/>
                  <a:cs typeface="+mn-cs"/>
                </a:rPr>
                <a:t>OPENGL ES</a:t>
              </a:r>
            </a:p>
          </p:txBody>
        </p:sp>
      </p:grpSp>
      <p:sp>
        <p:nvSpPr>
          <p:cNvPr id="13" name="TextBox 12">
            <a:extLst>
              <a:ext uri="{FF2B5EF4-FFF2-40B4-BE49-F238E27FC236}">
                <a16:creationId xmlns:a16="http://schemas.microsoft.com/office/drawing/2014/main" id="{BA21FDC3-27C4-450C-A3B6-DCE9510E2806}"/>
              </a:ext>
            </a:extLst>
          </p:cNvPr>
          <p:cNvSpPr txBox="1"/>
          <p:nvPr/>
        </p:nvSpPr>
        <p:spPr>
          <a:xfrm>
            <a:off x="2733040" y="1849372"/>
            <a:ext cx="6532880" cy="2139047"/>
          </a:xfrm>
          <a:prstGeom prst="rect">
            <a:avLst/>
          </a:prstGeom>
          <a:noFill/>
        </p:spPr>
        <p:txBody>
          <a:bodyPr wrap="square" lIns="91440" tIns="45720" rIns="91440" bIns="45720" anchor="t">
            <a:spAutoFit/>
          </a:bodyPr>
          <a:lstStyle/>
          <a:p>
            <a:pPr marL="285750" lvl="0" indent="-285750">
              <a:spcAft>
                <a:spcPts val="600"/>
              </a:spcAft>
              <a:buFont typeface="Arial" panose="020B0604020202020204" pitchFamily="34" charset="0"/>
              <a:buChar char="•"/>
            </a:pPr>
            <a:r>
              <a:rPr lang="en-GB" sz="1800" dirty="0">
                <a:solidFill>
                  <a:schemeClr val="bg1"/>
                </a:solidFill>
              </a:rPr>
              <a:t>Full graphics rendering API</a:t>
            </a:r>
          </a:p>
          <a:p>
            <a:pPr marL="285750" lvl="0" indent="-285750">
              <a:spcAft>
                <a:spcPts val="600"/>
              </a:spcAft>
              <a:buFont typeface="Arial" panose="020B0604020202020204" pitchFamily="34" charset="0"/>
              <a:buChar char="•"/>
            </a:pPr>
            <a:r>
              <a:rPr lang="en-GB" sz="1800" dirty="0">
                <a:solidFill>
                  <a:schemeClr val="bg1"/>
                </a:solidFill>
              </a:rPr>
              <a:t>Wider range of features</a:t>
            </a:r>
          </a:p>
          <a:p>
            <a:pPr marL="285750" lvl="0" indent="-285750">
              <a:spcAft>
                <a:spcPts val="600"/>
              </a:spcAft>
              <a:buFont typeface="Arial" panose="020B0604020202020204" pitchFamily="34" charset="0"/>
              <a:buChar char="•"/>
            </a:pPr>
            <a:r>
              <a:rPr lang="en-GB" sz="1800" dirty="0">
                <a:solidFill>
                  <a:schemeClr val="bg1"/>
                </a:solidFill>
              </a:rPr>
              <a:t>Can </a:t>
            </a:r>
            <a:r>
              <a:rPr lang="en-GB" sz="1800">
                <a:solidFill>
                  <a:schemeClr val="bg1"/>
                </a:solidFill>
              </a:rPr>
              <a:t>produce </a:t>
            </a:r>
            <a:r>
              <a:rPr lang="en-GB">
                <a:solidFill>
                  <a:schemeClr val="bg1"/>
                </a:solidFill>
              </a:rPr>
              <a:t>high-quality </a:t>
            </a:r>
            <a:r>
              <a:rPr lang="en-GB" sz="1800">
                <a:solidFill>
                  <a:schemeClr val="bg1"/>
                </a:solidFill>
              </a:rPr>
              <a:t>and </a:t>
            </a:r>
            <a:r>
              <a:rPr lang="en-GB" sz="1800" dirty="0">
                <a:solidFill>
                  <a:schemeClr val="bg1"/>
                </a:solidFill>
              </a:rPr>
              <a:t>complex graphics</a:t>
            </a:r>
          </a:p>
          <a:p>
            <a:pPr marL="285750" lvl="0" indent="-285750">
              <a:spcAft>
                <a:spcPts val="600"/>
              </a:spcAft>
              <a:buFont typeface="Arial" panose="020B0604020202020204" pitchFamily="34" charset="0"/>
              <a:buChar char="•"/>
            </a:pPr>
            <a:r>
              <a:rPr lang="en-GB" sz="1800" dirty="0">
                <a:solidFill>
                  <a:schemeClr val="bg1"/>
                </a:solidFill>
              </a:rPr>
              <a:t>Cross-language and cross-platform</a:t>
            </a:r>
          </a:p>
          <a:p>
            <a:pPr marL="285750" lvl="0" indent="-285750">
              <a:spcAft>
                <a:spcPts val="600"/>
              </a:spcAft>
              <a:buFont typeface="Arial" panose="020B0604020202020204" pitchFamily="34" charset="0"/>
              <a:buChar char="•"/>
            </a:pPr>
            <a:r>
              <a:rPr lang="en-GB" dirty="0">
                <a:solidFill>
                  <a:schemeClr val="bg1"/>
                </a:solidFill>
                <a:latin typeface="Calibri"/>
                <a:ea typeface="ＭＳ Ｐゴシック"/>
                <a:cs typeface="Calibri"/>
              </a:rPr>
              <a:t>Cannot run in embedded devices because of its nature</a:t>
            </a:r>
            <a:endParaRPr lang="en-GB" sz="1800" dirty="0">
              <a:solidFill>
                <a:schemeClr val="bg1"/>
              </a:solidFill>
              <a:latin typeface="Calibri"/>
              <a:ea typeface="ＭＳ Ｐゴシック"/>
              <a:cs typeface="Calibri"/>
            </a:endParaRPr>
          </a:p>
          <a:p>
            <a:pPr marL="285750" lvl="0" indent="-285750">
              <a:spcAft>
                <a:spcPts val="600"/>
              </a:spcAft>
              <a:buFont typeface="Arial" panose="020B0604020202020204" pitchFamily="34" charset="0"/>
              <a:buChar char="•"/>
            </a:pPr>
            <a:endParaRPr lang="en-GB" sz="1800" dirty="0">
              <a:solidFill>
                <a:schemeClr val="bg1"/>
              </a:solidFill>
            </a:endParaRPr>
          </a:p>
        </p:txBody>
      </p:sp>
    </p:spTree>
    <p:extLst>
      <p:ext uri="{BB962C8B-B14F-4D97-AF65-F5344CB8AC3E}">
        <p14:creationId xmlns:p14="http://schemas.microsoft.com/office/powerpoint/2010/main" val="2748006895"/>
      </p:ext>
    </p:extLst>
  </p:cSld>
  <p:clrMapOvr>
    <a:masterClrMapping/>
  </p:clrMapOvr>
</p:sld>
</file>

<file path=ppt/theme/theme1.xml><?xml version="1.0" encoding="utf-8"?>
<a:theme xmlns:a="http://schemas.openxmlformats.org/drawingml/2006/main" name="ARM PPT template 2017_Confidential">
  <a:themeElements>
    <a:clrScheme name="arm">
      <a:dk1>
        <a:sysClr val="windowText" lastClr="000000"/>
      </a:dk1>
      <a:lt1>
        <a:sysClr val="window" lastClr="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2017_public.potx" id="{A3B643CE-0F79-4823-AA66-0CA4DE5EE3C5}" vid="{ED53B60E-37BF-4A33-8397-68515E403F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7948FD0CE43194F9064D163C1EC933F" ma:contentTypeVersion="9" ma:contentTypeDescription="Create a new document." ma:contentTypeScope="" ma:versionID="acb1c84a5646c32b6299576989852d01">
  <xsd:schema xmlns:xsd="http://www.w3.org/2001/XMLSchema" xmlns:xs="http://www.w3.org/2001/XMLSchema" xmlns:p="http://schemas.microsoft.com/office/2006/metadata/properties" xmlns:ns2="430d80a9-31cc-46ed-8f29-0c9a3125b5f7" xmlns:ns3="87052e50-95fe-4580-809a-4d5e3368b379" targetNamespace="http://schemas.microsoft.com/office/2006/metadata/properties" ma:root="true" ma:fieldsID="4653be79a478d2cda60cf66f223902f0" ns2:_="" ns3:_="">
    <xsd:import namespace="430d80a9-31cc-46ed-8f29-0c9a3125b5f7"/>
    <xsd:import namespace="87052e50-95fe-4580-809a-4d5e3368b37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0d80a9-31cc-46ed-8f29-0c9a3125b5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052e50-95fe-4580-809a-4d5e3368b3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F4DB20-F02C-4139-BE14-4D908EF1BA88}">
  <ds:schemaRefs>
    <ds:schemaRef ds:uri="http://schemas.microsoft.com/sharepoint/v3/contenttype/forms"/>
  </ds:schemaRefs>
</ds:datastoreItem>
</file>

<file path=customXml/itemProps2.xml><?xml version="1.0" encoding="utf-8"?>
<ds:datastoreItem xmlns:ds="http://schemas.openxmlformats.org/officeDocument/2006/customXml" ds:itemID="{FE19C07B-E8D2-4E94-8D2F-24155D7747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0d80a9-31cc-46ed-8f29-0c9a3125b5f7"/>
    <ds:schemaRef ds:uri="87052e50-95fe-4580-809a-4d5e3368b3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46F3D9-27DD-4F07-9983-380B33535F9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87052e50-95fe-4580-809a-4d5e3368b379"/>
    <ds:schemaRef ds:uri="430d80a9-31cc-46ed-8f29-0c9a3125b5f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4113</Words>
  <Application>Microsoft Office PowerPoint</Application>
  <PresentationFormat>Widescreen</PresentationFormat>
  <Paragraphs>400</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ARM PPT template 2017_Confidential</vt:lpstr>
      <vt:lpstr>Introduction to Graphics APIs Vulkan and OpenGL ES</vt:lpstr>
      <vt:lpstr>Module Syllabus</vt:lpstr>
      <vt:lpstr>Graphics APIs</vt:lpstr>
      <vt:lpstr>OpenGL</vt:lpstr>
      <vt:lpstr>Brief History of OpenGL and OpenGL ES</vt:lpstr>
      <vt:lpstr>OpenGL ES</vt:lpstr>
      <vt:lpstr>OpenGL ES Version Comparison</vt:lpstr>
      <vt:lpstr>OpenGL ES Version Comparison</vt:lpstr>
      <vt:lpstr>OpenGL ES versus OpenGL</vt:lpstr>
      <vt:lpstr>DirectX/Direct3D</vt:lpstr>
      <vt:lpstr>OpenGL versus Direct3D</vt:lpstr>
      <vt:lpstr>OpenVG</vt:lpstr>
      <vt:lpstr>Vulkan</vt:lpstr>
      <vt:lpstr>Vulkan  </vt:lpstr>
      <vt:lpstr>Why Vulkan was developed?</vt:lpstr>
      <vt:lpstr>Features of Vulkan API </vt:lpstr>
      <vt:lpstr>Features of Vulkan API </vt:lpstr>
      <vt:lpstr>Features of Vulkan API </vt:lpstr>
      <vt:lpstr>Features of Vulkan API </vt:lpstr>
      <vt:lpstr>Features of Vulkan API </vt:lpstr>
      <vt:lpstr>Features of Vulkan API </vt:lpstr>
      <vt:lpstr>In this course</vt:lpstr>
      <vt:lpstr>EGL</vt:lpstr>
      <vt:lpstr>Android and OpenGL ES</vt:lpstr>
      <vt:lpstr>Typical Android Application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Graphics APIs Vulkan and OpenGL ES</dc:title>
  <dc:creator/>
  <cp:lastModifiedBy/>
  <cp:revision>4</cp:revision>
  <dcterms:created xsi:type="dcterms:W3CDTF">2020-08-18T18:22:24Z</dcterms:created>
  <dcterms:modified xsi:type="dcterms:W3CDTF">2020-10-14T13:33:51Z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0x01010077948FD0CE43194F9064D163C1EC933F</vt:lpwstr>
  </property>
</Properties>
</file>